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0" r:id="rId2"/>
  </p:sldMasterIdLst>
  <p:notesMasterIdLst>
    <p:notesMasterId r:id="rId27"/>
  </p:notesMasterIdLst>
  <p:handoutMasterIdLst>
    <p:handoutMasterId r:id="rId28"/>
  </p:handoutMasterIdLst>
  <p:sldIdLst>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67">
          <p15:clr>
            <a:srgbClr val="A4A3A4"/>
          </p15:clr>
        </p15:guide>
        <p15:guide id="2" pos="38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0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5" d="100"/>
          <a:sy n="75" d="100"/>
        </p:scale>
        <p:origin x="-1914" y="-804"/>
      </p:cViewPr>
      <p:guideLst>
        <p:guide orient="horz" pos="1867"/>
        <p:guide pos="385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0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627783"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28"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89857" y="832757"/>
            <a:ext cx="2262158" cy="369332"/>
          </a:xfrm>
          <a:prstGeom prst="rect">
            <a:avLst/>
          </a:prstGeom>
          <a:noFill/>
        </p:spPr>
        <p:txBody>
          <a:bodyPr wrap="none" rtlCol="0">
            <a:spAutoFit/>
          </a:bodyPr>
          <a:lstStyle/>
          <a:p>
            <a:r>
              <a:rPr lang="zh-CN" altLang="en-US" dirty="0" smtClean="0">
                <a:solidFill>
                  <a:schemeClr val="tx1"/>
                </a:solidFill>
              </a:rPr>
              <a:t>五四运动的历史背景</a:t>
            </a:r>
          </a:p>
        </p:txBody>
      </p:sp>
      <p:pic>
        <p:nvPicPr>
          <p:cNvPr id="12" name="图片 11" descr="F:\图库\背景\5c88b1dd19378.jpg5c88b1dd19378"/>
          <p:cNvPicPr>
            <a:picLocks noChangeAspect="1"/>
          </p:cNvPicPr>
          <p:nvPr userDrawn="1"/>
        </p:nvPicPr>
        <p:blipFill>
          <a:blip r:embed="rId23" cstate="screen"/>
          <a:srcRect r="-82"/>
          <a:stretch>
            <a:fillRect/>
          </a:stretch>
        </p:blipFill>
        <p:spPr>
          <a:xfrm flipH="1">
            <a:off x="-6985" y="-3810"/>
            <a:ext cx="12193905" cy="6920865"/>
          </a:xfrm>
          <a:prstGeom prst="rect">
            <a:avLst/>
          </a:prstGeom>
        </p:spPr>
      </p:pic>
      <p:sp>
        <p:nvSpPr>
          <p:cNvPr id="8" name="圆角矩形 7"/>
          <p:cNvSpPr/>
          <p:nvPr userDrawn="1"/>
        </p:nvSpPr>
        <p:spPr>
          <a:xfrm>
            <a:off x="360680" y="376873"/>
            <a:ext cx="11461750" cy="6187440"/>
          </a:xfrm>
          <a:prstGeom prst="roundRect">
            <a:avLst>
              <a:gd name="adj" fmla="val 2216"/>
            </a:avLst>
          </a:prstGeom>
          <a:solidFill>
            <a:schemeClr val="bg1"/>
          </a:solidFill>
          <a:ln>
            <a:noFill/>
          </a:ln>
          <a:effectLst>
            <a:outerShdw blurRad="50800" dist="381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9" name="图片 8" descr="51miz-E1136605-D88FF844"/>
          <p:cNvPicPr>
            <a:picLocks noChangeAspect="1"/>
          </p:cNvPicPr>
          <p:nvPr userDrawn="1"/>
        </p:nvPicPr>
        <p:blipFill>
          <a:blip r:embed="rId24" cstate="screen"/>
          <a:stretch>
            <a:fillRect/>
          </a:stretch>
        </p:blipFill>
        <p:spPr>
          <a:xfrm>
            <a:off x="10941685" y="0"/>
            <a:ext cx="1250315" cy="1250315"/>
          </a:xfrm>
          <a:prstGeom prst="rect">
            <a:avLst/>
          </a:prstGeom>
        </p:spPr>
      </p:pic>
      <p:pic>
        <p:nvPicPr>
          <p:cNvPr id="10" name="图片 9" descr="51miz-E1073548-DB3477A4"/>
          <p:cNvPicPr>
            <a:picLocks noChangeAspect="1"/>
          </p:cNvPicPr>
          <p:nvPr userDrawn="1"/>
        </p:nvPicPr>
        <p:blipFill>
          <a:blip r:embed="rId25" cstate="screen"/>
          <a:srcRect/>
          <a:stretch>
            <a:fillRect/>
          </a:stretch>
        </p:blipFill>
        <p:spPr>
          <a:xfrm flipH="1">
            <a:off x="650240" y="558165"/>
            <a:ext cx="1203960" cy="693420"/>
          </a:xfrm>
          <a:prstGeom prst="rect">
            <a:avLst/>
          </a:prstGeom>
        </p:spPr>
      </p:pic>
      <p:pic>
        <p:nvPicPr>
          <p:cNvPr id="11" name="图片 10" descr="51miz-E1073548-DB3477A4"/>
          <p:cNvPicPr>
            <a:picLocks noChangeAspect="1"/>
          </p:cNvPicPr>
          <p:nvPr userDrawn="1"/>
        </p:nvPicPr>
        <p:blipFill>
          <a:blip r:embed="rId26" cstate="screen"/>
          <a:srcRect/>
          <a:stretch>
            <a:fillRect/>
          </a:stretch>
        </p:blipFill>
        <p:spPr>
          <a:xfrm flipH="1">
            <a:off x="79375" y="0"/>
            <a:ext cx="183515" cy="237490"/>
          </a:xfrm>
          <a:prstGeom prst="rect">
            <a:avLst/>
          </a:prstGeom>
        </p:spPr>
      </p:pic>
      <p:sp>
        <p:nvSpPr>
          <p:cNvPr id="13" name="矩形 12"/>
          <p:cNvSpPr/>
          <p:nvPr userDrawn="1"/>
        </p:nvSpPr>
        <p:spPr>
          <a:xfrm rot="600000">
            <a:off x="829945" y="4693285"/>
            <a:ext cx="2585720" cy="117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4" name="图片 13" descr="51miz-E1073548-DB3477A4"/>
          <p:cNvPicPr>
            <a:picLocks noChangeAspect="1"/>
          </p:cNvPicPr>
          <p:nvPr userDrawn="1"/>
        </p:nvPicPr>
        <p:blipFill>
          <a:blip r:embed="rId27" cstate="screen"/>
          <a:srcRect/>
          <a:stretch>
            <a:fillRect/>
          </a:stretch>
        </p:blipFill>
        <p:spPr>
          <a:xfrm flipH="1">
            <a:off x="0" y="599440"/>
            <a:ext cx="379730" cy="307975"/>
          </a:xfrm>
          <a:prstGeom prst="rect">
            <a:avLst/>
          </a:prstGeom>
        </p:spPr>
      </p:pic>
      <p:pic>
        <p:nvPicPr>
          <p:cNvPr id="15" name="图片 14" descr="51miz-E1166413-AB76B559"/>
          <p:cNvPicPr>
            <a:picLocks noChangeAspect="1"/>
          </p:cNvPicPr>
          <p:nvPr userDrawn="1"/>
        </p:nvPicPr>
        <p:blipFill>
          <a:blip r:embed="rId28" cstate="screen"/>
          <a:srcRect/>
          <a:stretch>
            <a:fillRect/>
          </a:stretch>
        </p:blipFill>
        <p:spPr>
          <a:xfrm>
            <a:off x="10573385" y="5767705"/>
            <a:ext cx="2038985" cy="1090295"/>
          </a:xfrm>
          <a:prstGeom prst="rect">
            <a:avLst/>
          </a:prstGeom>
        </p:spPr>
      </p:pic>
      <p:pic>
        <p:nvPicPr>
          <p:cNvPr id="16" name="图片 15" descr="51miz-E1113779-4F1FB19B"/>
          <p:cNvPicPr>
            <a:picLocks noChangeAspect="1"/>
          </p:cNvPicPr>
          <p:nvPr userDrawn="1"/>
        </p:nvPicPr>
        <p:blipFill>
          <a:blip r:embed="rId29" cstate="screen"/>
          <a:srcRect/>
          <a:stretch>
            <a:fillRect/>
          </a:stretch>
        </p:blipFill>
        <p:spPr>
          <a:xfrm>
            <a:off x="-830580" y="5203825"/>
            <a:ext cx="3797300" cy="2411730"/>
          </a:xfrm>
          <a:prstGeom prst="rect">
            <a:avLst/>
          </a:prstGeom>
        </p:spPr>
      </p:pic>
      <p:sp>
        <p:nvSpPr>
          <p:cNvPr id="17" name="矩形 16"/>
          <p:cNvSpPr/>
          <p:nvPr userDrawn="1"/>
        </p:nvSpPr>
        <p:spPr>
          <a:xfrm rot="900000">
            <a:off x="772160" y="4445000"/>
            <a:ext cx="2585720" cy="1617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62.xml"/><Relationship Id="rId7" Type="http://schemas.openxmlformats.org/officeDocument/2006/relationships/image" Target="../media/image18.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jpeg"/><Relationship Id="rId5" Type="http://schemas.openxmlformats.org/officeDocument/2006/relationships/slideLayout" Target="../slideLayouts/slideLayout4.xml"/><Relationship Id="rId10" Type="http://schemas.openxmlformats.org/officeDocument/2006/relationships/image" Target="../media/image10.png"/><Relationship Id="rId4" Type="http://schemas.openxmlformats.org/officeDocument/2006/relationships/tags" Target="../tags/tag63.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5.xml"/><Relationship Id="rId1" Type="http://schemas.openxmlformats.org/officeDocument/2006/relationships/tags" Target="../tags/tag66.xml"/></Relationships>
</file>

<file path=ppt/slides/_rels/slide14.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slideLayout" Target="../slideLayouts/slideLayout5.xml"/><Relationship Id="rId5" Type="http://schemas.openxmlformats.org/officeDocument/2006/relationships/tags" Target="../tags/tag7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79.xml"/><Relationship Id="rId7" Type="http://schemas.openxmlformats.org/officeDocument/2006/relationships/image" Target="../media/image18.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jpeg"/><Relationship Id="rId5" Type="http://schemas.openxmlformats.org/officeDocument/2006/relationships/slideLayout" Target="../slideLayouts/slideLayout4.xml"/><Relationship Id="rId10" Type="http://schemas.openxmlformats.org/officeDocument/2006/relationships/image" Target="../media/image10.png"/><Relationship Id="rId4" Type="http://schemas.openxmlformats.org/officeDocument/2006/relationships/tags" Target="../tags/tag80.xml"/><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5.xml"/><Relationship Id="rId1" Type="http://schemas.openxmlformats.org/officeDocument/2006/relationships/tags" Target="../tags/tag8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3.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86.xml"/><Relationship Id="rId7" Type="http://schemas.openxmlformats.org/officeDocument/2006/relationships/image" Target="../media/image18.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jpeg"/><Relationship Id="rId5" Type="http://schemas.openxmlformats.org/officeDocument/2006/relationships/slideLayout" Target="../slideLayouts/slideLayout4.xml"/><Relationship Id="rId10" Type="http://schemas.openxmlformats.org/officeDocument/2006/relationships/image" Target="../media/image10.png"/><Relationship Id="rId4" Type="http://schemas.openxmlformats.org/officeDocument/2006/relationships/tags" Target="../tags/tag87.xml"/><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0.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jpeg"/><Relationship Id="rId5" Type="http://schemas.openxmlformats.org/officeDocument/2006/relationships/tags" Target="../tags/tag6.xml"/><Relationship Id="rId10" Type="http://schemas.openxmlformats.org/officeDocument/2006/relationships/slideLayout" Target="../slideLayouts/slideLayout3.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5.xml"/><Relationship Id="rId1" Type="http://schemas.openxmlformats.org/officeDocument/2006/relationships/tags" Target="../tags/tag8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slideLayout" Target="../slideLayouts/slideLayout5.xml"/><Relationship Id="rId4" Type="http://schemas.openxmlformats.org/officeDocument/2006/relationships/tags" Target="../tags/tag95.xml"/></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3.xml"/><Relationship Id="rId7" Type="http://schemas.openxmlformats.org/officeDocument/2006/relationships/image" Target="../media/image18.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Layout" Target="../slideLayouts/slideLayout4.xml"/><Relationship Id="rId10" Type="http://schemas.openxmlformats.org/officeDocument/2006/relationships/image" Target="../media/image10.png"/><Relationship Id="rId4" Type="http://schemas.openxmlformats.org/officeDocument/2006/relationships/tags" Target="../tags/tag14.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tags" Target="../tags/tag33.xml"/><Relationship Id="rId3" Type="http://schemas.openxmlformats.org/officeDocument/2006/relationships/tags" Target="../tags/tag18.xml"/><Relationship Id="rId21" Type="http://schemas.openxmlformats.org/officeDocument/2006/relationships/tags" Target="../tags/tag36.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 Type="http://schemas.openxmlformats.org/officeDocument/2006/relationships/tags" Target="../tags/tag17.xml"/><Relationship Id="rId16" Type="http://schemas.openxmlformats.org/officeDocument/2006/relationships/tags" Target="../tags/tag31.xml"/><Relationship Id="rId20" Type="http://schemas.openxmlformats.org/officeDocument/2006/relationships/tags" Target="../tags/tag35.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slideLayout" Target="../slideLayouts/slideLayout5.xml"/><Relationship Id="rId10" Type="http://schemas.openxmlformats.org/officeDocument/2006/relationships/tags" Target="../tags/tag25.xml"/><Relationship Id="rId19" Type="http://schemas.openxmlformats.org/officeDocument/2006/relationships/tags" Target="../tags/tag34.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tags" Target="../tags/tag37.xml"/></Relationships>
</file>

<file path=ppt/slides/_rels/slide6.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slideLayout" Target="../slideLayouts/slideLayout5.xml"/><Relationship Id="rId3" Type="http://schemas.openxmlformats.org/officeDocument/2006/relationships/tags" Target="../tags/tag40.xml"/><Relationship Id="rId21" Type="http://schemas.openxmlformats.org/officeDocument/2006/relationships/image" Target="../media/image22.png"/><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image" Target="../media/image21.jpeg"/><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tags" Target="../tags/tag52.xml"/><Relationship Id="rId10" Type="http://schemas.openxmlformats.org/officeDocument/2006/relationships/tags" Target="../tags/tag47.xml"/><Relationship Id="rId19" Type="http://schemas.openxmlformats.org/officeDocument/2006/relationships/image" Target="../media/image20.jpeg"/><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9.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图片1副本"/>
          <p:cNvPicPr>
            <a:picLocks noChangeAspect="1"/>
          </p:cNvPicPr>
          <p:nvPr/>
        </p:nvPicPr>
        <p:blipFill>
          <a:blip r:embed="rId2" cstate="screen"/>
          <a:stretch>
            <a:fillRect/>
          </a:stretch>
        </p:blipFill>
        <p:spPr>
          <a:xfrm>
            <a:off x="0" y="0"/>
            <a:ext cx="12234545" cy="7014845"/>
          </a:xfrm>
          <a:prstGeom prst="rect">
            <a:avLst/>
          </a:prstGeom>
        </p:spPr>
      </p:pic>
      <p:pic>
        <p:nvPicPr>
          <p:cNvPr id="7" name="图片 6" descr="51miz-E1136605-D88FF844"/>
          <p:cNvPicPr>
            <a:picLocks noChangeAspect="1"/>
          </p:cNvPicPr>
          <p:nvPr/>
        </p:nvPicPr>
        <p:blipFill>
          <a:blip r:embed="rId3" cstate="screen"/>
          <a:stretch>
            <a:fillRect/>
          </a:stretch>
        </p:blipFill>
        <p:spPr>
          <a:xfrm>
            <a:off x="10066655" y="241935"/>
            <a:ext cx="1882775" cy="1882775"/>
          </a:xfrm>
          <a:prstGeom prst="rect">
            <a:avLst/>
          </a:prstGeom>
        </p:spPr>
      </p:pic>
      <p:pic>
        <p:nvPicPr>
          <p:cNvPr id="8" name="图片 7" descr="18acb737421219a8b481150ec50a8831"/>
          <p:cNvPicPr>
            <a:picLocks noChangeAspect="1"/>
          </p:cNvPicPr>
          <p:nvPr/>
        </p:nvPicPr>
        <p:blipFill>
          <a:blip r:embed="rId4" cstate="screen"/>
          <a:srcRect/>
          <a:stretch>
            <a:fillRect/>
          </a:stretch>
        </p:blipFill>
        <p:spPr>
          <a:xfrm>
            <a:off x="3079433" y="1572895"/>
            <a:ext cx="6277610" cy="507365"/>
          </a:xfrm>
          <a:prstGeom prst="rect">
            <a:avLst/>
          </a:prstGeom>
        </p:spPr>
      </p:pic>
      <p:pic>
        <p:nvPicPr>
          <p:cNvPr id="9" name="图片 8" descr="18acb737421219a8b481150ec50a8831"/>
          <p:cNvPicPr>
            <a:picLocks noChangeAspect="1"/>
          </p:cNvPicPr>
          <p:nvPr/>
        </p:nvPicPr>
        <p:blipFill>
          <a:blip r:embed="rId5" cstate="screen"/>
          <a:srcRect/>
          <a:stretch>
            <a:fillRect/>
          </a:stretch>
        </p:blipFill>
        <p:spPr>
          <a:xfrm>
            <a:off x="1217930" y="2118360"/>
            <a:ext cx="10000615" cy="1214755"/>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3128" y="3358272"/>
            <a:ext cx="5570220" cy="548490"/>
          </a:xfrm>
          <a:prstGeom prst="rect">
            <a:avLst/>
          </a:prstGeom>
        </p:spPr>
      </p:pic>
      <p:pic>
        <p:nvPicPr>
          <p:cNvPr id="11" name="图片 10" descr="18acb737421219a8b481150ec50a8831"/>
          <p:cNvPicPr>
            <a:picLocks noChangeAspect="1"/>
          </p:cNvPicPr>
          <p:nvPr/>
        </p:nvPicPr>
        <p:blipFill>
          <a:blip r:embed="rId7" cstate="screen"/>
          <a:srcRect/>
          <a:stretch>
            <a:fillRect/>
          </a:stretch>
        </p:blipFill>
        <p:spPr>
          <a:xfrm>
            <a:off x="4039235" y="4205605"/>
            <a:ext cx="4358005" cy="666750"/>
          </a:xfrm>
          <a:prstGeom prst="rect">
            <a:avLst/>
          </a:prstGeom>
        </p:spPr>
      </p:pic>
      <p:pic>
        <p:nvPicPr>
          <p:cNvPr id="13" name="图片 12" descr="51miz-E800773-BA919210"/>
          <p:cNvPicPr>
            <a:picLocks noChangeAspect="1"/>
          </p:cNvPicPr>
          <p:nvPr/>
        </p:nvPicPr>
        <p:blipFill>
          <a:blip r:embed="rId8" cstate="screen"/>
          <a:stretch>
            <a:fillRect/>
          </a:stretch>
        </p:blipFill>
        <p:spPr>
          <a:xfrm>
            <a:off x="459740" y="1066800"/>
            <a:ext cx="1167130" cy="1167130"/>
          </a:xfrm>
          <a:prstGeom prst="rect">
            <a:avLst/>
          </a:prstGeom>
        </p:spPr>
      </p:pic>
      <p:pic>
        <p:nvPicPr>
          <p:cNvPr id="14" name="图片 13" descr="51miz-E812014-3C9B9875"/>
          <p:cNvPicPr>
            <a:picLocks noChangeAspect="1"/>
          </p:cNvPicPr>
          <p:nvPr/>
        </p:nvPicPr>
        <p:blipFill>
          <a:blip r:embed="rId9" cstate="screen"/>
          <a:stretch>
            <a:fillRect/>
          </a:stretch>
        </p:blipFill>
        <p:spPr>
          <a:xfrm rot="1080000">
            <a:off x="4249420" y="5288915"/>
            <a:ext cx="768350" cy="768350"/>
          </a:xfrm>
          <a:prstGeom prst="rect">
            <a:avLst/>
          </a:prstGeom>
        </p:spPr>
      </p:pic>
      <p:sp>
        <p:nvSpPr>
          <p:cNvPr id="16" name="TextBox 15"/>
          <p:cNvSpPr txBox="1"/>
          <p:nvPr/>
        </p:nvSpPr>
        <p:spPr>
          <a:xfrm>
            <a:off x="4315190" y="3470562"/>
            <a:ext cx="3748142"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smtClean="0">
                <a:ln>
                  <a:noFill/>
                </a:ln>
                <a:solidFill>
                  <a:schemeClr val="tx2">
                    <a:lumMod val="50000"/>
                  </a:schemeClr>
                </a:solidFill>
                <a:effectLst/>
                <a:uLnTx/>
                <a:uFillTx/>
              </a:rPr>
              <a:t>汇报人：</a:t>
            </a:r>
            <a:r>
              <a:rPr kumimoji="0" lang="en-US" altLang="zh-CN" b="0" i="0" u="none" strike="noStrike" kern="0" cap="none" spc="0" normalizeH="0" baseline="0" noProof="0" smtClean="0">
                <a:ln>
                  <a:noFill/>
                </a:ln>
                <a:solidFill>
                  <a:schemeClr val="tx2">
                    <a:lumMod val="50000"/>
                  </a:schemeClr>
                </a:solidFill>
                <a:effectLst/>
                <a:uLnTx/>
                <a:uFillTx/>
              </a:rPr>
              <a:t>PPT818   </a:t>
            </a:r>
            <a:r>
              <a:rPr kumimoji="0" lang="zh-CN" altLang="en-US" b="0" i="0" u="none" strike="noStrike" kern="0" cap="none" spc="0" normalizeH="0" baseline="0" noProof="0" smtClean="0">
                <a:ln>
                  <a:noFill/>
                </a:ln>
                <a:solidFill>
                  <a:schemeClr val="tx2">
                    <a:lumMod val="50000"/>
                  </a:schemeClr>
                </a:solidFill>
                <a:effectLst/>
                <a:uLnTx/>
                <a:uFillTx/>
              </a:rPr>
              <a:t>时间：</a:t>
            </a:r>
            <a:r>
              <a:rPr kumimoji="0" lang="en-US" altLang="zh-CN" b="0" i="0" u="none" strike="noStrike" kern="0" cap="none" spc="0" normalizeH="0" baseline="0" noProof="0" smtClean="0">
                <a:ln>
                  <a:noFill/>
                </a:ln>
                <a:solidFill>
                  <a:schemeClr val="tx2">
                    <a:lumMod val="50000"/>
                  </a:schemeClr>
                </a:solidFill>
                <a:effectLst/>
                <a:uLnTx/>
                <a:uFillTx/>
              </a:rPr>
              <a:t>20XX.XX</a:t>
            </a:r>
            <a:endParaRPr kumimoji="0" lang="zh-CN" altLang="en-US" b="0" i="0" u="none" strike="noStrike" kern="0" cap="none" spc="0" normalizeH="0" baseline="0" noProof="0" dirty="0" smtClean="0">
              <a:ln>
                <a:noFill/>
              </a:ln>
              <a:solidFill>
                <a:schemeClr val="tx2">
                  <a:lumMod val="50000"/>
                </a:schemeClr>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par>
                                <p:cTn id="8" presetID="18" presetClass="entr" presetSubtype="1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trips(downLeft)">
                                      <p:cBhvr>
                                        <p:cTn id="10" dur="500"/>
                                        <p:tgtEl>
                                          <p:spTgt spid="13"/>
                                        </p:tgtEl>
                                      </p:cBhvr>
                                    </p:animEffect>
                                  </p:childTnLst>
                                </p:cTn>
                              </p:par>
                              <p:par>
                                <p:cTn id="11" presetID="18" presetClass="entr" presetSubtype="1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childTnLst>
                          </p:cTn>
                        </p:par>
                        <p:par>
                          <p:cTn id="14" fill="hold">
                            <p:stCondLst>
                              <p:cond delay="500"/>
                            </p:stCondLst>
                            <p:childTnLst>
                              <p:par>
                                <p:cTn id="15" presetID="39" presetClass="entr" presetSubtype="0" accel="10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F:\图库\背景\5c88b1dd19378.jpg5c88b1dd19378"/>
          <p:cNvPicPr>
            <a:picLocks noChangeAspect="1"/>
          </p:cNvPicPr>
          <p:nvPr/>
        </p:nvPicPr>
        <p:blipFill>
          <a:blip r:embed="rId6" cstate="screen"/>
          <a:srcRect r="-82"/>
          <a:stretch>
            <a:fillRect/>
          </a:stretch>
        </p:blipFill>
        <p:spPr>
          <a:xfrm flipH="1">
            <a:off x="-27940" y="-46990"/>
            <a:ext cx="12391390" cy="6973570"/>
          </a:xfrm>
          <a:prstGeom prst="rect">
            <a:avLst/>
          </a:prstGeom>
        </p:spPr>
      </p:pic>
      <p:sp>
        <p:nvSpPr>
          <p:cNvPr id="32" name="稻壳儿 夏至夏末"/>
          <p:cNvSpPr>
            <a:spLocks noChangeArrowheads="1"/>
          </p:cNvSpPr>
          <p:nvPr/>
        </p:nvSpPr>
        <p:spPr bwMode="auto">
          <a:xfrm>
            <a:off x="4480498" y="2607310"/>
            <a:ext cx="3587750" cy="1014730"/>
          </a:xfrm>
          <a:prstGeom prst="rect">
            <a:avLst/>
          </a:prstGeom>
          <a:noFill/>
        </p:spPr>
        <p:txBody>
          <a:bodyPr wrap="square" rtlCol="0">
            <a:spAutoFit/>
          </a:bodyPr>
          <a:lstStyle/>
          <a:p>
            <a:pPr algn="ctr"/>
            <a:r>
              <a:rPr lang="zh-CN" altLang="en-US" sz="6000" b="1" spc="-200" dirty="0">
                <a:solidFill>
                  <a:srgbClr val="C00000"/>
                </a:solidFill>
                <a:effectLst>
                  <a:glow rad="127000">
                    <a:schemeClr val="bg1"/>
                  </a:glow>
                </a:effectLst>
                <a:cs typeface="+mn-ea"/>
                <a:sym typeface="+mn-lt"/>
              </a:rPr>
              <a:t>五四精神</a:t>
            </a:r>
          </a:p>
        </p:txBody>
      </p:sp>
      <p:sp>
        <p:nvSpPr>
          <p:cNvPr id="33" name="矩形 32"/>
          <p:cNvSpPr/>
          <p:nvPr>
            <p:custDataLst>
              <p:tags r:id="rId1"/>
            </p:custDataLst>
          </p:nvPr>
        </p:nvSpPr>
        <p:spPr>
          <a:xfrm>
            <a:off x="3813175" y="3590290"/>
            <a:ext cx="4720590" cy="613694"/>
          </a:xfrm>
          <a:prstGeom prst="rect">
            <a:avLst/>
          </a:prstGeom>
        </p:spPr>
        <p:txBody>
          <a:bodyPr wrap="square">
            <a:spAutoFit/>
          </a:bodyPr>
          <a:lstStyle/>
          <a:p>
            <a:pPr algn="ctr">
              <a:lnSpc>
                <a:spcPct val="150000"/>
              </a:lnSpc>
            </a:pPr>
            <a:r>
              <a:rPr lang="zh-CN" altLang="en-US" sz="1200" dirty="0">
                <a:solidFill>
                  <a:schemeClr val="tx1">
                    <a:lumMod val="50000"/>
                    <a:lumOff val="50000"/>
                  </a:schemeClr>
                </a:solidFill>
                <a:cs typeface="+mn-ea"/>
                <a:sym typeface="+mn-lt"/>
              </a:rPr>
              <a:t>点击输入简要文字内容，文字内容需概括精炼，不用多余的文字修饰，言简意赅的说明分项内容。</a:t>
            </a:r>
          </a:p>
        </p:txBody>
      </p:sp>
      <p:grpSp>
        <p:nvGrpSpPr>
          <p:cNvPr id="16" name="组合 15"/>
          <p:cNvGrpSpPr/>
          <p:nvPr/>
        </p:nvGrpSpPr>
        <p:grpSpPr>
          <a:xfrm>
            <a:off x="4618355" y="821055"/>
            <a:ext cx="3002915" cy="1821815"/>
            <a:chOff x="7273" y="1315"/>
            <a:chExt cx="4729" cy="2869"/>
          </a:xfrm>
        </p:grpSpPr>
        <p:pic>
          <p:nvPicPr>
            <p:cNvPr id="9" name="图片 8" descr="51miz-E845522-1BC3F86A"/>
            <p:cNvPicPr>
              <a:picLocks noChangeAspect="1"/>
            </p:cNvPicPr>
            <p:nvPr/>
          </p:nvPicPr>
          <p:blipFill>
            <a:blip r:embed="rId7" cstate="screen"/>
            <a:stretch>
              <a:fillRect/>
            </a:stretch>
          </p:blipFill>
          <p:spPr>
            <a:xfrm rot="480000">
              <a:off x="7273" y="1315"/>
              <a:ext cx="4421" cy="2869"/>
            </a:xfrm>
            <a:prstGeom prst="rect">
              <a:avLst/>
            </a:prstGeom>
          </p:spPr>
        </p:pic>
        <p:sp>
          <p:nvSpPr>
            <p:cNvPr id="39" name="矩形 38"/>
            <p:cNvSpPr/>
            <p:nvPr/>
          </p:nvSpPr>
          <p:spPr>
            <a:xfrm>
              <a:off x="8778" y="2275"/>
              <a:ext cx="2208" cy="919"/>
            </a:xfrm>
            <a:prstGeom prst="rect">
              <a:avLst/>
            </a:prstGeom>
          </p:spPr>
          <p:txBody>
            <a:bodyPr wrap="none">
              <a:spAutoFit/>
            </a:bodyPr>
            <a:lstStyle/>
            <a:p>
              <a:pPr algn="ctr" defTabSz="914400">
                <a:defRPr/>
              </a:pPr>
              <a:r>
                <a:rPr lang="zh-CN" altLang="zh-CN" sz="3200" kern="0" dirty="0" smtClean="0">
                  <a:solidFill>
                    <a:srgbClr val="FFFFFF"/>
                  </a:solidFill>
                  <a:cs typeface="+mn-ea"/>
                  <a:sym typeface="+mn-lt"/>
                </a:rPr>
                <a:t>第</a:t>
              </a:r>
              <a:r>
                <a:rPr lang="zh-CN" altLang="en-US" sz="3200" kern="0" dirty="0" smtClean="0">
                  <a:solidFill>
                    <a:srgbClr val="FFFFFF"/>
                  </a:solidFill>
                  <a:cs typeface="+mn-ea"/>
                  <a:sym typeface="+mn-lt"/>
                </a:rPr>
                <a:t>二</a:t>
              </a:r>
              <a:r>
                <a:rPr lang="zh-CN" altLang="zh-CN" sz="3200" kern="0" dirty="0" smtClean="0">
                  <a:solidFill>
                    <a:srgbClr val="FFFFFF"/>
                  </a:solidFill>
                  <a:cs typeface="+mn-ea"/>
                  <a:sym typeface="+mn-lt"/>
                </a:rPr>
                <a:t>章</a:t>
              </a:r>
            </a:p>
          </p:txBody>
        </p:sp>
        <p:sp>
          <p:nvSpPr>
            <p:cNvPr id="10" name="圆角矩形 9"/>
            <p:cNvSpPr/>
            <p:nvPr>
              <p:custDataLst>
                <p:tags r:id="rId3"/>
              </p:custDataLst>
            </p:nvPr>
          </p:nvSpPr>
          <p:spPr>
            <a:xfrm rot="540000">
              <a:off x="11609" y="1735"/>
              <a:ext cx="119" cy="2182"/>
            </a:xfrm>
            <a:prstGeom prst="roundRect">
              <a:avLst/>
            </a:prstGeom>
            <a:solidFill>
              <a:srgbClr val="D80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1" name="菱形 10"/>
            <p:cNvSpPr/>
            <p:nvPr>
              <p:custDataLst>
                <p:tags r:id="rId4"/>
              </p:custDataLst>
            </p:nvPr>
          </p:nvSpPr>
          <p:spPr>
            <a:xfrm rot="420000">
              <a:off x="11743" y="1351"/>
              <a:ext cx="259" cy="460"/>
            </a:xfrm>
            <a:prstGeom prst="diamond">
              <a:avLst/>
            </a:prstGeom>
            <a:solidFill>
              <a:srgbClr val="D80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pic>
        <p:nvPicPr>
          <p:cNvPr id="14" name="图片 13" descr="51miz-E1166413-AB76B559"/>
          <p:cNvPicPr>
            <a:picLocks noChangeAspect="1"/>
          </p:cNvPicPr>
          <p:nvPr/>
        </p:nvPicPr>
        <p:blipFill>
          <a:blip r:embed="rId8" cstate="screen"/>
          <a:srcRect/>
          <a:stretch>
            <a:fillRect/>
          </a:stretch>
        </p:blipFill>
        <p:spPr>
          <a:xfrm>
            <a:off x="7288530" y="3894455"/>
            <a:ext cx="5350510" cy="2689225"/>
          </a:xfrm>
          <a:prstGeom prst="teardrop">
            <a:avLst/>
          </a:prstGeom>
        </p:spPr>
      </p:pic>
      <p:pic>
        <p:nvPicPr>
          <p:cNvPr id="43" name="图片 42" descr="51miz-E800773-BA919210"/>
          <p:cNvPicPr>
            <a:picLocks noChangeAspect="1"/>
          </p:cNvPicPr>
          <p:nvPr/>
        </p:nvPicPr>
        <p:blipFill>
          <a:blip r:embed="rId9" cstate="screen"/>
          <a:stretch>
            <a:fillRect/>
          </a:stretch>
        </p:blipFill>
        <p:spPr>
          <a:xfrm>
            <a:off x="1772285" y="807720"/>
            <a:ext cx="1167130" cy="1167130"/>
          </a:xfrm>
          <a:prstGeom prst="rect">
            <a:avLst/>
          </a:prstGeom>
        </p:spPr>
      </p:pic>
      <p:pic>
        <p:nvPicPr>
          <p:cNvPr id="15" name="图片 14" descr="51miz-E1136605-D88FF844"/>
          <p:cNvPicPr>
            <a:picLocks noChangeAspect="1"/>
          </p:cNvPicPr>
          <p:nvPr/>
        </p:nvPicPr>
        <p:blipFill>
          <a:blip r:embed="rId10" cstate="screen"/>
          <a:stretch>
            <a:fillRect/>
          </a:stretch>
        </p:blipFill>
        <p:spPr>
          <a:xfrm>
            <a:off x="10066655" y="241935"/>
            <a:ext cx="1882775" cy="1882775"/>
          </a:xfrm>
          <a:prstGeom prst="rect">
            <a:avLst/>
          </a:prstGeom>
        </p:spPr>
      </p:pic>
      <p:sp>
        <p:nvSpPr>
          <p:cNvPr id="17" name="文本框 16"/>
          <p:cNvSpPr txBox="1"/>
          <p:nvPr>
            <p:custDataLst>
              <p:tags r:id="rId2"/>
            </p:custDataLst>
          </p:nvPr>
        </p:nvSpPr>
        <p:spPr>
          <a:xfrm>
            <a:off x="5438120" y="4413885"/>
            <a:ext cx="1612942" cy="461665"/>
          </a:xfrm>
          <a:prstGeom prst="rect">
            <a:avLst/>
          </a:prstGeom>
          <a:noFill/>
        </p:spPr>
        <p:txBody>
          <a:bodyPr wrap="none" rtlCol="0" anchor="t">
            <a:spAutoFit/>
          </a:bodyPr>
          <a:lstStyle/>
          <a:p>
            <a:pPr algn="ctr"/>
            <a:r>
              <a:rPr lang="en-US" altLang="zh-CN" sz="2400" spc="-200" dirty="0">
                <a:solidFill>
                  <a:schemeClr val="tx1">
                    <a:lumMod val="50000"/>
                    <a:lumOff val="50000"/>
                  </a:schemeClr>
                </a:solidFill>
                <a:effectLst>
                  <a:glow rad="127000">
                    <a:schemeClr val="lt1"/>
                  </a:glow>
                </a:effectLst>
                <a:cs typeface="+mn-ea"/>
                <a:sym typeface="+mn-lt"/>
              </a:rPr>
              <a:t>PART  TWO</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par>
                                <p:cTn id="10" presetID="5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Scale>
                                      <p:cBhvr>
                                        <p:cTn id="1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5"/>
                                        </p:tgtEl>
                                        <p:attrNameLst>
                                          <p:attrName>ppt_x</p:attrName>
                                          <p:attrName>ppt_y</p:attrName>
                                        </p:attrNameLst>
                                      </p:cBhvr>
                                    </p:animMotion>
                                    <p:animEffect transition="in" filter="fade">
                                      <p:cBhvr>
                                        <p:cTn id="14" dur="1000"/>
                                        <p:tgtEl>
                                          <p:spTgt spid="15"/>
                                        </p:tgtEl>
                                      </p:cBhvr>
                                    </p:animEffect>
                                  </p:childTnLst>
                                </p:cTn>
                              </p:par>
                              <p:par>
                                <p:cTn id="15" presetID="52"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Scale>
                                      <p:cBhvr>
                                        <p:cTn id="1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3"/>
                                        </p:tgtEl>
                                        <p:attrNameLst>
                                          <p:attrName>ppt_x</p:attrName>
                                          <p:attrName>ppt_y</p:attrName>
                                        </p:attrNameLst>
                                      </p:cBhvr>
                                    </p:animMotion>
                                    <p:animEffect transition="in" filter="fade">
                                      <p:cBhvr>
                                        <p:cTn id="19" dur="1000"/>
                                        <p:tgtEl>
                                          <p:spTgt spid="43"/>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48" presetClass="entr" presetSubtype="0" accel="5000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32"/>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32"/>
                                        </p:tgtEl>
                                        <p:attrNameLst>
                                          <p:attrName>ppt_y</p:attrName>
                                        </p:attrNameLst>
                                      </p:cBhvr>
                                      <p:tavLst>
                                        <p:tav tm="0">
                                          <p:val>
                                            <p:strVal val="#ppt_y"/>
                                          </p:val>
                                        </p:tav>
                                        <p:tav tm="100000">
                                          <p:val>
                                            <p:strVal val="#ppt_y"/>
                                          </p:val>
                                        </p:tav>
                                      </p:tavLst>
                                    </p:anim>
                                    <p:animEffect transition="in" filter="fade">
                                      <p:cBhvr>
                                        <p:cTn id="31" dur="1000"/>
                                        <p:tgtEl>
                                          <p:spTgt spid="32"/>
                                        </p:tgtEl>
                                      </p:cBhvr>
                                    </p:animEffect>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3" grpId="0"/>
      <p:bldP spid="33" grpId="1"/>
      <p:bldP spid="17" grpId="0"/>
      <p:bldP spid="1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795145" y="601345"/>
            <a:ext cx="2814320" cy="460375"/>
            <a:chOff x="2827" y="947"/>
            <a:chExt cx="4432" cy="725"/>
          </a:xfrm>
        </p:grpSpPr>
        <p:sp>
          <p:nvSpPr>
            <p:cNvPr id="7" name="文本框 6"/>
            <p:cNvSpPr txBox="1"/>
            <p:nvPr/>
          </p:nvSpPr>
          <p:spPr>
            <a:xfrm>
              <a:off x="2827" y="947"/>
              <a:ext cx="2208" cy="725"/>
            </a:xfrm>
            <a:prstGeom prst="rect">
              <a:avLst/>
            </a:prstGeom>
            <a:noFill/>
          </p:spPr>
          <p:txBody>
            <a:bodyPr wrap="none" rtlCol="0">
              <a:spAutoFit/>
            </a:bodyPr>
            <a:lstStyle/>
            <a:p>
              <a:r>
                <a:rPr lang="zh-CN" altLang="en-US" sz="2400" dirty="0" smtClean="0">
                  <a:solidFill>
                    <a:schemeClr val="accent1"/>
                  </a:solidFill>
                  <a:cs typeface="+mn-ea"/>
                  <a:sym typeface="+mn-lt"/>
                </a:rPr>
                <a:t>核心内容</a:t>
              </a:r>
            </a:p>
          </p:txBody>
        </p:sp>
        <p:sp>
          <p:nvSpPr>
            <p:cNvPr id="11" name="文本框 10"/>
            <p:cNvSpPr txBox="1"/>
            <p:nvPr>
              <p:custDataLst>
                <p:tags r:id="rId1"/>
              </p:custDataLst>
            </p:nvPr>
          </p:nvSpPr>
          <p:spPr>
            <a:xfrm>
              <a:off x="4939" y="1219"/>
              <a:ext cx="2320" cy="337"/>
            </a:xfrm>
            <a:prstGeom prst="rect">
              <a:avLst/>
            </a:prstGeom>
            <a:noFill/>
          </p:spPr>
          <p:txBody>
            <a:bodyPr wrap="square" rtlCol="0" anchor="t">
              <a:spAutoFit/>
            </a:bodyPr>
            <a:lstStyle/>
            <a:p>
              <a:r>
                <a:rPr lang="zh-CN" altLang="en-US" sz="800">
                  <a:solidFill>
                    <a:schemeClr val="lt1">
                      <a:lumMod val="25000"/>
                    </a:schemeClr>
                  </a:solidFill>
                  <a:cs typeface="+mn-ea"/>
                  <a:sym typeface="+mn-lt"/>
                </a:rPr>
                <a:t>Historical background </a:t>
              </a:r>
            </a:p>
          </p:txBody>
        </p:sp>
      </p:grpSp>
      <p:grpSp>
        <p:nvGrpSpPr>
          <p:cNvPr id="36" name="开路设计17"/>
          <p:cNvGrpSpPr/>
          <p:nvPr/>
        </p:nvGrpSpPr>
        <p:grpSpPr>
          <a:xfrm>
            <a:off x="1151127" y="2059086"/>
            <a:ext cx="2765382" cy="1200141"/>
            <a:chOff x="1244711" y="3195403"/>
            <a:chExt cx="2765382" cy="1200141"/>
          </a:xfrm>
        </p:grpSpPr>
        <p:sp>
          <p:nvSpPr>
            <p:cNvPr id="37" name="开路设计17-1"/>
            <p:cNvSpPr/>
            <p:nvPr/>
          </p:nvSpPr>
          <p:spPr>
            <a:xfrm>
              <a:off x="1244711" y="3585284"/>
              <a:ext cx="2765382" cy="81026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spcBef>
                  <a:spcPts val="0"/>
                </a:spcBef>
                <a:spcAft>
                  <a:spcPts val="0"/>
                </a:spcAft>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a:t>
              </a:r>
            </a:p>
          </p:txBody>
        </p:sp>
        <p:sp>
          <p:nvSpPr>
            <p:cNvPr id="38" name="开路设计17-2"/>
            <p:cNvSpPr/>
            <p:nvPr/>
          </p:nvSpPr>
          <p:spPr>
            <a:xfrm>
              <a:off x="1768119" y="3195403"/>
              <a:ext cx="2241974" cy="396583"/>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65000"/>
                      <a:lumOff val="35000"/>
                    </a:schemeClr>
                  </a:solidFill>
                  <a:cs typeface="+mn-ea"/>
                  <a:sym typeface="+mn-lt"/>
                </a:rPr>
                <a:t>这里输入标题</a:t>
              </a:r>
            </a:p>
          </p:txBody>
        </p:sp>
      </p:grpSp>
      <p:grpSp>
        <p:nvGrpSpPr>
          <p:cNvPr id="102" name="组合 101"/>
          <p:cNvGrpSpPr/>
          <p:nvPr/>
        </p:nvGrpSpPr>
        <p:grpSpPr>
          <a:xfrm>
            <a:off x="4220845" y="2151380"/>
            <a:ext cx="3769360" cy="3547745"/>
            <a:chOff x="6647" y="3388"/>
            <a:chExt cx="5936" cy="5587"/>
          </a:xfrm>
        </p:grpSpPr>
        <p:sp>
          <p:nvSpPr>
            <p:cNvPr id="15" name="开路设计1"/>
            <p:cNvSpPr/>
            <p:nvPr/>
          </p:nvSpPr>
          <p:spPr>
            <a:xfrm>
              <a:off x="6647" y="3453"/>
              <a:ext cx="1985" cy="1952"/>
            </a:xfrm>
            <a:prstGeom prst="roundRect">
              <a:avLst/>
            </a:prstGeom>
            <a:solidFill>
              <a:schemeClr val="accent1"/>
            </a:solidFill>
            <a:ln w="254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5188"/>
                </a:solidFill>
                <a:cs typeface="+mn-ea"/>
                <a:sym typeface="+mn-lt"/>
              </a:endParaRPr>
            </a:p>
          </p:txBody>
        </p:sp>
        <p:sp>
          <p:nvSpPr>
            <p:cNvPr id="16" name="开路设计2"/>
            <p:cNvSpPr/>
            <p:nvPr/>
          </p:nvSpPr>
          <p:spPr>
            <a:xfrm>
              <a:off x="6647" y="7023"/>
              <a:ext cx="1985" cy="1952"/>
            </a:xfrm>
            <a:prstGeom prst="roundRect">
              <a:avLst/>
            </a:prstGeom>
            <a:solidFill>
              <a:schemeClr val="accent1"/>
            </a:solidFill>
            <a:ln w="254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5188"/>
                </a:solidFill>
                <a:cs typeface="+mn-ea"/>
                <a:sym typeface="+mn-lt"/>
              </a:endParaRPr>
            </a:p>
          </p:txBody>
        </p:sp>
        <p:sp>
          <p:nvSpPr>
            <p:cNvPr id="17" name="开路设计3"/>
            <p:cNvSpPr/>
            <p:nvPr/>
          </p:nvSpPr>
          <p:spPr>
            <a:xfrm>
              <a:off x="10599" y="7023"/>
              <a:ext cx="1985" cy="1952"/>
            </a:xfrm>
            <a:prstGeom prst="roundRect">
              <a:avLst/>
            </a:prstGeom>
            <a:solidFill>
              <a:schemeClr val="accent1"/>
            </a:solidFill>
            <a:ln w="254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5188"/>
                </a:solidFill>
                <a:cs typeface="+mn-ea"/>
                <a:sym typeface="+mn-lt"/>
              </a:endParaRPr>
            </a:p>
          </p:txBody>
        </p:sp>
        <p:sp>
          <p:nvSpPr>
            <p:cNvPr id="18" name="开路设计4"/>
            <p:cNvSpPr/>
            <p:nvPr/>
          </p:nvSpPr>
          <p:spPr>
            <a:xfrm>
              <a:off x="10599" y="3388"/>
              <a:ext cx="1985" cy="1952"/>
            </a:xfrm>
            <a:prstGeom prst="roundRect">
              <a:avLst/>
            </a:prstGeom>
            <a:solidFill>
              <a:schemeClr val="accent1"/>
            </a:solidFill>
            <a:ln w="254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5188"/>
                </a:solidFill>
                <a:cs typeface="+mn-ea"/>
                <a:sym typeface="+mn-lt"/>
              </a:endParaRPr>
            </a:p>
          </p:txBody>
        </p:sp>
        <p:sp>
          <p:nvSpPr>
            <p:cNvPr id="20" name="开路设计7"/>
            <p:cNvSpPr/>
            <p:nvPr/>
          </p:nvSpPr>
          <p:spPr>
            <a:xfrm rot="5400000">
              <a:off x="10938" y="6129"/>
              <a:ext cx="1407" cy="10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accent1"/>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cs typeface="+mn-ea"/>
                <a:sym typeface="+mn-lt"/>
              </a:endParaRPr>
            </a:p>
          </p:txBody>
        </p:sp>
        <p:sp>
          <p:nvSpPr>
            <p:cNvPr id="21" name="开路设计8"/>
            <p:cNvSpPr/>
            <p:nvPr/>
          </p:nvSpPr>
          <p:spPr>
            <a:xfrm rot="16200000">
              <a:off x="6884" y="6163"/>
              <a:ext cx="1408" cy="10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accent1"/>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cs typeface="+mn-ea"/>
                <a:sym typeface="+mn-lt"/>
              </a:endParaRPr>
            </a:p>
          </p:txBody>
        </p:sp>
        <p:sp>
          <p:nvSpPr>
            <p:cNvPr id="22" name="开路设计9"/>
            <p:cNvSpPr/>
            <p:nvPr/>
          </p:nvSpPr>
          <p:spPr>
            <a:xfrm>
              <a:off x="8912" y="4363"/>
              <a:ext cx="1407" cy="10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accent1"/>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cs typeface="+mn-ea"/>
                <a:sym typeface="+mn-lt"/>
              </a:endParaRPr>
            </a:p>
          </p:txBody>
        </p:sp>
        <p:sp>
          <p:nvSpPr>
            <p:cNvPr id="23" name="开路设计10"/>
            <p:cNvSpPr/>
            <p:nvPr/>
          </p:nvSpPr>
          <p:spPr>
            <a:xfrm rot="10800000">
              <a:off x="8912" y="8000"/>
              <a:ext cx="1407" cy="103"/>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accent1"/>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cs typeface="+mn-ea"/>
                <a:sym typeface="+mn-lt"/>
              </a:endParaRPr>
            </a:p>
          </p:txBody>
        </p:sp>
        <p:sp>
          <p:nvSpPr>
            <p:cNvPr id="24" name="开路设计11"/>
            <p:cNvSpPr txBox="1">
              <a:spLocks noChangeArrowheads="1"/>
            </p:cNvSpPr>
            <p:nvPr/>
          </p:nvSpPr>
          <p:spPr bwMode="auto">
            <a:xfrm>
              <a:off x="6683" y="4565"/>
              <a:ext cx="1913"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dirty="0">
                  <a:solidFill>
                    <a:schemeClr val="bg1"/>
                  </a:solidFill>
                  <a:cs typeface="+mn-ea"/>
                  <a:sym typeface="+mn-lt"/>
                </a:rPr>
                <a:t>民主</a:t>
              </a:r>
            </a:p>
          </p:txBody>
        </p:sp>
        <p:sp>
          <p:nvSpPr>
            <p:cNvPr id="25" name="开路设计12"/>
            <p:cNvSpPr txBox="1">
              <a:spLocks noChangeArrowheads="1"/>
            </p:cNvSpPr>
            <p:nvPr/>
          </p:nvSpPr>
          <p:spPr bwMode="auto">
            <a:xfrm>
              <a:off x="10636" y="4584"/>
              <a:ext cx="1913"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dirty="0">
                  <a:solidFill>
                    <a:schemeClr val="bg1"/>
                  </a:solidFill>
                  <a:cs typeface="+mn-ea"/>
                  <a:sym typeface="+mn-lt"/>
                </a:rPr>
                <a:t>爱国</a:t>
              </a:r>
            </a:p>
          </p:txBody>
        </p:sp>
        <p:sp>
          <p:nvSpPr>
            <p:cNvPr id="26" name="开路设计13"/>
            <p:cNvSpPr txBox="1">
              <a:spLocks noChangeArrowheads="1"/>
            </p:cNvSpPr>
            <p:nvPr/>
          </p:nvSpPr>
          <p:spPr bwMode="auto">
            <a:xfrm>
              <a:off x="6683" y="8162"/>
              <a:ext cx="1912"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dirty="0">
                  <a:solidFill>
                    <a:schemeClr val="bg1"/>
                  </a:solidFill>
                  <a:cs typeface="+mn-ea"/>
                  <a:sym typeface="+mn-lt"/>
                </a:rPr>
                <a:t>进步</a:t>
              </a:r>
            </a:p>
          </p:txBody>
        </p:sp>
        <p:sp>
          <p:nvSpPr>
            <p:cNvPr id="27" name="开路设计14"/>
            <p:cNvSpPr txBox="1">
              <a:spLocks noChangeArrowheads="1"/>
            </p:cNvSpPr>
            <p:nvPr/>
          </p:nvSpPr>
          <p:spPr bwMode="auto">
            <a:xfrm>
              <a:off x="10636" y="8214"/>
              <a:ext cx="1913"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dirty="0">
                  <a:solidFill>
                    <a:schemeClr val="bg1"/>
                  </a:solidFill>
                  <a:cs typeface="+mn-ea"/>
                  <a:sym typeface="+mn-lt"/>
                </a:rPr>
                <a:t>科学</a:t>
              </a:r>
            </a:p>
          </p:txBody>
        </p:sp>
        <p:grpSp>
          <p:nvGrpSpPr>
            <p:cNvPr id="57" name="开路设计19"/>
            <p:cNvGrpSpPr>
              <a:grpSpLocks noChangeAspect="1"/>
            </p:cNvGrpSpPr>
            <p:nvPr/>
          </p:nvGrpSpPr>
          <p:grpSpPr bwMode="auto">
            <a:xfrm>
              <a:off x="8893" y="5287"/>
              <a:ext cx="1648" cy="1592"/>
              <a:chOff x="5276" y="2136"/>
              <a:chExt cx="2019" cy="1950"/>
            </a:xfrm>
            <a:solidFill>
              <a:schemeClr val="accent1"/>
            </a:solidFill>
          </p:grpSpPr>
          <p:sp>
            <p:nvSpPr>
              <p:cNvPr id="58" name="开路设计19-1"/>
              <p:cNvSpPr/>
              <p:nvPr/>
            </p:nvSpPr>
            <p:spPr bwMode="auto">
              <a:xfrm>
                <a:off x="5684" y="2136"/>
                <a:ext cx="740" cy="949"/>
              </a:xfrm>
              <a:custGeom>
                <a:avLst/>
                <a:gdLst>
                  <a:gd name="T0" fmla="*/ 795 w 1480"/>
                  <a:gd name="T1" fmla="*/ 1 h 1897"/>
                  <a:gd name="T2" fmla="*/ 869 w 1480"/>
                  <a:gd name="T3" fmla="*/ 8 h 1897"/>
                  <a:gd name="T4" fmla="*/ 962 w 1480"/>
                  <a:gd name="T5" fmla="*/ 27 h 1897"/>
                  <a:gd name="T6" fmla="*/ 1065 w 1480"/>
                  <a:gd name="T7" fmla="*/ 64 h 1897"/>
                  <a:gd name="T8" fmla="*/ 1170 w 1480"/>
                  <a:gd name="T9" fmla="*/ 121 h 1897"/>
                  <a:gd name="T10" fmla="*/ 1272 w 1480"/>
                  <a:gd name="T11" fmla="*/ 207 h 1897"/>
                  <a:gd name="T12" fmla="*/ 1360 w 1480"/>
                  <a:gd name="T13" fmla="*/ 323 h 1897"/>
                  <a:gd name="T14" fmla="*/ 1428 w 1480"/>
                  <a:gd name="T15" fmla="*/ 478 h 1897"/>
                  <a:gd name="T16" fmla="*/ 1467 w 1480"/>
                  <a:gd name="T17" fmla="*/ 674 h 1897"/>
                  <a:gd name="T18" fmla="*/ 1475 w 1480"/>
                  <a:gd name="T19" fmla="*/ 761 h 1897"/>
                  <a:gd name="T20" fmla="*/ 1478 w 1480"/>
                  <a:gd name="T21" fmla="*/ 810 h 1897"/>
                  <a:gd name="T22" fmla="*/ 1480 w 1480"/>
                  <a:gd name="T23" fmla="*/ 895 h 1897"/>
                  <a:gd name="T24" fmla="*/ 1477 w 1480"/>
                  <a:gd name="T25" fmla="*/ 1005 h 1897"/>
                  <a:gd name="T26" fmla="*/ 1465 w 1480"/>
                  <a:gd name="T27" fmla="*/ 1133 h 1897"/>
                  <a:gd name="T28" fmla="*/ 1441 w 1480"/>
                  <a:gd name="T29" fmla="*/ 1273 h 1897"/>
                  <a:gd name="T30" fmla="*/ 1400 w 1480"/>
                  <a:gd name="T31" fmla="*/ 1415 h 1897"/>
                  <a:gd name="T32" fmla="*/ 1339 w 1480"/>
                  <a:gd name="T33" fmla="*/ 1553 h 1897"/>
                  <a:gd name="T34" fmla="*/ 1253 w 1480"/>
                  <a:gd name="T35" fmla="*/ 1677 h 1897"/>
                  <a:gd name="T36" fmla="*/ 1139 w 1480"/>
                  <a:gd name="T37" fmla="*/ 1781 h 1897"/>
                  <a:gd name="T38" fmla="*/ 995 w 1480"/>
                  <a:gd name="T39" fmla="*/ 1855 h 1897"/>
                  <a:gd name="T40" fmla="*/ 814 w 1480"/>
                  <a:gd name="T41" fmla="*/ 1893 h 1897"/>
                  <a:gd name="T42" fmla="*/ 667 w 1480"/>
                  <a:gd name="T43" fmla="*/ 1893 h 1897"/>
                  <a:gd name="T44" fmla="*/ 486 w 1480"/>
                  <a:gd name="T45" fmla="*/ 1855 h 1897"/>
                  <a:gd name="T46" fmla="*/ 340 w 1480"/>
                  <a:gd name="T47" fmla="*/ 1781 h 1897"/>
                  <a:gd name="T48" fmla="*/ 227 w 1480"/>
                  <a:gd name="T49" fmla="*/ 1677 h 1897"/>
                  <a:gd name="T50" fmla="*/ 142 w 1480"/>
                  <a:gd name="T51" fmla="*/ 1553 h 1897"/>
                  <a:gd name="T52" fmla="*/ 80 w 1480"/>
                  <a:gd name="T53" fmla="*/ 1416 h 1897"/>
                  <a:gd name="T54" fmla="*/ 40 w 1480"/>
                  <a:gd name="T55" fmla="*/ 1273 h 1897"/>
                  <a:gd name="T56" fmla="*/ 15 w 1480"/>
                  <a:gd name="T57" fmla="*/ 1133 h 1897"/>
                  <a:gd name="T58" fmla="*/ 3 w 1480"/>
                  <a:gd name="T59" fmla="*/ 1005 h 1897"/>
                  <a:gd name="T60" fmla="*/ 0 w 1480"/>
                  <a:gd name="T61" fmla="*/ 895 h 1897"/>
                  <a:gd name="T62" fmla="*/ 2 w 1480"/>
                  <a:gd name="T63" fmla="*/ 810 h 1897"/>
                  <a:gd name="T64" fmla="*/ 6 w 1480"/>
                  <a:gd name="T65" fmla="*/ 761 h 1897"/>
                  <a:gd name="T66" fmla="*/ 12 w 1480"/>
                  <a:gd name="T67" fmla="*/ 674 h 1897"/>
                  <a:gd name="T68" fmla="*/ 52 w 1480"/>
                  <a:gd name="T69" fmla="*/ 478 h 1897"/>
                  <a:gd name="T70" fmla="*/ 121 w 1480"/>
                  <a:gd name="T71" fmla="*/ 323 h 1897"/>
                  <a:gd name="T72" fmla="*/ 209 w 1480"/>
                  <a:gd name="T73" fmla="*/ 207 h 1897"/>
                  <a:gd name="T74" fmla="*/ 311 w 1480"/>
                  <a:gd name="T75" fmla="*/ 121 h 1897"/>
                  <a:gd name="T76" fmla="*/ 416 w 1480"/>
                  <a:gd name="T77" fmla="*/ 64 h 1897"/>
                  <a:gd name="T78" fmla="*/ 519 w 1480"/>
                  <a:gd name="T79" fmla="*/ 27 h 1897"/>
                  <a:gd name="T80" fmla="*/ 612 w 1480"/>
                  <a:gd name="T81" fmla="*/ 8 h 1897"/>
                  <a:gd name="T82" fmla="*/ 685 w 1480"/>
                  <a:gd name="T83" fmla="*/ 1 h 1897"/>
                  <a:gd name="T84" fmla="*/ 732 w 1480"/>
                  <a:gd name="T85" fmla="*/ 0 h 1897"/>
                  <a:gd name="T86" fmla="*/ 761 w 1480"/>
                  <a:gd name="T87" fmla="*/ 0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0" h="1897">
                    <a:moveTo>
                      <a:pt x="761" y="0"/>
                    </a:moveTo>
                    <a:lnTo>
                      <a:pt x="777" y="0"/>
                    </a:lnTo>
                    <a:lnTo>
                      <a:pt x="795" y="1"/>
                    </a:lnTo>
                    <a:lnTo>
                      <a:pt x="817" y="2"/>
                    </a:lnTo>
                    <a:lnTo>
                      <a:pt x="842" y="5"/>
                    </a:lnTo>
                    <a:lnTo>
                      <a:pt x="869" y="8"/>
                    </a:lnTo>
                    <a:lnTo>
                      <a:pt x="898" y="13"/>
                    </a:lnTo>
                    <a:lnTo>
                      <a:pt x="929" y="19"/>
                    </a:lnTo>
                    <a:lnTo>
                      <a:pt x="962" y="27"/>
                    </a:lnTo>
                    <a:lnTo>
                      <a:pt x="995" y="38"/>
                    </a:lnTo>
                    <a:lnTo>
                      <a:pt x="1029" y="49"/>
                    </a:lnTo>
                    <a:lnTo>
                      <a:pt x="1065" y="64"/>
                    </a:lnTo>
                    <a:lnTo>
                      <a:pt x="1100" y="81"/>
                    </a:lnTo>
                    <a:lnTo>
                      <a:pt x="1136" y="99"/>
                    </a:lnTo>
                    <a:lnTo>
                      <a:pt x="1170" y="121"/>
                    </a:lnTo>
                    <a:lnTo>
                      <a:pt x="1205" y="147"/>
                    </a:lnTo>
                    <a:lnTo>
                      <a:pt x="1239" y="175"/>
                    </a:lnTo>
                    <a:lnTo>
                      <a:pt x="1272" y="207"/>
                    </a:lnTo>
                    <a:lnTo>
                      <a:pt x="1302" y="242"/>
                    </a:lnTo>
                    <a:lnTo>
                      <a:pt x="1333" y="280"/>
                    </a:lnTo>
                    <a:lnTo>
                      <a:pt x="1360" y="323"/>
                    </a:lnTo>
                    <a:lnTo>
                      <a:pt x="1385" y="371"/>
                    </a:lnTo>
                    <a:lnTo>
                      <a:pt x="1407" y="422"/>
                    </a:lnTo>
                    <a:lnTo>
                      <a:pt x="1428" y="478"/>
                    </a:lnTo>
                    <a:lnTo>
                      <a:pt x="1445" y="538"/>
                    </a:lnTo>
                    <a:lnTo>
                      <a:pt x="1458" y="604"/>
                    </a:lnTo>
                    <a:lnTo>
                      <a:pt x="1467" y="674"/>
                    </a:lnTo>
                    <a:lnTo>
                      <a:pt x="1474" y="750"/>
                    </a:lnTo>
                    <a:lnTo>
                      <a:pt x="1474" y="754"/>
                    </a:lnTo>
                    <a:lnTo>
                      <a:pt x="1475" y="761"/>
                    </a:lnTo>
                    <a:lnTo>
                      <a:pt x="1476" y="773"/>
                    </a:lnTo>
                    <a:lnTo>
                      <a:pt x="1477" y="789"/>
                    </a:lnTo>
                    <a:lnTo>
                      <a:pt x="1478" y="810"/>
                    </a:lnTo>
                    <a:lnTo>
                      <a:pt x="1478" y="835"/>
                    </a:lnTo>
                    <a:lnTo>
                      <a:pt x="1480" y="863"/>
                    </a:lnTo>
                    <a:lnTo>
                      <a:pt x="1480" y="895"/>
                    </a:lnTo>
                    <a:lnTo>
                      <a:pt x="1480" y="929"/>
                    </a:lnTo>
                    <a:lnTo>
                      <a:pt x="1478" y="966"/>
                    </a:lnTo>
                    <a:lnTo>
                      <a:pt x="1477" y="1005"/>
                    </a:lnTo>
                    <a:lnTo>
                      <a:pt x="1474" y="1046"/>
                    </a:lnTo>
                    <a:lnTo>
                      <a:pt x="1470" y="1089"/>
                    </a:lnTo>
                    <a:lnTo>
                      <a:pt x="1465" y="1133"/>
                    </a:lnTo>
                    <a:lnTo>
                      <a:pt x="1459" y="1180"/>
                    </a:lnTo>
                    <a:lnTo>
                      <a:pt x="1450" y="1226"/>
                    </a:lnTo>
                    <a:lnTo>
                      <a:pt x="1441" y="1273"/>
                    </a:lnTo>
                    <a:lnTo>
                      <a:pt x="1429" y="1320"/>
                    </a:lnTo>
                    <a:lnTo>
                      <a:pt x="1415" y="1368"/>
                    </a:lnTo>
                    <a:lnTo>
                      <a:pt x="1400" y="1415"/>
                    </a:lnTo>
                    <a:lnTo>
                      <a:pt x="1382" y="1462"/>
                    </a:lnTo>
                    <a:lnTo>
                      <a:pt x="1361" y="1508"/>
                    </a:lnTo>
                    <a:lnTo>
                      <a:pt x="1339" y="1553"/>
                    </a:lnTo>
                    <a:lnTo>
                      <a:pt x="1313" y="1596"/>
                    </a:lnTo>
                    <a:lnTo>
                      <a:pt x="1284" y="1637"/>
                    </a:lnTo>
                    <a:lnTo>
                      <a:pt x="1253" y="1677"/>
                    </a:lnTo>
                    <a:lnTo>
                      <a:pt x="1219" y="1715"/>
                    </a:lnTo>
                    <a:lnTo>
                      <a:pt x="1181" y="1749"/>
                    </a:lnTo>
                    <a:lnTo>
                      <a:pt x="1139" y="1781"/>
                    </a:lnTo>
                    <a:lnTo>
                      <a:pt x="1095" y="1809"/>
                    </a:lnTo>
                    <a:lnTo>
                      <a:pt x="1046" y="1835"/>
                    </a:lnTo>
                    <a:lnTo>
                      <a:pt x="995" y="1855"/>
                    </a:lnTo>
                    <a:lnTo>
                      <a:pt x="939" y="1872"/>
                    </a:lnTo>
                    <a:lnTo>
                      <a:pt x="879" y="1886"/>
                    </a:lnTo>
                    <a:lnTo>
                      <a:pt x="814" y="1893"/>
                    </a:lnTo>
                    <a:lnTo>
                      <a:pt x="745" y="1897"/>
                    </a:lnTo>
                    <a:lnTo>
                      <a:pt x="735" y="1897"/>
                    </a:lnTo>
                    <a:lnTo>
                      <a:pt x="667" y="1893"/>
                    </a:lnTo>
                    <a:lnTo>
                      <a:pt x="602" y="1886"/>
                    </a:lnTo>
                    <a:lnTo>
                      <a:pt x="542" y="1872"/>
                    </a:lnTo>
                    <a:lnTo>
                      <a:pt x="486" y="1855"/>
                    </a:lnTo>
                    <a:lnTo>
                      <a:pt x="433" y="1835"/>
                    </a:lnTo>
                    <a:lnTo>
                      <a:pt x="385" y="1809"/>
                    </a:lnTo>
                    <a:lnTo>
                      <a:pt x="340" y="1781"/>
                    </a:lnTo>
                    <a:lnTo>
                      <a:pt x="300" y="1749"/>
                    </a:lnTo>
                    <a:lnTo>
                      <a:pt x="262" y="1715"/>
                    </a:lnTo>
                    <a:lnTo>
                      <a:pt x="227" y="1677"/>
                    </a:lnTo>
                    <a:lnTo>
                      <a:pt x="195" y="1637"/>
                    </a:lnTo>
                    <a:lnTo>
                      <a:pt x="167" y="1596"/>
                    </a:lnTo>
                    <a:lnTo>
                      <a:pt x="142" y="1553"/>
                    </a:lnTo>
                    <a:lnTo>
                      <a:pt x="118" y="1508"/>
                    </a:lnTo>
                    <a:lnTo>
                      <a:pt x="99" y="1462"/>
                    </a:lnTo>
                    <a:lnTo>
                      <a:pt x="80" y="1416"/>
                    </a:lnTo>
                    <a:lnTo>
                      <a:pt x="64" y="1368"/>
                    </a:lnTo>
                    <a:lnTo>
                      <a:pt x="51" y="1320"/>
                    </a:lnTo>
                    <a:lnTo>
                      <a:pt x="40" y="1273"/>
                    </a:lnTo>
                    <a:lnTo>
                      <a:pt x="30" y="1226"/>
                    </a:lnTo>
                    <a:lnTo>
                      <a:pt x="22" y="1180"/>
                    </a:lnTo>
                    <a:lnTo>
                      <a:pt x="15" y="1133"/>
                    </a:lnTo>
                    <a:lnTo>
                      <a:pt x="9" y="1089"/>
                    </a:lnTo>
                    <a:lnTo>
                      <a:pt x="6" y="1046"/>
                    </a:lnTo>
                    <a:lnTo>
                      <a:pt x="3" y="1005"/>
                    </a:lnTo>
                    <a:lnTo>
                      <a:pt x="1" y="966"/>
                    </a:lnTo>
                    <a:lnTo>
                      <a:pt x="1" y="929"/>
                    </a:lnTo>
                    <a:lnTo>
                      <a:pt x="0" y="895"/>
                    </a:lnTo>
                    <a:lnTo>
                      <a:pt x="1" y="863"/>
                    </a:lnTo>
                    <a:lnTo>
                      <a:pt x="1" y="835"/>
                    </a:lnTo>
                    <a:lnTo>
                      <a:pt x="2" y="810"/>
                    </a:lnTo>
                    <a:lnTo>
                      <a:pt x="3" y="789"/>
                    </a:lnTo>
                    <a:lnTo>
                      <a:pt x="4" y="773"/>
                    </a:lnTo>
                    <a:lnTo>
                      <a:pt x="6" y="761"/>
                    </a:lnTo>
                    <a:lnTo>
                      <a:pt x="6" y="754"/>
                    </a:lnTo>
                    <a:lnTo>
                      <a:pt x="7" y="750"/>
                    </a:lnTo>
                    <a:lnTo>
                      <a:pt x="12" y="674"/>
                    </a:lnTo>
                    <a:lnTo>
                      <a:pt x="22" y="604"/>
                    </a:lnTo>
                    <a:lnTo>
                      <a:pt x="35" y="538"/>
                    </a:lnTo>
                    <a:lnTo>
                      <a:pt x="52" y="478"/>
                    </a:lnTo>
                    <a:lnTo>
                      <a:pt x="72" y="422"/>
                    </a:lnTo>
                    <a:lnTo>
                      <a:pt x="95" y="371"/>
                    </a:lnTo>
                    <a:lnTo>
                      <a:pt x="121" y="323"/>
                    </a:lnTo>
                    <a:lnTo>
                      <a:pt x="148" y="280"/>
                    </a:lnTo>
                    <a:lnTo>
                      <a:pt x="177" y="242"/>
                    </a:lnTo>
                    <a:lnTo>
                      <a:pt x="209" y="207"/>
                    </a:lnTo>
                    <a:lnTo>
                      <a:pt x="242" y="175"/>
                    </a:lnTo>
                    <a:lnTo>
                      <a:pt x="275" y="147"/>
                    </a:lnTo>
                    <a:lnTo>
                      <a:pt x="311" y="121"/>
                    </a:lnTo>
                    <a:lnTo>
                      <a:pt x="345" y="99"/>
                    </a:lnTo>
                    <a:lnTo>
                      <a:pt x="380" y="81"/>
                    </a:lnTo>
                    <a:lnTo>
                      <a:pt x="416" y="64"/>
                    </a:lnTo>
                    <a:lnTo>
                      <a:pt x="451" y="49"/>
                    </a:lnTo>
                    <a:lnTo>
                      <a:pt x="486" y="38"/>
                    </a:lnTo>
                    <a:lnTo>
                      <a:pt x="519" y="27"/>
                    </a:lnTo>
                    <a:lnTo>
                      <a:pt x="552" y="19"/>
                    </a:lnTo>
                    <a:lnTo>
                      <a:pt x="582" y="13"/>
                    </a:lnTo>
                    <a:lnTo>
                      <a:pt x="612" y="8"/>
                    </a:lnTo>
                    <a:lnTo>
                      <a:pt x="639" y="5"/>
                    </a:lnTo>
                    <a:lnTo>
                      <a:pt x="663" y="2"/>
                    </a:lnTo>
                    <a:lnTo>
                      <a:pt x="685" y="1"/>
                    </a:lnTo>
                    <a:lnTo>
                      <a:pt x="704" y="0"/>
                    </a:lnTo>
                    <a:lnTo>
                      <a:pt x="719" y="0"/>
                    </a:lnTo>
                    <a:lnTo>
                      <a:pt x="732" y="0"/>
                    </a:lnTo>
                    <a:lnTo>
                      <a:pt x="740" y="0"/>
                    </a:lnTo>
                    <a:lnTo>
                      <a:pt x="749" y="0"/>
                    </a:lnTo>
                    <a:lnTo>
                      <a:pt x="761"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9" name="开路设计19-2"/>
              <p:cNvSpPr/>
              <p:nvPr/>
            </p:nvSpPr>
            <p:spPr bwMode="auto">
              <a:xfrm>
                <a:off x="5276" y="3191"/>
                <a:ext cx="1405" cy="895"/>
              </a:xfrm>
              <a:custGeom>
                <a:avLst/>
                <a:gdLst>
                  <a:gd name="T0" fmla="*/ 1478 w 2811"/>
                  <a:gd name="T1" fmla="*/ 444 h 1789"/>
                  <a:gd name="T2" fmla="*/ 1397 w 2811"/>
                  <a:gd name="T3" fmla="*/ 313 h 1789"/>
                  <a:gd name="T4" fmla="*/ 1358 w 2811"/>
                  <a:gd name="T5" fmla="*/ 210 h 1789"/>
                  <a:gd name="T6" fmla="*/ 1352 w 2811"/>
                  <a:gd name="T7" fmla="*/ 133 h 1789"/>
                  <a:gd name="T8" fmla="*/ 1371 w 2811"/>
                  <a:gd name="T9" fmla="*/ 78 h 1789"/>
                  <a:gd name="T10" fmla="*/ 1408 w 2811"/>
                  <a:gd name="T11" fmla="*/ 40 h 1789"/>
                  <a:gd name="T12" fmla="*/ 1454 w 2811"/>
                  <a:gd name="T13" fmla="*/ 17 h 1789"/>
                  <a:gd name="T14" fmla="*/ 1501 w 2811"/>
                  <a:gd name="T15" fmla="*/ 5 h 1789"/>
                  <a:gd name="T16" fmla="*/ 1539 w 2811"/>
                  <a:gd name="T17" fmla="*/ 0 h 1789"/>
                  <a:gd name="T18" fmla="*/ 1561 w 2811"/>
                  <a:gd name="T19" fmla="*/ 0 h 1789"/>
                  <a:gd name="T20" fmla="*/ 1589 w 2811"/>
                  <a:gd name="T21" fmla="*/ 1 h 1789"/>
                  <a:gd name="T22" fmla="*/ 1632 w 2811"/>
                  <a:gd name="T23" fmla="*/ 7 h 1789"/>
                  <a:gd name="T24" fmla="*/ 1678 w 2811"/>
                  <a:gd name="T25" fmla="*/ 23 h 1789"/>
                  <a:gd name="T26" fmla="*/ 1723 w 2811"/>
                  <a:gd name="T27" fmla="*/ 51 h 1789"/>
                  <a:gd name="T28" fmla="*/ 1754 w 2811"/>
                  <a:gd name="T29" fmla="*/ 94 h 1789"/>
                  <a:gd name="T30" fmla="*/ 1767 w 2811"/>
                  <a:gd name="T31" fmla="*/ 157 h 1789"/>
                  <a:gd name="T32" fmla="*/ 1751 w 2811"/>
                  <a:gd name="T33" fmla="*/ 242 h 1789"/>
                  <a:gd name="T34" fmla="*/ 1698 w 2811"/>
                  <a:gd name="T35" fmla="*/ 354 h 1789"/>
                  <a:gd name="T36" fmla="*/ 1812 w 2811"/>
                  <a:gd name="T37" fmla="*/ 934 h 1789"/>
                  <a:gd name="T38" fmla="*/ 2119 w 2811"/>
                  <a:gd name="T39" fmla="*/ 6 h 1789"/>
                  <a:gd name="T40" fmla="*/ 2178 w 2811"/>
                  <a:gd name="T41" fmla="*/ 34 h 1789"/>
                  <a:gd name="T42" fmla="*/ 2275 w 2811"/>
                  <a:gd name="T43" fmla="*/ 84 h 1789"/>
                  <a:gd name="T44" fmla="*/ 2401 w 2811"/>
                  <a:gd name="T45" fmla="*/ 150 h 1789"/>
                  <a:gd name="T46" fmla="*/ 2548 w 2811"/>
                  <a:gd name="T47" fmla="*/ 231 h 1789"/>
                  <a:gd name="T48" fmla="*/ 2706 w 2811"/>
                  <a:gd name="T49" fmla="*/ 322 h 1789"/>
                  <a:gd name="T50" fmla="*/ 2773 w 2811"/>
                  <a:gd name="T51" fmla="*/ 399 h 1789"/>
                  <a:gd name="T52" fmla="*/ 2679 w 2811"/>
                  <a:gd name="T53" fmla="*/ 467 h 1789"/>
                  <a:gd name="T54" fmla="*/ 2630 w 2811"/>
                  <a:gd name="T55" fmla="*/ 573 h 1789"/>
                  <a:gd name="T56" fmla="*/ 2597 w 2811"/>
                  <a:gd name="T57" fmla="*/ 728 h 1789"/>
                  <a:gd name="T58" fmla="*/ 2234 w 2811"/>
                  <a:gd name="T59" fmla="*/ 731 h 1789"/>
                  <a:gd name="T60" fmla="*/ 2127 w 2811"/>
                  <a:gd name="T61" fmla="*/ 782 h 1789"/>
                  <a:gd name="T62" fmla="*/ 2058 w 2811"/>
                  <a:gd name="T63" fmla="*/ 879 h 1789"/>
                  <a:gd name="T64" fmla="*/ 2043 w 2811"/>
                  <a:gd name="T65" fmla="*/ 1726 h 1789"/>
                  <a:gd name="T66" fmla="*/ 0 w 2811"/>
                  <a:gd name="T67" fmla="*/ 1789 h 1789"/>
                  <a:gd name="T68" fmla="*/ 9 w 2811"/>
                  <a:gd name="T69" fmla="*/ 844 h 1789"/>
                  <a:gd name="T70" fmla="*/ 43 w 2811"/>
                  <a:gd name="T71" fmla="*/ 689 h 1789"/>
                  <a:gd name="T72" fmla="*/ 116 w 2811"/>
                  <a:gd name="T73" fmla="*/ 552 h 1789"/>
                  <a:gd name="T74" fmla="*/ 247 w 2811"/>
                  <a:gd name="T75" fmla="*/ 428 h 1789"/>
                  <a:gd name="T76" fmla="*/ 411 w 2811"/>
                  <a:gd name="T77" fmla="*/ 324 h 1789"/>
                  <a:gd name="T78" fmla="*/ 569 w 2811"/>
                  <a:gd name="T79" fmla="*/ 232 h 1789"/>
                  <a:gd name="T80" fmla="*/ 716 w 2811"/>
                  <a:gd name="T81" fmla="*/ 152 h 1789"/>
                  <a:gd name="T82" fmla="*/ 842 w 2811"/>
                  <a:gd name="T83" fmla="*/ 84 h 1789"/>
                  <a:gd name="T84" fmla="*/ 940 w 2811"/>
                  <a:gd name="T85" fmla="*/ 34 h 1789"/>
                  <a:gd name="T86" fmla="*/ 998 w 2811"/>
                  <a:gd name="T87" fmla="*/ 6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11" h="1789">
                    <a:moveTo>
                      <a:pt x="1010" y="0"/>
                    </a:moveTo>
                    <a:lnTo>
                      <a:pt x="1305" y="934"/>
                    </a:lnTo>
                    <a:lnTo>
                      <a:pt x="1478" y="444"/>
                    </a:lnTo>
                    <a:lnTo>
                      <a:pt x="1446" y="396"/>
                    </a:lnTo>
                    <a:lnTo>
                      <a:pt x="1419" y="354"/>
                    </a:lnTo>
                    <a:lnTo>
                      <a:pt x="1397" y="313"/>
                    </a:lnTo>
                    <a:lnTo>
                      <a:pt x="1380" y="276"/>
                    </a:lnTo>
                    <a:lnTo>
                      <a:pt x="1366" y="242"/>
                    </a:lnTo>
                    <a:lnTo>
                      <a:pt x="1358" y="210"/>
                    </a:lnTo>
                    <a:lnTo>
                      <a:pt x="1352" y="182"/>
                    </a:lnTo>
                    <a:lnTo>
                      <a:pt x="1350" y="157"/>
                    </a:lnTo>
                    <a:lnTo>
                      <a:pt x="1352" y="133"/>
                    </a:lnTo>
                    <a:lnTo>
                      <a:pt x="1355" y="112"/>
                    </a:lnTo>
                    <a:lnTo>
                      <a:pt x="1363" y="94"/>
                    </a:lnTo>
                    <a:lnTo>
                      <a:pt x="1371" y="78"/>
                    </a:lnTo>
                    <a:lnTo>
                      <a:pt x="1382" y="64"/>
                    </a:lnTo>
                    <a:lnTo>
                      <a:pt x="1394" y="51"/>
                    </a:lnTo>
                    <a:lnTo>
                      <a:pt x="1408" y="40"/>
                    </a:lnTo>
                    <a:lnTo>
                      <a:pt x="1423" y="32"/>
                    </a:lnTo>
                    <a:lnTo>
                      <a:pt x="1438" y="23"/>
                    </a:lnTo>
                    <a:lnTo>
                      <a:pt x="1454" y="17"/>
                    </a:lnTo>
                    <a:lnTo>
                      <a:pt x="1469" y="12"/>
                    </a:lnTo>
                    <a:lnTo>
                      <a:pt x="1485" y="8"/>
                    </a:lnTo>
                    <a:lnTo>
                      <a:pt x="1501" y="5"/>
                    </a:lnTo>
                    <a:lnTo>
                      <a:pt x="1514" y="2"/>
                    </a:lnTo>
                    <a:lnTo>
                      <a:pt x="1528" y="1"/>
                    </a:lnTo>
                    <a:lnTo>
                      <a:pt x="1539" y="0"/>
                    </a:lnTo>
                    <a:lnTo>
                      <a:pt x="1549" y="0"/>
                    </a:lnTo>
                    <a:lnTo>
                      <a:pt x="1557" y="0"/>
                    </a:lnTo>
                    <a:lnTo>
                      <a:pt x="1561" y="0"/>
                    </a:lnTo>
                    <a:lnTo>
                      <a:pt x="1568" y="0"/>
                    </a:lnTo>
                    <a:lnTo>
                      <a:pt x="1578" y="0"/>
                    </a:lnTo>
                    <a:lnTo>
                      <a:pt x="1589" y="1"/>
                    </a:lnTo>
                    <a:lnTo>
                      <a:pt x="1603" y="2"/>
                    </a:lnTo>
                    <a:lnTo>
                      <a:pt x="1617" y="5"/>
                    </a:lnTo>
                    <a:lnTo>
                      <a:pt x="1632" y="7"/>
                    </a:lnTo>
                    <a:lnTo>
                      <a:pt x="1648" y="12"/>
                    </a:lnTo>
                    <a:lnTo>
                      <a:pt x="1664" y="17"/>
                    </a:lnTo>
                    <a:lnTo>
                      <a:pt x="1678" y="23"/>
                    </a:lnTo>
                    <a:lnTo>
                      <a:pt x="1694" y="30"/>
                    </a:lnTo>
                    <a:lnTo>
                      <a:pt x="1709" y="40"/>
                    </a:lnTo>
                    <a:lnTo>
                      <a:pt x="1723" y="51"/>
                    </a:lnTo>
                    <a:lnTo>
                      <a:pt x="1735" y="64"/>
                    </a:lnTo>
                    <a:lnTo>
                      <a:pt x="1746" y="78"/>
                    </a:lnTo>
                    <a:lnTo>
                      <a:pt x="1754" y="94"/>
                    </a:lnTo>
                    <a:lnTo>
                      <a:pt x="1762" y="112"/>
                    </a:lnTo>
                    <a:lnTo>
                      <a:pt x="1765" y="133"/>
                    </a:lnTo>
                    <a:lnTo>
                      <a:pt x="1767" y="157"/>
                    </a:lnTo>
                    <a:lnTo>
                      <a:pt x="1765" y="182"/>
                    </a:lnTo>
                    <a:lnTo>
                      <a:pt x="1760" y="210"/>
                    </a:lnTo>
                    <a:lnTo>
                      <a:pt x="1751" y="242"/>
                    </a:lnTo>
                    <a:lnTo>
                      <a:pt x="1738" y="276"/>
                    </a:lnTo>
                    <a:lnTo>
                      <a:pt x="1720" y="313"/>
                    </a:lnTo>
                    <a:lnTo>
                      <a:pt x="1698" y="354"/>
                    </a:lnTo>
                    <a:lnTo>
                      <a:pt x="1671" y="396"/>
                    </a:lnTo>
                    <a:lnTo>
                      <a:pt x="1639" y="444"/>
                    </a:lnTo>
                    <a:lnTo>
                      <a:pt x="1812" y="934"/>
                    </a:lnTo>
                    <a:lnTo>
                      <a:pt x="2108" y="0"/>
                    </a:lnTo>
                    <a:lnTo>
                      <a:pt x="2111" y="1"/>
                    </a:lnTo>
                    <a:lnTo>
                      <a:pt x="2119" y="6"/>
                    </a:lnTo>
                    <a:lnTo>
                      <a:pt x="2134" y="12"/>
                    </a:lnTo>
                    <a:lnTo>
                      <a:pt x="2153" y="22"/>
                    </a:lnTo>
                    <a:lnTo>
                      <a:pt x="2178" y="34"/>
                    </a:lnTo>
                    <a:lnTo>
                      <a:pt x="2206" y="49"/>
                    </a:lnTo>
                    <a:lnTo>
                      <a:pt x="2238" y="65"/>
                    </a:lnTo>
                    <a:lnTo>
                      <a:pt x="2275" y="84"/>
                    </a:lnTo>
                    <a:lnTo>
                      <a:pt x="2314" y="104"/>
                    </a:lnTo>
                    <a:lnTo>
                      <a:pt x="2357" y="127"/>
                    </a:lnTo>
                    <a:lnTo>
                      <a:pt x="2401" y="150"/>
                    </a:lnTo>
                    <a:lnTo>
                      <a:pt x="2448" y="176"/>
                    </a:lnTo>
                    <a:lnTo>
                      <a:pt x="2497" y="203"/>
                    </a:lnTo>
                    <a:lnTo>
                      <a:pt x="2548" y="231"/>
                    </a:lnTo>
                    <a:lnTo>
                      <a:pt x="2599" y="261"/>
                    </a:lnTo>
                    <a:lnTo>
                      <a:pt x="2652" y="291"/>
                    </a:lnTo>
                    <a:lnTo>
                      <a:pt x="2706" y="322"/>
                    </a:lnTo>
                    <a:lnTo>
                      <a:pt x="2758" y="354"/>
                    </a:lnTo>
                    <a:lnTo>
                      <a:pt x="2811" y="387"/>
                    </a:lnTo>
                    <a:lnTo>
                      <a:pt x="2773" y="399"/>
                    </a:lnTo>
                    <a:lnTo>
                      <a:pt x="2737" y="416"/>
                    </a:lnTo>
                    <a:lnTo>
                      <a:pt x="2706" y="439"/>
                    </a:lnTo>
                    <a:lnTo>
                      <a:pt x="2679" y="467"/>
                    </a:lnTo>
                    <a:lnTo>
                      <a:pt x="2657" y="499"/>
                    </a:lnTo>
                    <a:lnTo>
                      <a:pt x="2641" y="535"/>
                    </a:lnTo>
                    <a:lnTo>
                      <a:pt x="2630" y="573"/>
                    </a:lnTo>
                    <a:lnTo>
                      <a:pt x="2626" y="614"/>
                    </a:lnTo>
                    <a:lnTo>
                      <a:pt x="2626" y="734"/>
                    </a:lnTo>
                    <a:lnTo>
                      <a:pt x="2597" y="728"/>
                    </a:lnTo>
                    <a:lnTo>
                      <a:pt x="2565" y="727"/>
                    </a:lnTo>
                    <a:lnTo>
                      <a:pt x="2277" y="727"/>
                    </a:lnTo>
                    <a:lnTo>
                      <a:pt x="2234" y="731"/>
                    </a:lnTo>
                    <a:lnTo>
                      <a:pt x="2195" y="742"/>
                    </a:lnTo>
                    <a:lnTo>
                      <a:pt x="2158" y="759"/>
                    </a:lnTo>
                    <a:lnTo>
                      <a:pt x="2127" y="782"/>
                    </a:lnTo>
                    <a:lnTo>
                      <a:pt x="2098" y="810"/>
                    </a:lnTo>
                    <a:lnTo>
                      <a:pt x="2075" y="842"/>
                    </a:lnTo>
                    <a:lnTo>
                      <a:pt x="2058" y="879"/>
                    </a:lnTo>
                    <a:lnTo>
                      <a:pt x="2047" y="918"/>
                    </a:lnTo>
                    <a:lnTo>
                      <a:pt x="2043" y="959"/>
                    </a:lnTo>
                    <a:lnTo>
                      <a:pt x="2043" y="1726"/>
                    </a:lnTo>
                    <a:lnTo>
                      <a:pt x="2046" y="1757"/>
                    </a:lnTo>
                    <a:lnTo>
                      <a:pt x="2052" y="1789"/>
                    </a:lnTo>
                    <a:lnTo>
                      <a:pt x="0" y="1789"/>
                    </a:lnTo>
                    <a:lnTo>
                      <a:pt x="1" y="961"/>
                    </a:lnTo>
                    <a:lnTo>
                      <a:pt x="4" y="901"/>
                    </a:lnTo>
                    <a:lnTo>
                      <a:pt x="9" y="844"/>
                    </a:lnTo>
                    <a:lnTo>
                      <a:pt x="16" y="791"/>
                    </a:lnTo>
                    <a:lnTo>
                      <a:pt x="27" y="738"/>
                    </a:lnTo>
                    <a:lnTo>
                      <a:pt x="43" y="689"/>
                    </a:lnTo>
                    <a:lnTo>
                      <a:pt x="62" y="641"/>
                    </a:lnTo>
                    <a:lnTo>
                      <a:pt x="87" y="596"/>
                    </a:lnTo>
                    <a:lnTo>
                      <a:pt x="116" y="552"/>
                    </a:lnTo>
                    <a:lnTo>
                      <a:pt x="153" y="510"/>
                    </a:lnTo>
                    <a:lnTo>
                      <a:pt x="197" y="469"/>
                    </a:lnTo>
                    <a:lnTo>
                      <a:pt x="247" y="428"/>
                    </a:lnTo>
                    <a:lnTo>
                      <a:pt x="306" y="388"/>
                    </a:lnTo>
                    <a:lnTo>
                      <a:pt x="359" y="356"/>
                    </a:lnTo>
                    <a:lnTo>
                      <a:pt x="411" y="324"/>
                    </a:lnTo>
                    <a:lnTo>
                      <a:pt x="464" y="292"/>
                    </a:lnTo>
                    <a:lnTo>
                      <a:pt x="517" y="262"/>
                    </a:lnTo>
                    <a:lnTo>
                      <a:pt x="569" y="232"/>
                    </a:lnTo>
                    <a:lnTo>
                      <a:pt x="619" y="204"/>
                    </a:lnTo>
                    <a:lnTo>
                      <a:pt x="668" y="177"/>
                    </a:lnTo>
                    <a:lnTo>
                      <a:pt x="716" y="152"/>
                    </a:lnTo>
                    <a:lnTo>
                      <a:pt x="760" y="127"/>
                    </a:lnTo>
                    <a:lnTo>
                      <a:pt x="803" y="105"/>
                    </a:lnTo>
                    <a:lnTo>
                      <a:pt x="842" y="84"/>
                    </a:lnTo>
                    <a:lnTo>
                      <a:pt x="879" y="66"/>
                    </a:lnTo>
                    <a:lnTo>
                      <a:pt x="911" y="49"/>
                    </a:lnTo>
                    <a:lnTo>
                      <a:pt x="940" y="34"/>
                    </a:lnTo>
                    <a:lnTo>
                      <a:pt x="963" y="22"/>
                    </a:lnTo>
                    <a:lnTo>
                      <a:pt x="983" y="12"/>
                    </a:lnTo>
                    <a:lnTo>
                      <a:pt x="998" y="6"/>
                    </a:lnTo>
                    <a:lnTo>
                      <a:pt x="1006" y="1"/>
                    </a:lnTo>
                    <a:lnTo>
                      <a:pt x="1010"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0" name="开路设计19-3"/>
              <p:cNvSpPr/>
              <p:nvPr/>
            </p:nvSpPr>
            <p:spPr bwMode="auto">
              <a:xfrm>
                <a:off x="6383" y="3640"/>
                <a:ext cx="206" cy="445"/>
              </a:xfrm>
              <a:custGeom>
                <a:avLst/>
                <a:gdLst>
                  <a:gd name="T0" fmla="*/ 63 w 413"/>
                  <a:gd name="T1" fmla="*/ 0 h 891"/>
                  <a:gd name="T2" fmla="*/ 351 w 413"/>
                  <a:gd name="T3" fmla="*/ 0 h 891"/>
                  <a:gd name="T4" fmla="*/ 371 w 413"/>
                  <a:gd name="T5" fmla="*/ 4 h 891"/>
                  <a:gd name="T6" fmla="*/ 389 w 413"/>
                  <a:gd name="T7" fmla="*/ 12 h 891"/>
                  <a:gd name="T8" fmla="*/ 402 w 413"/>
                  <a:gd name="T9" fmla="*/ 26 h 891"/>
                  <a:gd name="T10" fmla="*/ 411 w 413"/>
                  <a:gd name="T11" fmla="*/ 43 h 891"/>
                  <a:gd name="T12" fmla="*/ 413 w 413"/>
                  <a:gd name="T13" fmla="*/ 62 h 891"/>
                  <a:gd name="T14" fmla="*/ 413 w 413"/>
                  <a:gd name="T15" fmla="*/ 829 h 891"/>
                  <a:gd name="T16" fmla="*/ 411 w 413"/>
                  <a:gd name="T17" fmla="*/ 848 h 891"/>
                  <a:gd name="T18" fmla="*/ 401 w 413"/>
                  <a:gd name="T19" fmla="*/ 865 h 891"/>
                  <a:gd name="T20" fmla="*/ 387 w 413"/>
                  <a:gd name="T21" fmla="*/ 879 h 891"/>
                  <a:gd name="T22" fmla="*/ 370 w 413"/>
                  <a:gd name="T23" fmla="*/ 887 h 891"/>
                  <a:gd name="T24" fmla="*/ 351 w 413"/>
                  <a:gd name="T25" fmla="*/ 891 h 891"/>
                  <a:gd name="T26" fmla="*/ 63 w 413"/>
                  <a:gd name="T27" fmla="*/ 891 h 891"/>
                  <a:gd name="T28" fmla="*/ 43 w 413"/>
                  <a:gd name="T29" fmla="*/ 887 h 891"/>
                  <a:gd name="T30" fmla="*/ 26 w 413"/>
                  <a:gd name="T31" fmla="*/ 879 h 891"/>
                  <a:gd name="T32" fmla="*/ 13 w 413"/>
                  <a:gd name="T33" fmla="*/ 865 h 891"/>
                  <a:gd name="T34" fmla="*/ 4 w 413"/>
                  <a:gd name="T35" fmla="*/ 848 h 891"/>
                  <a:gd name="T36" fmla="*/ 0 w 413"/>
                  <a:gd name="T37" fmla="*/ 829 h 891"/>
                  <a:gd name="T38" fmla="*/ 0 w 413"/>
                  <a:gd name="T39" fmla="*/ 62 h 891"/>
                  <a:gd name="T40" fmla="*/ 4 w 413"/>
                  <a:gd name="T41" fmla="*/ 43 h 891"/>
                  <a:gd name="T42" fmla="*/ 13 w 413"/>
                  <a:gd name="T43" fmla="*/ 26 h 891"/>
                  <a:gd name="T44" fmla="*/ 26 w 413"/>
                  <a:gd name="T45" fmla="*/ 12 h 891"/>
                  <a:gd name="T46" fmla="*/ 43 w 413"/>
                  <a:gd name="T47" fmla="*/ 4 h 891"/>
                  <a:gd name="T48" fmla="*/ 63 w 413"/>
                  <a:gd name="T49"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 h="891">
                    <a:moveTo>
                      <a:pt x="63" y="0"/>
                    </a:moveTo>
                    <a:lnTo>
                      <a:pt x="351" y="0"/>
                    </a:lnTo>
                    <a:lnTo>
                      <a:pt x="371" y="4"/>
                    </a:lnTo>
                    <a:lnTo>
                      <a:pt x="389" y="12"/>
                    </a:lnTo>
                    <a:lnTo>
                      <a:pt x="402" y="26"/>
                    </a:lnTo>
                    <a:lnTo>
                      <a:pt x="411" y="43"/>
                    </a:lnTo>
                    <a:lnTo>
                      <a:pt x="413" y="62"/>
                    </a:lnTo>
                    <a:lnTo>
                      <a:pt x="413" y="829"/>
                    </a:lnTo>
                    <a:lnTo>
                      <a:pt x="411" y="848"/>
                    </a:lnTo>
                    <a:lnTo>
                      <a:pt x="401" y="865"/>
                    </a:lnTo>
                    <a:lnTo>
                      <a:pt x="387" y="879"/>
                    </a:lnTo>
                    <a:lnTo>
                      <a:pt x="370" y="887"/>
                    </a:lnTo>
                    <a:lnTo>
                      <a:pt x="351" y="891"/>
                    </a:lnTo>
                    <a:lnTo>
                      <a:pt x="63" y="891"/>
                    </a:lnTo>
                    <a:lnTo>
                      <a:pt x="43" y="887"/>
                    </a:lnTo>
                    <a:lnTo>
                      <a:pt x="26" y="879"/>
                    </a:lnTo>
                    <a:lnTo>
                      <a:pt x="13" y="865"/>
                    </a:lnTo>
                    <a:lnTo>
                      <a:pt x="4" y="848"/>
                    </a:lnTo>
                    <a:lnTo>
                      <a:pt x="0" y="829"/>
                    </a:lnTo>
                    <a:lnTo>
                      <a:pt x="0" y="62"/>
                    </a:lnTo>
                    <a:lnTo>
                      <a:pt x="4" y="43"/>
                    </a:lnTo>
                    <a:lnTo>
                      <a:pt x="13" y="26"/>
                    </a:lnTo>
                    <a:lnTo>
                      <a:pt x="26" y="12"/>
                    </a:lnTo>
                    <a:lnTo>
                      <a:pt x="43" y="4"/>
                    </a:lnTo>
                    <a:lnTo>
                      <a:pt x="63"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1" name="开路设计19-4"/>
              <p:cNvSpPr/>
              <p:nvPr/>
            </p:nvSpPr>
            <p:spPr bwMode="auto">
              <a:xfrm>
                <a:off x="6674" y="3468"/>
                <a:ext cx="207" cy="617"/>
              </a:xfrm>
              <a:custGeom>
                <a:avLst/>
                <a:gdLst>
                  <a:gd name="T0" fmla="*/ 63 w 414"/>
                  <a:gd name="T1" fmla="*/ 0 h 1235"/>
                  <a:gd name="T2" fmla="*/ 352 w 414"/>
                  <a:gd name="T3" fmla="*/ 0 h 1235"/>
                  <a:gd name="T4" fmla="*/ 371 w 414"/>
                  <a:gd name="T5" fmla="*/ 3 h 1235"/>
                  <a:gd name="T6" fmla="*/ 388 w 414"/>
                  <a:gd name="T7" fmla="*/ 12 h 1235"/>
                  <a:gd name="T8" fmla="*/ 400 w 414"/>
                  <a:gd name="T9" fmla="*/ 26 h 1235"/>
                  <a:gd name="T10" fmla="*/ 410 w 414"/>
                  <a:gd name="T11" fmla="*/ 43 h 1235"/>
                  <a:gd name="T12" fmla="*/ 414 w 414"/>
                  <a:gd name="T13" fmla="*/ 62 h 1235"/>
                  <a:gd name="T14" fmla="*/ 414 w 414"/>
                  <a:gd name="T15" fmla="*/ 1173 h 1235"/>
                  <a:gd name="T16" fmla="*/ 410 w 414"/>
                  <a:gd name="T17" fmla="*/ 1192 h 1235"/>
                  <a:gd name="T18" fmla="*/ 402 w 414"/>
                  <a:gd name="T19" fmla="*/ 1209 h 1235"/>
                  <a:gd name="T20" fmla="*/ 388 w 414"/>
                  <a:gd name="T21" fmla="*/ 1223 h 1235"/>
                  <a:gd name="T22" fmla="*/ 371 w 414"/>
                  <a:gd name="T23" fmla="*/ 1231 h 1235"/>
                  <a:gd name="T24" fmla="*/ 352 w 414"/>
                  <a:gd name="T25" fmla="*/ 1235 h 1235"/>
                  <a:gd name="T26" fmla="*/ 63 w 414"/>
                  <a:gd name="T27" fmla="*/ 1235 h 1235"/>
                  <a:gd name="T28" fmla="*/ 43 w 414"/>
                  <a:gd name="T29" fmla="*/ 1231 h 1235"/>
                  <a:gd name="T30" fmla="*/ 26 w 414"/>
                  <a:gd name="T31" fmla="*/ 1223 h 1235"/>
                  <a:gd name="T32" fmla="*/ 12 w 414"/>
                  <a:gd name="T33" fmla="*/ 1209 h 1235"/>
                  <a:gd name="T34" fmla="*/ 4 w 414"/>
                  <a:gd name="T35" fmla="*/ 1192 h 1235"/>
                  <a:gd name="T36" fmla="*/ 0 w 414"/>
                  <a:gd name="T37" fmla="*/ 1173 h 1235"/>
                  <a:gd name="T38" fmla="*/ 0 w 414"/>
                  <a:gd name="T39" fmla="*/ 62 h 1235"/>
                  <a:gd name="T40" fmla="*/ 4 w 414"/>
                  <a:gd name="T41" fmla="*/ 42 h 1235"/>
                  <a:gd name="T42" fmla="*/ 12 w 414"/>
                  <a:gd name="T43" fmla="*/ 25 h 1235"/>
                  <a:gd name="T44" fmla="*/ 26 w 414"/>
                  <a:gd name="T45" fmla="*/ 11 h 1235"/>
                  <a:gd name="T46" fmla="*/ 43 w 414"/>
                  <a:gd name="T47" fmla="*/ 3 h 1235"/>
                  <a:gd name="T48" fmla="*/ 63 w 414"/>
                  <a:gd name="T4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4" h="1235">
                    <a:moveTo>
                      <a:pt x="63" y="0"/>
                    </a:moveTo>
                    <a:lnTo>
                      <a:pt x="352" y="0"/>
                    </a:lnTo>
                    <a:lnTo>
                      <a:pt x="371" y="3"/>
                    </a:lnTo>
                    <a:lnTo>
                      <a:pt x="388" y="12"/>
                    </a:lnTo>
                    <a:lnTo>
                      <a:pt x="400" y="26"/>
                    </a:lnTo>
                    <a:lnTo>
                      <a:pt x="410" y="43"/>
                    </a:lnTo>
                    <a:lnTo>
                      <a:pt x="414" y="62"/>
                    </a:lnTo>
                    <a:lnTo>
                      <a:pt x="414" y="1173"/>
                    </a:lnTo>
                    <a:lnTo>
                      <a:pt x="410" y="1192"/>
                    </a:lnTo>
                    <a:lnTo>
                      <a:pt x="402" y="1209"/>
                    </a:lnTo>
                    <a:lnTo>
                      <a:pt x="388" y="1223"/>
                    </a:lnTo>
                    <a:lnTo>
                      <a:pt x="371" y="1231"/>
                    </a:lnTo>
                    <a:lnTo>
                      <a:pt x="352" y="1235"/>
                    </a:lnTo>
                    <a:lnTo>
                      <a:pt x="63" y="1235"/>
                    </a:lnTo>
                    <a:lnTo>
                      <a:pt x="43" y="1231"/>
                    </a:lnTo>
                    <a:lnTo>
                      <a:pt x="26" y="1223"/>
                    </a:lnTo>
                    <a:lnTo>
                      <a:pt x="12" y="1209"/>
                    </a:lnTo>
                    <a:lnTo>
                      <a:pt x="4" y="1192"/>
                    </a:lnTo>
                    <a:lnTo>
                      <a:pt x="0" y="1173"/>
                    </a:lnTo>
                    <a:lnTo>
                      <a:pt x="0" y="62"/>
                    </a:lnTo>
                    <a:lnTo>
                      <a:pt x="4" y="42"/>
                    </a:lnTo>
                    <a:lnTo>
                      <a:pt x="12" y="25"/>
                    </a:lnTo>
                    <a:lnTo>
                      <a:pt x="26" y="11"/>
                    </a:lnTo>
                    <a:lnTo>
                      <a:pt x="43" y="3"/>
                    </a:lnTo>
                    <a:lnTo>
                      <a:pt x="63"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2" name="开路设计19-5"/>
              <p:cNvSpPr/>
              <p:nvPr/>
            </p:nvSpPr>
            <p:spPr bwMode="auto">
              <a:xfrm>
                <a:off x="6843" y="2931"/>
                <a:ext cx="452" cy="1154"/>
              </a:xfrm>
              <a:custGeom>
                <a:avLst/>
                <a:gdLst>
                  <a:gd name="T0" fmla="*/ 451 w 904"/>
                  <a:gd name="T1" fmla="*/ 0 h 2308"/>
                  <a:gd name="T2" fmla="*/ 466 w 904"/>
                  <a:gd name="T3" fmla="*/ 2 h 2308"/>
                  <a:gd name="T4" fmla="*/ 480 w 904"/>
                  <a:gd name="T5" fmla="*/ 9 h 2308"/>
                  <a:gd name="T6" fmla="*/ 491 w 904"/>
                  <a:gd name="T7" fmla="*/ 22 h 2308"/>
                  <a:gd name="T8" fmla="*/ 896 w 904"/>
                  <a:gd name="T9" fmla="*/ 673 h 2308"/>
                  <a:gd name="T10" fmla="*/ 904 w 904"/>
                  <a:gd name="T11" fmla="*/ 689 h 2308"/>
                  <a:gd name="T12" fmla="*/ 904 w 904"/>
                  <a:gd name="T13" fmla="*/ 706 h 2308"/>
                  <a:gd name="T14" fmla="*/ 899 w 904"/>
                  <a:gd name="T15" fmla="*/ 720 h 2308"/>
                  <a:gd name="T16" fmla="*/ 888 w 904"/>
                  <a:gd name="T17" fmla="*/ 733 h 2308"/>
                  <a:gd name="T18" fmla="*/ 874 w 904"/>
                  <a:gd name="T19" fmla="*/ 741 h 2308"/>
                  <a:gd name="T20" fmla="*/ 857 w 904"/>
                  <a:gd name="T21" fmla="*/ 744 h 2308"/>
                  <a:gd name="T22" fmla="*/ 657 w 904"/>
                  <a:gd name="T23" fmla="*/ 744 h 2308"/>
                  <a:gd name="T24" fmla="*/ 657 w 904"/>
                  <a:gd name="T25" fmla="*/ 2250 h 2308"/>
                  <a:gd name="T26" fmla="*/ 657 w 904"/>
                  <a:gd name="T27" fmla="*/ 2250 h 2308"/>
                  <a:gd name="T28" fmla="*/ 654 w 904"/>
                  <a:gd name="T29" fmla="*/ 2269 h 2308"/>
                  <a:gd name="T30" fmla="*/ 644 w 904"/>
                  <a:gd name="T31" fmla="*/ 2285 h 2308"/>
                  <a:gd name="T32" fmla="*/ 632 w 904"/>
                  <a:gd name="T33" fmla="*/ 2297 h 2308"/>
                  <a:gd name="T34" fmla="*/ 615 w 904"/>
                  <a:gd name="T35" fmla="*/ 2305 h 2308"/>
                  <a:gd name="T36" fmla="*/ 596 w 904"/>
                  <a:gd name="T37" fmla="*/ 2308 h 2308"/>
                  <a:gd name="T38" fmla="*/ 307 w 904"/>
                  <a:gd name="T39" fmla="*/ 2308 h 2308"/>
                  <a:gd name="T40" fmla="*/ 288 w 904"/>
                  <a:gd name="T41" fmla="*/ 2305 h 2308"/>
                  <a:gd name="T42" fmla="*/ 271 w 904"/>
                  <a:gd name="T43" fmla="*/ 2296 h 2308"/>
                  <a:gd name="T44" fmla="*/ 257 w 904"/>
                  <a:gd name="T45" fmla="*/ 2282 h 2308"/>
                  <a:gd name="T46" fmla="*/ 249 w 904"/>
                  <a:gd name="T47" fmla="*/ 2265 h 2308"/>
                  <a:gd name="T48" fmla="*/ 245 w 904"/>
                  <a:gd name="T49" fmla="*/ 2245 h 2308"/>
                  <a:gd name="T50" fmla="*/ 245 w 904"/>
                  <a:gd name="T51" fmla="*/ 744 h 2308"/>
                  <a:gd name="T52" fmla="*/ 45 w 904"/>
                  <a:gd name="T53" fmla="*/ 744 h 2308"/>
                  <a:gd name="T54" fmla="*/ 28 w 904"/>
                  <a:gd name="T55" fmla="*/ 741 h 2308"/>
                  <a:gd name="T56" fmla="*/ 15 w 904"/>
                  <a:gd name="T57" fmla="*/ 733 h 2308"/>
                  <a:gd name="T58" fmla="*/ 5 w 904"/>
                  <a:gd name="T59" fmla="*/ 720 h 2308"/>
                  <a:gd name="T60" fmla="*/ 0 w 904"/>
                  <a:gd name="T61" fmla="*/ 706 h 2308"/>
                  <a:gd name="T62" fmla="*/ 0 w 904"/>
                  <a:gd name="T63" fmla="*/ 689 h 2308"/>
                  <a:gd name="T64" fmla="*/ 6 w 904"/>
                  <a:gd name="T65" fmla="*/ 673 h 2308"/>
                  <a:gd name="T66" fmla="*/ 411 w 904"/>
                  <a:gd name="T67" fmla="*/ 22 h 2308"/>
                  <a:gd name="T68" fmla="*/ 422 w 904"/>
                  <a:gd name="T69" fmla="*/ 9 h 2308"/>
                  <a:gd name="T70" fmla="*/ 436 w 904"/>
                  <a:gd name="T71" fmla="*/ 2 h 2308"/>
                  <a:gd name="T72" fmla="*/ 451 w 904"/>
                  <a:gd name="T73" fmla="*/ 0 h 2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2308">
                    <a:moveTo>
                      <a:pt x="451" y="0"/>
                    </a:moveTo>
                    <a:lnTo>
                      <a:pt x="466" y="2"/>
                    </a:lnTo>
                    <a:lnTo>
                      <a:pt x="480" y="9"/>
                    </a:lnTo>
                    <a:lnTo>
                      <a:pt x="491" y="22"/>
                    </a:lnTo>
                    <a:lnTo>
                      <a:pt x="896" y="673"/>
                    </a:lnTo>
                    <a:lnTo>
                      <a:pt x="904" y="689"/>
                    </a:lnTo>
                    <a:lnTo>
                      <a:pt x="904" y="706"/>
                    </a:lnTo>
                    <a:lnTo>
                      <a:pt x="899" y="720"/>
                    </a:lnTo>
                    <a:lnTo>
                      <a:pt x="888" y="733"/>
                    </a:lnTo>
                    <a:lnTo>
                      <a:pt x="874" y="741"/>
                    </a:lnTo>
                    <a:lnTo>
                      <a:pt x="857" y="744"/>
                    </a:lnTo>
                    <a:lnTo>
                      <a:pt x="657" y="744"/>
                    </a:lnTo>
                    <a:lnTo>
                      <a:pt x="657" y="2250"/>
                    </a:lnTo>
                    <a:lnTo>
                      <a:pt x="657" y="2250"/>
                    </a:lnTo>
                    <a:lnTo>
                      <a:pt x="654" y="2269"/>
                    </a:lnTo>
                    <a:lnTo>
                      <a:pt x="644" y="2285"/>
                    </a:lnTo>
                    <a:lnTo>
                      <a:pt x="632" y="2297"/>
                    </a:lnTo>
                    <a:lnTo>
                      <a:pt x="615" y="2305"/>
                    </a:lnTo>
                    <a:lnTo>
                      <a:pt x="596" y="2308"/>
                    </a:lnTo>
                    <a:lnTo>
                      <a:pt x="307" y="2308"/>
                    </a:lnTo>
                    <a:lnTo>
                      <a:pt x="288" y="2305"/>
                    </a:lnTo>
                    <a:lnTo>
                      <a:pt x="271" y="2296"/>
                    </a:lnTo>
                    <a:lnTo>
                      <a:pt x="257" y="2282"/>
                    </a:lnTo>
                    <a:lnTo>
                      <a:pt x="249" y="2265"/>
                    </a:lnTo>
                    <a:lnTo>
                      <a:pt x="245" y="2245"/>
                    </a:lnTo>
                    <a:lnTo>
                      <a:pt x="245" y="744"/>
                    </a:lnTo>
                    <a:lnTo>
                      <a:pt x="45" y="744"/>
                    </a:lnTo>
                    <a:lnTo>
                      <a:pt x="28" y="741"/>
                    </a:lnTo>
                    <a:lnTo>
                      <a:pt x="15" y="733"/>
                    </a:lnTo>
                    <a:lnTo>
                      <a:pt x="5" y="720"/>
                    </a:lnTo>
                    <a:lnTo>
                      <a:pt x="0" y="706"/>
                    </a:lnTo>
                    <a:lnTo>
                      <a:pt x="0" y="689"/>
                    </a:lnTo>
                    <a:lnTo>
                      <a:pt x="6" y="673"/>
                    </a:lnTo>
                    <a:lnTo>
                      <a:pt x="411" y="22"/>
                    </a:lnTo>
                    <a:lnTo>
                      <a:pt x="422" y="9"/>
                    </a:lnTo>
                    <a:lnTo>
                      <a:pt x="436" y="2"/>
                    </a:lnTo>
                    <a:lnTo>
                      <a:pt x="451"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63" name="开路设计20"/>
            <p:cNvGrpSpPr>
              <a:grpSpLocks noChangeAspect="1"/>
            </p:cNvGrpSpPr>
            <p:nvPr/>
          </p:nvGrpSpPr>
          <p:grpSpPr bwMode="auto">
            <a:xfrm>
              <a:off x="7336" y="3822"/>
              <a:ext cx="608" cy="607"/>
              <a:chOff x="5516" y="3626"/>
              <a:chExt cx="1981" cy="1979"/>
            </a:xfrm>
            <a:solidFill>
              <a:schemeClr val="bg1"/>
            </a:solidFill>
          </p:grpSpPr>
          <p:sp>
            <p:nvSpPr>
              <p:cNvPr id="82" name="开路设计20-1"/>
              <p:cNvSpPr/>
              <p:nvPr/>
            </p:nvSpPr>
            <p:spPr bwMode="auto">
              <a:xfrm>
                <a:off x="5524" y="4270"/>
                <a:ext cx="491" cy="498"/>
              </a:xfrm>
              <a:custGeom>
                <a:avLst/>
                <a:gdLst>
                  <a:gd name="T0" fmla="*/ 980 w 980"/>
                  <a:gd name="T1" fmla="*/ 0 h 996"/>
                  <a:gd name="T2" fmla="*/ 952 w 980"/>
                  <a:gd name="T3" fmla="*/ 46 h 996"/>
                  <a:gd name="T4" fmla="*/ 921 w 980"/>
                  <a:gd name="T5" fmla="*/ 94 h 996"/>
                  <a:gd name="T6" fmla="*/ 890 w 980"/>
                  <a:gd name="T7" fmla="*/ 145 h 996"/>
                  <a:gd name="T8" fmla="*/ 856 w 980"/>
                  <a:gd name="T9" fmla="*/ 198 h 996"/>
                  <a:gd name="T10" fmla="*/ 819 w 980"/>
                  <a:gd name="T11" fmla="*/ 255 h 996"/>
                  <a:gd name="T12" fmla="*/ 781 w 980"/>
                  <a:gd name="T13" fmla="*/ 314 h 996"/>
                  <a:gd name="T14" fmla="*/ 740 w 980"/>
                  <a:gd name="T15" fmla="*/ 376 h 996"/>
                  <a:gd name="T16" fmla="*/ 696 w 980"/>
                  <a:gd name="T17" fmla="*/ 444 h 996"/>
                  <a:gd name="T18" fmla="*/ 649 w 980"/>
                  <a:gd name="T19" fmla="*/ 514 h 996"/>
                  <a:gd name="T20" fmla="*/ 599 w 980"/>
                  <a:gd name="T21" fmla="*/ 588 h 996"/>
                  <a:gd name="T22" fmla="*/ 546 w 980"/>
                  <a:gd name="T23" fmla="*/ 665 h 996"/>
                  <a:gd name="T24" fmla="*/ 491 w 980"/>
                  <a:gd name="T25" fmla="*/ 748 h 996"/>
                  <a:gd name="T26" fmla="*/ 431 w 980"/>
                  <a:gd name="T27" fmla="*/ 834 h 996"/>
                  <a:gd name="T28" fmla="*/ 369 w 980"/>
                  <a:gd name="T29" fmla="*/ 926 h 996"/>
                  <a:gd name="T30" fmla="*/ 347 w 980"/>
                  <a:gd name="T31" fmla="*/ 960 h 996"/>
                  <a:gd name="T32" fmla="*/ 331 w 980"/>
                  <a:gd name="T33" fmla="*/ 996 h 996"/>
                  <a:gd name="T34" fmla="*/ 0 w 980"/>
                  <a:gd name="T35" fmla="*/ 666 h 996"/>
                  <a:gd name="T36" fmla="*/ 2 w 980"/>
                  <a:gd name="T37" fmla="*/ 664 h 996"/>
                  <a:gd name="T38" fmla="*/ 8 w 980"/>
                  <a:gd name="T39" fmla="*/ 657 h 996"/>
                  <a:gd name="T40" fmla="*/ 18 w 980"/>
                  <a:gd name="T41" fmla="*/ 645 h 996"/>
                  <a:gd name="T42" fmla="*/ 30 w 980"/>
                  <a:gd name="T43" fmla="*/ 629 h 996"/>
                  <a:gd name="T44" fmla="*/ 47 w 980"/>
                  <a:gd name="T45" fmla="*/ 609 h 996"/>
                  <a:gd name="T46" fmla="*/ 66 w 980"/>
                  <a:gd name="T47" fmla="*/ 588 h 996"/>
                  <a:gd name="T48" fmla="*/ 89 w 980"/>
                  <a:gd name="T49" fmla="*/ 561 h 996"/>
                  <a:gd name="T50" fmla="*/ 115 w 980"/>
                  <a:gd name="T51" fmla="*/ 533 h 996"/>
                  <a:gd name="T52" fmla="*/ 144 w 980"/>
                  <a:gd name="T53" fmla="*/ 503 h 996"/>
                  <a:gd name="T54" fmla="*/ 174 w 980"/>
                  <a:gd name="T55" fmla="*/ 471 h 996"/>
                  <a:gd name="T56" fmla="*/ 208 w 980"/>
                  <a:gd name="T57" fmla="*/ 438 h 996"/>
                  <a:gd name="T58" fmla="*/ 244 w 980"/>
                  <a:gd name="T59" fmla="*/ 403 h 996"/>
                  <a:gd name="T60" fmla="*/ 283 w 980"/>
                  <a:gd name="T61" fmla="*/ 368 h 996"/>
                  <a:gd name="T62" fmla="*/ 324 w 980"/>
                  <a:gd name="T63" fmla="*/ 332 h 996"/>
                  <a:gd name="T64" fmla="*/ 366 w 980"/>
                  <a:gd name="T65" fmla="*/ 296 h 996"/>
                  <a:gd name="T66" fmla="*/ 410 w 980"/>
                  <a:gd name="T67" fmla="*/ 261 h 996"/>
                  <a:gd name="T68" fmla="*/ 457 w 980"/>
                  <a:gd name="T69" fmla="*/ 226 h 996"/>
                  <a:gd name="T70" fmla="*/ 504 w 980"/>
                  <a:gd name="T71" fmla="*/ 192 h 996"/>
                  <a:gd name="T72" fmla="*/ 554 w 980"/>
                  <a:gd name="T73" fmla="*/ 160 h 996"/>
                  <a:gd name="T74" fmla="*/ 603 w 980"/>
                  <a:gd name="T75" fmla="*/ 130 h 996"/>
                  <a:gd name="T76" fmla="*/ 655 w 980"/>
                  <a:gd name="T77" fmla="*/ 102 h 996"/>
                  <a:gd name="T78" fmla="*/ 707 w 980"/>
                  <a:gd name="T79" fmla="*/ 76 h 996"/>
                  <a:gd name="T80" fmla="*/ 761 w 980"/>
                  <a:gd name="T81" fmla="*/ 54 h 996"/>
                  <a:gd name="T82" fmla="*/ 815 w 980"/>
                  <a:gd name="T83" fmla="*/ 35 h 996"/>
                  <a:gd name="T84" fmla="*/ 870 w 980"/>
                  <a:gd name="T85" fmla="*/ 19 h 996"/>
                  <a:gd name="T86" fmla="*/ 925 w 980"/>
                  <a:gd name="T87" fmla="*/ 7 h 996"/>
                  <a:gd name="T88" fmla="*/ 980 w 980"/>
                  <a:gd name="T8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0" h="996">
                    <a:moveTo>
                      <a:pt x="980" y="0"/>
                    </a:moveTo>
                    <a:lnTo>
                      <a:pt x="952" y="46"/>
                    </a:lnTo>
                    <a:lnTo>
                      <a:pt x="921" y="94"/>
                    </a:lnTo>
                    <a:lnTo>
                      <a:pt x="890" y="145"/>
                    </a:lnTo>
                    <a:lnTo>
                      <a:pt x="856" y="198"/>
                    </a:lnTo>
                    <a:lnTo>
                      <a:pt x="819" y="255"/>
                    </a:lnTo>
                    <a:lnTo>
                      <a:pt x="781" y="314"/>
                    </a:lnTo>
                    <a:lnTo>
                      <a:pt x="740" y="376"/>
                    </a:lnTo>
                    <a:lnTo>
                      <a:pt x="696" y="444"/>
                    </a:lnTo>
                    <a:lnTo>
                      <a:pt x="649" y="514"/>
                    </a:lnTo>
                    <a:lnTo>
                      <a:pt x="599" y="588"/>
                    </a:lnTo>
                    <a:lnTo>
                      <a:pt x="546" y="665"/>
                    </a:lnTo>
                    <a:lnTo>
                      <a:pt x="491" y="748"/>
                    </a:lnTo>
                    <a:lnTo>
                      <a:pt x="431" y="834"/>
                    </a:lnTo>
                    <a:lnTo>
                      <a:pt x="369" y="926"/>
                    </a:lnTo>
                    <a:lnTo>
                      <a:pt x="347" y="960"/>
                    </a:lnTo>
                    <a:lnTo>
                      <a:pt x="331" y="996"/>
                    </a:lnTo>
                    <a:lnTo>
                      <a:pt x="0" y="666"/>
                    </a:lnTo>
                    <a:lnTo>
                      <a:pt x="2" y="664"/>
                    </a:lnTo>
                    <a:lnTo>
                      <a:pt x="8" y="657"/>
                    </a:lnTo>
                    <a:lnTo>
                      <a:pt x="18" y="645"/>
                    </a:lnTo>
                    <a:lnTo>
                      <a:pt x="30" y="629"/>
                    </a:lnTo>
                    <a:lnTo>
                      <a:pt x="47" y="609"/>
                    </a:lnTo>
                    <a:lnTo>
                      <a:pt x="66" y="588"/>
                    </a:lnTo>
                    <a:lnTo>
                      <a:pt x="89" y="561"/>
                    </a:lnTo>
                    <a:lnTo>
                      <a:pt x="115" y="533"/>
                    </a:lnTo>
                    <a:lnTo>
                      <a:pt x="144" y="503"/>
                    </a:lnTo>
                    <a:lnTo>
                      <a:pt x="174" y="471"/>
                    </a:lnTo>
                    <a:lnTo>
                      <a:pt x="208" y="438"/>
                    </a:lnTo>
                    <a:lnTo>
                      <a:pt x="244" y="403"/>
                    </a:lnTo>
                    <a:lnTo>
                      <a:pt x="283" y="368"/>
                    </a:lnTo>
                    <a:lnTo>
                      <a:pt x="324" y="332"/>
                    </a:lnTo>
                    <a:lnTo>
                      <a:pt x="366" y="296"/>
                    </a:lnTo>
                    <a:lnTo>
                      <a:pt x="410" y="261"/>
                    </a:lnTo>
                    <a:lnTo>
                      <a:pt x="457" y="226"/>
                    </a:lnTo>
                    <a:lnTo>
                      <a:pt x="504" y="192"/>
                    </a:lnTo>
                    <a:lnTo>
                      <a:pt x="554" y="160"/>
                    </a:lnTo>
                    <a:lnTo>
                      <a:pt x="603" y="130"/>
                    </a:lnTo>
                    <a:lnTo>
                      <a:pt x="655" y="102"/>
                    </a:lnTo>
                    <a:lnTo>
                      <a:pt x="707" y="76"/>
                    </a:lnTo>
                    <a:lnTo>
                      <a:pt x="761" y="54"/>
                    </a:lnTo>
                    <a:lnTo>
                      <a:pt x="815" y="35"/>
                    </a:lnTo>
                    <a:lnTo>
                      <a:pt x="870" y="19"/>
                    </a:lnTo>
                    <a:lnTo>
                      <a:pt x="925" y="7"/>
                    </a:lnTo>
                    <a:lnTo>
                      <a:pt x="980"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83" name="开路设计20-2"/>
              <p:cNvSpPr/>
              <p:nvPr/>
            </p:nvSpPr>
            <p:spPr bwMode="auto">
              <a:xfrm>
                <a:off x="6354" y="5106"/>
                <a:ext cx="498" cy="489"/>
              </a:xfrm>
              <a:custGeom>
                <a:avLst/>
                <a:gdLst>
                  <a:gd name="T0" fmla="*/ 998 w 998"/>
                  <a:gd name="T1" fmla="*/ 0 h 979"/>
                  <a:gd name="T2" fmla="*/ 990 w 998"/>
                  <a:gd name="T3" fmla="*/ 55 h 979"/>
                  <a:gd name="T4" fmla="*/ 978 w 998"/>
                  <a:gd name="T5" fmla="*/ 111 h 979"/>
                  <a:gd name="T6" fmla="*/ 963 w 998"/>
                  <a:gd name="T7" fmla="*/ 165 h 979"/>
                  <a:gd name="T8" fmla="*/ 943 w 998"/>
                  <a:gd name="T9" fmla="*/ 220 h 979"/>
                  <a:gd name="T10" fmla="*/ 920 w 998"/>
                  <a:gd name="T11" fmla="*/ 273 h 979"/>
                  <a:gd name="T12" fmla="*/ 895 w 998"/>
                  <a:gd name="T13" fmla="*/ 326 h 979"/>
                  <a:gd name="T14" fmla="*/ 867 w 998"/>
                  <a:gd name="T15" fmla="*/ 377 h 979"/>
                  <a:gd name="T16" fmla="*/ 837 w 998"/>
                  <a:gd name="T17" fmla="*/ 427 h 979"/>
                  <a:gd name="T18" fmla="*/ 804 w 998"/>
                  <a:gd name="T19" fmla="*/ 477 h 979"/>
                  <a:gd name="T20" fmla="*/ 770 w 998"/>
                  <a:gd name="T21" fmla="*/ 524 h 979"/>
                  <a:gd name="T22" fmla="*/ 736 w 998"/>
                  <a:gd name="T23" fmla="*/ 570 h 979"/>
                  <a:gd name="T24" fmla="*/ 700 w 998"/>
                  <a:gd name="T25" fmla="*/ 614 h 979"/>
                  <a:gd name="T26" fmla="*/ 665 w 998"/>
                  <a:gd name="T27" fmla="*/ 657 h 979"/>
                  <a:gd name="T28" fmla="*/ 629 w 998"/>
                  <a:gd name="T29" fmla="*/ 698 h 979"/>
                  <a:gd name="T30" fmla="*/ 594 w 998"/>
                  <a:gd name="T31" fmla="*/ 736 h 979"/>
                  <a:gd name="T32" fmla="*/ 559 w 998"/>
                  <a:gd name="T33" fmla="*/ 771 h 979"/>
                  <a:gd name="T34" fmla="*/ 525 w 998"/>
                  <a:gd name="T35" fmla="*/ 805 h 979"/>
                  <a:gd name="T36" fmla="*/ 494 w 998"/>
                  <a:gd name="T37" fmla="*/ 837 h 979"/>
                  <a:gd name="T38" fmla="*/ 463 w 998"/>
                  <a:gd name="T39" fmla="*/ 866 h 979"/>
                  <a:gd name="T40" fmla="*/ 434 w 998"/>
                  <a:gd name="T41" fmla="*/ 891 h 979"/>
                  <a:gd name="T42" fmla="*/ 409 w 998"/>
                  <a:gd name="T43" fmla="*/ 914 h 979"/>
                  <a:gd name="T44" fmla="*/ 386 w 998"/>
                  <a:gd name="T45" fmla="*/ 933 h 979"/>
                  <a:gd name="T46" fmla="*/ 367 w 998"/>
                  <a:gd name="T47" fmla="*/ 949 h 979"/>
                  <a:gd name="T48" fmla="*/ 351 w 998"/>
                  <a:gd name="T49" fmla="*/ 962 h 979"/>
                  <a:gd name="T50" fmla="*/ 340 w 998"/>
                  <a:gd name="T51" fmla="*/ 972 h 979"/>
                  <a:gd name="T52" fmla="*/ 333 w 998"/>
                  <a:gd name="T53" fmla="*/ 978 h 979"/>
                  <a:gd name="T54" fmla="*/ 330 w 998"/>
                  <a:gd name="T55" fmla="*/ 979 h 979"/>
                  <a:gd name="T56" fmla="*/ 0 w 998"/>
                  <a:gd name="T57" fmla="*/ 649 h 979"/>
                  <a:gd name="T58" fmla="*/ 35 w 998"/>
                  <a:gd name="T59" fmla="*/ 633 h 979"/>
                  <a:gd name="T60" fmla="*/ 70 w 998"/>
                  <a:gd name="T61" fmla="*/ 612 h 979"/>
                  <a:gd name="T62" fmla="*/ 161 w 998"/>
                  <a:gd name="T63" fmla="*/ 549 h 979"/>
                  <a:gd name="T64" fmla="*/ 248 w 998"/>
                  <a:gd name="T65" fmla="*/ 490 h 979"/>
                  <a:gd name="T66" fmla="*/ 330 w 998"/>
                  <a:gd name="T67" fmla="*/ 433 h 979"/>
                  <a:gd name="T68" fmla="*/ 409 w 998"/>
                  <a:gd name="T69" fmla="*/ 381 h 979"/>
                  <a:gd name="T70" fmla="*/ 483 w 998"/>
                  <a:gd name="T71" fmla="*/ 332 h 979"/>
                  <a:gd name="T72" fmla="*/ 553 w 998"/>
                  <a:gd name="T73" fmla="*/ 285 h 979"/>
                  <a:gd name="T74" fmla="*/ 619 w 998"/>
                  <a:gd name="T75" fmla="*/ 241 h 979"/>
                  <a:gd name="T76" fmla="*/ 682 w 998"/>
                  <a:gd name="T77" fmla="*/ 200 h 979"/>
                  <a:gd name="T78" fmla="*/ 743 w 998"/>
                  <a:gd name="T79" fmla="*/ 162 h 979"/>
                  <a:gd name="T80" fmla="*/ 799 w 998"/>
                  <a:gd name="T81" fmla="*/ 125 h 979"/>
                  <a:gd name="T82" fmla="*/ 853 w 998"/>
                  <a:gd name="T83" fmla="*/ 92 h 979"/>
                  <a:gd name="T84" fmla="*/ 903 w 998"/>
                  <a:gd name="T85" fmla="*/ 59 h 979"/>
                  <a:gd name="T86" fmla="*/ 952 w 998"/>
                  <a:gd name="T87" fmla="*/ 29 h 979"/>
                  <a:gd name="T88" fmla="*/ 998 w 998"/>
                  <a:gd name="T8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8" h="979">
                    <a:moveTo>
                      <a:pt x="998" y="0"/>
                    </a:moveTo>
                    <a:lnTo>
                      <a:pt x="990" y="55"/>
                    </a:lnTo>
                    <a:lnTo>
                      <a:pt x="978" y="111"/>
                    </a:lnTo>
                    <a:lnTo>
                      <a:pt x="963" y="165"/>
                    </a:lnTo>
                    <a:lnTo>
                      <a:pt x="943" y="220"/>
                    </a:lnTo>
                    <a:lnTo>
                      <a:pt x="920" y="273"/>
                    </a:lnTo>
                    <a:lnTo>
                      <a:pt x="895" y="326"/>
                    </a:lnTo>
                    <a:lnTo>
                      <a:pt x="867" y="377"/>
                    </a:lnTo>
                    <a:lnTo>
                      <a:pt x="837" y="427"/>
                    </a:lnTo>
                    <a:lnTo>
                      <a:pt x="804" y="477"/>
                    </a:lnTo>
                    <a:lnTo>
                      <a:pt x="770" y="524"/>
                    </a:lnTo>
                    <a:lnTo>
                      <a:pt x="736" y="570"/>
                    </a:lnTo>
                    <a:lnTo>
                      <a:pt x="700" y="614"/>
                    </a:lnTo>
                    <a:lnTo>
                      <a:pt x="665" y="657"/>
                    </a:lnTo>
                    <a:lnTo>
                      <a:pt x="629" y="698"/>
                    </a:lnTo>
                    <a:lnTo>
                      <a:pt x="594" y="736"/>
                    </a:lnTo>
                    <a:lnTo>
                      <a:pt x="559" y="771"/>
                    </a:lnTo>
                    <a:lnTo>
                      <a:pt x="525" y="805"/>
                    </a:lnTo>
                    <a:lnTo>
                      <a:pt x="494" y="837"/>
                    </a:lnTo>
                    <a:lnTo>
                      <a:pt x="463" y="866"/>
                    </a:lnTo>
                    <a:lnTo>
                      <a:pt x="434" y="891"/>
                    </a:lnTo>
                    <a:lnTo>
                      <a:pt x="409" y="914"/>
                    </a:lnTo>
                    <a:lnTo>
                      <a:pt x="386" y="933"/>
                    </a:lnTo>
                    <a:lnTo>
                      <a:pt x="367" y="949"/>
                    </a:lnTo>
                    <a:lnTo>
                      <a:pt x="351" y="962"/>
                    </a:lnTo>
                    <a:lnTo>
                      <a:pt x="340" y="972"/>
                    </a:lnTo>
                    <a:lnTo>
                      <a:pt x="333" y="978"/>
                    </a:lnTo>
                    <a:lnTo>
                      <a:pt x="330" y="979"/>
                    </a:lnTo>
                    <a:lnTo>
                      <a:pt x="0" y="649"/>
                    </a:lnTo>
                    <a:lnTo>
                      <a:pt x="35" y="633"/>
                    </a:lnTo>
                    <a:lnTo>
                      <a:pt x="70" y="612"/>
                    </a:lnTo>
                    <a:lnTo>
                      <a:pt x="161" y="549"/>
                    </a:lnTo>
                    <a:lnTo>
                      <a:pt x="248" y="490"/>
                    </a:lnTo>
                    <a:lnTo>
                      <a:pt x="330" y="433"/>
                    </a:lnTo>
                    <a:lnTo>
                      <a:pt x="409" y="381"/>
                    </a:lnTo>
                    <a:lnTo>
                      <a:pt x="483" y="332"/>
                    </a:lnTo>
                    <a:lnTo>
                      <a:pt x="553" y="285"/>
                    </a:lnTo>
                    <a:lnTo>
                      <a:pt x="619" y="241"/>
                    </a:lnTo>
                    <a:lnTo>
                      <a:pt x="682" y="200"/>
                    </a:lnTo>
                    <a:lnTo>
                      <a:pt x="743" y="162"/>
                    </a:lnTo>
                    <a:lnTo>
                      <a:pt x="799" y="125"/>
                    </a:lnTo>
                    <a:lnTo>
                      <a:pt x="853" y="92"/>
                    </a:lnTo>
                    <a:lnTo>
                      <a:pt x="903" y="59"/>
                    </a:lnTo>
                    <a:lnTo>
                      <a:pt x="952" y="29"/>
                    </a:lnTo>
                    <a:lnTo>
                      <a:pt x="998"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84" name="开路设计20-3"/>
              <p:cNvSpPr/>
              <p:nvPr/>
            </p:nvSpPr>
            <p:spPr bwMode="auto">
              <a:xfrm>
                <a:off x="5516" y="4987"/>
                <a:ext cx="618" cy="618"/>
              </a:xfrm>
              <a:custGeom>
                <a:avLst/>
                <a:gdLst>
                  <a:gd name="T0" fmla="*/ 496 w 1237"/>
                  <a:gd name="T1" fmla="*/ 0 h 1235"/>
                  <a:gd name="T2" fmla="*/ 532 w 1237"/>
                  <a:gd name="T3" fmla="*/ 36 h 1235"/>
                  <a:gd name="T4" fmla="*/ 502 w 1237"/>
                  <a:gd name="T5" fmla="*/ 104 h 1235"/>
                  <a:gd name="T6" fmla="*/ 474 w 1237"/>
                  <a:gd name="T7" fmla="*/ 173 h 1235"/>
                  <a:gd name="T8" fmla="*/ 447 w 1237"/>
                  <a:gd name="T9" fmla="*/ 248 h 1235"/>
                  <a:gd name="T10" fmla="*/ 423 w 1237"/>
                  <a:gd name="T11" fmla="*/ 324 h 1235"/>
                  <a:gd name="T12" fmla="*/ 403 w 1237"/>
                  <a:gd name="T13" fmla="*/ 401 h 1235"/>
                  <a:gd name="T14" fmla="*/ 375 w 1237"/>
                  <a:gd name="T15" fmla="*/ 522 h 1235"/>
                  <a:gd name="T16" fmla="*/ 353 w 1237"/>
                  <a:gd name="T17" fmla="*/ 644 h 1235"/>
                  <a:gd name="T18" fmla="*/ 335 w 1237"/>
                  <a:gd name="T19" fmla="*/ 767 h 1235"/>
                  <a:gd name="T20" fmla="*/ 323 w 1237"/>
                  <a:gd name="T21" fmla="*/ 890 h 1235"/>
                  <a:gd name="T22" fmla="*/ 320 w 1237"/>
                  <a:gd name="T23" fmla="*/ 915 h 1235"/>
                  <a:gd name="T24" fmla="*/ 423 w 1237"/>
                  <a:gd name="T25" fmla="*/ 906 h 1235"/>
                  <a:gd name="T26" fmla="*/ 526 w 1237"/>
                  <a:gd name="T27" fmla="*/ 893 h 1235"/>
                  <a:gd name="T28" fmla="*/ 647 w 1237"/>
                  <a:gd name="T29" fmla="*/ 874 h 1235"/>
                  <a:gd name="T30" fmla="*/ 766 w 1237"/>
                  <a:gd name="T31" fmla="*/ 849 h 1235"/>
                  <a:gd name="T32" fmla="*/ 885 w 1237"/>
                  <a:gd name="T33" fmla="*/ 820 h 1235"/>
                  <a:gd name="T34" fmla="*/ 1002 w 1237"/>
                  <a:gd name="T35" fmla="*/ 784 h 1235"/>
                  <a:gd name="T36" fmla="*/ 1060 w 1237"/>
                  <a:gd name="T37" fmla="*/ 763 h 1235"/>
                  <a:gd name="T38" fmla="*/ 1117 w 1237"/>
                  <a:gd name="T39" fmla="*/ 740 h 1235"/>
                  <a:gd name="T40" fmla="*/ 1173 w 1237"/>
                  <a:gd name="T41" fmla="*/ 717 h 1235"/>
                  <a:gd name="T42" fmla="*/ 1200 w 1237"/>
                  <a:gd name="T43" fmla="*/ 704 h 1235"/>
                  <a:gd name="T44" fmla="*/ 1237 w 1237"/>
                  <a:gd name="T45" fmla="*/ 740 h 1235"/>
                  <a:gd name="T46" fmla="*/ 1194 w 1237"/>
                  <a:gd name="T47" fmla="*/ 797 h 1235"/>
                  <a:gd name="T48" fmla="*/ 1147 w 1237"/>
                  <a:gd name="T49" fmla="*/ 851 h 1235"/>
                  <a:gd name="T50" fmla="*/ 1095 w 1237"/>
                  <a:gd name="T51" fmla="*/ 901 h 1235"/>
                  <a:gd name="T52" fmla="*/ 1041 w 1237"/>
                  <a:gd name="T53" fmla="*/ 947 h 1235"/>
                  <a:gd name="T54" fmla="*/ 983 w 1237"/>
                  <a:gd name="T55" fmla="*/ 989 h 1235"/>
                  <a:gd name="T56" fmla="*/ 922 w 1237"/>
                  <a:gd name="T57" fmla="*/ 1027 h 1235"/>
                  <a:gd name="T58" fmla="*/ 858 w 1237"/>
                  <a:gd name="T59" fmla="*/ 1062 h 1235"/>
                  <a:gd name="T60" fmla="*/ 794 w 1237"/>
                  <a:gd name="T61" fmla="*/ 1094 h 1235"/>
                  <a:gd name="T62" fmla="*/ 728 w 1237"/>
                  <a:gd name="T63" fmla="*/ 1123 h 1235"/>
                  <a:gd name="T64" fmla="*/ 661 w 1237"/>
                  <a:gd name="T65" fmla="*/ 1147 h 1235"/>
                  <a:gd name="T66" fmla="*/ 594 w 1237"/>
                  <a:gd name="T67" fmla="*/ 1169 h 1235"/>
                  <a:gd name="T68" fmla="*/ 491 w 1237"/>
                  <a:gd name="T69" fmla="*/ 1196 h 1235"/>
                  <a:gd name="T70" fmla="*/ 386 w 1237"/>
                  <a:gd name="T71" fmla="*/ 1217 h 1235"/>
                  <a:gd name="T72" fmla="*/ 280 w 1237"/>
                  <a:gd name="T73" fmla="*/ 1229 h 1235"/>
                  <a:gd name="T74" fmla="*/ 174 w 1237"/>
                  <a:gd name="T75" fmla="*/ 1235 h 1235"/>
                  <a:gd name="T76" fmla="*/ 151 w 1237"/>
                  <a:gd name="T77" fmla="*/ 1235 h 1235"/>
                  <a:gd name="T78" fmla="*/ 128 w 1237"/>
                  <a:gd name="T79" fmla="*/ 1233 h 1235"/>
                  <a:gd name="T80" fmla="*/ 106 w 1237"/>
                  <a:gd name="T81" fmla="*/ 1228 h 1235"/>
                  <a:gd name="T82" fmla="*/ 80 w 1237"/>
                  <a:gd name="T83" fmla="*/ 1217 h 1235"/>
                  <a:gd name="T84" fmla="*/ 57 w 1237"/>
                  <a:gd name="T85" fmla="*/ 1201 h 1235"/>
                  <a:gd name="T86" fmla="*/ 36 w 1237"/>
                  <a:gd name="T87" fmla="*/ 1182 h 1235"/>
                  <a:gd name="T88" fmla="*/ 21 w 1237"/>
                  <a:gd name="T89" fmla="*/ 1159 h 1235"/>
                  <a:gd name="T90" fmla="*/ 8 w 1237"/>
                  <a:gd name="T91" fmla="*/ 1134 h 1235"/>
                  <a:gd name="T92" fmla="*/ 1 w 1237"/>
                  <a:gd name="T93" fmla="*/ 1106 h 1235"/>
                  <a:gd name="T94" fmla="*/ 0 w 1237"/>
                  <a:gd name="T95" fmla="*/ 1073 h 1235"/>
                  <a:gd name="T96" fmla="*/ 0 w 1237"/>
                  <a:gd name="T97" fmla="*/ 1041 h 1235"/>
                  <a:gd name="T98" fmla="*/ 6 w 1237"/>
                  <a:gd name="T99" fmla="*/ 947 h 1235"/>
                  <a:gd name="T100" fmla="*/ 18 w 1237"/>
                  <a:gd name="T101" fmla="*/ 855 h 1235"/>
                  <a:gd name="T102" fmla="*/ 35 w 1237"/>
                  <a:gd name="T103" fmla="*/ 762 h 1235"/>
                  <a:gd name="T104" fmla="*/ 57 w 1237"/>
                  <a:gd name="T105" fmla="*/ 671 h 1235"/>
                  <a:gd name="T106" fmla="*/ 85 w 1237"/>
                  <a:gd name="T107" fmla="*/ 582 h 1235"/>
                  <a:gd name="T108" fmla="*/ 115 w 1237"/>
                  <a:gd name="T109" fmla="*/ 501 h 1235"/>
                  <a:gd name="T110" fmla="*/ 150 w 1237"/>
                  <a:gd name="T111" fmla="*/ 421 h 1235"/>
                  <a:gd name="T112" fmla="*/ 190 w 1237"/>
                  <a:gd name="T113" fmla="*/ 345 h 1235"/>
                  <a:gd name="T114" fmla="*/ 235 w 1237"/>
                  <a:gd name="T115" fmla="*/ 270 h 1235"/>
                  <a:gd name="T116" fmla="*/ 285 w 1237"/>
                  <a:gd name="T117" fmla="*/ 200 h 1235"/>
                  <a:gd name="T118" fmla="*/ 331 w 1237"/>
                  <a:gd name="T119" fmla="*/ 144 h 1235"/>
                  <a:gd name="T120" fmla="*/ 382 w 1237"/>
                  <a:gd name="T121" fmla="*/ 92 h 1235"/>
                  <a:gd name="T122" fmla="*/ 438 w 1237"/>
                  <a:gd name="T123" fmla="*/ 44 h 1235"/>
                  <a:gd name="T124" fmla="*/ 496 w 1237"/>
                  <a:gd name="T125"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7" h="1235">
                    <a:moveTo>
                      <a:pt x="496" y="0"/>
                    </a:moveTo>
                    <a:lnTo>
                      <a:pt x="532" y="36"/>
                    </a:lnTo>
                    <a:lnTo>
                      <a:pt x="502" y="104"/>
                    </a:lnTo>
                    <a:lnTo>
                      <a:pt x="474" y="173"/>
                    </a:lnTo>
                    <a:lnTo>
                      <a:pt x="447" y="248"/>
                    </a:lnTo>
                    <a:lnTo>
                      <a:pt x="423" y="324"/>
                    </a:lnTo>
                    <a:lnTo>
                      <a:pt x="403" y="401"/>
                    </a:lnTo>
                    <a:lnTo>
                      <a:pt x="375" y="522"/>
                    </a:lnTo>
                    <a:lnTo>
                      <a:pt x="353" y="644"/>
                    </a:lnTo>
                    <a:lnTo>
                      <a:pt x="335" y="767"/>
                    </a:lnTo>
                    <a:lnTo>
                      <a:pt x="323" y="890"/>
                    </a:lnTo>
                    <a:lnTo>
                      <a:pt x="320" y="915"/>
                    </a:lnTo>
                    <a:lnTo>
                      <a:pt x="423" y="906"/>
                    </a:lnTo>
                    <a:lnTo>
                      <a:pt x="526" y="893"/>
                    </a:lnTo>
                    <a:lnTo>
                      <a:pt x="647" y="874"/>
                    </a:lnTo>
                    <a:lnTo>
                      <a:pt x="766" y="849"/>
                    </a:lnTo>
                    <a:lnTo>
                      <a:pt x="885" y="820"/>
                    </a:lnTo>
                    <a:lnTo>
                      <a:pt x="1002" y="784"/>
                    </a:lnTo>
                    <a:lnTo>
                      <a:pt x="1060" y="763"/>
                    </a:lnTo>
                    <a:lnTo>
                      <a:pt x="1117" y="740"/>
                    </a:lnTo>
                    <a:lnTo>
                      <a:pt x="1173" y="717"/>
                    </a:lnTo>
                    <a:lnTo>
                      <a:pt x="1200" y="704"/>
                    </a:lnTo>
                    <a:lnTo>
                      <a:pt x="1237" y="740"/>
                    </a:lnTo>
                    <a:lnTo>
                      <a:pt x="1194" y="797"/>
                    </a:lnTo>
                    <a:lnTo>
                      <a:pt x="1147" y="851"/>
                    </a:lnTo>
                    <a:lnTo>
                      <a:pt x="1095" y="901"/>
                    </a:lnTo>
                    <a:lnTo>
                      <a:pt x="1041" y="947"/>
                    </a:lnTo>
                    <a:lnTo>
                      <a:pt x="983" y="989"/>
                    </a:lnTo>
                    <a:lnTo>
                      <a:pt x="922" y="1027"/>
                    </a:lnTo>
                    <a:lnTo>
                      <a:pt x="858" y="1062"/>
                    </a:lnTo>
                    <a:lnTo>
                      <a:pt x="794" y="1094"/>
                    </a:lnTo>
                    <a:lnTo>
                      <a:pt x="728" y="1123"/>
                    </a:lnTo>
                    <a:lnTo>
                      <a:pt x="661" y="1147"/>
                    </a:lnTo>
                    <a:lnTo>
                      <a:pt x="594" y="1169"/>
                    </a:lnTo>
                    <a:lnTo>
                      <a:pt x="491" y="1196"/>
                    </a:lnTo>
                    <a:lnTo>
                      <a:pt x="386" y="1217"/>
                    </a:lnTo>
                    <a:lnTo>
                      <a:pt x="280" y="1229"/>
                    </a:lnTo>
                    <a:lnTo>
                      <a:pt x="174" y="1235"/>
                    </a:lnTo>
                    <a:lnTo>
                      <a:pt x="151" y="1235"/>
                    </a:lnTo>
                    <a:lnTo>
                      <a:pt x="128" y="1233"/>
                    </a:lnTo>
                    <a:lnTo>
                      <a:pt x="106" y="1228"/>
                    </a:lnTo>
                    <a:lnTo>
                      <a:pt x="80" y="1217"/>
                    </a:lnTo>
                    <a:lnTo>
                      <a:pt x="57" y="1201"/>
                    </a:lnTo>
                    <a:lnTo>
                      <a:pt x="36" y="1182"/>
                    </a:lnTo>
                    <a:lnTo>
                      <a:pt x="21" y="1159"/>
                    </a:lnTo>
                    <a:lnTo>
                      <a:pt x="8" y="1134"/>
                    </a:lnTo>
                    <a:lnTo>
                      <a:pt x="1" y="1106"/>
                    </a:lnTo>
                    <a:lnTo>
                      <a:pt x="0" y="1073"/>
                    </a:lnTo>
                    <a:lnTo>
                      <a:pt x="0" y="1041"/>
                    </a:lnTo>
                    <a:lnTo>
                      <a:pt x="6" y="947"/>
                    </a:lnTo>
                    <a:lnTo>
                      <a:pt x="18" y="855"/>
                    </a:lnTo>
                    <a:lnTo>
                      <a:pt x="35" y="762"/>
                    </a:lnTo>
                    <a:lnTo>
                      <a:pt x="57" y="671"/>
                    </a:lnTo>
                    <a:lnTo>
                      <a:pt x="85" y="582"/>
                    </a:lnTo>
                    <a:lnTo>
                      <a:pt x="115" y="501"/>
                    </a:lnTo>
                    <a:lnTo>
                      <a:pt x="150" y="421"/>
                    </a:lnTo>
                    <a:lnTo>
                      <a:pt x="190" y="345"/>
                    </a:lnTo>
                    <a:lnTo>
                      <a:pt x="235" y="270"/>
                    </a:lnTo>
                    <a:lnTo>
                      <a:pt x="285" y="200"/>
                    </a:lnTo>
                    <a:lnTo>
                      <a:pt x="331" y="144"/>
                    </a:lnTo>
                    <a:lnTo>
                      <a:pt x="382" y="92"/>
                    </a:lnTo>
                    <a:lnTo>
                      <a:pt x="438" y="44"/>
                    </a:lnTo>
                    <a:lnTo>
                      <a:pt x="496"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85" name="开路设计20-4"/>
              <p:cNvSpPr>
                <a:spLocks noEditPoints="1"/>
              </p:cNvSpPr>
              <p:nvPr/>
            </p:nvSpPr>
            <p:spPr bwMode="auto">
              <a:xfrm>
                <a:off x="5766" y="3626"/>
                <a:ext cx="1731" cy="1729"/>
              </a:xfrm>
              <a:custGeom>
                <a:avLst/>
                <a:gdLst>
                  <a:gd name="T0" fmla="*/ 1977 w 3461"/>
                  <a:gd name="T1" fmla="*/ 939 h 3456"/>
                  <a:gd name="T2" fmla="*/ 1837 w 3461"/>
                  <a:gd name="T3" fmla="*/ 996 h 3456"/>
                  <a:gd name="T4" fmla="*/ 1719 w 3461"/>
                  <a:gd name="T5" fmla="*/ 1101 h 3456"/>
                  <a:gd name="T6" fmla="*/ 1646 w 3461"/>
                  <a:gd name="T7" fmla="*/ 1235 h 3456"/>
                  <a:gd name="T8" fmla="*/ 1621 w 3461"/>
                  <a:gd name="T9" fmla="*/ 1382 h 3456"/>
                  <a:gd name="T10" fmla="*/ 1646 w 3461"/>
                  <a:gd name="T11" fmla="*/ 1529 h 3456"/>
                  <a:gd name="T12" fmla="*/ 1719 w 3461"/>
                  <a:gd name="T13" fmla="*/ 1665 h 3456"/>
                  <a:gd name="T14" fmla="*/ 1837 w 3461"/>
                  <a:gd name="T15" fmla="*/ 1770 h 3456"/>
                  <a:gd name="T16" fmla="*/ 1977 w 3461"/>
                  <a:gd name="T17" fmla="*/ 1826 h 3456"/>
                  <a:gd name="T18" fmla="*/ 2127 w 3461"/>
                  <a:gd name="T19" fmla="*/ 1835 h 3456"/>
                  <a:gd name="T20" fmla="*/ 2270 w 3461"/>
                  <a:gd name="T21" fmla="*/ 1794 h 3456"/>
                  <a:gd name="T22" fmla="*/ 2399 w 3461"/>
                  <a:gd name="T23" fmla="*/ 1705 h 3456"/>
                  <a:gd name="T24" fmla="*/ 2488 w 3461"/>
                  <a:gd name="T25" fmla="*/ 1577 h 3456"/>
                  <a:gd name="T26" fmla="*/ 2529 w 3461"/>
                  <a:gd name="T27" fmla="*/ 1433 h 3456"/>
                  <a:gd name="T28" fmla="*/ 2521 w 3461"/>
                  <a:gd name="T29" fmla="*/ 1283 h 3456"/>
                  <a:gd name="T30" fmla="*/ 2464 w 3461"/>
                  <a:gd name="T31" fmla="*/ 1143 h 3456"/>
                  <a:gd name="T32" fmla="*/ 2359 w 3461"/>
                  <a:gd name="T33" fmla="*/ 1026 h 3456"/>
                  <a:gd name="T34" fmla="*/ 2225 w 3461"/>
                  <a:gd name="T35" fmla="*/ 952 h 3456"/>
                  <a:gd name="T36" fmla="*/ 2076 w 3461"/>
                  <a:gd name="T37" fmla="*/ 928 h 3456"/>
                  <a:gd name="T38" fmla="*/ 3351 w 3461"/>
                  <a:gd name="T39" fmla="*/ 2 h 3456"/>
                  <a:gd name="T40" fmla="*/ 3421 w 3461"/>
                  <a:gd name="T41" fmla="*/ 40 h 3456"/>
                  <a:gd name="T42" fmla="*/ 3459 w 3461"/>
                  <a:gd name="T43" fmla="*/ 111 h 3456"/>
                  <a:gd name="T44" fmla="*/ 3457 w 3461"/>
                  <a:gd name="T45" fmla="*/ 256 h 3456"/>
                  <a:gd name="T46" fmla="*/ 3444 w 3461"/>
                  <a:gd name="T47" fmla="*/ 471 h 3456"/>
                  <a:gd name="T48" fmla="*/ 3416 w 3461"/>
                  <a:gd name="T49" fmla="*/ 722 h 3456"/>
                  <a:gd name="T50" fmla="*/ 3372 w 3461"/>
                  <a:gd name="T51" fmla="*/ 997 h 3456"/>
                  <a:gd name="T52" fmla="*/ 3304 w 3461"/>
                  <a:gd name="T53" fmla="*/ 1283 h 3456"/>
                  <a:gd name="T54" fmla="*/ 3210 w 3461"/>
                  <a:gd name="T55" fmla="*/ 1569 h 3456"/>
                  <a:gd name="T56" fmla="*/ 3083 w 3461"/>
                  <a:gd name="T57" fmla="*/ 1845 h 3456"/>
                  <a:gd name="T58" fmla="*/ 2922 w 3461"/>
                  <a:gd name="T59" fmla="*/ 2094 h 3456"/>
                  <a:gd name="T60" fmla="*/ 2738 w 3461"/>
                  <a:gd name="T61" fmla="*/ 2296 h 3456"/>
                  <a:gd name="T62" fmla="*/ 2592 w 3461"/>
                  <a:gd name="T63" fmla="*/ 2431 h 3456"/>
                  <a:gd name="T64" fmla="*/ 2457 w 3461"/>
                  <a:gd name="T65" fmla="*/ 2538 h 3456"/>
                  <a:gd name="T66" fmla="*/ 2318 w 3461"/>
                  <a:gd name="T67" fmla="*/ 2635 h 3456"/>
                  <a:gd name="T68" fmla="*/ 2156 w 3461"/>
                  <a:gd name="T69" fmla="*/ 2738 h 3456"/>
                  <a:gd name="T70" fmla="*/ 2003 w 3461"/>
                  <a:gd name="T71" fmla="*/ 2833 h 3456"/>
                  <a:gd name="T72" fmla="*/ 1849 w 3461"/>
                  <a:gd name="T73" fmla="*/ 2931 h 3456"/>
                  <a:gd name="T74" fmla="*/ 1665 w 3461"/>
                  <a:gd name="T75" fmla="*/ 3049 h 3456"/>
                  <a:gd name="T76" fmla="*/ 1449 w 3461"/>
                  <a:gd name="T77" fmla="*/ 3193 h 3456"/>
                  <a:gd name="T78" fmla="*/ 1193 w 3461"/>
                  <a:gd name="T79" fmla="*/ 3366 h 3456"/>
                  <a:gd name="T80" fmla="*/ 1048 w 3461"/>
                  <a:gd name="T81" fmla="*/ 3453 h 3456"/>
                  <a:gd name="T82" fmla="*/ 969 w 3461"/>
                  <a:gd name="T83" fmla="*/ 3445 h 3456"/>
                  <a:gd name="T84" fmla="*/ 40 w 3461"/>
                  <a:gd name="T85" fmla="*/ 2534 h 3456"/>
                  <a:gd name="T86" fmla="*/ 3 w 3461"/>
                  <a:gd name="T87" fmla="*/ 2463 h 3456"/>
                  <a:gd name="T88" fmla="*/ 11 w 3461"/>
                  <a:gd name="T89" fmla="*/ 2383 h 3456"/>
                  <a:gd name="T90" fmla="*/ 152 w 3461"/>
                  <a:gd name="T91" fmla="*/ 2175 h 3456"/>
                  <a:gd name="T92" fmla="*/ 315 w 3461"/>
                  <a:gd name="T93" fmla="*/ 1934 h 3456"/>
                  <a:gd name="T94" fmla="*/ 449 w 3461"/>
                  <a:gd name="T95" fmla="*/ 1729 h 3456"/>
                  <a:gd name="T96" fmla="*/ 560 w 3461"/>
                  <a:gd name="T97" fmla="*/ 1556 h 3456"/>
                  <a:gd name="T98" fmla="*/ 653 w 3461"/>
                  <a:gd name="T99" fmla="*/ 1409 h 3456"/>
                  <a:gd name="T100" fmla="*/ 755 w 3461"/>
                  <a:gd name="T101" fmla="*/ 1246 h 3456"/>
                  <a:gd name="T102" fmla="*/ 855 w 3461"/>
                  <a:gd name="T103" fmla="*/ 1094 h 3456"/>
                  <a:gd name="T104" fmla="*/ 953 w 3461"/>
                  <a:gd name="T105" fmla="*/ 957 h 3456"/>
                  <a:gd name="T106" fmla="*/ 1068 w 3461"/>
                  <a:gd name="T107" fmla="*/ 822 h 3456"/>
                  <a:gd name="T108" fmla="*/ 1215 w 3461"/>
                  <a:gd name="T109" fmla="*/ 667 h 3456"/>
                  <a:gd name="T110" fmla="*/ 1442 w 3461"/>
                  <a:gd name="T111" fmla="*/ 480 h 3456"/>
                  <a:gd name="T112" fmla="*/ 1704 w 3461"/>
                  <a:gd name="T113" fmla="*/ 332 h 3456"/>
                  <a:gd name="T114" fmla="*/ 1983 w 3461"/>
                  <a:gd name="T115" fmla="*/ 217 h 3456"/>
                  <a:gd name="T116" fmla="*/ 2272 w 3461"/>
                  <a:gd name="T117" fmla="*/ 131 h 3456"/>
                  <a:gd name="T118" fmla="*/ 2556 w 3461"/>
                  <a:gd name="T119" fmla="*/ 72 h 3456"/>
                  <a:gd name="T120" fmla="*/ 2824 w 3461"/>
                  <a:gd name="T121" fmla="*/ 34 h 3456"/>
                  <a:gd name="T122" fmla="*/ 3065 w 3461"/>
                  <a:gd name="T123" fmla="*/ 11 h 3456"/>
                  <a:gd name="T124" fmla="*/ 3265 w 3461"/>
                  <a:gd name="T125" fmla="*/ 1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1" h="3456">
                    <a:moveTo>
                      <a:pt x="2076" y="928"/>
                    </a:moveTo>
                    <a:lnTo>
                      <a:pt x="2026" y="931"/>
                    </a:lnTo>
                    <a:lnTo>
                      <a:pt x="1977" y="939"/>
                    </a:lnTo>
                    <a:lnTo>
                      <a:pt x="1928" y="952"/>
                    </a:lnTo>
                    <a:lnTo>
                      <a:pt x="1881" y="972"/>
                    </a:lnTo>
                    <a:lnTo>
                      <a:pt x="1837" y="996"/>
                    </a:lnTo>
                    <a:lnTo>
                      <a:pt x="1794" y="1026"/>
                    </a:lnTo>
                    <a:lnTo>
                      <a:pt x="1754" y="1061"/>
                    </a:lnTo>
                    <a:lnTo>
                      <a:pt x="1719" y="1101"/>
                    </a:lnTo>
                    <a:lnTo>
                      <a:pt x="1689" y="1143"/>
                    </a:lnTo>
                    <a:lnTo>
                      <a:pt x="1665" y="1188"/>
                    </a:lnTo>
                    <a:lnTo>
                      <a:pt x="1646" y="1235"/>
                    </a:lnTo>
                    <a:lnTo>
                      <a:pt x="1632" y="1283"/>
                    </a:lnTo>
                    <a:lnTo>
                      <a:pt x="1624" y="1333"/>
                    </a:lnTo>
                    <a:lnTo>
                      <a:pt x="1621" y="1382"/>
                    </a:lnTo>
                    <a:lnTo>
                      <a:pt x="1624" y="1433"/>
                    </a:lnTo>
                    <a:lnTo>
                      <a:pt x="1632" y="1481"/>
                    </a:lnTo>
                    <a:lnTo>
                      <a:pt x="1646" y="1529"/>
                    </a:lnTo>
                    <a:lnTo>
                      <a:pt x="1665" y="1577"/>
                    </a:lnTo>
                    <a:lnTo>
                      <a:pt x="1689" y="1622"/>
                    </a:lnTo>
                    <a:lnTo>
                      <a:pt x="1719" y="1665"/>
                    </a:lnTo>
                    <a:lnTo>
                      <a:pt x="1754" y="1705"/>
                    </a:lnTo>
                    <a:lnTo>
                      <a:pt x="1794" y="1740"/>
                    </a:lnTo>
                    <a:lnTo>
                      <a:pt x="1837" y="1770"/>
                    </a:lnTo>
                    <a:lnTo>
                      <a:pt x="1881" y="1794"/>
                    </a:lnTo>
                    <a:lnTo>
                      <a:pt x="1928" y="1813"/>
                    </a:lnTo>
                    <a:lnTo>
                      <a:pt x="1977" y="1826"/>
                    </a:lnTo>
                    <a:lnTo>
                      <a:pt x="2026" y="1835"/>
                    </a:lnTo>
                    <a:lnTo>
                      <a:pt x="2076" y="1837"/>
                    </a:lnTo>
                    <a:lnTo>
                      <a:pt x="2127" y="1835"/>
                    </a:lnTo>
                    <a:lnTo>
                      <a:pt x="2175" y="1826"/>
                    </a:lnTo>
                    <a:lnTo>
                      <a:pt x="2225" y="1813"/>
                    </a:lnTo>
                    <a:lnTo>
                      <a:pt x="2270" y="1794"/>
                    </a:lnTo>
                    <a:lnTo>
                      <a:pt x="2316" y="1770"/>
                    </a:lnTo>
                    <a:lnTo>
                      <a:pt x="2359" y="1740"/>
                    </a:lnTo>
                    <a:lnTo>
                      <a:pt x="2399" y="1705"/>
                    </a:lnTo>
                    <a:lnTo>
                      <a:pt x="2434" y="1665"/>
                    </a:lnTo>
                    <a:lnTo>
                      <a:pt x="2464" y="1622"/>
                    </a:lnTo>
                    <a:lnTo>
                      <a:pt x="2488" y="1577"/>
                    </a:lnTo>
                    <a:lnTo>
                      <a:pt x="2507" y="1529"/>
                    </a:lnTo>
                    <a:lnTo>
                      <a:pt x="2521" y="1481"/>
                    </a:lnTo>
                    <a:lnTo>
                      <a:pt x="2529" y="1433"/>
                    </a:lnTo>
                    <a:lnTo>
                      <a:pt x="2532" y="1382"/>
                    </a:lnTo>
                    <a:lnTo>
                      <a:pt x="2529" y="1333"/>
                    </a:lnTo>
                    <a:lnTo>
                      <a:pt x="2521" y="1283"/>
                    </a:lnTo>
                    <a:lnTo>
                      <a:pt x="2507" y="1235"/>
                    </a:lnTo>
                    <a:lnTo>
                      <a:pt x="2488" y="1188"/>
                    </a:lnTo>
                    <a:lnTo>
                      <a:pt x="2464" y="1143"/>
                    </a:lnTo>
                    <a:lnTo>
                      <a:pt x="2434" y="1101"/>
                    </a:lnTo>
                    <a:lnTo>
                      <a:pt x="2399" y="1061"/>
                    </a:lnTo>
                    <a:lnTo>
                      <a:pt x="2359" y="1026"/>
                    </a:lnTo>
                    <a:lnTo>
                      <a:pt x="2316" y="996"/>
                    </a:lnTo>
                    <a:lnTo>
                      <a:pt x="2270" y="972"/>
                    </a:lnTo>
                    <a:lnTo>
                      <a:pt x="2225" y="952"/>
                    </a:lnTo>
                    <a:lnTo>
                      <a:pt x="2175" y="939"/>
                    </a:lnTo>
                    <a:lnTo>
                      <a:pt x="2127" y="931"/>
                    </a:lnTo>
                    <a:lnTo>
                      <a:pt x="2076" y="928"/>
                    </a:lnTo>
                    <a:close/>
                    <a:moveTo>
                      <a:pt x="3322" y="0"/>
                    </a:moveTo>
                    <a:lnTo>
                      <a:pt x="3325" y="0"/>
                    </a:lnTo>
                    <a:lnTo>
                      <a:pt x="3351" y="2"/>
                    </a:lnTo>
                    <a:lnTo>
                      <a:pt x="3377" y="10"/>
                    </a:lnTo>
                    <a:lnTo>
                      <a:pt x="3401" y="23"/>
                    </a:lnTo>
                    <a:lnTo>
                      <a:pt x="3421" y="40"/>
                    </a:lnTo>
                    <a:lnTo>
                      <a:pt x="3438" y="60"/>
                    </a:lnTo>
                    <a:lnTo>
                      <a:pt x="3451" y="86"/>
                    </a:lnTo>
                    <a:lnTo>
                      <a:pt x="3459" y="111"/>
                    </a:lnTo>
                    <a:lnTo>
                      <a:pt x="3461" y="139"/>
                    </a:lnTo>
                    <a:lnTo>
                      <a:pt x="3460" y="194"/>
                    </a:lnTo>
                    <a:lnTo>
                      <a:pt x="3457" y="256"/>
                    </a:lnTo>
                    <a:lnTo>
                      <a:pt x="3454" y="323"/>
                    </a:lnTo>
                    <a:lnTo>
                      <a:pt x="3450" y="395"/>
                    </a:lnTo>
                    <a:lnTo>
                      <a:pt x="3444" y="471"/>
                    </a:lnTo>
                    <a:lnTo>
                      <a:pt x="3437" y="552"/>
                    </a:lnTo>
                    <a:lnTo>
                      <a:pt x="3427" y="635"/>
                    </a:lnTo>
                    <a:lnTo>
                      <a:pt x="3416" y="722"/>
                    </a:lnTo>
                    <a:lnTo>
                      <a:pt x="3404" y="811"/>
                    </a:lnTo>
                    <a:lnTo>
                      <a:pt x="3389" y="903"/>
                    </a:lnTo>
                    <a:lnTo>
                      <a:pt x="3372" y="997"/>
                    </a:lnTo>
                    <a:lnTo>
                      <a:pt x="3351" y="1091"/>
                    </a:lnTo>
                    <a:lnTo>
                      <a:pt x="3329" y="1187"/>
                    </a:lnTo>
                    <a:lnTo>
                      <a:pt x="3304" y="1283"/>
                    </a:lnTo>
                    <a:lnTo>
                      <a:pt x="3275" y="1380"/>
                    </a:lnTo>
                    <a:lnTo>
                      <a:pt x="3244" y="1475"/>
                    </a:lnTo>
                    <a:lnTo>
                      <a:pt x="3210" y="1569"/>
                    </a:lnTo>
                    <a:lnTo>
                      <a:pt x="3171" y="1663"/>
                    </a:lnTo>
                    <a:lnTo>
                      <a:pt x="3129" y="1755"/>
                    </a:lnTo>
                    <a:lnTo>
                      <a:pt x="3083" y="1845"/>
                    </a:lnTo>
                    <a:lnTo>
                      <a:pt x="3033" y="1932"/>
                    </a:lnTo>
                    <a:lnTo>
                      <a:pt x="2980" y="2015"/>
                    </a:lnTo>
                    <a:lnTo>
                      <a:pt x="2922" y="2094"/>
                    </a:lnTo>
                    <a:lnTo>
                      <a:pt x="2859" y="2172"/>
                    </a:lnTo>
                    <a:lnTo>
                      <a:pt x="2793" y="2243"/>
                    </a:lnTo>
                    <a:lnTo>
                      <a:pt x="2738" y="2296"/>
                    </a:lnTo>
                    <a:lnTo>
                      <a:pt x="2686" y="2346"/>
                    </a:lnTo>
                    <a:lnTo>
                      <a:pt x="2638" y="2390"/>
                    </a:lnTo>
                    <a:lnTo>
                      <a:pt x="2592" y="2431"/>
                    </a:lnTo>
                    <a:lnTo>
                      <a:pt x="2546" y="2469"/>
                    </a:lnTo>
                    <a:lnTo>
                      <a:pt x="2501" y="2504"/>
                    </a:lnTo>
                    <a:lnTo>
                      <a:pt x="2457" y="2538"/>
                    </a:lnTo>
                    <a:lnTo>
                      <a:pt x="2412" y="2571"/>
                    </a:lnTo>
                    <a:lnTo>
                      <a:pt x="2366" y="2603"/>
                    </a:lnTo>
                    <a:lnTo>
                      <a:pt x="2318" y="2635"/>
                    </a:lnTo>
                    <a:lnTo>
                      <a:pt x="2267" y="2668"/>
                    </a:lnTo>
                    <a:lnTo>
                      <a:pt x="2214" y="2702"/>
                    </a:lnTo>
                    <a:lnTo>
                      <a:pt x="2156" y="2738"/>
                    </a:lnTo>
                    <a:lnTo>
                      <a:pt x="2094" y="2777"/>
                    </a:lnTo>
                    <a:lnTo>
                      <a:pt x="2050" y="2804"/>
                    </a:lnTo>
                    <a:lnTo>
                      <a:pt x="2003" y="2833"/>
                    </a:lnTo>
                    <a:lnTo>
                      <a:pt x="1955" y="2865"/>
                    </a:lnTo>
                    <a:lnTo>
                      <a:pt x="1903" y="2897"/>
                    </a:lnTo>
                    <a:lnTo>
                      <a:pt x="1849" y="2931"/>
                    </a:lnTo>
                    <a:lnTo>
                      <a:pt x="1791" y="2969"/>
                    </a:lnTo>
                    <a:lnTo>
                      <a:pt x="1729" y="3007"/>
                    </a:lnTo>
                    <a:lnTo>
                      <a:pt x="1665" y="3049"/>
                    </a:lnTo>
                    <a:lnTo>
                      <a:pt x="1597" y="3094"/>
                    </a:lnTo>
                    <a:lnTo>
                      <a:pt x="1525" y="3142"/>
                    </a:lnTo>
                    <a:lnTo>
                      <a:pt x="1449" y="3193"/>
                    </a:lnTo>
                    <a:lnTo>
                      <a:pt x="1368" y="3247"/>
                    </a:lnTo>
                    <a:lnTo>
                      <a:pt x="1283" y="3304"/>
                    </a:lnTo>
                    <a:lnTo>
                      <a:pt x="1193" y="3366"/>
                    </a:lnTo>
                    <a:lnTo>
                      <a:pt x="1099" y="3431"/>
                    </a:lnTo>
                    <a:lnTo>
                      <a:pt x="1074" y="3445"/>
                    </a:lnTo>
                    <a:lnTo>
                      <a:pt x="1048" y="3453"/>
                    </a:lnTo>
                    <a:lnTo>
                      <a:pt x="1021" y="3456"/>
                    </a:lnTo>
                    <a:lnTo>
                      <a:pt x="994" y="3454"/>
                    </a:lnTo>
                    <a:lnTo>
                      <a:pt x="969" y="3445"/>
                    </a:lnTo>
                    <a:lnTo>
                      <a:pt x="946" y="3433"/>
                    </a:lnTo>
                    <a:lnTo>
                      <a:pt x="924" y="3415"/>
                    </a:lnTo>
                    <a:lnTo>
                      <a:pt x="40" y="2534"/>
                    </a:lnTo>
                    <a:lnTo>
                      <a:pt x="23" y="2512"/>
                    </a:lnTo>
                    <a:lnTo>
                      <a:pt x="10" y="2488"/>
                    </a:lnTo>
                    <a:lnTo>
                      <a:pt x="3" y="2463"/>
                    </a:lnTo>
                    <a:lnTo>
                      <a:pt x="0" y="2436"/>
                    </a:lnTo>
                    <a:lnTo>
                      <a:pt x="3" y="2408"/>
                    </a:lnTo>
                    <a:lnTo>
                      <a:pt x="11" y="2383"/>
                    </a:lnTo>
                    <a:lnTo>
                      <a:pt x="25" y="2359"/>
                    </a:lnTo>
                    <a:lnTo>
                      <a:pt x="90" y="2265"/>
                    </a:lnTo>
                    <a:lnTo>
                      <a:pt x="152" y="2175"/>
                    </a:lnTo>
                    <a:lnTo>
                      <a:pt x="210" y="2090"/>
                    </a:lnTo>
                    <a:lnTo>
                      <a:pt x="264" y="2010"/>
                    </a:lnTo>
                    <a:lnTo>
                      <a:pt x="315" y="1934"/>
                    </a:lnTo>
                    <a:lnTo>
                      <a:pt x="362" y="1861"/>
                    </a:lnTo>
                    <a:lnTo>
                      <a:pt x="407" y="1794"/>
                    </a:lnTo>
                    <a:lnTo>
                      <a:pt x="449" y="1729"/>
                    </a:lnTo>
                    <a:lnTo>
                      <a:pt x="489" y="1668"/>
                    </a:lnTo>
                    <a:lnTo>
                      <a:pt x="525" y="1610"/>
                    </a:lnTo>
                    <a:lnTo>
                      <a:pt x="560" y="1556"/>
                    </a:lnTo>
                    <a:lnTo>
                      <a:pt x="593" y="1504"/>
                    </a:lnTo>
                    <a:lnTo>
                      <a:pt x="624" y="1456"/>
                    </a:lnTo>
                    <a:lnTo>
                      <a:pt x="653" y="1409"/>
                    </a:lnTo>
                    <a:lnTo>
                      <a:pt x="681" y="1365"/>
                    </a:lnTo>
                    <a:lnTo>
                      <a:pt x="718" y="1303"/>
                    </a:lnTo>
                    <a:lnTo>
                      <a:pt x="755" y="1246"/>
                    </a:lnTo>
                    <a:lnTo>
                      <a:pt x="790" y="1193"/>
                    </a:lnTo>
                    <a:lnTo>
                      <a:pt x="822" y="1142"/>
                    </a:lnTo>
                    <a:lnTo>
                      <a:pt x="855" y="1094"/>
                    </a:lnTo>
                    <a:lnTo>
                      <a:pt x="886" y="1048"/>
                    </a:lnTo>
                    <a:lnTo>
                      <a:pt x="919" y="1002"/>
                    </a:lnTo>
                    <a:lnTo>
                      <a:pt x="953" y="957"/>
                    </a:lnTo>
                    <a:lnTo>
                      <a:pt x="989" y="914"/>
                    </a:lnTo>
                    <a:lnTo>
                      <a:pt x="1027" y="868"/>
                    </a:lnTo>
                    <a:lnTo>
                      <a:pt x="1068" y="822"/>
                    </a:lnTo>
                    <a:lnTo>
                      <a:pt x="1112" y="773"/>
                    </a:lnTo>
                    <a:lnTo>
                      <a:pt x="1161" y="722"/>
                    </a:lnTo>
                    <a:lnTo>
                      <a:pt x="1215" y="667"/>
                    </a:lnTo>
                    <a:lnTo>
                      <a:pt x="1287" y="601"/>
                    </a:lnTo>
                    <a:lnTo>
                      <a:pt x="1363" y="538"/>
                    </a:lnTo>
                    <a:lnTo>
                      <a:pt x="1442" y="480"/>
                    </a:lnTo>
                    <a:lnTo>
                      <a:pt x="1527" y="427"/>
                    </a:lnTo>
                    <a:lnTo>
                      <a:pt x="1613" y="378"/>
                    </a:lnTo>
                    <a:lnTo>
                      <a:pt x="1704" y="332"/>
                    </a:lnTo>
                    <a:lnTo>
                      <a:pt x="1794" y="290"/>
                    </a:lnTo>
                    <a:lnTo>
                      <a:pt x="1889" y="252"/>
                    </a:lnTo>
                    <a:lnTo>
                      <a:pt x="1983" y="217"/>
                    </a:lnTo>
                    <a:lnTo>
                      <a:pt x="2080" y="186"/>
                    </a:lnTo>
                    <a:lnTo>
                      <a:pt x="2175" y="157"/>
                    </a:lnTo>
                    <a:lnTo>
                      <a:pt x="2272" y="131"/>
                    </a:lnTo>
                    <a:lnTo>
                      <a:pt x="2367" y="110"/>
                    </a:lnTo>
                    <a:lnTo>
                      <a:pt x="2463" y="89"/>
                    </a:lnTo>
                    <a:lnTo>
                      <a:pt x="2556" y="72"/>
                    </a:lnTo>
                    <a:lnTo>
                      <a:pt x="2648" y="57"/>
                    </a:lnTo>
                    <a:lnTo>
                      <a:pt x="2737" y="45"/>
                    </a:lnTo>
                    <a:lnTo>
                      <a:pt x="2824" y="34"/>
                    </a:lnTo>
                    <a:lnTo>
                      <a:pt x="2909" y="24"/>
                    </a:lnTo>
                    <a:lnTo>
                      <a:pt x="2988" y="17"/>
                    </a:lnTo>
                    <a:lnTo>
                      <a:pt x="3065" y="11"/>
                    </a:lnTo>
                    <a:lnTo>
                      <a:pt x="3137" y="6"/>
                    </a:lnTo>
                    <a:lnTo>
                      <a:pt x="3204" y="3"/>
                    </a:lnTo>
                    <a:lnTo>
                      <a:pt x="3265" y="1"/>
                    </a:lnTo>
                    <a:lnTo>
                      <a:pt x="3322"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
          <p:nvSpPr>
            <p:cNvPr id="86" name="开路设计21"/>
            <p:cNvSpPr>
              <a:spLocks noEditPoints="1"/>
            </p:cNvSpPr>
            <p:nvPr/>
          </p:nvSpPr>
          <p:spPr bwMode="auto">
            <a:xfrm>
              <a:off x="11184" y="3745"/>
              <a:ext cx="815" cy="815"/>
            </a:xfrm>
            <a:custGeom>
              <a:avLst/>
              <a:gdLst>
                <a:gd name="T0" fmla="*/ 4899 w 6560"/>
                <a:gd name="T1" fmla="*/ 4212 h 6556"/>
                <a:gd name="T2" fmla="*/ 5625 w 6560"/>
                <a:gd name="T3" fmla="*/ 4937 h 6556"/>
                <a:gd name="T4" fmla="*/ 5734 w 6560"/>
                <a:gd name="T5" fmla="*/ 5169 h 6556"/>
                <a:gd name="T6" fmla="*/ 5535 w 6560"/>
                <a:gd name="T7" fmla="*/ 5326 h 6556"/>
                <a:gd name="T8" fmla="*/ 4530 w 6560"/>
                <a:gd name="T9" fmla="*/ 5213 h 6556"/>
                <a:gd name="T10" fmla="*/ 4556 w 6560"/>
                <a:gd name="T11" fmla="*/ 4174 h 6556"/>
                <a:gd name="T12" fmla="*/ 4795 w 6560"/>
                <a:gd name="T13" fmla="*/ 3694 h 6556"/>
                <a:gd name="T14" fmla="*/ 4139 w 6560"/>
                <a:gd name="T15" fmla="*/ 3969 h 6556"/>
                <a:gd name="T16" fmla="*/ 3746 w 6560"/>
                <a:gd name="T17" fmla="*/ 4553 h 6556"/>
                <a:gd name="T18" fmla="*/ 3746 w 6560"/>
                <a:gd name="T19" fmla="*/ 5282 h 6556"/>
                <a:gd name="T20" fmla="*/ 4139 w 6560"/>
                <a:gd name="T21" fmla="*/ 5864 h 6556"/>
                <a:gd name="T22" fmla="*/ 4795 w 6560"/>
                <a:gd name="T23" fmla="*/ 6139 h 6556"/>
                <a:gd name="T24" fmla="*/ 5505 w 6560"/>
                <a:gd name="T25" fmla="*/ 5998 h 6556"/>
                <a:gd name="T26" fmla="*/ 6002 w 6560"/>
                <a:gd name="T27" fmla="*/ 5502 h 6556"/>
                <a:gd name="T28" fmla="*/ 6143 w 6560"/>
                <a:gd name="T29" fmla="*/ 4792 h 6556"/>
                <a:gd name="T30" fmla="*/ 5868 w 6560"/>
                <a:gd name="T31" fmla="*/ 4136 h 6556"/>
                <a:gd name="T32" fmla="*/ 5286 w 6560"/>
                <a:gd name="T33" fmla="*/ 3743 h 6556"/>
                <a:gd name="T34" fmla="*/ 2870 w 6560"/>
                <a:gd name="T35" fmla="*/ 4507 h 6556"/>
                <a:gd name="T36" fmla="*/ 820 w 6560"/>
                <a:gd name="T37" fmla="*/ 4507 h 6556"/>
                <a:gd name="T38" fmla="*/ 5463 w 6560"/>
                <a:gd name="T39" fmla="*/ 3371 h 6556"/>
                <a:gd name="T40" fmla="*/ 6125 w 6560"/>
                <a:gd name="T41" fmla="*/ 3805 h 6556"/>
                <a:gd name="T42" fmla="*/ 6506 w 6560"/>
                <a:gd name="T43" fmla="*/ 4503 h 6556"/>
                <a:gd name="T44" fmla="*/ 6506 w 6560"/>
                <a:gd name="T45" fmla="*/ 5330 h 6556"/>
                <a:gd name="T46" fmla="*/ 6125 w 6560"/>
                <a:gd name="T47" fmla="*/ 6028 h 6556"/>
                <a:gd name="T48" fmla="*/ 5463 w 6560"/>
                <a:gd name="T49" fmla="*/ 6464 h 6556"/>
                <a:gd name="T50" fmla="*/ 4639 w 6560"/>
                <a:gd name="T51" fmla="*/ 6532 h 6556"/>
                <a:gd name="T52" fmla="*/ 3909 w 6560"/>
                <a:gd name="T53" fmla="*/ 6207 h 6556"/>
                <a:gd name="T54" fmla="*/ 3423 w 6560"/>
                <a:gd name="T55" fmla="*/ 5585 h 6556"/>
                <a:gd name="T56" fmla="*/ 3285 w 6560"/>
                <a:gd name="T57" fmla="*/ 4776 h 6556"/>
                <a:gd name="T58" fmla="*/ 3550 w 6560"/>
                <a:gd name="T59" fmla="*/ 4015 h 6556"/>
                <a:gd name="T60" fmla="*/ 4131 w 6560"/>
                <a:gd name="T61" fmla="*/ 3480 h 6556"/>
                <a:gd name="T62" fmla="*/ 4921 w 6560"/>
                <a:gd name="T63" fmla="*/ 3279 h 6556"/>
                <a:gd name="T64" fmla="*/ 2050 w 6560"/>
                <a:gd name="T65" fmla="*/ 2460 h 6556"/>
                <a:gd name="T66" fmla="*/ 1640 w 6560"/>
                <a:gd name="T67" fmla="*/ 2460 h 6556"/>
                <a:gd name="T68" fmla="*/ 614 w 6560"/>
                <a:gd name="T69" fmla="*/ 1025 h 6556"/>
                <a:gd name="T70" fmla="*/ 784 w 6560"/>
                <a:gd name="T71" fmla="*/ 1355 h 6556"/>
                <a:gd name="T72" fmla="*/ 1155 w 6560"/>
                <a:gd name="T73" fmla="*/ 1413 h 6556"/>
                <a:gd name="T74" fmla="*/ 1414 w 6560"/>
                <a:gd name="T75" fmla="*/ 1154 h 6556"/>
                <a:gd name="T76" fmla="*/ 3899 w 6560"/>
                <a:gd name="T77" fmla="*/ 1090 h 6556"/>
                <a:gd name="T78" fmla="*/ 4117 w 6560"/>
                <a:gd name="T79" fmla="*/ 1389 h 6556"/>
                <a:gd name="T80" fmla="*/ 4494 w 6560"/>
                <a:gd name="T81" fmla="*/ 1389 h 6556"/>
                <a:gd name="T82" fmla="*/ 4709 w 6560"/>
                <a:gd name="T83" fmla="*/ 1090 h 6556"/>
                <a:gd name="T84" fmla="*/ 5090 w 6560"/>
                <a:gd name="T85" fmla="*/ 871 h 6556"/>
                <a:gd name="T86" fmla="*/ 5323 w 6560"/>
                <a:gd name="T87" fmla="*/ 1198 h 6556"/>
                <a:gd name="T88" fmla="*/ 411 w 6560"/>
                <a:gd name="T89" fmla="*/ 4876 h 6556"/>
                <a:gd name="T90" fmla="*/ 445 w 6560"/>
                <a:gd name="T91" fmla="*/ 5326 h 6556"/>
                <a:gd name="T92" fmla="*/ 86 w 6560"/>
                <a:gd name="T93" fmla="*/ 5143 h 6556"/>
                <a:gd name="T94" fmla="*/ 6 w 6560"/>
                <a:gd name="T95" fmla="*/ 1198 h 6556"/>
                <a:gd name="T96" fmla="*/ 239 w 6560"/>
                <a:gd name="T97" fmla="*/ 871 h 6556"/>
                <a:gd name="T98" fmla="*/ 4394 w 6560"/>
                <a:gd name="T99" fmla="*/ 22 h 6556"/>
                <a:gd name="T100" fmla="*/ 4510 w 6560"/>
                <a:gd name="T101" fmla="*/ 1025 h 6556"/>
                <a:gd name="T102" fmla="*/ 4352 w 6560"/>
                <a:gd name="T103" fmla="*/ 1224 h 6556"/>
                <a:gd name="T104" fmla="*/ 4121 w 6560"/>
                <a:gd name="T105" fmla="*/ 1114 h 6556"/>
                <a:gd name="T106" fmla="*/ 4145 w 6560"/>
                <a:gd name="T107" fmla="*/ 78 h 6556"/>
                <a:gd name="T108" fmla="*/ 1071 w 6560"/>
                <a:gd name="T109" fmla="*/ 6 h 6556"/>
                <a:gd name="T110" fmla="*/ 1231 w 6560"/>
                <a:gd name="T111" fmla="*/ 205 h 6556"/>
                <a:gd name="T112" fmla="*/ 1115 w 6560"/>
                <a:gd name="T113" fmla="*/ 1208 h 6556"/>
                <a:gd name="T114" fmla="*/ 866 w 6560"/>
                <a:gd name="T115" fmla="*/ 1152 h 6556"/>
                <a:gd name="T116" fmla="*/ 842 w 6560"/>
                <a:gd name="T117" fmla="*/ 116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60" h="6556">
                  <a:moveTo>
                    <a:pt x="4715" y="4098"/>
                  </a:moveTo>
                  <a:lnTo>
                    <a:pt x="4761" y="4102"/>
                  </a:lnTo>
                  <a:lnTo>
                    <a:pt x="4805" y="4118"/>
                  </a:lnTo>
                  <a:lnTo>
                    <a:pt x="4843" y="4142"/>
                  </a:lnTo>
                  <a:lnTo>
                    <a:pt x="4875" y="4174"/>
                  </a:lnTo>
                  <a:lnTo>
                    <a:pt x="4899" y="4212"/>
                  </a:lnTo>
                  <a:lnTo>
                    <a:pt x="4915" y="4256"/>
                  </a:lnTo>
                  <a:lnTo>
                    <a:pt x="4921" y="4302"/>
                  </a:lnTo>
                  <a:lnTo>
                    <a:pt x="4921" y="4918"/>
                  </a:lnTo>
                  <a:lnTo>
                    <a:pt x="5535" y="4918"/>
                  </a:lnTo>
                  <a:lnTo>
                    <a:pt x="5581" y="4922"/>
                  </a:lnTo>
                  <a:lnTo>
                    <a:pt x="5625" y="4937"/>
                  </a:lnTo>
                  <a:lnTo>
                    <a:pt x="5662" y="4961"/>
                  </a:lnTo>
                  <a:lnTo>
                    <a:pt x="5694" y="4993"/>
                  </a:lnTo>
                  <a:lnTo>
                    <a:pt x="5718" y="5031"/>
                  </a:lnTo>
                  <a:lnTo>
                    <a:pt x="5734" y="5075"/>
                  </a:lnTo>
                  <a:lnTo>
                    <a:pt x="5740" y="5123"/>
                  </a:lnTo>
                  <a:lnTo>
                    <a:pt x="5734" y="5169"/>
                  </a:lnTo>
                  <a:lnTo>
                    <a:pt x="5718" y="5213"/>
                  </a:lnTo>
                  <a:lnTo>
                    <a:pt x="5694" y="5250"/>
                  </a:lnTo>
                  <a:lnTo>
                    <a:pt x="5662" y="5282"/>
                  </a:lnTo>
                  <a:lnTo>
                    <a:pt x="5625" y="5306"/>
                  </a:lnTo>
                  <a:lnTo>
                    <a:pt x="5581" y="5322"/>
                  </a:lnTo>
                  <a:lnTo>
                    <a:pt x="5535" y="5326"/>
                  </a:lnTo>
                  <a:lnTo>
                    <a:pt x="4715" y="5326"/>
                  </a:lnTo>
                  <a:lnTo>
                    <a:pt x="4667" y="5322"/>
                  </a:lnTo>
                  <a:lnTo>
                    <a:pt x="4625" y="5306"/>
                  </a:lnTo>
                  <a:lnTo>
                    <a:pt x="4587" y="5282"/>
                  </a:lnTo>
                  <a:lnTo>
                    <a:pt x="4556" y="5250"/>
                  </a:lnTo>
                  <a:lnTo>
                    <a:pt x="4530" y="5213"/>
                  </a:lnTo>
                  <a:lnTo>
                    <a:pt x="4516" y="5169"/>
                  </a:lnTo>
                  <a:lnTo>
                    <a:pt x="4510" y="5123"/>
                  </a:lnTo>
                  <a:lnTo>
                    <a:pt x="4510" y="4302"/>
                  </a:lnTo>
                  <a:lnTo>
                    <a:pt x="4516" y="4256"/>
                  </a:lnTo>
                  <a:lnTo>
                    <a:pt x="4530" y="4212"/>
                  </a:lnTo>
                  <a:lnTo>
                    <a:pt x="4556" y="4174"/>
                  </a:lnTo>
                  <a:lnTo>
                    <a:pt x="4587" y="4142"/>
                  </a:lnTo>
                  <a:lnTo>
                    <a:pt x="4625" y="4118"/>
                  </a:lnTo>
                  <a:lnTo>
                    <a:pt x="4667" y="4102"/>
                  </a:lnTo>
                  <a:lnTo>
                    <a:pt x="4715" y="4098"/>
                  </a:lnTo>
                  <a:close/>
                  <a:moveTo>
                    <a:pt x="4921" y="3688"/>
                  </a:moveTo>
                  <a:lnTo>
                    <a:pt x="4795" y="3694"/>
                  </a:lnTo>
                  <a:lnTo>
                    <a:pt x="4671" y="3714"/>
                  </a:lnTo>
                  <a:lnTo>
                    <a:pt x="4554" y="3743"/>
                  </a:lnTo>
                  <a:lnTo>
                    <a:pt x="4442" y="3785"/>
                  </a:lnTo>
                  <a:lnTo>
                    <a:pt x="4334" y="3837"/>
                  </a:lnTo>
                  <a:lnTo>
                    <a:pt x="4232" y="3899"/>
                  </a:lnTo>
                  <a:lnTo>
                    <a:pt x="4139" y="3969"/>
                  </a:lnTo>
                  <a:lnTo>
                    <a:pt x="4051" y="4048"/>
                  </a:lnTo>
                  <a:lnTo>
                    <a:pt x="3971" y="4136"/>
                  </a:lnTo>
                  <a:lnTo>
                    <a:pt x="3899" y="4230"/>
                  </a:lnTo>
                  <a:lnTo>
                    <a:pt x="3837" y="4331"/>
                  </a:lnTo>
                  <a:lnTo>
                    <a:pt x="3786" y="4439"/>
                  </a:lnTo>
                  <a:lnTo>
                    <a:pt x="3746" y="4553"/>
                  </a:lnTo>
                  <a:lnTo>
                    <a:pt x="3714" y="4670"/>
                  </a:lnTo>
                  <a:lnTo>
                    <a:pt x="3696" y="4792"/>
                  </a:lnTo>
                  <a:lnTo>
                    <a:pt x="3690" y="4918"/>
                  </a:lnTo>
                  <a:lnTo>
                    <a:pt x="3696" y="5043"/>
                  </a:lnTo>
                  <a:lnTo>
                    <a:pt x="3714" y="5165"/>
                  </a:lnTo>
                  <a:lnTo>
                    <a:pt x="3746" y="5282"/>
                  </a:lnTo>
                  <a:lnTo>
                    <a:pt x="3786" y="5396"/>
                  </a:lnTo>
                  <a:lnTo>
                    <a:pt x="3837" y="5502"/>
                  </a:lnTo>
                  <a:lnTo>
                    <a:pt x="3899" y="5603"/>
                  </a:lnTo>
                  <a:lnTo>
                    <a:pt x="3971" y="5699"/>
                  </a:lnTo>
                  <a:lnTo>
                    <a:pt x="4051" y="5787"/>
                  </a:lnTo>
                  <a:lnTo>
                    <a:pt x="4139" y="5864"/>
                  </a:lnTo>
                  <a:lnTo>
                    <a:pt x="4232" y="5936"/>
                  </a:lnTo>
                  <a:lnTo>
                    <a:pt x="4334" y="5998"/>
                  </a:lnTo>
                  <a:lnTo>
                    <a:pt x="4442" y="6050"/>
                  </a:lnTo>
                  <a:lnTo>
                    <a:pt x="4554" y="6092"/>
                  </a:lnTo>
                  <a:lnTo>
                    <a:pt x="4671" y="6122"/>
                  </a:lnTo>
                  <a:lnTo>
                    <a:pt x="4795" y="6139"/>
                  </a:lnTo>
                  <a:lnTo>
                    <a:pt x="4921" y="6145"/>
                  </a:lnTo>
                  <a:lnTo>
                    <a:pt x="5046" y="6139"/>
                  </a:lnTo>
                  <a:lnTo>
                    <a:pt x="5168" y="6122"/>
                  </a:lnTo>
                  <a:lnTo>
                    <a:pt x="5286" y="6092"/>
                  </a:lnTo>
                  <a:lnTo>
                    <a:pt x="5397" y="6050"/>
                  </a:lnTo>
                  <a:lnTo>
                    <a:pt x="5505" y="5998"/>
                  </a:lnTo>
                  <a:lnTo>
                    <a:pt x="5607" y="5936"/>
                  </a:lnTo>
                  <a:lnTo>
                    <a:pt x="5702" y="5864"/>
                  </a:lnTo>
                  <a:lnTo>
                    <a:pt x="5788" y="5787"/>
                  </a:lnTo>
                  <a:lnTo>
                    <a:pt x="5868" y="5699"/>
                  </a:lnTo>
                  <a:lnTo>
                    <a:pt x="5940" y="5603"/>
                  </a:lnTo>
                  <a:lnTo>
                    <a:pt x="6002" y="5502"/>
                  </a:lnTo>
                  <a:lnTo>
                    <a:pt x="6053" y="5396"/>
                  </a:lnTo>
                  <a:lnTo>
                    <a:pt x="6093" y="5282"/>
                  </a:lnTo>
                  <a:lnTo>
                    <a:pt x="6125" y="5165"/>
                  </a:lnTo>
                  <a:lnTo>
                    <a:pt x="6143" y="5043"/>
                  </a:lnTo>
                  <a:lnTo>
                    <a:pt x="6149" y="4918"/>
                  </a:lnTo>
                  <a:lnTo>
                    <a:pt x="6143" y="4792"/>
                  </a:lnTo>
                  <a:lnTo>
                    <a:pt x="6125" y="4670"/>
                  </a:lnTo>
                  <a:lnTo>
                    <a:pt x="6093" y="4553"/>
                  </a:lnTo>
                  <a:lnTo>
                    <a:pt x="6053" y="4439"/>
                  </a:lnTo>
                  <a:lnTo>
                    <a:pt x="6002" y="4331"/>
                  </a:lnTo>
                  <a:lnTo>
                    <a:pt x="5940" y="4230"/>
                  </a:lnTo>
                  <a:lnTo>
                    <a:pt x="5868" y="4136"/>
                  </a:lnTo>
                  <a:lnTo>
                    <a:pt x="5788" y="4048"/>
                  </a:lnTo>
                  <a:lnTo>
                    <a:pt x="5702" y="3969"/>
                  </a:lnTo>
                  <a:lnTo>
                    <a:pt x="5607" y="3899"/>
                  </a:lnTo>
                  <a:lnTo>
                    <a:pt x="5505" y="3837"/>
                  </a:lnTo>
                  <a:lnTo>
                    <a:pt x="5397" y="3785"/>
                  </a:lnTo>
                  <a:lnTo>
                    <a:pt x="5286" y="3743"/>
                  </a:lnTo>
                  <a:lnTo>
                    <a:pt x="5168" y="3714"/>
                  </a:lnTo>
                  <a:lnTo>
                    <a:pt x="5046" y="3694"/>
                  </a:lnTo>
                  <a:lnTo>
                    <a:pt x="4921" y="3688"/>
                  </a:lnTo>
                  <a:close/>
                  <a:moveTo>
                    <a:pt x="2050" y="3688"/>
                  </a:moveTo>
                  <a:lnTo>
                    <a:pt x="2870" y="3688"/>
                  </a:lnTo>
                  <a:lnTo>
                    <a:pt x="2870" y="4507"/>
                  </a:lnTo>
                  <a:lnTo>
                    <a:pt x="2050" y="4507"/>
                  </a:lnTo>
                  <a:lnTo>
                    <a:pt x="2050" y="3688"/>
                  </a:lnTo>
                  <a:close/>
                  <a:moveTo>
                    <a:pt x="820" y="3688"/>
                  </a:moveTo>
                  <a:lnTo>
                    <a:pt x="1640" y="3688"/>
                  </a:lnTo>
                  <a:lnTo>
                    <a:pt x="1640" y="4507"/>
                  </a:lnTo>
                  <a:lnTo>
                    <a:pt x="820" y="4507"/>
                  </a:lnTo>
                  <a:lnTo>
                    <a:pt x="820" y="3688"/>
                  </a:lnTo>
                  <a:close/>
                  <a:moveTo>
                    <a:pt x="4921" y="3279"/>
                  </a:moveTo>
                  <a:lnTo>
                    <a:pt x="5062" y="3285"/>
                  </a:lnTo>
                  <a:lnTo>
                    <a:pt x="5200" y="3303"/>
                  </a:lnTo>
                  <a:lnTo>
                    <a:pt x="5333" y="3331"/>
                  </a:lnTo>
                  <a:lnTo>
                    <a:pt x="5463" y="3371"/>
                  </a:lnTo>
                  <a:lnTo>
                    <a:pt x="5589" y="3421"/>
                  </a:lnTo>
                  <a:lnTo>
                    <a:pt x="5708" y="3480"/>
                  </a:lnTo>
                  <a:lnTo>
                    <a:pt x="5822" y="3548"/>
                  </a:lnTo>
                  <a:lnTo>
                    <a:pt x="5930" y="3626"/>
                  </a:lnTo>
                  <a:lnTo>
                    <a:pt x="6031" y="3712"/>
                  </a:lnTo>
                  <a:lnTo>
                    <a:pt x="6125" y="3805"/>
                  </a:lnTo>
                  <a:lnTo>
                    <a:pt x="6211" y="3907"/>
                  </a:lnTo>
                  <a:lnTo>
                    <a:pt x="6289" y="4015"/>
                  </a:lnTo>
                  <a:lnTo>
                    <a:pt x="6359" y="4128"/>
                  </a:lnTo>
                  <a:lnTo>
                    <a:pt x="6416" y="4248"/>
                  </a:lnTo>
                  <a:lnTo>
                    <a:pt x="6466" y="4373"/>
                  </a:lnTo>
                  <a:lnTo>
                    <a:pt x="6506" y="4503"/>
                  </a:lnTo>
                  <a:lnTo>
                    <a:pt x="6536" y="4638"/>
                  </a:lnTo>
                  <a:lnTo>
                    <a:pt x="6554" y="4776"/>
                  </a:lnTo>
                  <a:lnTo>
                    <a:pt x="6560" y="4918"/>
                  </a:lnTo>
                  <a:lnTo>
                    <a:pt x="6554" y="5059"/>
                  </a:lnTo>
                  <a:lnTo>
                    <a:pt x="6536" y="5197"/>
                  </a:lnTo>
                  <a:lnTo>
                    <a:pt x="6506" y="5330"/>
                  </a:lnTo>
                  <a:lnTo>
                    <a:pt x="6466" y="5460"/>
                  </a:lnTo>
                  <a:lnTo>
                    <a:pt x="6416" y="5585"/>
                  </a:lnTo>
                  <a:lnTo>
                    <a:pt x="6359" y="5705"/>
                  </a:lnTo>
                  <a:lnTo>
                    <a:pt x="6289" y="5821"/>
                  </a:lnTo>
                  <a:lnTo>
                    <a:pt x="6211" y="5928"/>
                  </a:lnTo>
                  <a:lnTo>
                    <a:pt x="6125" y="6028"/>
                  </a:lnTo>
                  <a:lnTo>
                    <a:pt x="6031" y="6122"/>
                  </a:lnTo>
                  <a:lnTo>
                    <a:pt x="5930" y="6207"/>
                  </a:lnTo>
                  <a:lnTo>
                    <a:pt x="5822" y="6285"/>
                  </a:lnTo>
                  <a:lnTo>
                    <a:pt x="5708" y="6355"/>
                  </a:lnTo>
                  <a:lnTo>
                    <a:pt x="5589" y="6415"/>
                  </a:lnTo>
                  <a:lnTo>
                    <a:pt x="5463" y="6464"/>
                  </a:lnTo>
                  <a:lnTo>
                    <a:pt x="5333" y="6504"/>
                  </a:lnTo>
                  <a:lnTo>
                    <a:pt x="5200" y="6532"/>
                  </a:lnTo>
                  <a:lnTo>
                    <a:pt x="5062" y="6550"/>
                  </a:lnTo>
                  <a:lnTo>
                    <a:pt x="4921" y="6556"/>
                  </a:lnTo>
                  <a:lnTo>
                    <a:pt x="4779" y="6550"/>
                  </a:lnTo>
                  <a:lnTo>
                    <a:pt x="4639" y="6532"/>
                  </a:lnTo>
                  <a:lnTo>
                    <a:pt x="4506" y="6504"/>
                  </a:lnTo>
                  <a:lnTo>
                    <a:pt x="4376" y="6464"/>
                  </a:lnTo>
                  <a:lnTo>
                    <a:pt x="4250" y="6415"/>
                  </a:lnTo>
                  <a:lnTo>
                    <a:pt x="4131" y="6355"/>
                  </a:lnTo>
                  <a:lnTo>
                    <a:pt x="4017" y="6285"/>
                  </a:lnTo>
                  <a:lnTo>
                    <a:pt x="3909" y="6207"/>
                  </a:lnTo>
                  <a:lnTo>
                    <a:pt x="3808" y="6122"/>
                  </a:lnTo>
                  <a:lnTo>
                    <a:pt x="3714" y="6028"/>
                  </a:lnTo>
                  <a:lnTo>
                    <a:pt x="3628" y="5928"/>
                  </a:lnTo>
                  <a:lnTo>
                    <a:pt x="3550" y="5821"/>
                  </a:lnTo>
                  <a:lnTo>
                    <a:pt x="3482" y="5705"/>
                  </a:lnTo>
                  <a:lnTo>
                    <a:pt x="3423" y="5585"/>
                  </a:lnTo>
                  <a:lnTo>
                    <a:pt x="3373" y="5460"/>
                  </a:lnTo>
                  <a:lnTo>
                    <a:pt x="3333" y="5330"/>
                  </a:lnTo>
                  <a:lnTo>
                    <a:pt x="3303" y="5197"/>
                  </a:lnTo>
                  <a:lnTo>
                    <a:pt x="3285" y="5059"/>
                  </a:lnTo>
                  <a:lnTo>
                    <a:pt x="3279" y="4918"/>
                  </a:lnTo>
                  <a:lnTo>
                    <a:pt x="3285" y="4776"/>
                  </a:lnTo>
                  <a:lnTo>
                    <a:pt x="3303" y="4638"/>
                  </a:lnTo>
                  <a:lnTo>
                    <a:pt x="3333" y="4503"/>
                  </a:lnTo>
                  <a:lnTo>
                    <a:pt x="3373" y="4373"/>
                  </a:lnTo>
                  <a:lnTo>
                    <a:pt x="3423" y="4248"/>
                  </a:lnTo>
                  <a:lnTo>
                    <a:pt x="3482" y="4128"/>
                  </a:lnTo>
                  <a:lnTo>
                    <a:pt x="3550" y="4015"/>
                  </a:lnTo>
                  <a:lnTo>
                    <a:pt x="3628" y="3907"/>
                  </a:lnTo>
                  <a:lnTo>
                    <a:pt x="3714" y="3805"/>
                  </a:lnTo>
                  <a:lnTo>
                    <a:pt x="3808" y="3712"/>
                  </a:lnTo>
                  <a:lnTo>
                    <a:pt x="3909" y="3626"/>
                  </a:lnTo>
                  <a:lnTo>
                    <a:pt x="4017" y="3548"/>
                  </a:lnTo>
                  <a:lnTo>
                    <a:pt x="4131" y="3480"/>
                  </a:lnTo>
                  <a:lnTo>
                    <a:pt x="4250" y="3421"/>
                  </a:lnTo>
                  <a:lnTo>
                    <a:pt x="4376" y="3371"/>
                  </a:lnTo>
                  <a:lnTo>
                    <a:pt x="4506" y="3331"/>
                  </a:lnTo>
                  <a:lnTo>
                    <a:pt x="4639" y="3303"/>
                  </a:lnTo>
                  <a:lnTo>
                    <a:pt x="4779" y="3285"/>
                  </a:lnTo>
                  <a:lnTo>
                    <a:pt x="4921" y="3279"/>
                  </a:lnTo>
                  <a:close/>
                  <a:moveTo>
                    <a:pt x="3279" y="2460"/>
                  </a:moveTo>
                  <a:lnTo>
                    <a:pt x="4099" y="2460"/>
                  </a:lnTo>
                  <a:lnTo>
                    <a:pt x="4099" y="3279"/>
                  </a:lnTo>
                  <a:lnTo>
                    <a:pt x="3279" y="3279"/>
                  </a:lnTo>
                  <a:lnTo>
                    <a:pt x="3279" y="2460"/>
                  </a:lnTo>
                  <a:close/>
                  <a:moveTo>
                    <a:pt x="2050" y="2460"/>
                  </a:moveTo>
                  <a:lnTo>
                    <a:pt x="2870" y="2460"/>
                  </a:lnTo>
                  <a:lnTo>
                    <a:pt x="2870" y="3279"/>
                  </a:lnTo>
                  <a:lnTo>
                    <a:pt x="2050" y="3279"/>
                  </a:lnTo>
                  <a:lnTo>
                    <a:pt x="2050" y="2460"/>
                  </a:lnTo>
                  <a:close/>
                  <a:moveTo>
                    <a:pt x="820" y="2460"/>
                  </a:moveTo>
                  <a:lnTo>
                    <a:pt x="1640" y="2460"/>
                  </a:lnTo>
                  <a:lnTo>
                    <a:pt x="1640" y="3279"/>
                  </a:lnTo>
                  <a:lnTo>
                    <a:pt x="820" y="3279"/>
                  </a:lnTo>
                  <a:lnTo>
                    <a:pt x="820" y="2460"/>
                  </a:lnTo>
                  <a:close/>
                  <a:moveTo>
                    <a:pt x="445" y="819"/>
                  </a:moveTo>
                  <a:lnTo>
                    <a:pt x="614" y="819"/>
                  </a:lnTo>
                  <a:lnTo>
                    <a:pt x="614" y="1025"/>
                  </a:lnTo>
                  <a:lnTo>
                    <a:pt x="620" y="1090"/>
                  </a:lnTo>
                  <a:lnTo>
                    <a:pt x="636" y="1154"/>
                  </a:lnTo>
                  <a:lnTo>
                    <a:pt x="660" y="1212"/>
                  </a:lnTo>
                  <a:lnTo>
                    <a:pt x="694" y="1266"/>
                  </a:lnTo>
                  <a:lnTo>
                    <a:pt x="736" y="1314"/>
                  </a:lnTo>
                  <a:lnTo>
                    <a:pt x="784" y="1355"/>
                  </a:lnTo>
                  <a:lnTo>
                    <a:pt x="836" y="1389"/>
                  </a:lnTo>
                  <a:lnTo>
                    <a:pt x="896" y="1413"/>
                  </a:lnTo>
                  <a:lnTo>
                    <a:pt x="959" y="1429"/>
                  </a:lnTo>
                  <a:lnTo>
                    <a:pt x="1025" y="1435"/>
                  </a:lnTo>
                  <a:lnTo>
                    <a:pt x="1091" y="1429"/>
                  </a:lnTo>
                  <a:lnTo>
                    <a:pt x="1155" y="1413"/>
                  </a:lnTo>
                  <a:lnTo>
                    <a:pt x="1213" y="1389"/>
                  </a:lnTo>
                  <a:lnTo>
                    <a:pt x="1267" y="1355"/>
                  </a:lnTo>
                  <a:lnTo>
                    <a:pt x="1314" y="1314"/>
                  </a:lnTo>
                  <a:lnTo>
                    <a:pt x="1356" y="1266"/>
                  </a:lnTo>
                  <a:lnTo>
                    <a:pt x="1388" y="1212"/>
                  </a:lnTo>
                  <a:lnTo>
                    <a:pt x="1414" y="1154"/>
                  </a:lnTo>
                  <a:lnTo>
                    <a:pt x="1430" y="1090"/>
                  </a:lnTo>
                  <a:lnTo>
                    <a:pt x="1434" y="1025"/>
                  </a:lnTo>
                  <a:lnTo>
                    <a:pt x="1434" y="819"/>
                  </a:lnTo>
                  <a:lnTo>
                    <a:pt x="3895" y="819"/>
                  </a:lnTo>
                  <a:lnTo>
                    <a:pt x="3895" y="1025"/>
                  </a:lnTo>
                  <a:lnTo>
                    <a:pt x="3899" y="1090"/>
                  </a:lnTo>
                  <a:lnTo>
                    <a:pt x="3915" y="1154"/>
                  </a:lnTo>
                  <a:lnTo>
                    <a:pt x="3941" y="1212"/>
                  </a:lnTo>
                  <a:lnTo>
                    <a:pt x="3973" y="1266"/>
                  </a:lnTo>
                  <a:lnTo>
                    <a:pt x="4015" y="1314"/>
                  </a:lnTo>
                  <a:lnTo>
                    <a:pt x="4063" y="1355"/>
                  </a:lnTo>
                  <a:lnTo>
                    <a:pt x="4117" y="1389"/>
                  </a:lnTo>
                  <a:lnTo>
                    <a:pt x="4175" y="1413"/>
                  </a:lnTo>
                  <a:lnTo>
                    <a:pt x="4238" y="1429"/>
                  </a:lnTo>
                  <a:lnTo>
                    <a:pt x="4304" y="1435"/>
                  </a:lnTo>
                  <a:lnTo>
                    <a:pt x="4372" y="1429"/>
                  </a:lnTo>
                  <a:lnTo>
                    <a:pt x="4434" y="1413"/>
                  </a:lnTo>
                  <a:lnTo>
                    <a:pt x="4494" y="1389"/>
                  </a:lnTo>
                  <a:lnTo>
                    <a:pt x="4548" y="1355"/>
                  </a:lnTo>
                  <a:lnTo>
                    <a:pt x="4595" y="1314"/>
                  </a:lnTo>
                  <a:lnTo>
                    <a:pt x="4635" y="1266"/>
                  </a:lnTo>
                  <a:lnTo>
                    <a:pt x="4669" y="1212"/>
                  </a:lnTo>
                  <a:lnTo>
                    <a:pt x="4693" y="1154"/>
                  </a:lnTo>
                  <a:lnTo>
                    <a:pt x="4709" y="1090"/>
                  </a:lnTo>
                  <a:lnTo>
                    <a:pt x="4715" y="1025"/>
                  </a:lnTo>
                  <a:lnTo>
                    <a:pt x="4715" y="819"/>
                  </a:lnTo>
                  <a:lnTo>
                    <a:pt x="4887" y="819"/>
                  </a:lnTo>
                  <a:lnTo>
                    <a:pt x="4958" y="825"/>
                  </a:lnTo>
                  <a:lnTo>
                    <a:pt x="5026" y="843"/>
                  </a:lnTo>
                  <a:lnTo>
                    <a:pt x="5090" y="871"/>
                  </a:lnTo>
                  <a:lnTo>
                    <a:pt x="5148" y="907"/>
                  </a:lnTo>
                  <a:lnTo>
                    <a:pt x="5200" y="951"/>
                  </a:lnTo>
                  <a:lnTo>
                    <a:pt x="5244" y="1005"/>
                  </a:lnTo>
                  <a:lnTo>
                    <a:pt x="5280" y="1062"/>
                  </a:lnTo>
                  <a:lnTo>
                    <a:pt x="5307" y="1128"/>
                  </a:lnTo>
                  <a:lnTo>
                    <a:pt x="5323" y="1198"/>
                  </a:lnTo>
                  <a:lnTo>
                    <a:pt x="5329" y="1270"/>
                  </a:lnTo>
                  <a:lnTo>
                    <a:pt x="5329" y="2868"/>
                  </a:lnTo>
                  <a:lnTo>
                    <a:pt x="4921" y="2868"/>
                  </a:lnTo>
                  <a:lnTo>
                    <a:pt x="4921" y="2049"/>
                  </a:lnTo>
                  <a:lnTo>
                    <a:pt x="411" y="2049"/>
                  </a:lnTo>
                  <a:lnTo>
                    <a:pt x="411" y="4876"/>
                  </a:lnTo>
                  <a:lnTo>
                    <a:pt x="415" y="4896"/>
                  </a:lnTo>
                  <a:lnTo>
                    <a:pt x="427" y="4912"/>
                  </a:lnTo>
                  <a:lnTo>
                    <a:pt x="445" y="4918"/>
                  </a:lnTo>
                  <a:lnTo>
                    <a:pt x="2870" y="4918"/>
                  </a:lnTo>
                  <a:lnTo>
                    <a:pt x="2870" y="5326"/>
                  </a:lnTo>
                  <a:lnTo>
                    <a:pt x="445" y="5326"/>
                  </a:lnTo>
                  <a:lnTo>
                    <a:pt x="373" y="5320"/>
                  </a:lnTo>
                  <a:lnTo>
                    <a:pt x="303" y="5304"/>
                  </a:lnTo>
                  <a:lnTo>
                    <a:pt x="239" y="5276"/>
                  </a:lnTo>
                  <a:lnTo>
                    <a:pt x="182" y="5240"/>
                  </a:lnTo>
                  <a:lnTo>
                    <a:pt x="130" y="5195"/>
                  </a:lnTo>
                  <a:lnTo>
                    <a:pt x="86" y="5143"/>
                  </a:lnTo>
                  <a:lnTo>
                    <a:pt x="50" y="5083"/>
                  </a:lnTo>
                  <a:lnTo>
                    <a:pt x="22" y="5019"/>
                  </a:lnTo>
                  <a:lnTo>
                    <a:pt x="6" y="4949"/>
                  </a:lnTo>
                  <a:lnTo>
                    <a:pt x="0" y="4876"/>
                  </a:lnTo>
                  <a:lnTo>
                    <a:pt x="0" y="1270"/>
                  </a:lnTo>
                  <a:lnTo>
                    <a:pt x="6" y="1198"/>
                  </a:lnTo>
                  <a:lnTo>
                    <a:pt x="22" y="1128"/>
                  </a:lnTo>
                  <a:lnTo>
                    <a:pt x="50" y="1062"/>
                  </a:lnTo>
                  <a:lnTo>
                    <a:pt x="86" y="1005"/>
                  </a:lnTo>
                  <a:lnTo>
                    <a:pt x="130" y="951"/>
                  </a:lnTo>
                  <a:lnTo>
                    <a:pt x="182" y="907"/>
                  </a:lnTo>
                  <a:lnTo>
                    <a:pt x="239" y="871"/>
                  </a:lnTo>
                  <a:lnTo>
                    <a:pt x="303" y="843"/>
                  </a:lnTo>
                  <a:lnTo>
                    <a:pt x="373" y="825"/>
                  </a:lnTo>
                  <a:lnTo>
                    <a:pt x="445" y="819"/>
                  </a:lnTo>
                  <a:close/>
                  <a:moveTo>
                    <a:pt x="4304" y="0"/>
                  </a:moveTo>
                  <a:lnTo>
                    <a:pt x="4352" y="6"/>
                  </a:lnTo>
                  <a:lnTo>
                    <a:pt x="4394" y="22"/>
                  </a:lnTo>
                  <a:lnTo>
                    <a:pt x="4434" y="46"/>
                  </a:lnTo>
                  <a:lnTo>
                    <a:pt x="4464" y="78"/>
                  </a:lnTo>
                  <a:lnTo>
                    <a:pt x="4490" y="116"/>
                  </a:lnTo>
                  <a:lnTo>
                    <a:pt x="4504" y="157"/>
                  </a:lnTo>
                  <a:lnTo>
                    <a:pt x="4510" y="205"/>
                  </a:lnTo>
                  <a:lnTo>
                    <a:pt x="4510" y="1025"/>
                  </a:lnTo>
                  <a:lnTo>
                    <a:pt x="4504" y="1072"/>
                  </a:lnTo>
                  <a:lnTo>
                    <a:pt x="4490" y="1114"/>
                  </a:lnTo>
                  <a:lnTo>
                    <a:pt x="4464" y="1152"/>
                  </a:lnTo>
                  <a:lnTo>
                    <a:pt x="4434" y="1184"/>
                  </a:lnTo>
                  <a:lnTo>
                    <a:pt x="4394" y="1208"/>
                  </a:lnTo>
                  <a:lnTo>
                    <a:pt x="4352" y="1224"/>
                  </a:lnTo>
                  <a:lnTo>
                    <a:pt x="4304" y="1230"/>
                  </a:lnTo>
                  <a:lnTo>
                    <a:pt x="4258" y="1224"/>
                  </a:lnTo>
                  <a:lnTo>
                    <a:pt x="4214" y="1208"/>
                  </a:lnTo>
                  <a:lnTo>
                    <a:pt x="4177" y="1184"/>
                  </a:lnTo>
                  <a:lnTo>
                    <a:pt x="4145" y="1152"/>
                  </a:lnTo>
                  <a:lnTo>
                    <a:pt x="4121" y="1114"/>
                  </a:lnTo>
                  <a:lnTo>
                    <a:pt x="4105" y="1072"/>
                  </a:lnTo>
                  <a:lnTo>
                    <a:pt x="4099" y="1025"/>
                  </a:lnTo>
                  <a:lnTo>
                    <a:pt x="4099" y="205"/>
                  </a:lnTo>
                  <a:lnTo>
                    <a:pt x="4105" y="157"/>
                  </a:lnTo>
                  <a:lnTo>
                    <a:pt x="4121" y="116"/>
                  </a:lnTo>
                  <a:lnTo>
                    <a:pt x="4145" y="78"/>
                  </a:lnTo>
                  <a:lnTo>
                    <a:pt x="4177" y="46"/>
                  </a:lnTo>
                  <a:lnTo>
                    <a:pt x="4214" y="22"/>
                  </a:lnTo>
                  <a:lnTo>
                    <a:pt x="4258" y="6"/>
                  </a:lnTo>
                  <a:lnTo>
                    <a:pt x="4304" y="0"/>
                  </a:lnTo>
                  <a:close/>
                  <a:moveTo>
                    <a:pt x="1025" y="0"/>
                  </a:moveTo>
                  <a:lnTo>
                    <a:pt x="1071" y="6"/>
                  </a:lnTo>
                  <a:lnTo>
                    <a:pt x="1115" y="22"/>
                  </a:lnTo>
                  <a:lnTo>
                    <a:pt x="1153" y="46"/>
                  </a:lnTo>
                  <a:lnTo>
                    <a:pt x="1185" y="78"/>
                  </a:lnTo>
                  <a:lnTo>
                    <a:pt x="1209" y="116"/>
                  </a:lnTo>
                  <a:lnTo>
                    <a:pt x="1225" y="157"/>
                  </a:lnTo>
                  <a:lnTo>
                    <a:pt x="1231" y="205"/>
                  </a:lnTo>
                  <a:lnTo>
                    <a:pt x="1231" y="1025"/>
                  </a:lnTo>
                  <a:lnTo>
                    <a:pt x="1225" y="1072"/>
                  </a:lnTo>
                  <a:lnTo>
                    <a:pt x="1209" y="1114"/>
                  </a:lnTo>
                  <a:lnTo>
                    <a:pt x="1185" y="1152"/>
                  </a:lnTo>
                  <a:lnTo>
                    <a:pt x="1153" y="1184"/>
                  </a:lnTo>
                  <a:lnTo>
                    <a:pt x="1115" y="1208"/>
                  </a:lnTo>
                  <a:lnTo>
                    <a:pt x="1071" y="1224"/>
                  </a:lnTo>
                  <a:lnTo>
                    <a:pt x="1025" y="1230"/>
                  </a:lnTo>
                  <a:lnTo>
                    <a:pt x="977" y="1224"/>
                  </a:lnTo>
                  <a:lnTo>
                    <a:pt x="935" y="1208"/>
                  </a:lnTo>
                  <a:lnTo>
                    <a:pt x="898" y="1184"/>
                  </a:lnTo>
                  <a:lnTo>
                    <a:pt x="866" y="1152"/>
                  </a:lnTo>
                  <a:lnTo>
                    <a:pt x="842" y="1114"/>
                  </a:lnTo>
                  <a:lnTo>
                    <a:pt x="826" y="1072"/>
                  </a:lnTo>
                  <a:lnTo>
                    <a:pt x="820" y="1025"/>
                  </a:lnTo>
                  <a:lnTo>
                    <a:pt x="820" y="205"/>
                  </a:lnTo>
                  <a:lnTo>
                    <a:pt x="826" y="157"/>
                  </a:lnTo>
                  <a:lnTo>
                    <a:pt x="842" y="116"/>
                  </a:lnTo>
                  <a:lnTo>
                    <a:pt x="866" y="78"/>
                  </a:lnTo>
                  <a:lnTo>
                    <a:pt x="898" y="46"/>
                  </a:lnTo>
                  <a:lnTo>
                    <a:pt x="935" y="22"/>
                  </a:lnTo>
                  <a:lnTo>
                    <a:pt x="977" y="6"/>
                  </a:lnTo>
                  <a:lnTo>
                    <a:pt x="1025" y="0"/>
                  </a:lnTo>
                  <a:close/>
                </a:path>
              </a:pathLst>
            </a:custGeom>
            <a:solidFill>
              <a:schemeClr val="bg1"/>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87" name="开路设计22"/>
            <p:cNvSpPr>
              <a:spLocks noEditPoints="1"/>
            </p:cNvSpPr>
            <p:nvPr/>
          </p:nvSpPr>
          <p:spPr bwMode="auto">
            <a:xfrm>
              <a:off x="7297" y="7471"/>
              <a:ext cx="685" cy="572"/>
            </a:xfrm>
            <a:custGeom>
              <a:avLst/>
              <a:gdLst>
                <a:gd name="T0" fmla="*/ 2315 w 3604"/>
                <a:gd name="T1" fmla="*/ 1678 h 3007"/>
                <a:gd name="T2" fmla="*/ 2613 w 3604"/>
                <a:gd name="T3" fmla="*/ 1921 h 3007"/>
                <a:gd name="T4" fmla="*/ 2729 w 3604"/>
                <a:gd name="T5" fmla="*/ 2297 h 3007"/>
                <a:gd name="T6" fmla="*/ 2655 w 3604"/>
                <a:gd name="T7" fmla="*/ 2873 h 3007"/>
                <a:gd name="T8" fmla="*/ 2444 w 3604"/>
                <a:gd name="T9" fmla="*/ 2942 h 3007"/>
                <a:gd name="T10" fmla="*/ 2054 w 3604"/>
                <a:gd name="T11" fmla="*/ 3002 h 3007"/>
                <a:gd name="T12" fmla="*/ 1556 w 3604"/>
                <a:gd name="T13" fmla="*/ 2987 h 3007"/>
                <a:gd name="T14" fmla="*/ 967 w 3604"/>
                <a:gd name="T15" fmla="*/ 2860 h 3007"/>
                <a:gd name="T16" fmla="*/ 958 w 3604"/>
                <a:gd name="T17" fmla="*/ 2097 h 3007"/>
                <a:gd name="T18" fmla="*/ 1174 w 3604"/>
                <a:gd name="T19" fmla="*/ 1778 h 3007"/>
                <a:gd name="T20" fmla="*/ 1535 w 3604"/>
                <a:gd name="T21" fmla="*/ 1629 h 3007"/>
                <a:gd name="T22" fmla="*/ 3128 w 3604"/>
                <a:gd name="T23" fmla="*/ 1114 h 3007"/>
                <a:gd name="T24" fmla="*/ 3449 w 3604"/>
                <a:gd name="T25" fmla="*/ 1328 h 3007"/>
                <a:gd name="T26" fmla="*/ 3600 w 3604"/>
                <a:gd name="T27" fmla="*/ 1686 h 3007"/>
                <a:gd name="T28" fmla="*/ 3548 w 3604"/>
                <a:gd name="T29" fmla="*/ 2325 h 3007"/>
                <a:gd name="T30" fmla="*/ 3368 w 3604"/>
                <a:gd name="T31" fmla="*/ 2388 h 3007"/>
                <a:gd name="T32" fmla="*/ 3012 w 3604"/>
                <a:gd name="T33" fmla="*/ 2454 h 3007"/>
                <a:gd name="T34" fmla="*/ 2828 w 3604"/>
                <a:gd name="T35" fmla="*/ 2089 h 3007"/>
                <a:gd name="T36" fmla="*/ 2626 w 3604"/>
                <a:gd name="T37" fmla="*/ 1741 h 3007"/>
                <a:gd name="T38" fmla="*/ 2281 w 3604"/>
                <a:gd name="T39" fmla="*/ 1534 h 3007"/>
                <a:gd name="T40" fmla="*/ 2466 w 3604"/>
                <a:gd name="T41" fmla="*/ 1213 h 3007"/>
                <a:gd name="T42" fmla="*/ 1180 w 3604"/>
                <a:gd name="T43" fmla="*/ 1151 h 3007"/>
                <a:gd name="T44" fmla="*/ 1333 w 3604"/>
                <a:gd name="T45" fmla="*/ 1489 h 3007"/>
                <a:gd name="T46" fmla="*/ 1080 w 3604"/>
                <a:gd name="T47" fmla="*/ 1695 h 3007"/>
                <a:gd name="T48" fmla="*/ 850 w 3604"/>
                <a:gd name="T49" fmla="*/ 2023 h 3007"/>
                <a:gd name="T50" fmla="*/ 716 w 3604"/>
                <a:gd name="T51" fmla="*/ 2455 h 3007"/>
                <a:gd name="T52" fmla="*/ 145 w 3604"/>
                <a:gd name="T53" fmla="*/ 2350 h 3007"/>
                <a:gd name="T54" fmla="*/ 13 w 3604"/>
                <a:gd name="T55" fmla="*/ 1620 h 3007"/>
                <a:gd name="T56" fmla="*/ 198 w 3604"/>
                <a:gd name="T57" fmla="*/ 1281 h 3007"/>
                <a:gd name="T58" fmla="*/ 540 w 3604"/>
                <a:gd name="T59" fmla="*/ 1097 h 3007"/>
                <a:gd name="T60" fmla="*/ 1995 w 3604"/>
                <a:gd name="T61" fmla="*/ 568 h 3007"/>
                <a:gd name="T62" fmla="*/ 2254 w 3604"/>
                <a:gd name="T63" fmla="*/ 756 h 3007"/>
                <a:gd name="T64" fmla="*/ 2357 w 3604"/>
                <a:gd name="T65" fmla="*/ 1065 h 3007"/>
                <a:gd name="T66" fmla="*/ 2254 w 3604"/>
                <a:gd name="T67" fmla="*/ 1374 h 3007"/>
                <a:gd name="T68" fmla="*/ 1995 w 3604"/>
                <a:gd name="T69" fmla="*/ 1563 h 3007"/>
                <a:gd name="T70" fmla="*/ 1661 w 3604"/>
                <a:gd name="T71" fmla="*/ 1563 h 3007"/>
                <a:gd name="T72" fmla="*/ 1402 w 3604"/>
                <a:gd name="T73" fmla="*/ 1375 h 3007"/>
                <a:gd name="T74" fmla="*/ 1300 w 3604"/>
                <a:gd name="T75" fmla="*/ 1065 h 3007"/>
                <a:gd name="T76" fmla="*/ 1402 w 3604"/>
                <a:gd name="T77" fmla="*/ 756 h 3007"/>
                <a:gd name="T78" fmla="*/ 1661 w 3604"/>
                <a:gd name="T79" fmla="*/ 568 h 3007"/>
                <a:gd name="T80" fmla="*/ 2816 w 3604"/>
                <a:gd name="T81" fmla="*/ 12 h 3007"/>
                <a:gd name="T82" fmla="*/ 3095 w 3604"/>
                <a:gd name="T83" fmla="*/ 173 h 3007"/>
                <a:gd name="T84" fmla="*/ 3228 w 3604"/>
                <a:gd name="T85" fmla="*/ 467 h 3007"/>
                <a:gd name="T86" fmla="*/ 3159 w 3604"/>
                <a:gd name="T87" fmla="*/ 789 h 3007"/>
                <a:gd name="T88" fmla="*/ 2921 w 3604"/>
                <a:gd name="T89" fmla="*/ 1002 h 3007"/>
                <a:gd name="T90" fmla="*/ 2587 w 3604"/>
                <a:gd name="T91" fmla="*/ 1035 h 3007"/>
                <a:gd name="T92" fmla="*/ 2411 w 3604"/>
                <a:gd name="T93" fmla="*/ 770 h 3007"/>
                <a:gd name="T94" fmla="*/ 2175 w 3604"/>
                <a:gd name="T95" fmla="*/ 516 h 3007"/>
                <a:gd name="T96" fmla="*/ 2293 w 3604"/>
                <a:gd name="T97" fmla="*/ 192 h 3007"/>
                <a:gd name="T98" fmla="*/ 2582 w 3604"/>
                <a:gd name="T99" fmla="*/ 13 h 3007"/>
                <a:gd name="T100" fmla="*/ 1069 w 3604"/>
                <a:gd name="T101" fmla="*/ 27 h 3007"/>
                <a:gd name="T102" fmla="*/ 1328 w 3604"/>
                <a:gd name="T103" fmla="*/ 214 h 3007"/>
                <a:gd name="T104" fmla="*/ 1429 w 3604"/>
                <a:gd name="T105" fmla="*/ 524 h 3007"/>
                <a:gd name="T106" fmla="*/ 1267 w 3604"/>
                <a:gd name="T107" fmla="*/ 735 h 3007"/>
                <a:gd name="T108" fmla="*/ 1096 w 3604"/>
                <a:gd name="T109" fmla="*/ 1011 h 3007"/>
                <a:gd name="T110" fmla="*/ 787 w 3604"/>
                <a:gd name="T111" fmla="*/ 1036 h 3007"/>
                <a:gd name="T112" fmla="*/ 508 w 3604"/>
                <a:gd name="T113" fmla="*/ 876 h 3007"/>
                <a:gd name="T114" fmla="*/ 375 w 3604"/>
                <a:gd name="T115" fmla="*/ 581 h 3007"/>
                <a:gd name="T116" fmla="*/ 445 w 3604"/>
                <a:gd name="T117" fmla="*/ 259 h 3007"/>
                <a:gd name="T118" fmla="*/ 683 w 3604"/>
                <a:gd name="T119" fmla="*/ 46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04" h="3007">
                  <a:moveTo>
                    <a:pt x="1604" y="1624"/>
                  </a:moveTo>
                  <a:lnTo>
                    <a:pt x="2053" y="1624"/>
                  </a:lnTo>
                  <a:lnTo>
                    <a:pt x="2122" y="1629"/>
                  </a:lnTo>
                  <a:lnTo>
                    <a:pt x="2189" y="1639"/>
                  </a:lnTo>
                  <a:lnTo>
                    <a:pt x="2253" y="1655"/>
                  </a:lnTo>
                  <a:lnTo>
                    <a:pt x="2315" y="1678"/>
                  </a:lnTo>
                  <a:lnTo>
                    <a:pt x="2375" y="1706"/>
                  </a:lnTo>
                  <a:lnTo>
                    <a:pt x="2430" y="1740"/>
                  </a:lnTo>
                  <a:lnTo>
                    <a:pt x="2483" y="1778"/>
                  </a:lnTo>
                  <a:lnTo>
                    <a:pt x="2531" y="1822"/>
                  </a:lnTo>
                  <a:lnTo>
                    <a:pt x="2574" y="1869"/>
                  </a:lnTo>
                  <a:lnTo>
                    <a:pt x="2613" y="1921"/>
                  </a:lnTo>
                  <a:lnTo>
                    <a:pt x="2647" y="1977"/>
                  </a:lnTo>
                  <a:lnTo>
                    <a:pt x="2676" y="2035"/>
                  </a:lnTo>
                  <a:lnTo>
                    <a:pt x="2698" y="2097"/>
                  </a:lnTo>
                  <a:lnTo>
                    <a:pt x="2715" y="2161"/>
                  </a:lnTo>
                  <a:lnTo>
                    <a:pt x="2726" y="2227"/>
                  </a:lnTo>
                  <a:lnTo>
                    <a:pt x="2729" y="2297"/>
                  </a:lnTo>
                  <a:lnTo>
                    <a:pt x="2729" y="2840"/>
                  </a:lnTo>
                  <a:lnTo>
                    <a:pt x="2725" y="2840"/>
                  </a:lnTo>
                  <a:lnTo>
                    <a:pt x="2691" y="2858"/>
                  </a:lnTo>
                  <a:lnTo>
                    <a:pt x="2684" y="2861"/>
                  </a:lnTo>
                  <a:lnTo>
                    <a:pt x="2673" y="2866"/>
                  </a:lnTo>
                  <a:lnTo>
                    <a:pt x="2655" y="2873"/>
                  </a:lnTo>
                  <a:lnTo>
                    <a:pt x="2633" y="2883"/>
                  </a:lnTo>
                  <a:lnTo>
                    <a:pt x="2605" y="2893"/>
                  </a:lnTo>
                  <a:lnTo>
                    <a:pt x="2573" y="2905"/>
                  </a:lnTo>
                  <a:lnTo>
                    <a:pt x="2535" y="2917"/>
                  </a:lnTo>
                  <a:lnTo>
                    <a:pt x="2491" y="2929"/>
                  </a:lnTo>
                  <a:lnTo>
                    <a:pt x="2444" y="2942"/>
                  </a:lnTo>
                  <a:lnTo>
                    <a:pt x="2391" y="2955"/>
                  </a:lnTo>
                  <a:lnTo>
                    <a:pt x="2332" y="2966"/>
                  </a:lnTo>
                  <a:lnTo>
                    <a:pt x="2270" y="2977"/>
                  </a:lnTo>
                  <a:lnTo>
                    <a:pt x="2202" y="2987"/>
                  </a:lnTo>
                  <a:lnTo>
                    <a:pt x="2130" y="2996"/>
                  </a:lnTo>
                  <a:lnTo>
                    <a:pt x="2054" y="3002"/>
                  </a:lnTo>
                  <a:lnTo>
                    <a:pt x="1972" y="3006"/>
                  </a:lnTo>
                  <a:lnTo>
                    <a:pt x="1887" y="3007"/>
                  </a:lnTo>
                  <a:lnTo>
                    <a:pt x="1808" y="3006"/>
                  </a:lnTo>
                  <a:lnTo>
                    <a:pt x="1727" y="3003"/>
                  </a:lnTo>
                  <a:lnTo>
                    <a:pt x="1643" y="2996"/>
                  </a:lnTo>
                  <a:lnTo>
                    <a:pt x="1556" y="2987"/>
                  </a:lnTo>
                  <a:lnTo>
                    <a:pt x="1465" y="2975"/>
                  </a:lnTo>
                  <a:lnTo>
                    <a:pt x="1371" y="2960"/>
                  </a:lnTo>
                  <a:lnTo>
                    <a:pt x="1274" y="2941"/>
                  </a:lnTo>
                  <a:lnTo>
                    <a:pt x="1175" y="2918"/>
                  </a:lnTo>
                  <a:lnTo>
                    <a:pt x="1072" y="2892"/>
                  </a:lnTo>
                  <a:lnTo>
                    <a:pt x="967" y="2860"/>
                  </a:lnTo>
                  <a:lnTo>
                    <a:pt x="929" y="2849"/>
                  </a:lnTo>
                  <a:lnTo>
                    <a:pt x="927" y="2840"/>
                  </a:lnTo>
                  <a:lnTo>
                    <a:pt x="927" y="2297"/>
                  </a:lnTo>
                  <a:lnTo>
                    <a:pt x="931" y="2227"/>
                  </a:lnTo>
                  <a:lnTo>
                    <a:pt x="941" y="2161"/>
                  </a:lnTo>
                  <a:lnTo>
                    <a:pt x="958" y="2097"/>
                  </a:lnTo>
                  <a:lnTo>
                    <a:pt x="981" y="2035"/>
                  </a:lnTo>
                  <a:lnTo>
                    <a:pt x="1009" y="1977"/>
                  </a:lnTo>
                  <a:lnTo>
                    <a:pt x="1043" y="1921"/>
                  </a:lnTo>
                  <a:lnTo>
                    <a:pt x="1082" y="1869"/>
                  </a:lnTo>
                  <a:lnTo>
                    <a:pt x="1126" y="1822"/>
                  </a:lnTo>
                  <a:lnTo>
                    <a:pt x="1174" y="1778"/>
                  </a:lnTo>
                  <a:lnTo>
                    <a:pt x="1226" y="1740"/>
                  </a:lnTo>
                  <a:lnTo>
                    <a:pt x="1282" y="1706"/>
                  </a:lnTo>
                  <a:lnTo>
                    <a:pt x="1341" y="1678"/>
                  </a:lnTo>
                  <a:lnTo>
                    <a:pt x="1403" y="1655"/>
                  </a:lnTo>
                  <a:lnTo>
                    <a:pt x="1468" y="1639"/>
                  </a:lnTo>
                  <a:lnTo>
                    <a:pt x="1535" y="1629"/>
                  </a:lnTo>
                  <a:lnTo>
                    <a:pt x="1604" y="1624"/>
                  </a:lnTo>
                  <a:close/>
                  <a:moveTo>
                    <a:pt x="2483" y="1084"/>
                  </a:moveTo>
                  <a:lnTo>
                    <a:pt x="2927" y="1084"/>
                  </a:lnTo>
                  <a:lnTo>
                    <a:pt x="2996" y="1087"/>
                  </a:lnTo>
                  <a:lnTo>
                    <a:pt x="3063" y="1097"/>
                  </a:lnTo>
                  <a:lnTo>
                    <a:pt x="3128" y="1114"/>
                  </a:lnTo>
                  <a:lnTo>
                    <a:pt x="3190" y="1137"/>
                  </a:lnTo>
                  <a:lnTo>
                    <a:pt x="3249" y="1165"/>
                  </a:lnTo>
                  <a:lnTo>
                    <a:pt x="3305" y="1198"/>
                  </a:lnTo>
                  <a:lnTo>
                    <a:pt x="3357" y="1237"/>
                  </a:lnTo>
                  <a:lnTo>
                    <a:pt x="3405" y="1281"/>
                  </a:lnTo>
                  <a:lnTo>
                    <a:pt x="3449" y="1328"/>
                  </a:lnTo>
                  <a:lnTo>
                    <a:pt x="3488" y="1380"/>
                  </a:lnTo>
                  <a:lnTo>
                    <a:pt x="3522" y="1436"/>
                  </a:lnTo>
                  <a:lnTo>
                    <a:pt x="3550" y="1494"/>
                  </a:lnTo>
                  <a:lnTo>
                    <a:pt x="3573" y="1555"/>
                  </a:lnTo>
                  <a:lnTo>
                    <a:pt x="3590" y="1620"/>
                  </a:lnTo>
                  <a:lnTo>
                    <a:pt x="3600" y="1686"/>
                  </a:lnTo>
                  <a:lnTo>
                    <a:pt x="3604" y="1755"/>
                  </a:lnTo>
                  <a:lnTo>
                    <a:pt x="3604" y="2299"/>
                  </a:lnTo>
                  <a:lnTo>
                    <a:pt x="3600" y="2299"/>
                  </a:lnTo>
                  <a:lnTo>
                    <a:pt x="3564" y="2316"/>
                  </a:lnTo>
                  <a:lnTo>
                    <a:pt x="3559" y="2320"/>
                  </a:lnTo>
                  <a:lnTo>
                    <a:pt x="3548" y="2325"/>
                  </a:lnTo>
                  <a:lnTo>
                    <a:pt x="3531" y="2332"/>
                  </a:lnTo>
                  <a:lnTo>
                    <a:pt x="3509" y="2342"/>
                  </a:lnTo>
                  <a:lnTo>
                    <a:pt x="3481" y="2351"/>
                  </a:lnTo>
                  <a:lnTo>
                    <a:pt x="3449" y="2363"/>
                  </a:lnTo>
                  <a:lnTo>
                    <a:pt x="3412" y="2376"/>
                  </a:lnTo>
                  <a:lnTo>
                    <a:pt x="3368" y="2388"/>
                  </a:lnTo>
                  <a:lnTo>
                    <a:pt x="3321" y="2401"/>
                  </a:lnTo>
                  <a:lnTo>
                    <a:pt x="3269" y="2413"/>
                  </a:lnTo>
                  <a:lnTo>
                    <a:pt x="3211" y="2425"/>
                  </a:lnTo>
                  <a:lnTo>
                    <a:pt x="3149" y="2436"/>
                  </a:lnTo>
                  <a:lnTo>
                    <a:pt x="3083" y="2446"/>
                  </a:lnTo>
                  <a:lnTo>
                    <a:pt x="3012" y="2454"/>
                  </a:lnTo>
                  <a:lnTo>
                    <a:pt x="2935" y="2460"/>
                  </a:lnTo>
                  <a:lnTo>
                    <a:pt x="2856" y="2465"/>
                  </a:lnTo>
                  <a:lnTo>
                    <a:pt x="2856" y="2297"/>
                  </a:lnTo>
                  <a:lnTo>
                    <a:pt x="2852" y="2226"/>
                  </a:lnTo>
                  <a:lnTo>
                    <a:pt x="2842" y="2156"/>
                  </a:lnTo>
                  <a:lnTo>
                    <a:pt x="2828" y="2089"/>
                  </a:lnTo>
                  <a:lnTo>
                    <a:pt x="2807" y="2023"/>
                  </a:lnTo>
                  <a:lnTo>
                    <a:pt x="2780" y="1960"/>
                  </a:lnTo>
                  <a:lnTo>
                    <a:pt x="2748" y="1901"/>
                  </a:lnTo>
                  <a:lnTo>
                    <a:pt x="2713" y="1844"/>
                  </a:lnTo>
                  <a:lnTo>
                    <a:pt x="2672" y="1790"/>
                  </a:lnTo>
                  <a:lnTo>
                    <a:pt x="2626" y="1741"/>
                  </a:lnTo>
                  <a:lnTo>
                    <a:pt x="2578" y="1695"/>
                  </a:lnTo>
                  <a:lnTo>
                    <a:pt x="2525" y="1653"/>
                  </a:lnTo>
                  <a:lnTo>
                    <a:pt x="2468" y="1616"/>
                  </a:lnTo>
                  <a:lnTo>
                    <a:pt x="2408" y="1584"/>
                  </a:lnTo>
                  <a:lnTo>
                    <a:pt x="2346" y="1556"/>
                  </a:lnTo>
                  <a:lnTo>
                    <a:pt x="2281" y="1534"/>
                  </a:lnTo>
                  <a:lnTo>
                    <a:pt x="2324" y="1489"/>
                  </a:lnTo>
                  <a:lnTo>
                    <a:pt x="2363" y="1440"/>
                  </a:lnTo>
                  <a:lnTo>
                    <a:pt x="2396" y="1387"/>
                  </a:lnTo>
                  <a:lnTo>
                    <a:pt x="2425" y="1332"/>
                  </a:lnTo>
                  <a:lnTo>
                    <a:pt x="2448" y="1274"/>
                  </a:lnTo>
                  <a:lnTo>
                    <a:pt x="2466" y="1213"/>
                  </a:lnTo>
                  <a:lnTo>
                    <a:pt x="2477" y="1149"/>
                  </a:lnTo>
                  <a:lnTo>
                    <a:pt x="2483" y="1084"/>
                  </a:lnTo>
                  <a:close/>
                  <a:moveTo>
                    <a:pt x="677" y="1084"/>
                  </a:moveTo>
                  <a:lnTo>
                    <a:pt x="1125" y="1084"/>
                  </a:lnTo>
                  <a:lnTo>
                    <a:pt x="1175" y="1086"/>
                  </a:lnTo>
                  <a:lnTo>
                    <a:pt x="1180" y="1151"/>
                  </a:lnTo>
                  <a:lnTo>
                    <a:pt x="1191" y="1214"/>
                  </a:lnTo>
                  <a:lnTo>
                    <a:pt x="1209" y="1275"/>
                  </a:lnTo>
                  <a:lnTo>
                    <a:pt x="1232" y="1333"/>
                  </a:lnTo>
                  <a:lnTo>
                    <a:pt x="1261" y="1388"/>
                  </a:lnTo>
                  <a:lnTo>
                    <a:pt x="1294" y="1441"/>
                  </a:lnTo>
                  <a:lnTo>
                    <a:pt x="1333" y="1489"/>
                  </a:lnTo>
                  <a:lnTo>
                    <a:pt x="1375" y="1534"/>
                  </a:lnTo>
                  <a:lnTo>
                    <a:pt x="1311" y="1556"/>
                  </a:lnTo>
                  <a:lnTo>
                    <a:pt x="1248" y="1584"/>
                  </a:lnTo>
                  <a:lnTo>
                    <a:pt x="1188" y="1616"/>
                  </a:lnTo>
                  <a:lnTo>
                    <a:pt x="1133" y="1653"/>
                  </a:lnTo>
                  <a:lnTo>
                    <a:pt x="1080" y="1695"/>
                  </a:lnTo>
                  <a:lnTo>
                    <a:pt x="1030" y="1741"/>
                  </a:lnTo>
                  <a:lnTo>
                    <a:pt x="985" y="1790"/>
                  </a:lnTo>
                  <a:lnTo>
                    <a:pt x="945" y="1844"/>
                  </a:lnTo>
                  <a:lnTo>
                    <a:pt x="908" y="1901"/>
                  </a:lnTo>
                  <a:lnTo>
                    <a:pt x="877" y="1960"/>
                  </a:lnTo>
                  <a:lnTo>
                    <a:pt x="850" y="2023"/>
                  </a:lnTo>
                  <a:lnTo>
                    <a:pt x="829" y="2089"/>
                  </a:lnTo>
                  <a:lnTo>
                    <a:pt x="814" y="2156"/>
                  </a:lnTo>
                  <a:lnTo>
                    <a:pt x="805" y="2226"/>
                  </a:lnTo>
                  <a:lnTo>
                    <a:pt x="802" y="2297"/>
                  </a:lnTo>
                  <a:lnTo>
                    <a:pt x="802" y="2461"/>
                  </a:lnTo>
                  <a:lnTo>
                    <a:pt x="716" y="2455"/>
                  </a:lnTo>
                  <a:lnTo>
                    <a:pt x="629" y="2446"/>
                  </a:lnTo>
                  <a:lnTo>
                    <a:pt x="538" y="2434"/>
                  </a:lnTo>
                  <a:lnTo>
                    <a:pt x="444" y="2418"/>
                  </a:lnTo>
                  <a:lnTo>
                    <a:pt x="348" y="2400"/>
                  </a:lnTo>
                  <a:lnTo>
                    <a:pt x="248" y="2377"/>
                  </a:lnTo>
                  <a:lnTo>
                    <a:pt x="145" y="2350"/>
                  </a:lnTo>
                  <a:lnTo>
                    <a:pt x="39" y="2320"/>
                  </a:lnTo>
                  <a:lnTo>
                    <a:pt x="1" y="2307"/>
                  </a:lnTo>
                  <a:lnTo>
                    <a:pt x="0" y="2299"/>
                  </a:lnTo>
                  <a:lnTo>
                    <a:pt x="0" y="1755"/>
                  </a:lnTo>
                  <a:lnTo>
                    <a:pt x="3" y="1686"/>
                  </a:lnTo>
                  <a:lnTo>
                    <a:pt x="13" y="1620"/>
                  </a:lnTo>
                  <a:lnTo>
                    <a:pt x="31" y="1555"/>
                  </a:lnTo>
                  <a:lnTo>
                    <a:pt x="53" y="1494"/>
                  </a:lnTo>
                  <a:lnTo>
                    <a:pt x="82" y="1436"/>
                  </a:lnTo>
                  <a:lnTo>
                    <a:pt x="115" y="1380"/>
                  </a:lnTo>
                  <a:lnTo>
                    <a:pt x="155" y="1328"/>
                  </a:lnTo>
                  <a:lnTo>
                    <a:pt x="198" y="1281"/>
                  </a:lnTo>
                  <a:lnTo>
                    <a:pt x="247" y="1237"/>
                  </a:lnTo>
                  <a:lnTo>
                    <a:pt x="299" y="1198"/>
                  </a:lnTo>
                  <a:lnTo>
                    <a:pt x="354" y="1165"/>
                  </a:lnTo>
                  <a:lnTo>
                    <a:pt x="413" y="1137"/>
                  </a:lnTo>
                  <a:lnTo>
                    <a:pt x="476" y="1114"/>
                  </a:lnTo>
                  <a:lnTo>
                    <a:pt x="540" y="1097"/>
                  </a:lnTo>
                  <a:lnTo>
                    <a:pt x="608" y="1087"/>
                  </a:lnTo>
                  <a:lnTo>
                    <a:pt x="677" y="1084"/>
                  </a:lnTo>
                  <a:close/>
                  <a:moveTo>
                    <a:pt x="1828" y="541"/>
                  </a:moveTo>
                  <a:lnTo>
                    <a:pt x="1886" y="544"/>
                  </a:lnTo>
                  <a:lnTo>
                    <a:pt x="1942" y="553"/>
                  </a:lnTo>
                  <a:lnTo>
                    <a:pt x="1995" y="568"/>
                  </a:lnTo>
                  <a:lnTo>
                    <a:pt x="2046" y="588"/>
                  </a:lnTo>
                  <a:lnTo>
                    <a:pt x="2095" y="613"/>
                  </a:lnTo>
                  <a:lnTo>
                    <a:pt x="2140" y="642"/>
                  </a:lnTo>
                  <a:lnTo>
                    <a:pt x="2182" y="676"/>
                  </a:lnTo>
                  <a:lnTo>
                    <a:pt x="2221" y="714"/>
                  </a:lnTo>
                  <a:lnTo>
                    <a:pt x="2254" y="756"/>
                  </a:lnTo>
                  <a:lnTo>
                    <a:pt x="2284" y="801"/>
                  </a:lnTo>
                  <a:lnTo>
                    <a:pt x="2310" y="848"/>
                  </a:lnTo>
                  <a:lnTo>
                    <a:pt x="2330" y="900"/>
                  </a:lnTo>
                  <a:lnTo>
                    <a:pt x="2345" y="952"/>
                  </a:lnTo>
                  <a:lnTo>
                    <a:pt x="2354" y="1008"/>
                  </a:lnTo>
                  <a:lnTo>
                    <a:pt x="2357" y="1065"/>
                  </a:lnTo>
                  <a:lnTo>
                    <a:pt x="2354" y="1123"/>
                  </a:lnTo>
                  <a:lnTo>
                    <a:pt x="2345" y="1177"/>
                  </a:lnTo>
                  <a:lnTo>
                    <a:pt x="2330" y="1230"/>
                  </a:lnTo>
                  <a:lnTo>
                    <a:pt x="2310" y="1282"/>
                  </a:lnTo>
                  <a:lnTo>
                    <a:pt x="2284" y="1330"/>
                  </a:lnTo>
                  <a:lnTo>
                    <a:pt x="2254" y="1374"/>
                  </a:lnTo>
                  <a:lnTo>
                    <a:pt x="2221" y="1416"/>
                  </a:lnTo>
                  <a:lnTo>
                    <a:pt x="2182" y="1454"/>
                  </a:lnTo>
                  <a:lnTo>
                    <a:pt x="2140" y="1488"/>
                  </a:lnTo>
                  <a:lnTo>
                    <a:pt x="2095" y="1518"/>
                  </a:lnTo>
                  <a:lnTo>
                    <a:pt x="2046" y="1542"/>
                  </a:lnTo>
                  <a:lnTo>
                    <a:pt x="1995" y="1563"/>
                  </a:lnTo>
                  <a:lnTo>
                    <a:pt x="1942" y="1577"/>
                  </a:lnTo>
                  <a:lnTo>
                    <a:pt x="1886" y="1586"/>
                  </a:lnTo>
                  <a:lnTo>
                    <a:pt x="1828" y="1589"/>
                  </a:lnTo>
                  <a:lnTo>
                    <a:pt x="1771" y="1586"/>
                  </a:lnTo>
                  <a:lnTo>
                    <a:pt x="1715" y="1577"/>
                  </a:lnTo>
                  <a:lnTo>
                    <a:pt x="1661" y="1563"/>
                  </a:lnTo>
                  <a:lnTo>
                    <a:pt x="1610" y="1542"/>
                  </a:lnTo>
                  <a:lnTo>
                    <a:pt x="1561" y="1518"/>
                  </a:lnTo>
                  <a:lnTo>
                    <a:pt x="1516" y="1488"/>
                  </a:lnTo>
                  <a:lnTo>
                    <a:pt x="1474" y="1454"/>
                  </a:lnTo>
                  <a:lnTo>
                    <a:pt x="1436" y="1416"/>
                  </a:lnTo>
                  <a:lnTo>
                    <a:pt x="1402" y="1375"/>
                  </a:lnTo>
                  <a:lnTo>
                    <a:pt x="1372" y="1330"/>
                  </a:lnTo>
                  <a:lnTo>
                    <a:pt x="1346" y="1282"/>
                  </a:lnTo>
                  <a:lnTo>
                    <a:pt x="1327" y="1231"/>
                  </a:lnTo>
                  <a:lnTo>
                    <a:pt x="1312" y="1177"/>
                  </a:lnTo>
                  <a:lnTo>
                    <a:pt x="1303" y="1123"/>
                  </a:lnTo>
                  <a:lnTo>
                    <a:pt x="1300" y="1065"/>
                  </a:lnTo>
                  <a:lnTo>
                    <a:pt x="1303" y="1008"/>
                  </a:lnTo>
                  <a:lnTo>
                    <a:pt x="1312" y="952"/>
                  </a:lnTo>
                  <a:lnTo>
                    <a:pt x="1327" y="900"/>
                  </a:lnTo>
                  <a:lnTo>
                    <a:pt x="1346" y="849"/>
                  </a:lnTo>
                  <a:lnTo>
                    <a:pt x="1372" y="801"/>
                  </a:lnTo>
                  <a:lnTo>
                    <a:pt x="1402" y="756"/>
                  </a:lnTo>
                  <a:lnTo>
                    <a:pt x="1436" y="714"/>
                  </a:lnTo>
                  <a:lnTo>
                    <a:pt x="1474" y="676"/>
                  </a:lnTo>
                  <a:lnTo>
                    <a:pt x="1516" y="642"/>
                  </a:lnTo>
                  <a:lnTo>
                    <a:pt x="1561" y="613"/>
                  </a:lnTo>
                  <a:lnTo>
                    <a:pt x="1610" y="588"/>
                  </a:lnTo>
                  <a:lnTo>
                    <a:pt x="1661" y="568"/>
                  </a:lnTo>
                  <a:lnTo>
                    <a:pt x="1715" y="553"/>
                  </a:lnTo>
                  <a:lnTo>
                    <a:pt x="1771" y="544"/>
                  </a:lnTo>
                  <a:lnTo>
                    <a:pt x="1828" y="541"/>
                  </a:lnTo>
                  <a:close/>
                  <a:moveTo>
                    <a:pt x="2703" y="0"/>
                  </a:moveTo>
                  <a:lnTo>
                    <a:pt x="2760" y="2"/>
                  </a:lnTo>
                  <a:lnTo>
                    <a:pt x="2816" y="12"/>
                  </a:lnTo>
                  <a:lnTo>
                    <a:pt x="2870" y="27"/>
                  </a:lnTo>
                  <a:lnTo>
                    <a:pt x="2921" y="46"/>
                  </a:lnTo>
                  <a:lnTo>
                    <a:pt x="2970" y="72"/>
                  </a:lnTo>
                  <a:lnTo>
                    <a:pt x="3015" y="101"/>
                  </a:lnTo>
                  <a:lnTo>
                    <a:pt x="3057" y="135"/>
                  </a:lnTo>
                  <a:lnTo>
                    <a:pt x="3095" y="173"/>
                  </a:lnTo>
                  <a:lnTo>
                    <a:pt x="3129" y="214"/>
                  </a:lnTo>
                  <a:lnTo>
                    <a:pt x="3159" y="259"/>
                  </a:lnTo>
                  <a:lnTo>
                    <a:pt x="3185" y="308"/>
                  </a:lnTo>
                  <a:lnTo>
                    <a:pt x="3204" y="358"/>
                  </a:lnTo>
                  <a:lnTo>
                    <a:pt x="3219" y="411"/>
                  </a:lnTo>
                  <a:lnTo>
                    <a:pt x="3228" y="467"/>
                  </a:lnTo>
                  <a:lnTo>
                    <a:pt x="3231" y="524"/>
                  </a:lnTo>
                  <a:lnTo>
                    <a:pt x="3228" y="581"/>
                  </a:lnTo>
                  <a:lnTo>
                    <a:pt x="3219" y="636"/>
                  </a:lnTo>
                  <a:lnTo>
                    <a:pt x="3204" y="690"/>
                  </a:lnTo>
                  <a:lnTo>
                    <a:pt x="3185" y="740"/>
                  </a:lnTo>
                  <a:lnTo>
                    <a:pt x="3159" y="789"/>
                  </a:lnTo>
                  <a:lnTo>
                    <a:pt x="3129" y="834"/>
                  </a:lnTo>
                  <a:lnTo>
                    <a:pt x="3095" y="876"/>
                  </a:lnTo>
                  <a:lnTo>
                    <a:pt x="3057" y="913"/>
                  </a:lnTo>
                  <a:lnTo>
                    <a:pt x="3015" y="947"/>
                  </a:lnTo>
                  <a:lnTo>
                    <a:pt x="2970" y="977"/>
                  </a:lnTo>
                  <a:lnTo>
                    <a:pt x="2921" y="1002"/>
                  </a:lnTo>
                  <a:lnTo>
                    <a:pt x="2870" y="1022"/>
                  </a:lnTo>
                  <a:lnTo>
                    <a:pt x="2816" y="1036"/>
                  </a:lnTo>
                  <a:lnTo>
                    <a:pt x="2760" y="1045"/>
                  </a:lnTo>
                  <a:lnTo>
                    <a:pt x="2703" y="1048"/>
                  </a:lnTo>
                  <a:lnTo>
                    <a:pt x="2644" y="1045"/>
                  </a:lnTo>
                  <a:lnTo>
                    <a:pt x="2587" y="1035"/>
                  </a:lnTo>
                  <a:lnTo>
                    <a:pt x="2531" y="1019"/>
                  </a:lnTo>
                  <a:lnTo>
                    <a:pt x="2479" y="999"/>
                  </a:lnTo>
                  <a:lnTo>
                    <a:pt x="2470" y="938"/>
                  </a:lnTo>
                  <a:lnTo>
                    <a:pt x="2456" y="880"/>
                  </a:lnTo>
                  <a:lnTo>
                    <a:pt x="2436" y="824"/>
                  </a:lnTo>
                  <a:lnTo>
                    <a:pt x="2411" y="770"/>
                  </a:lnTo>
                  <a:lnTo>
                    <a:pt x="2382" y="720"/>
                  </a:lnTo>
                  <a:lnTo>
                    <a:pt x="2347" y="672"/>
                  </a:lnTo>
                  <a:lnTo>
                    <a:pt x="2310" y="627"/>
                  </a:lnTo>
                  <a:lnTo>
                    <a:pt x="2269" y="587"/>
                  </a:lnTo>
                  <a:lnTo>
                    <a:pt x="2223" y="549"/>
                  </a:lnTo>
                  <a:lnTo>
                    <a:pt x="2175" y="516"/>
                  </a:lnTo>
                  <a:lnTo>
                    <a:pt x="2179" y="456"/>
                  </a:lnTo>
                  <a:lnTo>
                    <a:pt x="2190" y="398"/>
                  </a:lnTo>
                  <a:lnTo>
                    <a:pt x="2208" y="342"/>
                  </a:lnTo>
                  <a:lnTo>
                    <a:pt x="2231" y="289"/>
                  </a:lnTo>
                  <a:lnTo>
                    <a:pt x="2260" y="239"/>
                  </a:lnTo>
                  <a:lnTo>
                    <a:pt x="2293" y="192"/>
                  </a:lnTo>
                  <a:lnTo>
                    <a:pt x="2332" y="151"/>
                  </a:lnTo>
                  <a:lnTo>
                    <a:pt x="2375" y="113"/>
                  </a:lnTo>
                  <a:lnTo>
                    <a:pt x="2422" y="80"/>
                  </a:lnTo>
                  <a:lnTo>
                    <a:pt x="2473" y="52"/>
                  </a:lnTo>
                  <a:lnTo>
                    <a:pt x="2526" y="30"/>
                  </a:lnTo>
                  <a:lnTo>
                    <a:pt x="2582" y="13"/>
                  </a:lnTo>
                  <a:lnTo>
                    <a:pt x="2642" y="4"/>
                  </a:lnTo>
                  <a:lnTo>
                    <a:pt x="2703" y="0"/>
                  </a:lnTo>
                  <a:close/>
                  <a:moveTo>
                    <a:pt x="901" y="0"/>
                  </a:moveTo>
                  <a:lnTo>
                    <a:pt x="959" y="2"/>
                  </a:lnTo>
                  <a:lnTo>
                    <a:pt x="1014" y="12"/>
                  </a:lnTo>
                  <a:lnTo>
                    <a:pt x="1069" y="27"/>
                  </a:lnTo>
                  <a:lnTo>
                    <a:pt x="1119" y="46"/>
                  </a:lnTo>
                  <a:lnTo>
                    <a:pt x="1168" y="72"/>
                  </a:lnTo>
                  <a:lnTo>
                    <a:pt x="1214" y="101"/>
                  </a:lnTo>
                  <a:lnTo>
                    <a:pt x="1256" y="135"/>
                  </a:lnTo>
                  <a:lnTo>
                    <a:pt x="1293" y="173"/>
                  </a:lnTo>
                  <a:lnTo>
                    <a:pt x="1328" y="214"/>
                  </a:lnTo>
                  <a:lnTo>
                    <a:pt x="1358" y="259"/>
                  </a:lnTo>
                  <a:lnTo>
                    <a:pt x="1383" y="308"/>
                  </a:lnTo>
                  <a:lnTo>
                    <a:pt x="1403" y="358"/>
                  </a:lnTo>
                  <a:lnTo>
                    <a:pt x="1417" y="412"/>
                  </a:lnTo>
                  <a:lnTo>
                    <a:pt x="1426" y="467"/>
                  </a:lnTo>
                  <a:lnTo>
                    <a:pt x="1429" y="524"/>
                  </a:lnTo>
                  <a:lnTo>
                    <a:pt x="1429" y="538"/>
                  </a:lnTo>
                  <a:lnTo>
                    <a:pt x="1428" y="554"/>
                  </a:lnTo>
                  <a:lnTo>
                    <a:pt x="1382" y="593"/>
                  </a:lnTo>
                  <a:lnTo>
                    <a:pt x="1339" y="636"/>
                  </a:lnTo>
                  <a:lnTo>
                    <a:pt x="1300" y="684"/>
                  </a:lnTo>
                  <a:lnTo>
                    <a:pt x="1267" y="735"/>
                  </a:lnTo>
                  <a:lnTo>
                    <a:pt x="1237" y="789"/>
                  </a:lnTo>
                  <a:lnTo>
                    <a:pt x="1214" y="846"/>
                  </a:lnTo>
                  <a:lnTo>
                    <a:pt x="1195" y="905"/>
                  </a:lnTo>
                  <a:lnTo>
                    <a:pt x="1183" y="967"/>
                  </a:lnTo>
                  <a:lnTo>
                    <a:pt x="1140" y="991"/>
                  </a:lnTo>
                  <a:lnTo>
                    <a:pt x="1096" y="1011"/>
                  </a:lnTo>
                  <a:lnTo>
                    <a:pt x="1050" y="1027"/>
                  </a:lnTo>
                  <a:lnTo>
                    <a:pt x="1002" y="1038"/>
                  </a:lnTo>
                  <a:lnTo>
                    <a:pt x="952" y="1046"/>
                  </a:lnTo>
                  <a:lnTo>
                    <a:pt x="901" y="1048"/>
                  </a:lnTo>
                  <a:lnTo>
                    <a:pt x="844" y="1045"/>
                  </a:lnTo>
                  <a:lnTo>
                    <a:pt x="787" y="1036"/>
                  </a:lnTo>
                  <a:lnTo>
                    <a:pt x="734" y="1022"/>
                  </a:lnTo>
                  <a:lnTo>
                    <a:pt x="683" y="1002"/>
                  </a:lnTo>
                  <a:lnTo>
                    <a:pt x="634" y="977"/>
                  </a:lnTo>
                  <a:lnTo>
                    <a:pt x="589" y="947"/>
                  </a:lnTo>
                  <a:lnTo>
                    <a:pt x="547" y="913"/>
                  </a:lnTo>
                  <a:lnTo>
                    <a:pt x="508" y="876"/>
                  </a:lnTo>
                  <a:lnTo>
                    <a:pt x="474" y="834"/>
                  </a:lnTo>
                  <a:lnTo>
                    <a:pt x="445" y="789"/>
                  </a:lnTo>
                  <a:lnTo>
                    <a:pt x="420" y="740"/>
                  </a:lnTo>
                  <a:lnTo>
                    <a:pt x="400" y="690"/>
                  </a:lnTo>
                  <a:lnTo>
                    <a:pt x="384" y="636"/>
                  </a:lnTo>
                  <a:lnTo>
                    <a:pt x="375" y="581"/>
                  </a:lnTo>
                  <a:lnTo>
                    <a:pt x="372" y="524"/>
                  </a:lnTo>
                  <a:lnTo>
                    <a:pt x="375" y="467"/>
                  </a:lnTo>
                  <a:lnTo>
                    <a:pt x="384" y="412"/>
                  </a:lnTo>
                  <a:lnTo>
                    <a:pt x="400" y="358"/>
                  </a:lnTo>
                  <a:lnTo>
                    <a:pt x="420" y="308"/>
                  </a:lnTo>
                  <a:lnTo>
                    <a:pt x="445" y="259"/>
                  </a:lnTo>
                  <a:lnTo>
                    <a:pt x="474" y="214"/>
                  </a:lnTo>
                  <a:lnTo>
                    <a:pt x="508" y="173"/>
                  </a:lnTo>
                  <a:lnTo>
                    <a:pt x="547" y="135"/>
                  </a:lnTo>
                  <a:lnTo>
                    <a:pt x="589" y="101"/>
                  </a:lnTo>
                  <a:lnTo>
                    <a:pt x="634" y="72"/>
                  </a:lnTo>
                  <a:lnTo>
                    <a:pt x="683" y="46"/>
                  </a:lnTo>
                  <a:lnTo>
                    <a:pt x="734" y="27"/>
                  </a:lnTo>
                  <a:lnTo>
                    <a:pt x="787" y="12"/>
                  </a:lnTo>
                  <a:lnTo>
                    <a:pt x="844" y="2"/>
                  </a:lnTo>
                  <a:lnTo>
                    <a:pt x="901" y="0"/>
                  </a:lnTo>
                  <a:close/>
                </a:path>
              </a:pathLst>
            </a:custGeom>
            <a:solidFill>
              <a:schemeClr val="bg1"/>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nvGrpSpPr>
            <p:cNvPr id="88" name="开路设计23"/>
            <p:cNvGrpSpPr>
              <a:grpSpLocks noChangeAspect="1"/>
            </p:cNvGrpSpPr>
            <p:nvPr/>
          </p:nvGrpSpPr>
          <p:grpSpPr bwMode="auto">
            <a:xfrm>
              <a:off x="11243" y="7507"/>
              <a:ext cx="698" cy="534"/>
              <a:chOff x="2889" y="1431"/>
              <a:chExt cx="1899" cy="1453"/>
            </a:xfrm>
            <a:solidFill>
              <a:schemeClr val="bg1"/>
            </a:solidFill>
          </p:grpSpPr>
          <p:sp>
            <p:nvSpPr>
              <p:cNvPr id="89" name="开路设计23-1"/>
              <p:cNvSpPr/>
              <p:nvPr/>
            </p:nvSpPr>
            <p:spPr bwMode="auto">
              <a:xfrm>
                <a:off x="3111" y="1431"/>
                <a:ext cx="675" cy="1381"/>
              </a:xfrm>
              <a:custGeom>
                <a:avLst/>
                <a:gdLst>
                  <a:gd name="T0" fmla="*/ 136 w 1349"/>
                  <a:gd name="T1" fmla="*/ 0 h 2762"/>
                  <a:gd name="T2" fmla="*/ 136 w 1349"/>
                  <a:gd name="T3" fmla="*/ 0 h 2762"/>
                  <a:gd name="T4" fmla="*/ 181 w 1349"/>
                  <a:gd name="T5" fmla="*/ 0 h 2762"/>
                  <a:gd name="T6" fmla="*/ 228 w 1349"/>
                  <a:gd name="T7" fmla="*/ 2 h 2762"/>
                  <a:gd name="T8" fmla="*/ 279 w 1349"/>
                  <a:gd name="T9" fmla="*/ 5 h 2762"/>
                  <a:gd name="T10" fmla="*/ 331 w 1349"/>
                  <a:gd name="T11" fmla="*/ 9 h 2762"/>
                  <a:gd name="T12" fmla="*/ 386 w 1349"/>
                  <a:gd name="T13" fmla="*/ 16 h 2762"/>
                  <a:gd name="T14" fmla="*/ 443 w 1349"/>
                  <a:gd name="T15" fmla="*/ 23 h 2762"/>
                  <a:gd name="T16" fmla="*/ 500 w 1349"/>
                  <a:gd name="T17" fmla="*/ 33 h 2762"/>
                  <a:gd name="T18" fmla="*/ 559 w 1349"/>
                  <a:gd name="T19" fmla="*/ 46 h 2762"/>
                  <a:gd name="T20" fmla="*/ 619 w 1349"/>
                  <a:gd name="T21" fmla="*/ 60 h 2762"/>
                  <a:gd name="T22" fmla="*/ 679 w 1349"/>
                  <a:gd name="T23" fmla="*/ 77 h 2762"/>
                  <a:gd name="T24" fmla="*/ 739 w 1349"/>
                  <a:gd name="T25" fmla="*/ 98 h 2762"/>
                  <a:gd name="T26" fmla="*/ 800 w 1349"/>
                  <a:gd name="T27" fmla="*/ 121 h 2762"/>
                  <a:gd name="T28" fmla="*/ 859 w 1349"/>
                  <a:gd name="T29" fmla="*/ 146 h 2762"/>
                  <a:gd name="T30" fmla="*/ 919 w 1349"/>
                  <a:gd name="T31" fmla="*/ 177 h 2762"/>
                  <a:gd name="T32" fmla="*/ 976 w 1349"/>
                  <a:gd name="T33" fmla="*/ 210 h 2762"/>
                  <a:gd name="T34" fmla="*/ 1033 w 1349"/>
                  <a:gd name="T35" fmla="*/ 247 h 2762"/>
                  <a:gd name="T36" fmla="*/ 1088 w 1349"/>
                  <a:gd name="T37" fmla="*/ 287 h 2762"/>
                  <a:gd name="T38" fmla="*/ 1142 w 1349"/>
                  <a:gd name="T39" fmla="*/ 332 h 2762"/>
                  <a:gd name="T40" fmla="*/ 1193 w 1349"/>
                  <a:gd name="T41" fmla="*/ 382 h 2762"/>
                  <a:gd name="T42" fmla="*/ 1241 w 1349"/>
                  <a:gd name="T43" fmla="*/ 436 h 2762"/>
                  <a:gd name="T44" fmla="*/ 1288 w 1349"/>
                  <a:gd name="T45" fmla="*/ 494 h 2762"/>
                  <a:gd name="T46" fmla="*/ 1330 w 1349"/>
                  <a:gd name="T47" fmla="*/ 557 h 2762"/>
                  <a:gd name="T48" fmla="*/ 1339 w 1349"/>
                  <a:gd name="T49" fmla="*/ 579 h 2762"/>
                  <a:gd name="T50" fmla="*/ 1346 w 1349"/>
                  <a:gd name="T51" fmla="*/ 602 h 2762"/>
                  <a:gd name="T52" fmla="*/ 1349 w 1349"/>
                  <a:gd name="T53" fmla="*/ 627 h 2762"/>
                  <a:gd name="T54" fmla="*/ 1349 w 1349"/>
                  <a:gd name="T55" fmla="*/ 2762 h 2762"/>
                  <a:gd name="T56" fmla="*/ 1286 w 1349"/>
                  <a:gd name="T57" fmla="*/ 2701 h 2762"/>
                  <a:gd name="T58" fmla="*/ 1221 w 1349"/>
                  <a:gd name="T59" fmla="*/ 2645 h 2762"/>
                  <a:gd name="T60" fmla="*/ 1154 w 1349"/>
                  <a:gd name="T61" fmla="*/ 2596 h 2762"/>
                  <a:gd name="T62" fmla="*/ 1085 w 1349"/>
                  <a:gd name="T63" fmla="*/ 2551 h 2762"/>
                  <a:gd name="T64" fmla="*/ 1013 w 1349"/>
                  <a:gd name="T65" fmla="*/ 2511 h 2762"/>
                  <a:gd name="T66" fmla="*/ 942 w 1349"/>
                  <a:gd name="T67" fmla="*/ 2476 h 2762"/>
                  <a:gd name="T68" fmla="*/ 869 w 1349"/>
                  <a:gd name="T69" fmla="*/ 2444 h 2762"/>
                  <a:gd name="T70" fmla="*/ 796 w 1349"/>
                  <a:gd name="T71" fmla="*/ 2417 h 2762"/>
                  <a:gd name="T72" fmla="*/ 724 w 1349"/>
                  <a:gd name="T73" fmla="*/ 2394 h 2762"/>
                  <a:gd name="T74" fmla="*/ 651 w 1349"/>
                  <a:gd name="T75" fmla="*/ 2374 h 2762"/>
                  <a:gd name="T76" fmla="*/ 580 w 1349"/>
                  <a:gd name="T77" fmla="*/ 2358 h 2762"/>
                  <a:gd name="T78" fmla="*/ 509 w 1349"/>
                  <a:gd name="T79" fmla="*/ 2344 h 2762"/>
                  <a:gd name="T80" fmla="*/ 441 w 1349"/>
                  <a:gd name="T81" fmla="*/ 2334 h 2762"/>
                  <a:gd name="T82" fmla="*/ 375 w 1349"/>
                  <a:gd name="T83" fmla="*/ 2325 h 2762"/>
                  <a:gd name="T84" fmla="*/ 311 w 1349"/>
                  <a:gd name="T85" fmla="*/ 2319 h 2762"/>
                  <a:gd name="T86" fmla="*/ 249 w 1349"/>
                  <a:gd name="T87" fmla="*/ 2315 h 2762"/>
                  <a:gd name="T88" fmla="*/ 191 w 1349"/>
                  <a:gd name="T89" fmla="*/ 2313 h 2762"/>
                  <a:gd name="T90" fmla="*/ 136 w 1349"/>
                  <a:gd name="T91" fmla="*/ 2312 h 2762"/>
                  <a:gd name="T92" fmla="*/ 105 w 1349"/>
                  <a:gd name="T93" fmla="*/ 2308 h 2762"/>
                  <a:gd name="T94" fmla="*/ 77 w 1349"/>
                  <a:gd name="T95" fmla="*/ 2298 h 2762"/>
                  <a:gd name="T96" fmla="*/ 52 w 1349"/>
                  <a:gd name="T97" fmla="*/ 2282 h 2762"/>
                  <a:gd name="T98" fmla="*/ 30 w 1349"/>
                  <a:gd name="T99" fmla="*/ 2261 h 2762"/>
                  <a:gd name="T100" fmla="*/ 14 w 1349"/>
                  <a:gd name="T101" fmla="*/ 2235 h 2762"/>
                  <a:gd name="T102" fmla="*/ 5 w 1349"/>
                  <a:gd name="T103" fmla="*/ 2208 h 2762"/>
                  <a:gd name="T104" fmla="*/ 0 w 1349"/>
                  <a:gd name="T105" fmla="*/ 2177 h 2762"/>
                  <a:gd name="T106" fmla="*/ 0 w 1349"/>
                  <a:gd name="T107" fmla="*/ 136 h 2762"/>
                  <a:gd name="T108" fmla="*/ 3 w 1349"/>
                  <a:gd name="T109" fmla="*/ 110 h 2762"/>
                  <a:gd name="T110" fmla="*/ 10 w 1349"/>
                  <a:gd name="T111" fmla="*/ 83 h 2762"/>
                  <a:gd name="T112" fmla="*/ 23 w 1349"/>
                  <a:gd name="T113" fmla="*/ 60 h 2762"/>
                  <a:gd name="T114" fmla="*/ 40 w 1349"/>
                  <a:gd name="T115" fmla="*/ 39 h 2762"/>
                  <a:gd name="T116" fmla="*/ 61 w 1349"/>
                  <a:gd name="T117" fmla="*/ 22 h 2762"/>
                  <a:gd name="T118" fmla="*/ 84 w 1349"/>
                  <a:gd name="T119" fmla="*/ 10 h 2762"/>
                  <a:gd name="T120" fmla="*/ 109 w 1349"/>
                  <a:gd name="T121" fmla="*/ 2 h 2762"/>
                  <a:gd name="T122" fmla="*/ 136 w 1349"/>
                  <a:gd name="T123" fmla="*/ 0 h 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9" h="2762">
                    <a:moveTo>
                      <a:pt x="136" y="0"/>
                    </a:moveTo>
                    <a:lnTo>
                      <a:pt x="136" y="0"/>
                    </a:lnTo>
                    <a:lnTo>
                      <a:pt x="181" y="0"/>
                    </a:lnTo>
                    <a:lnTo>
                      <a:pt x="228" y="2"/>
                    </a:lnTo>
                    <a:lnTo>
                      <a:pt x="279" y="5"/>
                    </a:lnTo>
                    <a:lnTo>
                      <a:pt x="331" y="9"/>
                    </a:lnTo>
                    <a:lnTo>
                      <a:pt x="386" y="16"/>
                    </a:lnTo>
                    <a:lnTo>
                      <a:pt x="443" y="23"/>
                    </a:lnTo>
                    <a:lnTo>
                      <a:pt x="500" y="33"/>
                    </a:lnTo>
                    <a:lnTo>
                      <a:pt x="559" y="46"/>
                    </a:lnTo>
                    <a:lnTo>
                      <a:pt x="619" y="60"/>
                    </a:lnTo>
                    <a:lnTo>
                      <a:pt x="679" y="77"/>
                    </a:lnTo>
                    <a:lnTo>
                      <a:pt x="739" y="98"/>
                    </a:lnTo>
                    <a:lnTo>
                      <a:pt x="800" y="121"/>
                    </a:lnTo>
                    <a:lnTo>
                      <a:pt x="859" y="146"/>
                    </a:lnTo>
                    <a:lnTo>
                      <a:pt x="919" y="177"/>
                    </a:lnTo>
                    <a:lnTo>
                      <a:pt x="976" y="210"/>
                    </a:lnTo>
                    <a:lnTo>
                      <a:pt x="1033" y="247"/>
                    </a:lnTo>
                    <a:lnTo>
                      <a:pt x="1088" y="287"/>
                    </a:lnTo>
                    <a:lnTo>
                      <a:pt x="1142" y="332"/>
                    </a:lnTo>
                    <a:lnTo>
                      <a:pt x="1193" y="382"/>
                    </a:lnTo>
                    <a:lnTo>
                      <a:pt x="1241" y="436"/>
                    </a:lnTo>
                    <a:lnTo>
                      <a:pt x="1288" y="494"/>
                    </a:lnTo>
                    <a:lnTo>
                      <a:pt x="1330" y="557"/>
                    </a:lnTo>
                    <a:lnTo>
                      <a:pt x="1339" y="579"/>
                    </a:lnTo>
                    <a:lnTo>
                      <a:pt x="1346" y="602"/>
                    </a:lnTo>
                    <a:lnTo>
                      <a:pt x="1349" y="627"/>
                    </a:lnTo>
                    <a:lnTo>
                      <a:pt x="1349" y="2762"/>
                    </a:lnTo>
                    <a:lnTo>
                      <a:pt x="1286" y="2701"/>
                    </a:lnTo>
                    <a:lnTo>
                      <a:pt x="1221" y="2645"/>
                    </a:lnTo>
                    <a:lnTo>
                      <a:pt x="1154" y="2596"/>
                    </a:lnTo>
                    <a:lnTo>
                      <a:pt x="1085" y="2551"/>
                    </a:lnTo>
                    <a:lnTo>
                      <a:pt x="1013" y="2511"/>
                    </a:lnTo>
                    <a:lnTo>
                      <a:pt x="942" y="2476"/>
                    </a:lnTo>
                    <a:lnTo>
                      <a:pt x="869" y="2444"/>
                    </a:lnTo>
                    <a:lnTo>
                      <a:pt x="796" y="2417"/>
                    </a:lnTo>
                    <a:lnTo>
                      <a:pt x="724" y="2394"/>
                    </a:lnTo>
                    <a:lnTo>
                      <a:pt x="651" y="2374"/>
                    </a:lnTo>
                    <a:lnTo>
                      <a:pt x="580" y="2358"/>
                    </a:lnTo>
                    <a:lnTo>
                      <a:pt x="509" y="2344"/>
                    </a:lnTo>
                    <a:lnTo>
                      <a:pt x="441" y="2334"/>
                    </a:lnTo>
                    <a:lnTo>
                      <a:pt x="375" y="2325"/>
                    </a:lnTo>
                    <a:lnTo>
                      <a:pt x="311" y="2319"/>
                    </a:lnTo>
                    <a:lnTo>
                      <a:pt x="249" y="2315"/>
                    </a:lnTo>
                    <a:lnTo>
                      <a:pt x="191" y="2313"/>
                    </a:lnTo>
                    <a:lnTo>
                      <a:pt x="136" y="2312"/>
                    </a:lnTo>
                    <a:lnTo>
                      <a:pt x="105" y="2308"/>
                    </a:lnTo>
                    <a:lnTo>
                      <a:pt x="77" y="2298"/>
                    </a:lnTo>
                    <a:lnTo>
                      <a:pt x="52" y="2282"/>
                    </a:lnTo>
                    <a:lnTo>
                      <a:pt x="30" y="2261"/>
                    </a:lnTo>
                    <a:lnTo>
                      <a:pt x="14" y="2235"/>
                    </a:lnTo>
                    <a:lnTo>
                      <a:pt x="5" y="2208"/>
                    </a:lnTo>
                    <a:lnTo>
                      <a:pt x="0" y="2177"/>
                    </a:lnTo>
                    <a:lnTo>
                      <a:pt x="0" y="136"/>
                    </a:lnTo>
                    <a:lnTo>
                      <a:pt x="3" y="110"/>
                    </a:lnTo>
                    <a:lnTo>
                      <a:pt x="10" y="83"/>
                    </a:lnTo>
                    <a:lnTo>
                      <a:pt x="23" y="60"/>
                    </a:lnTo>
                    <a:lnTo>
                      <a:pt x="40" y="39"/>
                    </a:lnTo>
                    <a:lnTo>
                      <a:pt x="61" y="22"/>
                    </a:lnTo>
                    <a:lnTo>
                      <a:pt x="84" y="10"/>
                    </a:lnTo>
                    <a:lnTo>
                      <a:pt x="109" y="2"/>
                    </a:lnTo>
                    <a:lnTo>
                      <a:pt x="136"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0" name="开路设计23-2"/>
              <p:cNvSpPr/>
              <p:nvPr/>
            </p:nvSpPr>
            <p:spPr bwMode="auto">
              <a:xfrm>
                <a:off x="3891" y="1431"/>
                <a:ext cx="674" cy="1381"/>
              </a:xfrm>
              <a:custGeom>
                <a:avLst/>
                <a:gdLst>
                  <a:gd name="T0" fmla="*/ 1211 w 1347"/>
                  <a:gd name="T1" fmla="*/ 0 h 2762"/>
                  <a:gd name="T2" fmla="*/ 1212 w 1347"/>
                  <a:gd name="T3" fmla="*/ 0 h 2762"/>
                  <a:gd name="T4" fmla="*/ 1239 w 1347"/>
                  <a:gd name="T5" fmla="*/ 2 h 2762"/>
                  <a:gd name="T6" fmla="*/ 1263 w 1347"/>
                  <a:gd name="T7" fmla="*/ 10 h 2762"/>
                  <a:gd name="T8" fmla="*/ 1287 w 1347"/>
                  <a:gd name="T9" fmla="*/ 22 h 2762"/>
                  <a:gd name="T10" fmla="*/ 1307 w 1347"/>
                  <a:gd name="T11" fmla="*/ 39 h 2762"/>
                  <a:gd name="T12" fmla="*/ 1324 w 1347"/>
                  <a:gd name="T13" fmla="*/ 60 h 2762"/>
                  <a:gd name="T14" fmla="*/ 1337 w 1347"/>
                  <a:gd name="T15" fmla="*/ 83 h 2762"/>
                  <a:gd name="T16" fmla="*/ 1345 w 1347"/>
                  <a:gd name="T17" fmla="*/ 110 h 2762"/>
                  <a:gd name="T18" fmla="*/ 1347 w 1347"/>
                  <a:gd name="T19" fmla="*/ 136 h 2762"/>
                  <a:gd name="T20" fmla="*/ 1347 w 1347"/>
                  <a:gd name="T21" fmla="*/ 2177 h 2762"/>
                  <a:gd name="T22" fmla="*/ 1344 w 1347"/>
                  <a:gd name="T23" fmla="*/ 2207 h 2762"/>
                  <a:gd name="T24" fmla="*/ 1333 w 1347"/>
                  <a:gd name="T25" fmla="*/ 2235 h 2762"/>
                  <a:gd name="T26" fmla="*/ 1317 w 1347"/>
                  <a:gd name="T27" fmla="*/ 2261 h 2762"/>
                  <a:gd name="T28" fmla="*/ 1296 w 1347"/>
                  <a:gd name="T29" fmla="*/ 2282 h 2762"/>
                  <a:gd name="T30" fmla="*/ 1271 w 1347"/>
                  <a:gd name="T31" fmla="*/ 2298 h 2762"/>
                  <a:gd name="T32" fmla="*/ 1242 w 1347"/>
                  <a:gd name="T33" fmla="*/ 2308 h 2762"/>
                  <a:gd name="T34" fmla="*/ 1211 w 1347"/>
                  <a:gd name="T35" fmla="*/ 2312 h 2762"/>
                  <a:gd name="T36" fmla="*/ 1157 w 1347"/>
                  <a:gd name="T37" fmla="*/ 2313 h 2762"/>
                  <a:gd name="T38" fmla="*/ 1098 w 1347"/>
                  <a:gd name="T39" fmla="*/ 2315 h 2762"/>
                  <a:gd name="T40" fmla="*/ 1037 w 1347"/>
                  <a:gd name="T41" fmla="*/ 2319 h 2762"/>
                  <a:gd name="T42" fmla="*/ 972 w 1347"/>
                  <a:gd name="T43" fmla="*/ 2325 h 2762"/>
                  <a:gd name="T44" fmla="*/ 907 w 1347"/>
                  <a:gd name="T45" fmla="*/ 2334 h 2762"/>
                  <a:gd name="T46" fmla="*/ 838 w 1347"/>
                  <a:gd name="T47" fmla="*/ 2344 h 2762"/>
                  <a:gd name="T48" fmla="*/ 767 w 1347"/>
                  <a:gd name="T49" fmla="*/ 2358 h 2762"/>
                  <a:gd name="T50" fmla="*/ 696 w 1347"/>
                  <a:gd name="T51" fmla="*/ 2374 h 2762"/>
                  <a:gd name="T52" fmla="*/ 623 w 1347"/>
                  <a:gd name="T53" fmla="*/ 2394 h 2762"/>
                  <a:gd name="T54" fmla="*/ 551 w 1347"/>
                  <a:gd name="T55" fmla="*/ 2417 h 2762"/>
                  <a:gd name="T56" fmla="*/ 478 w 1347"/>
                  <a:gd name="T57" fmla="*/ 2444 h 2762"/>
                  <a:gd name="T58" fmla="*/ 405 w 1347"/>
                  <a:gd name="T59" fmla="*/ 2476 h 2762"/>
                  <a:gd name="T60" fmla="*/ 334 w 1347"/>
                  <a:gd name="T61" fmla="*/ 2510 h 2762"/>
                  <a:gd name="T62" fmla="*/ 264 w 1347"/>
                  <a:gd name="T63" fmla="*/ 2551 h 2762"/>
                  <a:gd name="T64" fmla="*/ 194 w 1347"/>
                  <a:gd name="T65" fmla="*/ 2596 h 2762"/>
                  <a:gd name="T66" fmla="*/ 126 w 1347"/>
                  <a:gd name="T67" fmla="*/ 2645 h 2762"/>
                  <a:gd name="T68" fmla="*/ 62 w 1347"/>
                  <a:gd name="T69" fmla="*/ 2701 h 2762"/>
                  <a:gd name="T70" fmla="*/ 0 w 1347"/>
                  <a:gd name="T71" fmla="*/ 2762 h 2762"/>
                  <a:gd name="T72" fmla="*/ 0 w 1347"/>
                  <a:gd name="T73" fmla="*/ 627 h 2762"/>
                  <a:gd name="T74" fmla="*/ 2 w 1347"/>
                  <a:gd name="T75" fmla="*/ 602 h 2762"/>
                  <a:gd name="T76" fmla="*/ 8 w 1347"/>
                  <a:gd name="T77" fmla="*/ 579 h 2762"/>
                  <a:gd name="T78" fmla="*/ 18 w 1347"/>
                  <a:gd name="T79" fmla="*/ 557 h 2762"/>
                  <a:gd name="T80" fmla="*/ 61 w 1347"/>
                  <a:gd name="T81" fmla="*/ 494 h 2762"/>
                  <a:gd name="T82" fmla="*/ 107 w 1347"/>
                  <a:gd name="T83" fmla="*/ 436 h 2762"/>
                  <a:gd name="T84" fmla="*/ 155 w 1347"/>
                  <a:gd name="T85" fmla="*/ 382 h 2762"/>
                  <a:gd name="T86" fmla="*/ 206 w 1347"/>
                  <a:gd name="T87" fmla="*/ 332 h 2762"/>
                  <a:gd name="T88" fmla="*/ 259 w 1347"/>
                  <a:gd name="T89" fmla="*/ 287 h 2762"/>
                  <a:gd name="T90" fmla="*/ 314 w 1347"/>
                  <a:gd name="T91" fmla="*/ 247 h 2762"/>
                  <a:gd name="T92" fmla="*/ 371 w 1347"/>
                  <a:gd name="T93" fmla="*/ 210 h 2762"/>
                  <a:gd name="T94" fmla="*/ 430 w 1347"/>
                  <a:gd name="T95" fmla="*/ 177 h 2762"/>
                  <a:gd name="T96" fmla="*/ 488 w 1347"/>
                  <a:gd name="T97" fmla="*/ 146 h 2762"/>
                  <a:gd name="T98" fmla="*/ 548 w 1347"/>
                  <a:gd name="T99" fmla="*/ 121 h 2762"/>
                  <a:gd name="T100" fmla="*/ 608 w 1347"/>
                  <a:gd name="T101" fmla="*/ 98 h 2762"/>
                  <a:gd name="T102" fmla="*/ 669 w 1347"/>
                  <a:gd name="T103" fmla="*/ 77 h 2762"/>
                  <a:gd name="T104" fmla="*/ 729 w 1347"/>
                  <a:gd name="T105" fmla="*/ 60 h 2762"/>
                  <a:gd name="T106" fmla="*/ 789 w 1347"/>
                  <a:gd name="T107" fmla="*/ 46 h 2762"/>
                  <a:gd name="T108" fmla="*/ 848 w 1347"/>
                  <a:gd name="T109" fmla="*/ 33 h 2762"/>
                  <a:gd name="T110" fmla="*/ 906 w 1347"/>
                  <a:gd name="T111" fmla="*/ 23 h 2762"/>
                  <a:gd name="T112" fmla="*/ 962 w 1347"/>
                  <a:gd name="T113" fmla="*/ 16 h 2762"/>
                  <a:gd name="T114" fmla="*/ 1016 w 1347"/>
                  <a:gd name="T115" fmla="*/ 9 h 2762"/>
                  <a:gd name="T116" fmla="*/ 1069 w 1347"/>
                  <a:gd name="T117" fmla="*/ 5 h 2762"/>
                  <a:gd name="T118" fmla="*/ 1119 w 1347"/>
                  <a:gd name="T119" fmla="*/ 2 h 2762"/>
                  <a:gd name="T120" fmla="*/ 1167 w 1347"/>
                  <a:gd name="T121" fmla="*/ 0 h 2762"/>
                  <a:gd name="T122" fmla="*/ 1211 w 1347"/>
                  <a:gd name="T123" fmla="*/ 0 h 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2762">
                    <a:moveTo>
                      <a:pt x="1211" y="0"/>
                    </a:moveTo>
                    <a:lnTo>
                      <a:pt x="1212" y="0"/>
                    </a:lnTo>
                    <a:lnTo>
                      <a:pt x="1239" y="2"/>
                    </a:lnTo>
                    <a:lnTo>
                      <a:pt x="1263" y="10"/>
                    </a:lnTo>
                    <a:lnTo>
                      <a:pt x="1287" y="22"/>
                    </a:lnTo>
                    <a:lnTo>
                      <a:pt x="1307" y="39"/>
                    </a:lnTo>
                    <a:lnTo>
                      <a:pt x="1324" y="60"/>
                    </a:lnTo>
                    <a:lnTo>
                      <a:pt x="1337" y="83"/>
                    </a:lnTo>
                    <a:lnTo>
                      <a:pt x="1345" y="110"/>
                    </a:lnTo>
                    <a:lnTo>
                      <a:pt x="1347" y="136"/>
                    </a:lnTo>
                    <a:lnTo>
                      <a:pt x="1347" y="2177"/>
                    </a:lnTo>
                    <a:lnTo>
                      <a:pt x="1344" y="2207"/>
                    </a:lnTo>
                    <a:lnTo>
                      <a:pt x="1333" y="2235"/>
                    </a:lnTo>
                    <a:lnTo>
                      <a:pt x="1317" y="2261"/>
                    </a:lnTo>
                    <a:lnTo>
                      <a:pt x="1296" y="2282"/>
                    </a:lnTo>
                    <a:lnTo>
                      <a:pt x="1271" y="2298"/>
                    </a:lnTo>
                    <a:lnTo>
                      <a:pt x="1242" y="2308"/>
                    </a:lnTo>
                    <a:lnTo>
                      <a:pt x="1211" y="2312"/>
                    </a:lnTo>
                    <a:lnTo>
                      <a:pt x="1157" y="2313"/>
                    </a:lnTo>
                    <a:lnTo>
                      <a:pt x="1098" y="2315"/>
                    </a:lnTo>
                    <a:lnTo>
                      <a:pt x="1037" y="2319"/>
                    </a:lnTo>
                    <a:lnTo>
                      <a:pt x="972" y="2325"/>
                    </a:lnTo>
                    <a:lnTo>
                      <a:pt x="907" y="2334"/>
                    </a:lnTo>
                    <a:lnTo>
                      <a:pt x="838" y="2344"/>
                    </a:lnTo>
                    <a:lnTo>
                      <a:pt x="767" y="2358"/>
                    </a:lnTo>
                    <a:lnTo>
                      <a:pt x="696" y="2374"/>
                    </a:lnTo>
                    <a:lnTo>
                      <a:pt x="623" y="2394"/>
                    </a:lnTo>
                    <a:lnTo>
                      <a:pt x="551" y="2417"/>
                    </a:lnTo>
                    <a:lnTo>
                      <a:pt x="478" y="2444"/>
                    </a:lnTo>
                    <a:lnTo>
                      <a:pt x="405" y="2476"/>
                    </a:lnTo>
                    <a:lnTo>
                      <a:pt x="334" y="2510"/>
                    </a:lnTo>
                    <a:lnTo>
                      <a:pt x="264" y="2551"/>
                    </a:lnTo>
                    <a:lnTo>
                      <a:pt x="194" y="2596"/>
                    </a:lnTo>
                    <a:lnTo>
                      <a:pt x="126" y="2645"/>
                    </a:lnTo>
                    <a:lnTo>
                      <a:pt x="62" y="2701"/>
                    </a:lnTo>
                    <a:lnTo>
                      <a:pt x="0" y="2762"/>
                    </a:lnTo>
                    <a:lnTo>
                      <a:pt x="0" y="627"/>
                    </a:lnTo>
                    <a:lnTo>
                      <a:pt x="2" y="602"/>
                    </a:lnTo>
                    <a:lnTo>
                      <a:pt x="8" y="579"/>
                    </a:lnTo>
                    <a:lnTo>
                      <a:pt x="18" y="557"/>
                    </a:lnTo>
                    <a:lnTo>
                      <a:pt x="61" y="494"/>
                    </a:lnTo>
                    <a:lnTo>
                      <a:pt x="107" y="436"/>
                    </a:lnTo>
                    <a:lnTo>
                      <a:pt x="155" y="382"/>
                    </a:lnTo>
                    <a:lnTo>
                      <a:pt x="206" y="332"/>
                    </a:lnTo>
                    <a:lnTo>
                      <a:pt x="259" y="287"/>
                    </a:lnTo>
                    <a:lnTo>
                      <a:pt x="314" y="247"/>
                    </a:lnTo>
                    <a:lnTo>
                      <a:pt x="371" y="210"/>
                    </a:lnTo>
                    <a:lnTo>
                      <a:pt x="430" y="177"/>
                    </a:lnTo>
                    <a:lnTo>
                      <a:pt x="488" y="146"/>
                    </a:lnTo>
                    <a:lnTo>
                      <a:pt x="548" y="121"/>
                    </a:lnTo>
                    <a:lnTo>
                      <a:pt x="608" y="98"/>
                    </a:lnTo>
                    <a:lnTo>
                      <a:pt x="669" y="77"/>
                    </a:lnTo>
                    <a:lnTo>
                      <a:pt x="729" y="60"/>
                    </a:lnTo>
                    <a:lnTo>
                      <a:pt x="789" y="46"/>
                    </a:lnTo>
                    <a:lnTo>
                      <a:pt x="848" y="33"/>
                    </a:lnTo>
                    <a:lnTo>
                      <a:pt x="906" y="23"/>
                    </a:lnTo>
                    <a:lnTo>
                      <a:pt x="962" y="16"/>
                    </a:lnTo>
                    <a:lnTo>
                      <a:pt x="1016" y="9"/>
                    </a:lnTo>
                    <a:lnTo>
                      <a:pt x="1069" y="5"/>
                    </a:lnTo>
                    <a:lnTo>
                      <a:pt x="1119" y="2"/>
                    </a:lnTo>
                    <a:lnTo>
                      <a:pt x="1167" y="0"/>
                    </a:lnTo>
                    <a:lnTo>
                      <a:pt x="1211"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1" name="开路设计23-3"/>
              <p:cNvSpPr/>
              <p:nvPr/>
            </p:nvSpPr>
            <p:spPr bwMode="auto">
              <a:xfrm>
                <a:off x="3985" y="1667"/>
                <a:ext cx="803" cy="1217"/>
              </a:xfrm>
              <a:custGeom>
                <a:avLst/>
                <a:gdLst>
                  <a:gd name="T0" fmla="*/ 1371 w 1605"/>
                  <a:gd name="T1" fmla="*/ 0 h 2434"/>
                  <a:gd name="T2" fmla="*/ 1470 w 1605"/>
                  <a:gd name="T3" fmla="*/ 0 h 2434"/>
                  <a:gd name="T4" fmla="*/ 1501 w 1605"/>
                  <a:gd name="T5" fmla="*/ 3 h 2434"/>
                  <a:gd name="T6" fmla="*/ 1529 w 1605"/>
                  <a:gd name="T7" fmla="*/ 14 h 2434"/>
                  <a:gd name="T8" fmla="*/ 1554 w 1605"/>
                  <a:gd name="T9" fmla="*/ 30 h 2434"/>
                  <a:gd name="T10" fmla="*/ 1576 w 1605"/>
                  <a:gd name="T11" fmla="*/ 51 h 2434"/>
                  <a:gd name="T12" fmla="*/ 1591 w 1605"/>
                  <a:gd name="T13" fmla="*/ 76 h 2434"/>
                  <a:gd name="T14" fmla="*/ 1602 w 1605"/>
                  <a:gd name="T15" fmla="*/ 104 h 2434"/>
                  <a:gd name="T16" fmla="*/ 1605 w 1605"/>
                  <a:gd name="T17" fmla="*/ 135 h 2434"/>
                  <a:gd name="T18" fmla="*/ 1605 w 1605"/>
                  <a:gd name="T19" fmla="*/ 2298 h 2434"/>
                  <a:gd name="T20" fmla="*/ 1604 w 1605"/>
                  <a:gd name="T21" fmla="*/ 2322 h 2434"/>
                  <a:gd name="T22" fmla="*/ 1597 w 1605"/>
                  <a:gd name="T23" fmla="*/ 2345 h 2434"/>
                  <a:gd name="T24" fmla="*/ 1587 w 1605"/>
                  <a:gd name="T25" fmla="*/ 2367 h 2434"/>
                  <a:gd name="T26" fmla="*/ 1573 w 1605"/>
                  <a:gd name="T27" fmla="*/ 2387 h 2434"/>
                  <a:gd name="T28" fmla="*/ 1554 w 1605"/>
                  <a:gd name="T29" fmla="*/ 2404 h 2434"/>
                  <a:gd name="T30" fmla="*/ 1534 w 1605"/>
                  <a:gd name="T31" fmla="*/ 2418 h 2434"/>
                  <a:gd name="T32" fmla="*/ 1512 w 1605"/>
                  <a:gd name="T33" fmla="*/ 2427 h 2434"/>
                  <a:gd name="T34" fmla="*/ 1488 w 1605"/>
                  <a:gd name="T35" fmla="*/ 2433 h 2434"/>
                  <a:gd name="T36" fmla="*/ 1463 w 1605"/>
                  <a:gd name="T37" fmla="*/ 2434 h 2434"/>
                  <a:gd name="T38" fmla="*/ 1439 w 1605"/>
                  <a:gd name="T39" fmla="*/ 2430 h 2434"/>
                  <a:gd name="T40" fmla="*/ 1360 w 1605"/>
                  <a:gd name="T41" fmla="*/ 2413 h 2434"/>
                  <a:gd name="T42" fmla="*/ 1273 w 1605"/>
                  <a:gd name="T43" fmla="*/ 2396 h 2434"/>
                  <a:gd name="T44" fmla="*/ 1179 w 1605"/>
                  <a:gd name="T45" fmla="*/ 2380 h 2434"/>
                  <a:gd name="T46" fmla="*/ 1077 w 1605"/>
                  <a:gd name="T47" fmla="*/ 2365 h 2434"/>
                  <a:gd name="T48" fmla="*/ 970 w 1605"/>
                  <a:gd name="T49" fmla="*/ 2352 h 2434"/>
                  <a:gd name="T50" fmla="*/ 858 w 1605"/>
                  <a:gd name="T51" fmla="*/ 2343 h 2434"/>
                  <a:gd name="T52" fmla="*/ 743 w 1605"/>
                  <a:gd name="T53" fmla="*/ 2336 h 2434"/>
                  <a:gd name="T54" fmla="*/ 623 w 1605"/>
                  <a:gd name="T55" fmla="*/ 2333 h 2434"/>
                  <a:gd name="T56" fmla="*/ 501 w 1605"/>
                  <a:gd name="T57" fmla="*/ 2336 h 2434"/>
                  <a:gd name="T58" fmla="*/ 377 w 1605"/>
                  <a:gd name="T59" fmla="*/ 2343 h 2434"/>
                  <a:gd name="T60" fmla="*/ 252 w 1605"/>
                  <a:gd name="T61" fmla="*/ 2355 h 2434"/>
                  <a:gd name="T62" fmla="*/ 126 w 1605"/>
                  <a:gd name="T63" fmla="*/ 2375 h 2434"/>
                  <a:gd name="T64" fmla="*/ 0 w 1605"/>
                  <a:gd name="T65" fmla="*/ 2403 h 2434"/>
                  <a:gd name="T66" fmla="*/ 60 w 1605"/>
                  <a:gd name="T67" fmla="*/ 2350 h 2434"/>
                  <a:gd name="T68" fmla="*/ 124 w 1605"/>
                  <a:gd name="T69" fmla="*/ 2302 h 2434"/>
                  <a:gd name="T70" fmla="*/ 188 w 1605"/>
                  <a:gd name="T71" fmla="*/ 2260 h 2434"/>
                  <a:gd name="T72" fmla="*/ 255 w 1605"/>
                  <a:gd name="T73" fmla="*/ 2223 h 2434"/>
                  <a:gd name="T74" fmla="*/ 323 w 1605"/>
                  <a:gd name="T75" fmla="*/ 2190 h 2434"/>
                  <a:gd name="T76" fmla="*/ 391 w 1605"/>
                  <a:gd name="T77" fmla="*/ 2161 h 2434"/>
                  <a:gd name="T78" fmla="*/ 460 w 1605"/>
                  <a:gd name="T79" fmla="*/ 2137 h 2434"/>
                  <a:gd name="T80" fmla="*/ 530 w 1605"/>
                  <a:gd name="T81" fmla="*/ 2116 h 2434"/>
                  <a:gd name="T82" fmla="*/ 598 w 1605"/>
                  <a:gd name="T83" fmla="*/ 2099 h 2434"/>
                  <a:gd name="T84" fmla="*/ 666 w 1605"/>
                  <a:gd name="T85" fmla="*/ 2085 h 2434"/>
                  <a:gd name="T86" fmla="*/ 731 w 1605"/>
                  <a:gd name="T87" fmla="*/ 2074 h 2434"/>
                  <a:gd name="T88" fmla="*/ 796 w 1605"/>
                  <a:gd name="T89" fmla="*/ 2066 h 2434"/>
                  <a:gd name="T90" fmla="*/ 857 w 1605"/>
                  <a:gd name="T91" fmla="*/ 2060 h 2434"/>
                  <a:gd name="T92" fmla="*/ 917 w 1605"/>
                  <a:gd name="T93" fmla="*/ 2055 h 2434"/>
                  <a:gd name="T94" fmla="*/ 972 w 1605"/>
                  <a:gd name="T95" fmla="*/ 2053 h 2434"/>
                  <a:gd name="T96" fmla="*/ 1024 w 1605"/>
                  <a:gd name="T97" fmla="*/ 2052 h 2434"/>
                  <a:gd name="T98" fmla="*/ 1071 w 1605"/>
                  <a:gd name="T99" fmla="*/ 2050 h 2434"/>
                  <a:gd name="T100" fmla="*/ 1116 w 1605"/>
                  <a:gd name="T101" fmla="*/ 2040 h 2434"/>
                  <a:gd name="T102" fmla="*/ 1159 w 1605"/>
                  <a:gd name="T103" fmla="*/ 2025 h 2434"/>
                  <a:gd name="T104" fmla="*/ 1199 w 1605"/>
                  <a:gd name="T105" fmla="*/ 2005 h 2434"/>
                  <a:gd name="T106" fmla="*/ 1236 w 1605"/>
                  <a:gd name="T107" fmla="*/ 1979 h 2434"/>
                  <a:gd name="T108" fmla="*/ 1270 w 1605"/>
                  <a:gd name="T109" fmla="*/ 1950 h 2434"/>
                  <a:gd name="T110" fmla="*/ 1298 w 1605"/>
                  <a:gd name="T111" fmla="*/ 1917 h 2434"/>
                  <a:gd name="T112" fmla="*/ 1324 w 1605"/>
                  <a:gd name="T113" fmla="*/ 1880 h 2434"/>
                  <a:gd name="T114" fmla="*/ 1343 w 1605"/>
                  <a:gd name="T115" fmla="*/ 1839 h 2434"/>
                  <a:gd name="T116" fmla="*/ 1358 w 1605"/>
                  <a:gd name="T117" fmla="*/ 1797 h 2434"/>
                  <a:gd name="T118" fmla="*/ 1368 w 1605"/>
                  <a:gd name="T119" fmla="*/ 1752 h 2434"/>
                  <a:gd name="T120" fmla="*/ 1371 w 1605"/>
                  <a:gd name="T121" fmla="*/ 1706 h 2434"/>
                  <a:gd name="T122" fmla="*/ 1371 w 1605"/>
                  <a:gd name="T123" fmla="*/ 0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5" h="2434">
                    <a:moveTo>
                      <a:pt x="1371" y="0"/>
                    </a:moveTo>
                    <a:lnTo>
                      <a:pt x="1470" y="0"/>
                    </a:lnTo>
                    <a:lnTo>
                      <a:pt x="1501" y="3"/>
                    </a:lnTo>
                    <a:lnTo>
                      <a:pt x="1529" y="14"/>
                    </a:lnTo>
                    <a:lnTo>
                      <a:pt x="1554" y="30"/>
                    </a:lnTo>
                    <a:lnTo>
                      <a:pt x="1576" y="51"/>
                    </a:lnTo>
                    <a:lnTo>
                      <a:pt x="1591" y="76"/>
                    </a:lnTo>
                    <a:lnTo>
                      <a:pt x="1602" y="104"/>
                    </a:lnTo>
                    <a:lnTo>
                      <a:pt x="1605" y="135"/>
                    </a:lnTo>
                    <a:lnTo>
                      <a:pt x="1605" y="2298"/>
                    </a:lnTo>
                    <a:lnTo>
                      <a:pt x="1604" y="2322"/>
                    </a:lnTo>
                    <a:lnTo>
                      <a:pt x="1597" y="2345"/>
                    </a:lnTo>
                    <a:lnTo>
                      <a:pt x="1587" y="2367"/>
                    </a:lnTo>
                    <a:lnTo>
                      <a:pt x="1573" y="2387"/>
                    </a:lnTo>
                    <a:lnTo>
                      <a:pt x="1554" y="2404"/>
                    </a:lnTo>
                    <a:lnTo>
                      <a:pt x="1534" y="2418"/>
                    </a:lnTo>
                    <a:lnTo>
                      <a:pt x="1512" y="2427"/>
                    </a:lnTo>
                    <a:lnTo>
                      <a:pt x="1488" y="2433"/>
                    </a:lnTo>
                    <a:lnTo>
                      <a:pt x="1463" y="2434"/>
                    </a:lnTo>
                    <a:lnTo>
                      <a:pt x="1439" y="2430"/>
                    </a:lnTo>
                    <a:lnTo>
                      <a:pt x="1360" y="2413"/>
                    </a:lnTo>
                    <a:lnTo>
                      <a:pt x="1273" y="2396"/>
                    </a:lnTo>
                    <a:lnTo>
                      <a:pt x="1179" y="2380"/>
                    </a:lnTo>
                    <a:lnTo>
                      <a:pt x="1077" y="2365"/>
                    </a:lnTo>
                    <a:lnTo>
                      <a:pt x="970" y="2352"/>
                    </a:lnTo>
                    <a:lnTo>
                      <a:pt x="858" y="2343"/>
                    </a:lnTo>
                    <a:lnTo>
                      <a:pt x="743" y="2336"/>
                    </a:lnTo>
                    <a:lnTo>
                      <a:pt x="623" y="2333"/>
                    </a:lnTo>
                    <a:lnTo>
                      <a:pt x="501" y="2336"/>
                    </a:lnTo>
                    <a:lnTo>
                      <a:pt x="377" y="2343"/>
                    </a:lnTo>
                    <a:lnTo>
                      <a:pt x="252" y="2355"/>
                    </a:lnTo>
                    <a:lnTo>
                      <a:pt x="126" y="2375"/>
                    </a:lnTo>
                    <a:lnTo>
                      <a:pt x="0" y="2403"/>
                    </a:lnTo>
                    <a:lnTo>
                      <a:pt x="60" y="2350"/>
                    </a:lnTo>
                    <a:lnTo>
                      <a:pt x="124" y="2302"/>
                    </a:lnTo>
                    <a:lnTo>
                      <a:pt x="188" y="2260"/>
                    </a:lnTo>
                    <a:lnTo>
                      <a:pt x="255" y="2223"/>
                    </a:lnTo>
                    <a:lnTo>
                      <a:pt x="323" y="2190"/>
                    </a:lnTo>
                    <a:lnTo>
                      <a:pt x="391" y="2161"/>
                    </a:lnTo>
                    <a:lnTo>
                      <a:pt x="460" y="2137"/>
                    </a:lnTo>
                    <a:lnTo>
                      <a:pt x="530" y="2116"/>
                    </a:lnTo>
                    <a:lnTo>
                      <a:pt x="598" y="2099"/>
                    </a:lnTo>
                    <a:lnTo>
                      <a:pt x="666" y="2085"/>
                    </a:lnTo>
                    <a:lnTo>
                      <a:pt x="731" y="2074"/>
                    </a:lnTo>
                    <a:lnTo>
                      <a:pt x="796" y="2066"/>
                    </a:lnTo>
                    <a:lnTo>
                      <a:pt x="857" y="2060"/>
                    </a:lnTo>
                    <a:lnTo>
                      <a:pt x="917" y="2055"/>
                    </a:lnTo>
                    <a:lnTo>
                      <a:pt x="972" y="2053"/>
                    </a:lnTo>
                    <a:lnTo>
                      <a:pt x="1024" y="2052"/>
                    </a:lnTo>
                    <a:lnTo>
                      <a:pt x="1071" y="2050"/>
                    </a:lnTo>
                    <a:lnTo>
                      <a:pt x="1116" y="2040"/>
                    </a:lnTo>
                    <a:lnTo>
                      <a:pt x="1159" y="2025"/>
                    </a:lnTo>
                    <a:lnTo>
                      <a:pt x="1199" y="2005"/>
                    </a:lnTo>
                    <a:lnTo>
                      <a:pt x="1236" y="1979"/>
                    </a:lnTo>
                    <a:lnTo>
                      <a:pt x="1270" y="1950"/>
                    </a:lnTo>
                    <a:lnTo>
                      <a:pt x="1298" y="1917"/>
                    </a:lnTo>
                    <a:lnTo>
                      <a:pt x="1324" y="1880"/>
                    </a:lnTo>
                    <a:lnTo>
                      <a:pt x="1343" y="1839"/>
                    </a:lnTo>
                    <a:lnTo>
                      <a:pt x="1358" y="1797"/>
                    </a:lnTo>
                    <a:lnTo>
                      <a:pt x="1368" y="1752"/>
                    </a:lnTo>
                    <a:lnTo>
                      <a:pt x="1371" y="1706"/>
                    </a:lnTo>
                    <a:lnTo>
                      <a:pt x="1371"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2" name="开路设计23-4"/>
              <p:cNvSpPr/>
              <p:nvPr/>
            </p:nvSpPr>
            <p:spPr bwMode="auto">
              <a:xfrm>
                <a:off x="2889" y="1667"/>
                <a:ext cx="802" cy="1217"/>
              </a:xfrm>
              <a:custGeom>
                <a:avLst/>
                <a:gdLst>
                  <a:gd name="T0" fmla="*/ 136 w 1605"/>
                  <a:gd name="T1" fmla="*/ 0 h 2434"/>
                  <a:gd name="T2" fmla="*/ 234 w 1605"/>
                  <a:gd name="T3" fmla="*/ 0 h 2434"/>
                  <a:gd name="T4" fmla="*/ 234 w 1605"/>
                  <a:gd name="T5" fmla="*/ 1706 h 2434"/>
                  <a:gd name="T6" fmla="*/ 237 w 1605"/>
                  <a:gd name="T7" fmla="*/ 1752 h 2434"/>
                  <a:gd name="T8" fmla="*/ 247 w 1605"/>
                  <a:gd name="T9" fmla="*/ 1797 h 2434"/>
                  <a:gd name="T10" fmla="*/ 262 w 1605"/>
                  <a:gd name="T11" fmla="*/ 1839 h 2434"/>
                  <a:gd name="T12" fmla="*/ 281 w 1605"/>
                  <a:gd name="T13" fmla="*/ 1880 h 2434"/>
                  <a:gd name="T14" fmla="*/ 307 w 1605"/>
                  <a:gd name="T15" fmla="*/ 1917 h 2434"/>
                  <a:gd name="T16" fmla="*/ 335 w 1605"/>
                  <a:gd name="T17" fmla="*/ 1950 h 2434"/>
                  <a:gd name="T18" fmla="*/ 369 w 1605"/>
                  <a:gd name="T19" fmla="*/ 1979 h 2434"/>
                  <a:gd name="T20" fmla="*/ 406 w 1605"/>
                  <a:gd name="T21" fmla="*/ 2005 h 2434"/>
                  <a:gd name="T22" fmla="*/ 446 w 1605"/>
                  <a:gd name="T23" fmla="*/ 2025 h 2434"/>
                  <a:gd name="T24" fmla="*/ 489 w 1605"/>
                  <a:gd name="T25" fmla="*/ 2040 h 2434"/>
                  <a:gd name="T26" fmla="*/ 534 w 1605"/>
                  <a:gd name="T27" fmla="*/ 2050 h 2434"/>
                  <a:gd name="T28" fmla="*/ 581 w 1605"/>
                  <a:gd name="T29" fmla="*/ 2052 h 2434"/>
                  <a:gd name="T30" fmla="*/ 633 w 1605"/>
                  <a:gd name="T31" fmla="*/ 2053 h 2434"/>
                  <a:gd name="T32" fmla="*/ 689 w 1605"/>
                  <a:gd name="T33" fmla="*/ 2055 h 2434"/>
                  <a:gd name="T34" fmla="*/ 748 w 1605"/>
                  <a:gd name="T35" fmla="*/ 2060 h 2434"/>
                  <a:gd name="T36" fmla="*/ 810 w 1605"/>
                  <a:gd name="T37" fmla="*/ 2066 h 2434"/>
                  <a:gd name="T38" fmla="*/ 874 w 1605"/>
                  <a:gd name="T39" fmla="*/ 2074 h 2434"/>
                  <a:gd name="T40" fmla="*/ 941 w 1605"/>
                  <a:gd name="T41" fmla="*/ 2085 h 2434"/>
                  <a:gd name="T42" fmla="*/ 1007 w 1605"/>
                  <a:gd name="T43" fmla="*/ 2099 h 2434"/>
                  <a:gd name="T44" fmla="*/ 1075 w 1605"/>
                  <a:gd name="T45" fmla="*/ 2116 h 2434"/>
                  <a:gd name="T46" fmla="*/ 1145 w 1605"/>
                  <a:gd name="T47" fmla="*/ 2137 h 2434"/>
                  <a:gd name="T48" fmla="*/ 1214 w 1605"/>
                  <a:gd name="T49" fmla="*/ 2161 h 2434"/>
                  <a:gd name="T50" fmla="*/ 1283 w 1605"/>
                  <a:gd name="T51" fmla="*/ 2189 h 2434"/>
                  <a:gd name="T52" fmla="*/ 1351 w 1605"/>
                  <a:gd name="T53" fmla="*/ 2223 h 2434"/>
                  <a:gd name="T54" fmla="*/ 1417 w 1605"/>
                  <a:gd name="T55" fmla="*/ 2260 h 2434"/>
                  <a:gd name="T56" fmla="*/ 1482 w 1605"/>
                  <a:gd name="T57" fmla="*/ 2302 h 2434"/>
                  <a:gd name="T58" fmla="*/ 1545 w 1605"/>
                  <a:gd name="T59" fmla="*/ 2350 h 2434"/>
                  <a:gd name="T60" fmla="*/ 1605 w 1605"/>
                  <a:gd name="T61" fmla="*/ 2403 h 2434"/>
                  <a:gd name="T62" fmla="*/ 1479 w 1605"/>
                  <a:gd name="T63" fmla="*/ 2375 h 2434"/>
                  <a:gd name="T64" fmla="*/ 1353 w 1605"/>
                  <a:gd name="T65" fmla="*/ 2355 h 2434"/>
                  <a:gd name="T66" fmla="*/ 1229 w 1605"/>
                  <a:gd name="T67" fmla="*/ 2343 h 2434"/>
                  <a:gd name="T68" fmla="*/ 1104 w 1605"/>
                  <a:gd name="T69" fmla="*/ 2336 h 2434"/>
                  <a:gd name="T70" fmla="*/ 982 w 1605"/>
                  <a:gd name="T71" fmla="*/ 2333 h 2434"/>
                  <a:gd name="T72" fmla="*/ 863 w 1605"/>
                  <a:gd name="T73" fmla="*/ 2336 h 2434"/>
                  <a:gd name="T74" fmla="*/ 747 w 1605"/>
                  <a:gd name="T75" fmla="*/ 2343 h 2434"/>
                  <a:gd name="T76" fmla="*/ 635 w 1605"/>
                  <a:gd name="T77" fmla="*/ 2352 h 2434"/>
                  <a:gd name="T78" fmla="*/ 529 w 1605"/>
                  <a:gd name="T79" fmla="*/ 2365 h 2434"/>
                  <a:gd name="T80" fmla="*/ 428 w 1605"/>
                  <a:gd name="T81" fmla="*/ 2380 h 2434"/>
                  <a:gd name="T82" fmla="*/ 333 w 1605"/>
                  <a:gd name="T83" fmla="*/ 2396 h 2434"/>
                  <a:gd name="T84" fmla="*/ 246 w 1605"/>
                  <a:gd name="T85" fmla="*/ 2413 h 2434"/>
                  <a:gd name="T86" fmla="*/ 166 w 1605"/>
                  <a:gd name="T87" fmla="*/ 2430 h 2434"/>
                  <a:gd name="T88" fmla="*/ 142 w 1605"/>
                  <a:gd name="T89" fmla="*/ 2434 h 2434"/>
                  <a:gd name="T90" fmla="*/ 118 w 1605"/>
                  <a:gd name="T91" fmla="*/ 2433 h 2434"/>
                  <a:gd name="T92" fmla="*/ 93 w 1605"/>
                  <a:gd name="T93" fmla="*/ 2427 h 2434"/>
                  <a:gd name="T94" fmla="*/ 71 w 1605"/>
                  <a:gd name="T95" fmla="*/ 2418 h 2434"/>
                  <a:gd name="T96" fmla="*/ 51 w 1605"/>
                  <a:gd name="T97" fmla="*/ 2404 h 2434"/>
                  <a:gd name="T98" fmla="*/ 33 w 1605"/>
                  <a:gd name="T99" fmla="*/ 2387 h 2434"/>
                  <a:gd name="T100" fmla="*/ 20 w 1605"/>
                  <a:gd name="T101" fmla="*/ 2367 h 2434"/>
                  <a:gd name="T102" fmla="*/ 8 w 1605"/>
                  <a:gd name="T103" fmla="*/ 2345 h 2434"/>
                  <a:gd name="T104" fmla="*/ 2 w 1605"/>
                  <a:gd name="T105" fmla="*/ 2322 h 2434"/>
                  <a:gd name="T106" fmla="*/ 0 w 1605"/>
                  <a:gd name="T107" fmla="*/ 2298 h 2434"/>
                  <a:gd name="T108" fmla="*/ 0 w 1605"/>
                  <a:gd name="T109" fmla="*/ 135 h 2434"/>
                  <a:gd name="T110" fmla="*/ 3 w 1605"/>
                  <a:gd name="T111" fmla="*/ 104 h 2434"/>
                  <a:gd name="T112" fmla="*/ 14 w 1605"/>
                  <a:gd name="T113" fmla="*/ 76 h 2434"/>
                  <a:gd name="T114" fmla="*/ 30 w 1605"/>
                  <a:gd name="T115" fmla="*/ 51 h 2434"/>
                  <a:gd name="T116" fmla="*/ 51 w 1605"/>
                  <a:gd name="T117" fmla="*/ 30 h 2434"/>
                  <a:gd name="T118" fmla="*/ 76 w 1605"/>
                  <a:gd name="T119" fmla="*/ 14 h 2434"/>
                  <a:gd name="T120" fmla="*/ 105 w 1605"/>
                  <a:gd name="T121" fmla="*/ 3 h 2434"/>
                  <a:gd name="T122" fmla="*/ 136 w 1605"/>
                  <a:gd name="T123" fmla="*/ 0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5" h="2434">
                    <a:moveTo>
                      <a:pt x="136" y="0"/>
                    </a:moveTo>
                    <a:lnTo>
                      <a:pt x="234" y="0"/>
                    </a:lnTo>
                    <a:lnTo>
                      <a:pt x="234" y="1706"/>
                    </a:lnTo>
                    <a:lnTo>
                      <a:pt x="237" y="1752"/>
                    </a:lnTo>
                    <a:lnTo>
                      <a:pt x="247" y="1797"/>
                    </a:lnTo>
                    <a:lnTo>
                      <a:pt x="262" y="1839"/>
                    </a:lnTo>
                    <a:lnTo>
                      <a:pt x="281" y="1880"/>
                    </a:lnTo>
                    <a:lnTo>
                      <a:pt x="307" y="1917"/>
                    </a:lnTo>
                    <a:lnTo>
                      <a:pt x="335" y="1950"/>
                    </a:lnTo>
                    <a:lnTo>
                      <a:pt x="369" y="1979"/>
                    </a:lnTo>
                    <a:lnTo>
                      <a:pt x="406" y="2005"/>
                    </a:lnTo>
                    <a:lnTo>
                      <a:pt x="446" y="2025"/>
                    </a:lnTo>
                    <a:lnTo>
                      <a:pt x="489" y="2040"/>
                    </a:lnTo>
                    <a:lnTo>
                      <a:pt x="534" y="2050"/>
                    </a:lnTo>
                    <a:lnTo>
                      <a:pt x="581" y="2052"/>
                    </a:lnTo>
                    <a:lnTo>
                      <a:pt x="633" y="2053"/>
                    </a:lnTo>
                    <a:lnTo>
                      <a:pt x="689" y="2055"/>
                    </a:lnTo>
                    <a:lnTo>
                      <a:pt x="748" y="2060"/>
                    </a:lnTo>
                    <a:lnTo>
                      <a:pt x="810" y="2066"/>
                    </a:lnTo>
                    <a:lnTo>
                      <a:pt x="874" y="2074"/>
                    </a:lnTo>
                    <a:lnTo>
                      <a:pt x="941" y="2085"/>
                    </a:lnTo>
                    <a:lnTo>
                      <a:pt x="1007" y="2099"/>
                    </a:lnTo>
                    <a:lnTo>
                      <a:pt x="1075" y="2116"/>
                    </a:lnTo>
                    <a:lnTo>
                      <a:pt x="1145" y="2137"/>
                    </a:lnTo>
                    <a:lnTo>
                      <a:pt x="1214" y="2161"/>
                    </a:lnTo>
                    <a:lnTo>
                      <a:pt x="1283" y="2189"/>
                    </a:lnTo>
                    <a:lnTo>
                      <a:pt x="1351" y="2223"/>
                    </a:lnTo>
                    <a:lnTo>
                      <a:pt x="1417" y="2260"/>
                    </a:lnTo>
                    <a:lnTo>
                      <a:pt x="1482" y="2302"/>
                    </a:lnTo>
                    <a:lnTo>
                      <a:pt x="1545" y="2350"/>
                    </a:lnTo>
                    <a:lnTo>
                      <a:pt x="1605" y="2403"/>
                    </a:lnTo>
                    <a:lnTo>
                      <a:pt x="1479" y="2375"/>
                    </a:lnTo>
                    <a:lnTo>
                      <a:pt x="1353" y="2355"/>
                    </a:lnTo>
                    <a:lnTo>
                      <a:pt x="1229" y="2343"/>
                    </a:lnTo>
                    <a:lnTo>
                      <a:pt x="1104" y="2336"/>
                    </a:lnTo>
                    <a:lnTo>
                      <a:pt x="982" y="2333"/>
                    </a:lnTo>
                    <a:lnTo>
                      <a:pt x="863" y="2336"/>
                    </a:lnTo>
                    <a:lnTo>
                      <a:pt x="747" y="2343"/>
                    </a:lnTo>
                    <a:lnTo>
                      <a:pt x="635" y="2352"/>
                    </a:lnTo>
                    <a:lnTo>
                      <a:pt x="529" y="2365"/>
                    </a:lnTo>
                    <a:lnTo>
                      <a:pt x="428" y="2380"/>
                    </a:lnTo>
                    <a:lnTo>
                      <a:pt x="333" y="2396"/>
                    </a:lnTo>
                    <a:lnTo>
                      <a:pt x="246" y="2413"/>
                    </a:lnTo>
                    <a:lnTo>
                      <a:pt x="166" y="2430"/>
                    </a:lnTo>
                    <a:lnTo>
                      <a:pt x="142" y="2434"/>
                    </a:lnTo>
                    <a:lnTo>
                      <a:pt x="118" y="2433"/>
                    </a:lnTo>
                    <a:lnTo>
                      <a:pt x="93" y="2427"/>
                    </a:lnTo>
                    <a:lnTo>
                      <a:pt x="71" y="2418"/>
                    </a:lnTo>
                    <a:lnTo>
                      <a:pt x="51" y="2404"/>
                    </a:lnTo>
                    <a:lnTo>
                      <a:pt x="33" y="2387"/>
                    </a:lnTo>
                    <a:lnTo>
                      <a:pt x="20" y="2367"/>
                    </a:lnTo>
                    <a:lnTo>
                      <a:pt x="8" y="2345"/>
                    </a:lnTo>
                    <a:lnTo>
                      <a:pt x="2" y="2322"/>
                    </a:lnTo>
                    <a:lnTo>
                      <a:pt x="0" y="2298"/>
                    </a:lnTo>
                    <a:lnTo>
                      <a:pt x="0" y="135"/>
                    </a:lnTo>
                    <a:lnTo>
                      <a:pt x="3" y="104"/>
                    </a:lnTo>
                    <a:lnTo>
                      <a:pt x="14" y="76"/>
                    </a:lnTo>
                    <a:lnTo>
                      <a:pt x="30" y="51"/>
                    </a:lnTo>
                    <a:lnTo>
                      <a:pt x="51" y="30"/>
                    </a:lnTo>
                    <a:lnTo>
                      <a:pt x="76" y="14"/>
                    </a:lnTo>
                    <a:lnTo>
                      <a:pt x="105" y="3"/>
                    </a:lnTo>
                    <a:lnTo>
                      <a:pt x="136"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grpSp>
        <p:nvGrpSpPr>
          <p:cNvPr id="93" name="开路设计17"/>
          <p:cNvGrpSpPr/>
          <p:nvPr/>
        </p:nvGrpSpPr>
        <p:grpSpPr>
          <a:xfrm>
            <a:off x="1151127" y="4586386"/>
            <a:ext cx="2765382" cy="1200141"/>
            <a:chOff x="1244711" y="3195403"/>
            <a:chExt cx="2765382" cy="1200141"/>
          </a:xfrm>
        </p:grpSpPr>
        <p:sp>
          <p:nvSpPr>
            <p:cNvPr id="94" name="开路设计17-1"/>
            <p:cNvSpPr/>
            <p:nvPr/>
          </p:nvSpPr>
          <p:spPr>
            <a:xfrm>
              <a:off x="1244711" y="3585284"/>
              <a:ext cx="2765382" cy="81026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spcBef>
                  <a:spcPts val="0"/>
                </a:spcBef>
                <a:spcAft>
                  <a:spcPts val="0"/>
                </a:spcAft>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a:t>
              </a:r>
            </a:p>
          </p:txBody>
        </p:sp>
        <p:sp>
          <p:nvSpPr>
            <p:cNvPr id="95" name="开路设计17-2"/>
            <p:cNvSpPr/>
            <p:nvPr/>
          </p:nvSpPr>
          <p:spPr>
            <a:xfrm>
              <a:off x="1768119" y="3195403"/>
              <a:ext cx="2241974" cy="396583"/>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65000"/>
                      <a:lumOff val="35000"/>
                    </a:schemeClr>
                  </a:solidFill>
                  <a:cs typeface="+mn-ea"/>
                  <a:sym typeface="+mn-lt"/>
                </a:rPr>
                <a:t>这里输入标题</a:t>
              </a:r>
            </a:p>
          </p:txBody>
        </p:sp>
      </p:grpSp>
      <p:grpSp>
        <p:nvGrpSpPr>
          <p:cNvPr id="96" name="开路设计17"/>
          <p:cNvGrpSpPr/>
          <p:nvPr/>
        </p:nvGrpSpPr>
        <p:grpSpPr>
          <a:xfrm>
            <a:off x="8443635" y="2059086"/>
            <a:ext cx="2765382" cy="1200141"/>
            <a:chOff x="1768119" y="3195403"/>
            <a:chExt cx="2765382" cy="1200141"/>
          </a:xfrm>
        </p:grpSpPr>
        <p:sp>
          <p:nvSpPr>
            <p:cNvPr id="97" name="开路设计17-1"/>
            <p:cNvSpPr/>
            <p:nvPr/>
          </p:nvSpPr>
          <p:spPr>
            <a:xfrm>
              <a:off x="1768119" y="3585284"/>
              <a:ext cx="2765382" cy="81026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spcBef>
                  <a:spcPts val="0"/>
                </a:spcBef>
                <a:spcAft>
                  <a:spcPts val="0"/>
                </a:spcAft>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a:t>
              </a:r>
            </a:p>
          </p:txBody>
        </p:sp>
        <p:sp>
          <p:nvSpPr>
            <p:cNvPr id="98" name="开路设计17-2"/>
            <p:cNvSpPr/>
            <p:nvPr/>
          </p:nvSpPr>
          <p:spPr>
            <a:xfrm>
              <a:off x="1768119" y="3195403"/>
              <a:ext cx="2241974" cy="396583"/>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a:solidFill>
                    <a:schemeClr val="tx1">
                      <a:lumMod val="65000"/>
                      <a:lumOff val="35000"/>
                    </a:schemeClr>
                  </a:solidFill>
                  <a:cs typeface="+mn-ea"/>
                  <a:sym typeface="+mn-lt"/>
                </a:rPr>
                <a:t>这里输入标题</a:t>
              </a:r>
            </a:p>
          </p:txBody>
        </p:sp>
      </p:grpSp>
      <p:grpSp>
        <p:nvGrpSpPr>
          <p:cNvPr id="99" name="开路设计17"/>
          <p:cNvGrpSpPr/>
          <p:nvPr/>
        </p:nvGrpSpPr>
        <p:grpSpPr>
          <a:xfrm>
            <a:off x="8443635" y="4586386"/>
            <a:ext cx="2765382" cy="1200141"/>
            <a:chOff x="1768119" y="3195403"/>
            <a:chExt cx="2765382" cy="1200141"/>
          </a:xfrm>
        </p:grpSpPr>
        <p:sp>
          <p:nvSpPr>
            <p:cNvPr id="100" name="开路设计17-1"/>
            <p:cNvSpPr/>
            <p:nvPr/>
          </p:nvSpPr>
          <p:spPr>
            <a:xfrm>
              <a:off x="1768119" y="3585284"/>
              <a:ext cx="2765382" cy="81026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spcBef>
                  <a:spcPts val="0"/>
                </a:spcBef>
                <a:spcAft>
                  <a:spcPts val="0"/>
                </a:spcAft>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a:t>
              </a:r>
            </a:p>
          </p:txBody>
        </p:sp>
        <p:sp>
          <p:nvSpPr>
            <p:cNvPr id="101" name="开路设计17-2"/>
            <p:cNvSpPr/>
            <p:nvPr/>
          </p:nvSpPr>
          <p:spPr>
            <a:xfrm>
              <a:off x="1768119" y="3195403"/>
              <a:ext cx="2241974" cy="396583"/>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a:solidFill>
                    <a:schemeClr val="tx1">
                      <a:lumMod val="65000"/>
                      <a:lumOff val="35000"/>
                    </a:schemeClr>
                  </a:solidFill>
                  <a:cs typeface="+mn-ea"/>
                  <a:sym typeface="+mn-lt"/>
                </a:rPr>
                <a:t>这里输入标题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1000" fill="hold"/>
                                        <p:tgtEl>
                                          <p:spTgt spid="10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
                                        </p:tgtEl>
                                        <p:attrNameLst>
                                          <p:attrName>ppt_y</p:attrName>
                                        </p:attrNameLst>
                                      </p:cBhvr>
                                      <p:tavLst>
                                        <p:tav tm="0">
                                          <p:val>
                                            <p:strVal val="#ppt_y"/>
                                          </p:val>
                                        </p:tav>
                                        <p:tav tm="100000">
                                          <p:val>
                                            <p:strVal val="#ppt_y"/>
                                          </p:val>
                                        </p:tav>
                                      </p:tavLst>
                                    </p:anim>
                                    <p:animEffect transition="in" filter="fade">
                                      <p:cBhvr>
                                        <p:cTn id="10" dur="1000"/>
                                        <p:tgtEl>
                                          <p:spTgt spid="102"/>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96"/>
                                        </p:tgtEl>
                                        <p:attrNameLst>
                                          <p:attrName>style.visibility</p:attrName>
                                        </p:attrNameLst>
                                      </p:cBhvr>
                                      <p:to>
                                        <p:strVal val="visible"/>
                                      </p:to>
                                    </p:set>
                                    <p:anim calcmode="lin" valueType="num">
                                      <p:cBhvr additive="base">
                                        <p:cTn id="14" dur="500" fill="hold"/>
                                        <p:tgtEl>
                                          <p:spTgt spid="96"/>
                                        </p:tgtEl>
                                        <p:attrNameLst>
                                          <p:attrName>ppt_x</p:attrName>
                                        </p:attrNameLst>
                                      </p:cBhvr>
                                      <p:tavLst>
                                        <p:tav tm="0">
                                          <p:val>
                                            <p:strVal val="#ppt_x"/>
                                          </p:val>
                                        </p:tav>
                                        <p:tav tm="100000">
                                          <p:val>
                                            <p:strVal val="#ppt_x"/>
                                          </p:val>
                                        </p:tav>
                                      </p:tavLst>
                                    </p:anim>
                                    <p:anim calcmode="lin" valueType="num">
                                      <p:cBhvr additive="base">
                                        <p:cTn id="15" dur="500" fill="hold"/>
                                        <p:tgtEl>
                                          <p:spTgt spid="9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cBhvr additive="base">
                                        <p:cTn id="19" dur="500" fill="hold"/>
                                        <p:tgtEl>
                                          <p:spTgt spid="99"/>
                                        </p:tgtEl>
                                        <p:attrNameLst>
                                          <p:attrName>ppt_x</p:attrName>
                                        </p:attrNameLst>
                                      </p:cBhvr>
                                      <p:tavLst>
                                        <p:tav tm="0">
                                          <p:val>
                                            <p:strVal val="#ppt_x"/>
                                          </p:val>
                                        </p:tav>
                                        <p:tav tm="100000">
                                          <p:val>
                                            <p:strVal val="#ppt_x"/>
                                          </p:val>
                                        </p:tav>
                                      </p:tavLst>
                                    </p:anim>
                                    <p:anim calcmode="lin" valueType="num">
                                      <p:cBhvr additive="base">
                                        <p:cTn id="20" dur="500" fill="hold"/>
                                        <p:tgtEl>
                                          <p:spTgt spid="9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ppt_x"/>
                                          </p:val>
                                        </p:tav>
                                        <p:tav tm="100000">
                                          <p:val>
                                            <p:strVal val="#ppt_x"/>
                                          </p:val>
                                        </p:tav>
                                      </p:tavLst>
                                    </p:anim>
                                    <p:anim calcmode="lin" valueType="num">
                                      <p:cBhvr additive="base">
                                        <p:cTn id="25" dur="500" fill="hold"/>
                                        <p:tgtEl>
                                          <p:spTgt spid="36"/>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additive="base">
                                        <p:cTn id="29" dur="500" fill="hold"/>
                                        <p:tgtEl>
                                          <p:spTgt spid="93"/>
                                        </p:tgtEl>
                                        <p:attrNameLst>
                                          <p:attrName>ppt_x</p:attrName>
                                        </p:attrNameLst>
                                      </p:cBhvr>
                                      <p:tavLst>
                                        <p:tav tm="0">
                                          <p:val>
                                            <p:strVal val="#ppt_x"/>
                                          </p:val>
                                        </p:tav>
                                        <p:tav tm="100000">
                                          <p:val>
                                            <p:strVal val="#ppt_x"/>
                                          </p:val>
                                        </p:tav>
                                      </p:tavLst>
                                    </p:anim>
                                    <p:anim calcmode="lin" valueType="num">
                                      <p:cBhvr additive="base">
                                        <p:cTn id="30"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795145" y="601345"/>
            <a:ext cx="2814320" cy="460375"/>
            <a:chOff x="2827" y="947"/>
            <a:chExt cx="4432" cy="725"/>
          </a:xfrm>
        </p:grpSpPr>
        <p:sp>
          <p:nvSpPr>
            <p:cNvPr id="7" name="文本框 6"/>
            <p:cNvSpPr txBox="1"/>
            <p:nvPr/>
          </p:nvSpPr>
          <p:spPr>
            <a:xfrm>
              <a:off x="2827" y="947"/>
              <a:ext cx="2208" cy="725"/>
            </a:xfrm>
            <a:prstGeom prst="rect">
              <a:avLst/>
            </a:prstGeom>
            <a:noFill/>
          </p:spPr>
          <p:txBody>
            <a:bodyPr wrap="none" rtlCol="0">
              <a:spAutoFit/>
            </a:bodyPr>
            <a:lstStyle/>
            <a:p>
              <a:r>
                <a:rPr lang="zh-CN" altLang="en-US" sz="2400" dirty="0" smtClean="0">
                  <a:solidFill>
                    <a:schemeClr val="accent1"/>
                  </a:solidFill>
                  <a:cs typeface="+mn-ea"/>
                  <a:sym typeface="+mn-lt"/>
                </a:rPr>
                <a:t>时代内涵</a:t>
              </a:r>
            </a:p>
          </p:txBody>
        </p:sp>
        <p:sp>
          <p:nvSpPr>
            <p:cNvPr id="11" name="文本框 10"/>
            <p:cNvSpPr txBox="1"/>
            <p:nvPr>
              <p:custDataLst>
                <p:tags r:id="rId1"/>
              </p:custDataLst>
            </p:nvPr>
          </p:nvSpPr>
          <p:spPr>
            <a:xfrm>
              <a:off x="4939" y="1219"/>
              <a:ext cx="2320" cy="337"/>
            </a:xfrm>
            <a:prstGeom prst="rect">
              <a:avLst/>
            </a:prstGeom>
            <a:noFill/>
          </p:spPr>
          <p:txBody>
            <a:bodyPr wrap="square" rtlCol="0" anchor="t">
              <a:spAutoFit/>
            </a:bodyPr>
            <a:lstStyle/>
            <a:p>
              <a:r>
                <a:rPr lang="zh-CN" altLang="en-US" sz="800">
                  <a:solidFill>
                    <a:schemeClr val="lt1">
                      <a:lumMod val="25000"/>
                    </a:schemeClr>
                  </a:solidFill>
                  <a:cs typeface="+mn-ea"/>
                  <a:sym typeface="+mn-lt"/>
                </a:rPr>
                <a:t>Historical background </a:t>
              </a:r>
            </a:p>
          </p:txBody>
        </p:sp>
      </p:grpSp>
      <p:sp>
        <p:nvSpPr>
          <p:cNvPr id="2" name="开路设计3"/>
          <p:cNvSpPr/>
          <p:nvPr/>
        </p:nvSpPr>
        <p:spPr bwMode="auto">
          <a:xfrm>
            <a:off x="1516162" y="2217487"/>
            <a:ext cx="550551" cy="1101097"/>
          </a:xfrm>
          <a:custGeom>
            <a:avLst/>
            <a:gdLst>
              <a:gd name="T0" fmla="*/ 776 w 776"/>
              <a:gd name="T1" fmla="*/ 1553 h 1553"/>
              <a:gd name="T2" fmla="*/ 0 w 776"/>
              <a:gd name="T3" fmla="*/ 777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7"/>
                </a:cubicBezTo>
                <a:cubicBezTo>
                  <a:pt x="0" y="348"/>
                  <a:pt x="348" y="0"/>
                  <a:pt x="776" y="0"/>
                </a:cubicBezTo>
              </a:path>
            </a:pathLst>
          </a:custGeom>
          <a:noFill/>
          <a:ln w="127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1219200">
              <a:defRPr/>
            </a:pPr>
            <a:endParaRPr lang="zh-CN" altLang="en-US" sz="2400" kern="0">
              <a:solidFill>
                <a:sysClr val="windowText" lastClr="000000"/>
              </a:solidFill>
              <a:cs typeface="+mn-ea"/>
              <a:sym typeface="+mn-lt"/>
            </a:endParaRPr>
          </a:p>
        </p:txBody>
      </p:sp>
      <p:sp>
        <p:nvSpPr>
          <p:cNvPr id="6" name="开路设计4"/>
          <p:cNvSpPr>
            <a:spLocks noChangeArrowheads="1"/>
          </p:cNvSpPr>
          <p:nvPr/>
        </p:nvSpPr>
        <p:spPr bwMode="auto">
          <a:xfrm>
            <a:off x="1619010" y="2314286"/>
            <a:ext cx="895399" cy="901451"/>
          </a:xfrm>
          <a:prstGeom prst="ellipse">
            <a:avLst/>
          </a:prstGeom>
          <a:solidFill>
            <a:schemeClr val="accent1"/>
          </a:solidFill>
          <a:ln w="12700">
            <a:noFill/>
            <a:round/>
          </a:ln>
        </p:spPr>
        <p:txBody>
          <a:bodyPr vert="horz" wrap="square" lIns="121920" tIns="60960" rIns="121920" bIns="60960" numCol="1" anchor="t" anchorCtr="0" compatLnSpc="1"/>
          <a:lstStyle/>
          <a:p>
            <a:pPr defTabSz="1219200">
              <a:defRPr/>
            </a:pPr>
            <a:endParaRPr lang="zh-CN" altLang="en-US" sz="2400" kern="0">
              <a:solidFill>
                <a:sysClr val="windowText" lastClr="000000"/>
              </a:solidFill>
              <a:cs typeface="+mn-ea"/>
              <a:sym typeface="+mn-lt"/>
            </a:endParaRPr>
          </a:p>
        </p:txBody>
      </p:sp>
      <p:sp>
        <p:nvSpPr>
          <p:cNvPr id="8" name="开路设计5"/>
          <p:cNvSpPr>
            <a:spLocks noChangeShapeType="1"/>
          </p:cNvSpPr>
          <p:nvPr/>
        </p:nvSpPr>
        <p:spPr bwMode="auto">
          <a:xfrm>
            <a:off x="2066708" y="2217486"/>
            <a:ext cx="8058584" cy="0"/>
          </a:xfrm>
          <a:prstGeom prst="line">
            <a:avLst/>
          </a:prstGeom>
          <a:noFill/>
          <a:ln w="127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defTabSz="1219200">
              <a:defRPr/>
            </a:pPr>
            <a:endParaRPr lang="zh-CN" altLang="en-US" sz="2400" kern="0">
              <a:solidFill>
                <a:sysClr val="windowText" lastClr="000000"/>
              </a:solidFill>
              <a:cs typeface="+mn-ea"/>
              <a:sym typeface="+mn-lt"/>
            </a:endParaRPr>
          </a:p>
        </p:txBody>
      </p:sp>
      <p:sp>
        <p:nvSpPr>
          <p:cNvPr id="9" name="开路设计6"/>
          <p:cNvSpPr>
            <a:spLocks noChangeShapeType="1"/>
          </p:cNvSpPr>
          <p:nvPr/>
        </p:nvSpPr>
        <p:spPr bwMode="auto">
          <a:xfrm>
            <a:off x="2066708" y="3318583"/>
            <a:ext cx="8058584" cy="0"/>
          </a:xfrm>
          <a:prstGeom prst="line">
            <a:avLst/>
          </a:prstGeom>
          <a:noFill/>
          <a:ln w="127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defTabSz="1219200">
              <a:defRPr/>
            </a:pPr>
            <a:endParaRPr lang="zh-CN" altLang="en-US" sz="2400" kern="0">
              <a:solidFill>
                <a:sysClr val="windowText" lastClr="000000"/>
              </a:solidFill>
              <a:cs typeface="+mn-ea"/>
              <a:sym typeface="+mn-lt"/>
            </a:endParaRPr>
          </a:p>
        </p:txBody>
      </p:sp>
      <p:sp>
        <p:nvSpPr>
          <p:cNvPr id="10" name="开路设计7"/>
          <p:cNvSpPr/>
          <p:nvPr/>
        </p:nvSpPr>
        <p:spPr bwMode="auto">
          <a:xfrm>
            <a:off x="10125293" y="3318584"/>
            <a:ext cx="550551" cy="1107149"/>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8"/>
                  <a:pt x="776" y="776"/>
                </a:cubicBezTo>
                <a:cubicBezTo>
                  <a:pt x="776" y="1205"/>
                  <a:pt x="428" y="1553"/>
                  <a:pt x="0" y="1553"/>
                </a:cubicBezTo>
              </a:path>
            </a:pathLst>
          </a:custGeom>
          <a:noFill/>
          <a:ln w="127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1219200">
              <a:defRPr/>
            </a:pPr>
            <a:endParaRPr lang="zh-CN" altLang="en-US" sz="2400" kern="0">
              <a:solidFill>
                <a:sysClr val="windowText" lastClr="000000"/>
              </a:solidFill>
              <a:cs typeface="+mn-ea"/>
              <a:sym typeface="+mn-lt"/>
            </a:endParaRPr>
          </a:p>
        </p:txBody>
      </p:sp>
      <p:sp>
        <p:nvSpPr>
          <p:cNvPr id="12" name="开路设计8"/>
          <p:cNvSpPr>
            <a:spLocks noChangeArrowheads="1"/>
          </p:cNvSpPr>
          <p:nvPr/>
        </p:nvSpPr>
        <p:spPr bwMode="auto">
          <a:xfrm>
            <a:off x="9677593" y="3421431"/>
            <a:ext cx="901451" cy="901451"/>
          </a:xfrm>
          <a:prstGeom prst="ellipse">
            <a:avLst/>
          </a:prstGeom>
          <a:solidFill>
            <a:schemeClr val="accent1"/>
          </a:solidFill>
          <a:ln w="12700">
            <a:noFill/>
            <a:round/>
          </a:ln>
        </p:spPr>
        <p:txBody>
          <a:bodyPr vert="horz" wrap="square" lIns="121920" tIns="60960" rIns="121920" bIns="60960" numCol="1" anchor="t" anchorCtr="0" compatLnSpc="1"/>
          <a:lstStyle/>
          <a:p>
            <a:pPr defTabSz="1219200">
              <a:defRPr/>
            </a:pPr>
            <a:endParaRPr lang="zh-CN" altLang="en-US" sz="2400" kern="0">
              <a:solidFill>
                <a:sysClr val="windowText" lastClr="000000"/>
              </a:solidFill>
              <a:cs typeface="+mn-ea"/>
              <a:sym typeface="+mn-lt"/>
            </a:endParaRPr>
          </a:p>
        </p:txBody>
      </p:sp>
      <p:sp>
        <p:nvSpPr>
          <p:cNvPr id="13" name="开路设计9"/>
          <p:cNvSpPr>
            <a:spLocks noChangeShapeType="1"/>
          </p:cNvSpPr>
          <p:nvPr/>
        </p:nvSpPr>
        <p:spPr bwMode="auto">
          <a:xfrm flipH="1">
            <a:off x="2066708" y="4425730"/>
            <a:ext cx="8058584" cy="0"/>
          </a:xfrm>
          <a:prstGeom prst="line">
            <a:avLst/>
          </a:prstGeom>
          <a:noFill/>
          <a:ln w="127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defTabSz="1219200">
              <a:defRPr/>
            </a:pPr>
            <a:endParaRPr lang="zh-CN" altLang="en-US" sz="2400" kern="0">
              <a:solidFill>
                <a:sysClr val="windowText" lastClr="000000"/>
              </a:solidFill>
              <a:cs typeface="+mn-ea"/>
              <a:sym typeface="+mn-lt"/>
            </a:endParaRPr>
          </a:p>
        </p:txBody>
      </p:sp>
      <p:sp>
        <p:nvSpPr>
          <p:cNvPr id="15" name="开路设计10"/>
          <p:cNvSpPr/>
          <p:nvPr/>
        </p:nvSpPr>
        <p:spPr bwMode="auto">
          <a:xfrm>
            <a:off x="1516162" y="4425731"/>
            <a:ext cx="550551" cy="1101097"/>
          </a:xfrm>
          <a:custGeom>
            <a:avLst/>
            <a:gdLst>
              <a:gd name="T0" fmla="*/ 776 w 776"/>
              <a:gd name="T1" fmla="*/ 1553 h 1553"/>
              <a:gd name="T2" fmla="*/ 0 w 776"/>
              <a:gd name="T3" fmla="*/ 776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6"/>
                </a:cubicBezTo>
                <a:cubicBezTo>
                  <a:pt x="0" y="348"/>
                  <a:pt x="348" y="0"/>
                  <a:pt x="776" y="0"/>
                </a:cubicBezTo>
              </a:path>
            </a:pathLst>
          </a:custGeom>
          <a:noFill/>
          <a:ln w="1270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defTabSz="1219200">
              <a:defRPr/>
            </a:pPr>
            <a:endParaRPr lang="zh-CN" altLang="en-US" sz="2400" kern="0">
              <a:solidFill>
                <a:sysClr val="windowText" lastClr="000000"/>
              </a:solidFill>
              <a:cs typeface="+mn-ea"/>
              <a:sym typeface="+mn-lt"/>
            </a:endParaRPr>
          </a:p>
        </p:txBody>
      </p:sp>
      <p:sp>
        <p:nvSpPr>
          <p:cNvPr id="16" name="开路设计11"/>
          <p:cNvSpPr>
            <a:spLocks noChangeArrowheads="1"/>
          </p:cNvSpPr>
          <p:nvPr/>
        </p:nvSpPr>
        <p:spPr bwMode="auto">
          <a:xfrm>
            <a:off x="1619010" y="4522529"/>
            <a:ext cx="895399" cy="901451"/>
          </a:xfrm>
          <a:prstGeom prst="ellipse">
            <a:avLst/>
          </a:prstGeom>
          <a:solidFill>
            <a:schemeClr val="accent1"/>
          </a:solidFill>
          <a:ln w="12700">
            <a:noFill/>
            <a:round/>
          </a:ln>
        </p:spPr>
        <p:txBody>
          <a:bodyPr vert="horz" wrap="square" lIns="121920" tIns="60960" rIns="121920" bIns="60960" numCol="1" anchor="t" anchorCtr="0" compatLnSpc="1"/>
          <a:lstStyle/>
          <a:p>
            <a:pPr defTabSz="1219200">
              <a:defRPr/>
            </a:pPr>
            <a:endParaRPr lang="zh-CN" altLang="en-US" sz="2400" kern="0">
              <a:solidFill>
                <a:sysClr val="windowText" lastClr="000000"/>
              </a:solidFill>
              <a:cs typeface="+mn-ea"/>
              <a:sym typeface="+mn-lt"/>
            </a:endParaRPr>
          </a:p>
        </p:txBody>
      </p:sp>
      <p:sp>
        <p:nvSpPr>
          <p:cNvPr id="17" name="开路设计12"/>
          <p:cNvSpPr>
            <a:spLocks noChangeShapeType="1"/>
          </p:cNvSpPr>
          <p:nvPr/>
        </p:nvSpPr>
        <p:spPr bwMode="auto">
          <a:xfrm>
            <a:off x="2066708" y="5526827"/>
            <a:ext cx="8058584" cy="0"/>
          </a:xfrm>
          <a:prstGeom prst="line">
            <a:avLst/>
          </a:prstGeom>
          <a:noFill/>
          <a:ln w="127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defTabSz="1219200">
              <a:defRPr/>
            </a:pPr>
            <a:endParaRPr lang="zh-CN" altLang="en-US" sz="2400" kern="0">
              <a:solidFill>
                <a:sysClr val="windowText" lastClr="000000"/>
              </a:solidFill>
              <a:cs typeface="+mn-ea"/>
              <a:sym typeface="+mn-lt"/>
            </a:endParaRPr>
          </a:p>
        </p:txBody>
      </p:sp>
      <p:sp>
        <p:nvSpPr>
          <p:cNvPr id="18" name="开路设计13"/>
          <p:cNvSpPr/>
          <p:nvPr/>
        </p:nvSpPr>
        <p:spPr>
          <a:xfrm>
            <a:off x="1840222" y="2447633"/>
            <a:ext cx="452973" cy="656590"/>
          </a:xfrm>
          <a:prstGeom prst="rect">
            <a:avLst/>
          </a:prstGeom>
        </p:spPr>
        <p:txBody>
          <a:bodyPr wrap="square" lIns="0" tIns="0" rIns="0" bIns="0">
            <a:spAutoFit/>
          </a:bodyPr>
          <a:lstStyle/>
          <a:p>
            <a:pPr algn="ctr" defTabSz="1219200">
              <a:defRPr/>
            </a:pPr>
            <a:r>
              <a:rPr lang="en-US" altLang="zh-CN" sz="4265" kern="0" dirty="0">
                <a:solidFill>
                  <a:sysClr val="window" lastClr="FFFFFF"/>
                </a:solidFill>
                <a:cs typeface="+mn-ea"/>
                <a:sym typeface="+mn-lt"/>
              </a:rPr>
              <a:t>1</a:t>
            </a:r>
          </a:p>
        </p:txBody>
      </p:sp>
      <p:sp>
        <p:nvSpPr>
          <p:cNvPr id="19" name="开路设计14"/>
          <p:cNvSpPr/>
          <p:nvPr/>
        </p:nvSpPr>
        <p:spPr>
          <a:xfrm>
            <a:off x="9922152" y="3563877"/>
            <a:ext cx="452973" cy="656590"/>
          </a:xfrm>
          <a:prstGeom prst="rect">
            <a:avLst/>
          </a:prstGeom>
        </p:spPr>
        <p:txBody>
          <a:bodyPr wrap="square" lIns="0" tIns="0" rIns="0" bIns="0">
            <a:spAutoFit/>
          </a:bodyPr>
          <a:lstStyle/>
          <a:p>
            <a:pPr algn="ctr" defTabSz="1219200">
              <a:defRPr/>
            </a:pPr>
            <a:r>
              <a:rPr lang="en-US" altLang="zh-CN" sz="4265" kern="0" dirty="0">
                <a:solidFill>
                  <a:sysClr val="window" lastClr="FFFFFF"/>
                </a:solidFill>
                <a:cs typeface="+mn-ea"/>
                <a:sym typeface="+mn-lt"/>
              </a:rPr>
              <a:t>2</a:t>
            </a:r>
          </a:p>
        </p:txBody>
      </p:sp>
      <p:sp>
        <p:nvSpPr>
          <p:cNvPr id="20" name="开路设计15"/>
          <p:cNvSpPr/>
          <p:nvPr/>
        </p:nvSpPr>
        <p:spPr>
          <a:xfrm>
            <a:off x="1809742" y="4666549"/>
            <a:ext cx="452973" cy="656590"/>
          </a:xfrm>
          <a:prstGeom prst="rect">
            <a:avLst/>
          </a:prstGeom>
        </p:spPr>
        <p:txBody>
          <a:bodyPr wrap="square" lIns="0" tIns="0" rIns="0" bIns="0">
            <a:spAutoFit/>
          </a:bodyPr>
          <a:lstStyle/>
          <a:p>
            <a:pPr algn="ctr" defTabSz="1219200">
              <a:defRPr/>
            </a:pPr>
            <a:r>
              <a:rPr lang="en-US" altLang="zh-CN" sz="4265" kern="0" dirty="0">
                <a:solidFill>
                  <a:sysClr val="window" lastClr="FFFFFF"/>
                </a:solidFill>
                <a:cs typeface="+mn-ea"/>
                <a:sym typeface="+mn-lt"/>
              </a:rPr>
              <a:t>3</a:t>
            </a:r>
          </a:p>
        </p:txBody>
      </p:sp>
      <p:grpSp>
        <p:nvGrpSpPr>
          <p:cNvPr id="23" name="开路设计16"/>
          <p:cNvGrpSpPr/>
          <p:nvPr/>
        </p:nvGrpSpPr>
        <p:grpSpPr>
          <a:xfrm>
            <a:off x="2663702" y="2299065"/>
            <a:ext cx="7461590" cy="960746"/>
            <a:chOff x="1513652" y="3195403"/>
            <a:chExt cx="7461590" cy="960746"/>
          </a:xfrm>
        </p:grpSpPr>
        <p:sp>
          <p:nvSpPr>
            <p:cNvPr id="24" name="开路设计16-1"/>
            <p:cNvSpPr/>
            <p:nvPr/>
          </p:nvSpPr>
          <p:spPr>
            <a:xfrm>
              <a:off x="1513652" y="3585284"/>
              <a:ext cx="7461590" cy="57086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0"/>
                </a:spcBef>
                <a:spcAft>
                  <a:spcPts val="0"/>
                </a:spcAft>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25" name="开路设计16-2"/>
            <p:cNvSpPr/>
            <p:nvPr/>
          </p:nvSpPr>
          <p:spPr>
            <a:xfrm>
              <a:off x="1513653" y="3195403"/>
              <a:ext cx="2241974" cy="396583"/>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65000"/>
                      <a:lumOff val="35000"/>
                    </a:schemeClr>
                  </a:solidFill>
                  <a:cs typeface="+mn-ea"/>
                  <a:sym typeface="+mn-lt"/>
                </a:rPr>
                <a:t>爱国主义精神</a:t>
              </a:r>
            </a:p>
          </p:txBody>
        </p:sp>
      </p:grpSp>
      <p:grpSp>
        <p:nvGrpSpPr>
          <p:cNvPr id="26" name="开路设计17"/>
          <p:cNvGrpSpPr/>
          <p:nvPr/>
        </p:nvGrpSpPr>
        <p:grpSpPr>
          <a:xfrm>
            <a:off x="2663702" y="4499373"/>
            <a:ext cx="7461590" cy="938942"/>
            <a:chOff x="1513652" y="3195403"/>
            <a:chExt cx="7461590" cy="938942"/>
          </a:xfrm>
        </p:grpSpPr>
        <p:sp>
          <p:nvSpPr>
            <p:cNvPr id="27" name="开路设计17-1"/>
            <p:cNvSpPr/>
            <p:nvPr/>
          </p:nvSpPr>
          <p:spPr>
            <a:xfrm>
              <a:off x="1513652" y="3585284"/>
              <a:ext cx="7461590" cy="54906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rgbClr val="555555"/>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28" name="开路设计17-2"/>
            <p:cNvSpPr/>
            <p:nvPr/>
          </p:nvSpPr>
          <p:spPr>
            <a:xfrm>
              <a:off x="1513653" y="3195403"/>
              <a:ext cx="2241974" cy="396583"/>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buClrTx/>
                <a:buSzTx/>
                <a:buFontTx/>
              </a:pPr>
              <a:r>
                <a:rPr lang="zh-CN" altLang="en-US" sz="1800" b="1" dirty="0">
                  <a:solidFill>
                    <a:schemeClr val="tx1">
                      <a:lumMod val="65000"/>
                      <a:lumOff val="35000"/>
                    </a:schemeClr>
                  </a:solidFill>
                  <a:cs typeface="+mn-ea"/>
                  <a:sym typeface="+mn-lt"/>
                </a:rPr>
                <a:t>改改创新精神</a:t>
              </a:r>
            </a:p>
          </p:txBody>
        </p:sp>
      </p:grpSp>
      <p:grpSp>
        <p:nvGrpSpPr>
          <p:cNvPr id="29" name="开路设计18"/>
          <p:cNvGrpSpPr/>
          <p:nvPr/>
        </p:nvGrpSpPr>
        <p:grpSpPr>
          <a:xfrm>
            <a:off x="1997185" y="3408077"/>
            <a:ext cx="7461590" cy="938942"/>
            <a:chOff x="1513652" y="3195403"/>
            <a:chExt cx="7461590" cy="938942"/>
          </a:xfrm>
        </p:grpSpPr>
        <p:sp>
          <p:nvSpPr>
            <p:cNvPr id="30" name="开路设计18-1"/>
            <p:cNvSpPr/>
            <p:nvPr/>
          </p:nvSpPr>
          <p:spPr>
            <a:xfrm>
              <a:off x="1513652" y="3585284"/>
              <a:ext cx="7461590" cy="54906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200" dirty="0">
                  <a:solidFill>
                    <a:srgbClr val="555555"/>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31" name="开路设计18-2"/>
            <p:cNvSpPr/>
            <p:nvPr/>
          </p:nvSpPr>
          <p:spPr>
            <a:xfrm>
              <a:off x="6733268" y="3195403"/>
              <a:ext cx="2241974" cy="396583"/>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buClrTx/>
                <a:buSzTx/>
                <a:buFontTx/>
              </a:pPr>
              <a:r>
                <a:rPr lang="zh-CN" altLang="en-US" sz="1800" b="1" dirty="0">
                  <a:solidFill>
                    <a:schemeClr val="tx1">
                      <a:lumMod val="65000"/>
                      <a:lumOff val="35000"/>
                    </a:schemeClr>
                  </a:solidFill>
                  <a:cs typeface="+mn-ea"/>
                  <a:sym typeface="+mn-lt"/>
                </a:rPr>
                <a:t>民主科学精神</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par>
                                <p:cTn id="23" presetID="21" presetClass="entr" presetSubtype="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2000"/>
                                        <p:tgtEl>
                                          <p:spTgt spid="15"/>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par>
                                <p:cTn id="32" presetID="21" presetClass="entr" presetSubtype="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2000"/>
                                        <p:tgtEl>
                                          <p:spTgt spid="17"/>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heel(1)">
                                      <p:cBhvr>
                                        <p:cTn id="37" dur="2000"/>
                                        <p:tgtEl>
                                          <p:spTgt spid="18"/>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heel(1)">
                                      <p:cBhvr>
                                        <p:cTn id="40" dur="2000"/>
                                        <p:tgtEl>
                                          <p:spTgt spid="19"/>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heel(1)">
                                      <p:cBhvr>
                                        <p:cTn id="43" dur="2000"/>
                                        <p:tgtEl>
                                          <p:spTgt spid="20"/>
                                        </p:tgtEl>
                                      </p:cBhvr>
                                    </p:animEffect>
                                  </p:childTnLst>
                                </p:cTn>
                              </p:par>
                              <p:par>
                                <p:cTn id="44" presetID="21" presetClass="entr" presetSubtype="1"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heel(1)">
                                      <p:cBhvr>
                                        <p:cTn id="46" dur="2000"/>
                                        <p:tgtEl>
                                          <p:spTgt spid="23"/>
                                        </p:tgtEl>
                                      </p:cBhvr>
                                    </p:animEffect>
                                  </p:childTnLst>
                                </p:cTn>
                              </p:par>
                              <p:par>
                                <p:cTn id="47" presetID="21" presetClass="entr" presetSubtype="1"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heel(1)">
                                      <p:cBhvr>
                                        <p:cTn id="49" dur="2000"/>
                                        <p:tgtEl>
                                          <p:spTgt spid="26"/>
                                        </p:tgtEl>
                                      </p:cBhvr>
                                    </p:animEffect>
                                  </p:childTnLst>
                                </p:cTn>
                              </p:par>
                              <p:par>
                                <p:cTn id="50" presetID="21" presetClass="entr" presetSubtype="1"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heel(1)">
                                      <p:cBhvr>
                                        <p:cTn id="5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10" grpId="0" animBg="1"/>
      <p:bldP spid="10" grpId="1" animBg="1"/>
      <p:bldP spid="12" grpId="0" animBg="1"/>
      <p:bldP spid="12" grpId="1" animBg="1"/>
      <p:bldP spid="15" grpId="0" animBg="1"/>
      <p:bldP spid="15" grpId="1" animBg="1"/>
      <p:bldP spid="16" grpId="0" animBg="1"/>
      <p:bldP spid="16" grpId="1" animBg="1"/>
      <p:bldP spid="18" grpId="0"/>
      <p:bldP spid="18" grpId="1"/>
      <p:bldP spid="19" grpId="0"/>
      <p:bldP spid="19" grpId="1"/>
      <p:bldP spid="20" grpId="0"/>
      <p:bldP spid="2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795145" y="601345"/>
            <a:ext cx="3065780" cy="460375"/>
            <a:chOff x="2827" y="947"/>
            <a:chExt cx="4828" cy="725"/>
          </a:xfrm>
        </p:grpSpPr>
        <p:sp>
          <p:nvSpPr>
            <p:cNvPr id="7" name="文本框 6"/>
            <p:cNvSpPr txBox="1"/>
            <p:nvPr/>
          </p:nvSpPr>
          <p:spPr>
            <a:xfrm>
              <a:off x="2827" y="947"/>
              <a:ext cx="2688" cy="725"/>
            </a:xfrm>
            <a:prstGeom prst="rect">
              <a:avLst/>
            </a:prstGeom>
            <a:noFill/>
          </p:spPr>
          <p:txBody>
            <a:bodyPr wrap="none" rtlCol="0">
              <a:spAutoFit/>
            </a:bodyPr>
            <a:lstStyle/>
            <a:p>
              <a:r>
                <a:rPr lang="zh-CN" altLang="en-US" sz="2400" dirty="0" smtClean="0">
                  <a:solidFill>
                    <a:schemeClr val="accent1"/>
                  </a:solidFill>
                  <a:cs typeface="+mn-ea"/>
                  <a:sym typeface="+mn-lt"/>
                </a:rPr>
                <a:t>新时代意义</a:t>
              </a:r>
            </a:p>
          </p:txBody>
        </p:sp>
        <p:sp>
          <p:nvSpPr>
            <p:cNvPr id="11" name="文本框 10"/>
            <p:cNvSpPr txBox="1"/>
            <p:nvPr>
              <p:custDataLst>
                <p:tags r:id="rId1"/>
              </p:custDataLst>
            </p:nvPr>
          </p:nvSpPr>
          <p:spPr>
            <a:xfrm>
              <a:off x="5335" y="1219"/>
              <a:ext cx="2320" cy="337"/>
            </a:xfrm>
            <a:prstGeom prst="rect">
              <a:avLst/>
            </a:prstGeom>
            <a:noFill/>
          </p:spPr>
          <p:txBody>
            <a:bodyPr wrap="square" rtlCol="0" anchor="t">
              <a:spAutoFit/>
            </a:bodyPr>
            <a:lstStyle/>
            <a:p>
              <a:r>
                <a:rPr lang="zh-CN" altLang="en-US" sz="800">
                  <a:solidFill>
                    <a:schemeClr val="lt1">
                      <a:lumMod val="25000"/>
                    </a:schemeClr>
                  </a:solidFill>
                  <a:cs typeface="+mn-ea"/>
                  <a:sym typeface="+mn-lt"/>
                </a:rPr>
                <a:t>Historical background </a:t>
              </a:r>
            </a:p>
          </p:txBody>
        </p:sp>
      </p:grpSp>
      <p:grpSp>
        <p:nvGrpSpPr>
          <p:cNvPr id="24" name="开路设计3"/>
          <p:cNvGrpSpPr/>
          <p:nvPr/>
        </p:nvGrpSpPr>
        <p:grpSpPr>
          <a:xfrm>
            <a:off x="1750290" y="2330893"/>
            <a:ext cx="3203945" cy="3231968"/>
            <a:chOff x="564997" y="1140462"/>
            <a:chExt cx="3204362" cy="3231968"/>
          </a:xfrm>
        </p:grpSpPr>
        <p:grpSp>
          <p:nvGrpSpPr>
            <p:cNvPr id="25" name="组合 24"/>
            <p:cNvGrpSpPr/>
            <p:nvPr/>
          </p:nvGrpSpPr>
          <p:grpSpPr>
            <a:xfrm>
              <a:off x="2245450" y="1140462"/>
              <a:ext cx="1523909" cy="1523047"/>
              <a:chOff x="2093050" y="1140462"/>
              <a:chExt cx="1523909" cy="1523047"/>
            </a:xfrm>
          </p:grpSpPr>
          <p:sp>
            <p:nvSpPr>
              <p:cNvPr id="27" name="开路设计3-1"/>
              <p:cNvSpPr/>
              <p:nvPr/>
            </p:nvSpPr>
            <p:spPr bwMode="auto">
              <a:xfrm rot="16200000" flipH="1">
                <a:off x="2093481" y="1140031"/>
                <a:ext cx="1523047" cy="1523909"/>
              </a:xfrm>
              <a:custGeom>
                <a:avLst/>
                <a:gdLst>
                  <a:gd name="connsiteX0" fmla="*/ 1243018 w 1503362"/>
                  <a:gd name="connsiteY0" fmla="*/ 163516 h 1503362"/>
                  <a:gd name="connsiteX1" fmla="*/ 1336681 w 1503362"/>
                  <a:gd name="connsiteY1" fmla="*/ 69853 h 1503362"/>
                  <a:gd name="connsiteX2" fmla="*/ 1430344 w 1503362"/>
                  <a:gd name="connsiteY2" fmla="*/ 163516 h 1503362"/>
                  <a:gd name="connsiteX3" fmla="*/ 1336681 w 1503362"/>
                  <a:gd name="connsiteY3" fmla="*/ 257179 h 1503362"/>
                  <a:gd name="connsiteX4" fmla="*/ 1243018 w 1503362"/>
                  <a:gd name="connsiteY4" fmla="*/ 163516 h 1503362"/>
                  <a:gd name="connsiteX5" fmla="*/ 0 w 1503362"/>
                  <a:gd name="connsiteY5" fmla="*/ 751681 h 1503362"/>
                  <a:gd name="connsiteX6" fmla="*/ 751681 w 1503362"/>
                  <a:gd name="connsiteY6" fmla="*/ 1503362 h 1503362"/>
                  <a:gd name="connsiteX7" fmla="*/ 1503362 w 1503362"/>
                  <a:gd name="connsiteY7" fmla="*/ 751681 h 1503362"/>
                  <a:gd name="connsiteX8" fmla="*/ 1503362 w 1503362"/>
                  <a:gd name="connsiteY8" fmla="*/ 0 h 1503362"/>
                  <a:gd name="connsiteX9" fmla="*/ 751681 w 1503362"/>
                  <a:gd name="connsiteY9" fmla="*/ 0 h 1503362"/>
                  <a:gd name="connsiteX10" fmla="*/ 0 w 1503362"/>
                  <a:gd name="connsiteY10" fmla="*/ 751681 h 150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362" h="1503362">
                    <a:moveTo>
                      <a:pt x="1243018" y="163516"/>
                    </a:moveTo>
                    <a:cubicBezTo>
                      <a:pt x="1243018" y="111787"/>
                      <a:pt x="1284952" y="69853"/>
                      <a:pt x="1336681" y="69853"/>
                    </a:cubicBezTo>
                    <a:cubicBezTo>
                      <a:pt x="1388410" y="69853"/>
                      <a:pt x="1430344" y="111787"/>
                      <a:pt x="1430344" y="163516"/>
                    </a:cubicBezTo>
                    <a:cubicBezTo>
                      <a:pt x="1430344" y="215245"/>
                      <a:pt x="1388410" y="257179"/>
                      <a:pt x="1336681" y="257179"/>
                    </a:cubicBezTo>
                    <a:cubicBezTo>
                      <a:pt x="1284952" y="257179"/>
                      <a:pt x="1243018" y="215245"/>
                      <a:pt x="1243018" y="163516"/>
                    </a:cubicBezTo>
                    <a:close/>
                    <a:moveTo>
                      <a:pt x="0" y="751681"/>
                    </a:moveTo>
                    <a:cubicBezTo>
                      <a:pt x="0" y="1166823"/>
                      <a:pt x="336539" y="1503362"/>
                      <a:pt x="751681" y="1503362"/>
                    </a:cubicBezTo>
                    <a:cubicBezTo>
                      <a:pt x="1166823" y="1503362"/>
                      <a:pt x="1503362" y="1166823"/>
                      <a:pt x="1503362" y="751681"/>
                    </a:cubicBezTo>
                    <a:lnTo>
                      <a:pt x="1503362" y="0"/>
                    </a:lnTo>
                    <a:lnTo>
                      <a:pt x="751681" y="0"/>
                    </a:lnTo>
                    <a:cubicBezTo>
                      <a:pt x="336539" y="0"/>
                      <a:pt x="0" y="336539"/>
                      <a:pt x="0" y="751681"/>
                    </a:cubicBezTo>
                    <a:close/>
                  </a:path>
                </a:pathLst>
              </a:cu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sz="2400">
                  <a:cs typeface="+mn-ea"/>
                  <a:sym typeface="+mn-lt"/>
                </a:endParaRPr>
              </a:p>
            </p:txBody>
          </p:sp>
          <p:sp>
            <p:nvSpPr>
              <p:cNvPr id="28" name="开路设计3-2"/>
              <p:cNvSpPr txBox="1">
                <a:spLocks noChangeArrowheads="1"/>
              </p:cNvSpPr>
              <p:nvPr/>
            </p:nvSpPr>
            <p:spPr bwMode="auto">
              <a:xfrm>
                <a:off x="2429472" y="1584960"/>
                <a:ext cx="793853" cy="460375"/>
              </a:xfrm>
              <a:prstGeom prst="rect">
                <a:avLst/>
              </a:prstGeom>
              <a:noFill/>
              <a:ln>
                <a:noFill/>
              </a:ln>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zh-CN" altLang="en-US" sz="2400" b="1" dirty="0">
                    <a:solidFill>
                      <a:schemeClr val="bg1"/>
                    </a:solidFill>
                    <a:latin typeface="+mn-lt"/>
                    <a:ea typeface="+mn-ea"/>
                    <a:cs typeface="+mn-ea"/>
                    <a:sym typeface="+mn-lt"/>
                  </a:rPr>
                  <a:t>奋斗</a:t>
                </a:r>
              </a:p>
            </p:txBody>
          </p:sp>
        </p:grpSp>
        <p:sp>
          <p:nvSpPr>
            <p:cNvPr id="26" name="开路设计3-3"/>
            <p:cNvSpPr/>
            <p:nvPr/>
          </p:nvSpPr>
          <p:spPr>
            <a:xfrm>
              <a:off x="564997" y="2684918"/>
              <a:ext cx="1677943" cy="168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29" name="开路设计4"/>
          <p:cNvGrpSpPr/>
          <p:nvPr/>
        </p:nvGrpSpPr>
        <p:grpSpPr>
          <a:xfrm>
            <a:off x="1852664" y="2342004"/>
            <a:ext cx="3188803" cy="3190874"/>
            <a:chOff x="667385" y="1151573"/>
            <a:chExt cx="3189218" cy="3190874"/>
          </a:xfrm>
        </p:grpSpPr>
        <p:sp>
          <p:nvSpPr>
            <p:cNvPr id="30" name="开路设计4-1"/>
            <p:cNvSpPr/>
            <p:nvPr/>
          </p:nvSpPr>
          <p:spPr bwMode="auto">
            <a:xfrm rot="5400000">
              <a:off x="667386" y="1151572"/>
              <a:ext cx="1503362" cy="1503364"/>
            </a:xfrm>
            <a:custGeom>
              <a:avLst/>
              <a:gdLst>
                <a:gd name="connsiteX0" fmla="*/ 1243013 w 1503362"/>
                <a:gd name="connsiteY0" fmla="*/ 144463 h 1503364"/>
                <a:gd name="connsiteX1" fmla="*/ 1336676 w 1503362"/>
                <a:gd name="connsiteY1" fmla="*/ 238126 h 1503364"/>
                <a:gd name="connsiteX2" fmla="*/ 1430339 w 1503362"/>
                <a:gd name="connsiteY2" fmla="*/ 144463 h 1503364"/>
                <a:gd name="connsiteX3" fmla="*/ 1336676 w 1503362"/>
                <a:gd name="connsiteY3" fmla="*/ 50800 h 1503364"/>
                <a:gd name="connsiteX4" fmla="*/ 1243013 w 1503362"/>
                <a:gd name="connsiteY4" fmla="*/ 144463 h 1503364"/>
                <a:gd name="connsiteX5" fmla="*/ 0 w 1503362"/>
                <a:gd name="connsiteY5" fmla="*/ 751682 h 1503364"/>
                <a:gd name="connsiteX6" fmla="*/ 751681 w 1503362"/>
                <a:gd name="connsiteY6" fmla="*/ 0 h 1503364"/>
                <a:gd name="connsiteX7" fmla="*/ 1503362 w 1503362"/>
                <a:gd name="connsiteY7" fmla="*/ 0 h 1503364"/>
                <a:gd name="connsiteX8" fmla="*/ 1503362 w 1503362"/>
                <a:gd name="connsiteY8" fmla="*/ 751682 h 1503364"/>
                <a:gd name="connsiteX9" fmla="*/ 751681 w 1503362"/>
                <a:gd name="connsiteY9" fmla="*/ 1503364 h 1503364"/>
                <a:gd name="connsiteX10" fmla="*/ 0 w 1503362"/>
                <a:gd name="connsiteY10" fmla="*/ 751682 h 150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362" h="1503364">
                  <a:moveTo>
                    <a:pt x="1243013" y="144463"/>
                  </a:moveTo>
                  <a:cubicBezTo>
                    <a:pt x="1243013" y="196192"/>
                    <a:pt x="1284947" y="238126"/>
                    <a:pt x="1336676" y="238126"/>
                  </a:cubicBezTo>
                  <a:cubicBezTo>
                    <a:pt x="1388405" y="238126"/>
                    <a:pt x="1430339" y="196192"/>
                    <a:pt x="1430339" y="144463"/>
                  </a:cubicBezTo>
                  <a:cubicBezTo>
                    <a:pt x="1430339" y="92734"/>
                    <a:pt x="1388405" y="50800"/>
                    <a:pt x="1336676" y="50800"/>
                  </a:cubicBezTo>
                  <a:cubicBezTo>
                    <a:pt x="1284947" y="50800"/>
                    <a:pt x="1243013" y="92734"/>
                    <a:pt x="1243013" y="144463"/>
                  </a:cubicBezTo>
                  <a:close/>
                  <a:moveTo>
                    <a:pt x="0" y="751682"/>
                  </a:moveTo>
                  <a:cubicBezTo>
                    <a:pt x="0" y="336539"/>
                    <a:pt x="336539" y="0"/>
                    <a:pt x="751681" y="0"/>
                  </a:cubicBezTo>
                  <a:lnTo>
                    <a:pt x="1503362" y="0"/>
                  </a:lnTo>
                  <a:lnTo>
                    <a:pt x="1503362" y="751682"/>
                  </a:lnTo>
                  <a:cubicBezTo>
                    <a:pt x="1503362" y="1166825"/>
                    <a:pt x="1166823" y="1503364"/>
                    <a:pt x="751681" y="1503364"/>
                  </a:cubicBezTo>
                  <a:cubicBezTo>
                    <a:pt x="336539" y="1503364"/>
                    <a:pt x="0" y="1166825"/>
                    <a:pt x="0" y="751682"/>
                  </a:cubicBezTo>
                  <a:close/>
                </a:path>
              </a:pathLst>
            </a:cu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sz="2400">
                <a:cs typeface="+mn-ea"/>
                <a:sym typeface="+mn-lt"/>
              </a:endParaRPr>
            </a:p>
          </p:txBody>
        </p:sp>
        <p:sp>
          <p:nvSpPr>
            <p:cNvPr id="31" name="开路设计4-2"/>
            <p:cNvSpPr txBox="1">
              <a:spLocks noChangeArrowheads="1"/>
            </p:cNvSpPr>
            <p:nvPr/>
          </p:nvSpPr>
          <p:spPr bwMode="auto">
            <a:xfrm>
              <a:off x="1016827" y="1616292"/>
              <a:ext cx="79385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zh-CN" altLang="en-US" sz="2400" b="1" dirty="0">
                  <a:solidFill>
                    <a:schemeClr val="bg1"/>
                  </a:solidFill>
                  <a:latin typeface="+mn-lt"/>
                  <a:ea typeface="+mn-ea"/>
                  <a:cs typeface="+mn-ea"/>
                  <a:sym typeface="+mn-lt"/>
                </a:rPr>
                <a:t>爱国</a:t>
              </a:r>
            </a:p>
          </p:txBody>
        </p:sp>
        <p:sp>
          <p:nvSpPr>
            <p:cNvPr id="32" name="开路设计4-3"/>
            <p:cNvSpPr/>
            <p:nvPr/>
          </p:nvSpPr>
          <p:spPr>
            <a:xfrm>
              <a:off x="2178660" y="2654935"/>
              <a:ext cx="1677943" cy="168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33" name="开路设计5"/>
          <p:cNvGrpSpPr/>
          <p:nvPr/>
        </p:nvGrpSpPr>
        <p:grpSpPr>
          <a:xfrm>
            <a:off x="1827297" y="2273006"/>
            <a:ext cx="3224293" cy="3203253"/>
            <a:chOff x="642014" y="1082573"/>
            <a:chExt cx="3224713" cy="3203253"/>
          </a:xfrm>
        </p:grpSpPr>
        <p:sp>
          <p:nvSpPr>
            <p:cNvPr id="34" name="开路设计5-1"/>
            <p:cNvSpPr/>
            <p:nvPr/>
          </p:nvSpPr>
          <p:spPr bwMode="auto">
            <a:xfrm rot="16200000" flipV="1">
              <a:off x="642445" y="2762348"/>
              <a:ext cx="1523047" cy="1523909"/>
            </a:xfrm>
            <a:custGeom>
              <a:avLst/>
              <a:gdLst>
                <a:gd name="connsiteX0" fmla="*/ 1243018 w 1503362"/>
                <a:gd name="connsiteY0" fmla="*/ 163516 h 1503362"/>
                <a:gd name="connsiteX1" fmla="*/ 1336681 w 1503362"/>
                <a:gd name="connsiteY1" fmla="*/ 69853 h 1503362"/>
                <a:gd name="connsiteX2" fmla="*/ 1430344 w 1503362"/>
                <a:gd name="connsiteY2" fmla="*/ 163516 h 1503362"/>
                <a:gd name="connsiteX3" fmla="*/ 1336681 w 1503362"/>
                <a:gd name="connsiteY3" fmla="*/ 257179 h 1503362"/>
                <a:gd name="connsiteX4" fmla="*/ 1243018 w 1503362"/>
                <a:gd name="connsiteY4" fmla="*/ 163516 h 1503362"/>
                <a:gd name="connsiteX5" fmla="*/ 0 w 1503362"/>
                <a:gd name="connsiteY5" fmla="*/ 751681 h 1503362"/>
                <a:gd name="connsiteX6" fmla="*/ 751681 w 1503362"/>
                <a:gd name="connsiteY6" fmla="*/ 1503362 h 1503362"/>
                <a:gd name="connsiteX7" fmla="*/ 1503362 w 1503362"/>
                <a:gd name="connsiteY7" fmla="*/ 751681 h 1503362"/>
                <a:gd name="connsiteX8" fmla="*/ 1503362 w 1503362"/>
                <a:gd name="connsiteY8" fmla="*/ 0 h 1503362"/>
                <a:gd name="connsiteX9" fmla="*/ 751681 w 1503362"/>
                <a:gd name="connsiteY9" fmla="*/ 0 h 1503362"/>
                <a:gd name="connsiteX10" fmla="*/ 0 w 1503362"/>
                <a:gd name="connsiteY10" fmla="*/ 751681 h 150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362" h="1503362">
                  <a:moveTo>
                    <a:pt x="1243018" y="163516"/>
                  </a:moveTo>
                  <a:cubicBezTo>
                    <a:pt x="1243018" y="111787"/>
                    <a:pt x="1284952" y="69853"/>
                    <a:pt x="1336681" y="69853"/>
                  </a:cubicBezTo>
                  <a:cubicBezTo>
                    <a:pt x="1388410" y="69853"/>
                    <a:pt x="1430344" y="111787"/>
                    <a:pt x="1430344" y="163516"/>
                  </a:cubicBezTo>
                  <a:cubicBezTo>
                    <a:pt x="1430344" y="215245"/>
                    <a:pt x="1388410" y="257179"/>
                    <a:pt x="1336681" y="257179"/>
                  </a:cubicBezTo>
                  <a:cubicBezTo>
                    <a:pt x="1284952" y="257179"/>
                    <a:pt x="1243018" y="215245"/>
                    <a:pt x="1243018" y="163516"/>
                  </a:cubicBezTo>
                  <a:close/>
                  <a:moveTo>
                    <a:pt x="0" y="751681"/>
                  </a:moveTo>
                  <a:cubicBezTo>
                    <a:pt x="0" y="1166823"/>
                    <a:pt x="336539" y="1503362"/>
                    <a:pt x="751681" y="1503362"/>
                  </a:cubicBezTo>
                  <a:cubicBezTo>
                    <a:pt x="1166823" y="1503362"/>
                    <a:pt x="1503362" y="1166823"/>
                    <a:pt x="1503362" y="751681"/>
                  </a:cubicBezTo>
                  <a:lnTo>
                    <a:pt x="1503362" y="0"/>
                  </a:lnTo>
                  <a:lnTo>
                    <a:pt x="751681" y="0"/>
                  </a:lnTo>
                  <a:cubicBezTo>
                    <a:pt x="336539" y="0"/>
                    <a:pt x="0" y="336539"/>
                    <a:pt x="0" y="751681"/>
                  </a:cubicBezTo>
                  <a:close/>
                </a:path>
              </a:pathLst>
            </a:cu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sz="2400">
                <a:cs typeface="+mn-ea"/>
                <a:sym typeface="+mn-lt"/>
              </a:endParaRPr>
            </a:p>
          </p:txBody>
        </p:sp>
        <p:sp>
          <p:nvSpPr>
            <p:cNvPr id="35" name="开路设计5-2"/>
            <p:cNvSpPr txBox="1">
              <a:spLocks noChangeArrowheads="1"/>
            </p:cNvSpPr>
            <p:nvPr/>
          </p:nvSpPr>
          <p:spPr bwMode="auto">
            <a:xfrm>
              <a:off x="1010415" y="3252956"/>
              <a:ext cx="79385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zh-CN" altLang="en-US" sz="2400" b="1" dirty="0">
                  <a:solidFill>
                    <a:schemeClr val="bg1"/>
                  </a:solidFill>
                  <a:latin typeface="+mn-lt"/>
                  <a:ea typeface="+mn-ea"/>
                  <a:cs typeface="+mn-ea"/>
                  <a:sym typeface="+mn-lt"/>
                </a:rPr>
                <a:t>理想</a:t>
              </a:r>
            </a:p>
          </p:txBody>
        </p:sp>
        <p:sp>
          <p:nvSpPr>
            <p:cNvPr id="36" name="开路设计5-3"/>
            <p:cNvSpPr/>
            <p:nvPr/>
          </p:nvSpPr>
          <p:spPr>
            <a:xfrm>
              <a:off x="2188784" y="1082573"/>
              <a:ext cx="1677943" cy="168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37" name="开路设计6"/>
          <p:cNvGrpSpPr/>
          <p:nvPr/>
        </p:nvGrpSpPr>
        <p:grpSpPr>
          <a:xfrm>
            <a:off x="1750289" y="2264009"/>
            <a:ext cx="3203898" cy="3221247"/>
            <a:chOff x="564997" y="1073576"/>
            <a:chExt cx="3204315" cy="3221247"/>
          </a:xfrm>
        </p:grpSpPr>
        <p:sp>
          <p:nvSpPr>
            <p:cNvPr id="38" name="开路设计6-1"/>
            <p:cNvSpPr/>
            <p:nvPr/>
          </p:nvSpPr>
          <p:spPr bwMode="auto">
            <a:xfrm rot="5400000" flipH="1" flipV="1">
              <a:off x="2245834" y="2771345"/>
              <a:ext cx="1523047" cy="1523909"/>
            </a:xfrm>
            <a:custGeom>
              <a:avLst/>
              <a:gdLst>
                <a:gd name="connsiteX0" fmla="*/ 1243018 w 1503362"/>
                <a:gd name="connsiteY0" fmla="*/ 163516 h 1503362"/>
                <a:gd name="connsiteX1" fmla="*/ 1336681 w 1503362"/>
                <a:gd name="connsiteY1" fmla="*/ 69853 h 1503362"/>
                <a:gd name="connsiteX2" fmla="*/ 1430344 w 1503362"/>
                <a:gd name="connsiteY2" fmla="*/ 163516 h 1503362"/>
                <a:gd name="connsiteX3" fmla="*/ 1336681 w 1503362"/>
                <a:gd name="connsiteY3" fmla="*/ 257179 h 1503362"/>
                <a:gd name="connsiteX4" fmla="*/ 1243018 w 1503362"/>
                <a:gd name="connsiteY4" fmla="*/ 163516 h 1503362"/>
                <a:gd name="connsiteX5" fmla="*/ 0 w 1503362"/>
                <a:gd name="connsiteY5" fmla="*/ 751681 h 1503362"/>
                <a:gd name="connsiteX6" fmla="*/ 751681 w 1503362"/>
                <a:gd name="connsiteY6" fmla="*/ 1503362 h 1503362"/>
                <a:gd name="connsiteX7" fmla="*/ 1503362 w 1503362"/>
                <a:gd name="connsiteY7" fmla="*/ 751681 h 1503362"/>
                <a:gd name="connsiteX8" fmla="*/ 1503362 w 1503362"/>
                <a:gd name="connsiteY8" fmla="*/ 0 h 1503362"/>
                <a:gd name="connsiteX9" fmla="*/ 751681 w 1503362"/>
                <a:gd name="connsiteY9" fmla="*/ 0 h 1503362"/>
                <a:gd name="connsiteX10" fmla="*/ 0 w 1503362"/>
                <a:gd name="connsiteY10" fmla="*/ 751681 h 150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362" h="1503362">
                  <a:moveTo>
                    <a:pt x="1243018" y="163516"/>
                  </a:moveTo>
                  <a:cubicBezTo>
                    <a:pt x="1243018" y="111787"/>
                    <a:pt x="1284952" y="69853"/>
                    <a:pt x="1336681" y="69853"/>
                  </a:cubicBezTo>
                  <a:cubicBezTo>
                    <a:pt x="1388410" y="69853"/>
                    <a:pt x="1430344" y="111787"/>
                    <a:pt x="1430344" y="163516"/>
                  </a:cubicBezTo>
                  <a:cubicBezTo>
                    <a:pt x="1430344" y="215245"/>
                    <a:pt x="1388410" y="257179"/>
                    <a:pt x="1336681" y="257179"/>
                  </a:cubicBezTo>
                  <a:cubicBezTo>
                    <a:pt x="1284952" y="257179"/>
                    <a:pt x="1243018" y="215245"/>
                    <a:pt x="1243018" y="163516"/>
                  </a:cubicBezTo>
                  <a:close/>
                  <a:moveTo>
                    <a:pt x="0" y="751681"/>
                  </a:moveTo>
                  <a:cubicBezTo>
                    <a:pt x="0" y="1166823"/>
                    <a:pt x="336539" y="1503362"/>
                    <a:pt x="751681" y="1503362"/>
                  </a:cubicBezTo>
                  <a:cubicBezTo>
                    <a:pt x="1166823" y="1503362"/>
                    <a:pt x="1503362" y="1166823"/>
                    <a:pt x="1503362" y="751681"/>
                  </a:cubicBezTo>
                  <a:lnTo>
                    <a:pt x="1503362" y="0"/>
                  </a:lnTo>
                  <a:lnTo>
                    <a:pt x="751681" y="0"/>
                  </a:lnTo>
                  <a:cubicBezTo>
                    <a:pt x="336539" y="0"/>
                    <a:pt x="0" y="336539"/>
                    <a:pt x="0" y="751681"/>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sz="2400">
                <a:cs typeface="+mn-ea"/>
                <a:sym typeface="+mn-lt"/>
              </a:endParaRPr>
            </a:p>
          </p:txBody>
        </p:sp>
        <p:sp>
          <p:nvSpPr>
            <p:cNvPr id="39" name="开路设计6-2"/>
            <p:cNvSpPr txBox="1">
              <a:spLocks noChangeArrowheads="1"/>
            </p:cNvSpPr>
            <p:nvPr/>
          </p:nvSpPr>
          <p:spPr bwMode="auto">
            <a:xfrm>
              <a:off x="2508662" y="3261847"/>
              <a:ext cx="79385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fontAlgn="base">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zh-CN" altLang="en-US" sz="2400" b="1" dirty="0">
                  <a:solidFill>
                    <a:schemeClr val="bg1"/>
                  </a:solidFill>
                  <a:latin typeface="+mn-lt"/>
                  <a:ea typeface="+mn-ea"/>
                  <a:cs typeface="+mn-ea"/>
                  <a:sym typeface="+mn-lt"/>
                </a:rPr>
                <a:t>品德</a:t>
              </a:r>
            </a:p>
          </p:txBody>
        </p:sp>
        <p:sp>
          <p:nvSpPr>
            <p:cNvPr id="40" name="开路设计6-3"/>
            <p:cNvSpPr/>
            <p:nvPr/>
          </p:nvSpPr>
          <p:spPr>
            <a:xfrm>
              <a:off x="564997" y="1073576"/>
              <a:ext cx="1677943" cy="168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41" name="开路设计7"/>
          <p:cNvGrpSpPr/>
          <p:nvPr/>
        </p:nvGrpSpPr>
        <p:grpSpPr>
          <a:xfrm>
            <a:off x="5580630" y="4263179"/>
            <a:ext cx="5055620" cy="1200141"/>
            <a:chOff x="1513652" y="3195403"/>
            <a:chExt cx="5055620" cy="1200141"/>
          </a:xfrm>
        </p:grpSpPr>
        <p:sp>
          <p:nvSpPr>
            <p:cNvPr id="42" name="开路设计7-1"/>
            <p:cNvSpPr/>
            <p:nvPr/>
          </p:nvSpPr>
          <p:spPr>
            <a:xfrm>
              <a:off x="1513652" y="3585284"/>
              <a:ext cx="5055620" cy="81026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rgbClr val="555555"/>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43" name="开路设计7-2"/>
            <p:cNvSpPr/>
            <p:nvPr/>
          </p:nvSpPr>
          <p:spPr>
            <a:xfrm>
              <a:off x="1513653" y="3195403"/>
              <a:ext cx="2241974" cy="430374"/>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b="1" dirty="0">
                  <a:solidFill>
                    <a:schemeClr val="tx1">
                      <a:lumMod val="65000"/>
                      <a:lumOff val="35000"/>
                    </a:schemeClr>
                  </a:solidFill>
                  <a:cs typeface="+mn-ea"/>
                  <a:sym typeface="+mn-lt"/>
                </a:rPr>
                <a:t>新时代意义</a:t>
              </a:r>
            </a:p>
          </p:txBody>
        </p:sp>
      </p:grpSp>
      <p:pic>
        <p:nvPicPr>
          <p:cNvPr id="44" name="开路设计8" descr="C:\Users\Administrator\Desktop\51miz-P1501082-08B370AA-3840x2560.jpg51miz-P1501082-08B370AA-3840x2560"/>
          <p:cNvPicPr>
            <a:picLocks noChangeAspect="1"/>
          </p:cNvPicPr>
          <p:nvPr/>
        </p:nvPicPr>
        <p:blipFill rotWithShape="1">
          <a:blip r:embed="rId3" cstate="screen"/>
          <a:srcRect/>
          <a:stretch>
            <a:fillRect/>
          </a:stretch>
        </p:blipFill>
        <p:spPr>
          <a:xfrm>
            <a:off x="5657850" y="1004570"/>
            <a:ext cx="4843780" cy="3228975"/>
          </a:xfrm>
          <a:custGeom>
            <a:avLst/>
            <a:gdLst>
              <a:gd name="connsiteX0" fmla="*/ 0 w 6822440"/>
              <a:gd name="connsiteY0" fmla="*/ 0 h 2407920"/>
              <a:gd name="connsiteX1" fmla="*/ 6822440 w 6822440"/>
              <a:gd name="connsiteY1" fmla="*/ 0 h 2407920"/>
              <a:gd name="connsiteX2" fmla="*/ 6822440 w 6822440"/>
              <a:gd name="connsiteY2" fmla="*/ 2407920 h 2407920"/>
              <a:gd name="connsiteX3" fmla="*/ 0 w 6822440"/>
              <a:gd name="connsiteY3" fmla="*/ 2407920 h 2407920"/>
            </a:gdLst>
            <a:ahLst/>
            <a:cxnLst>
              <a:cxn ang="0">
                <a:pos x="connsiteX0" y="connsiteY0"/>
              </a:cxn>
              <a:cxn ang="0">
                <a:pos x="connsiteX1" y="connsiteY1"/>
              </a:cxn>
              <a:cxn ang="0">
                <a:pos x="connsiteX2" y="connsiteY2"/>
              </a:cxn>
              <a:cxn ang="0">
                <a:pos x="connsiteX3" y="connsiteY3"/>
              </a:cxn>
            </a:cxnLst>
            <a:rect l="l" t="t" r="r" b="b"/>
            <a:pathLst>
              <a:path w="6822440" h="2407920">
                <a:moveTo>
                  <a:pt x="0" y="0"/>
                </a:moveTo>
                <a:lnTo>
                  <a:pt x="6822440" y="0"/>
                </a:lnTo>
                <a:lnTo>
                  <a:pt x="6822440" y="2407920"/>
                </a:lnTo>
                <a:lnTo>
                  <a:pt x="0" y="2407920"/>
                </a:lnTo>
                <a:close/>
              </a:path>
            </a:pathLst>
          </a:custGeom>
          <a:effectLst/>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780540" y="601345"/>
            <a:ext cx="3387090" cy="460375"/>
            <a:chOff x="2827" y="947"/>
            <a:chExt cx="5334" cy="725"/>
          </a:xfrm>
        </p:grpSpPr>
        <p:sp>
          <p:nvSpPr>
            <p:cNvPr id="7" name="文本框 6"/>
            <p:cNvSpPr txBox="1"/>
            <p:nvPr/>
          </p:nvSpPr>
          <p:spPr>
            <a:xfrm>
              <a:off x="2827" y="947"/>
              <a:ext cx="3168" cy="725"/>
            </a:xfrm>
            <a:prstGeom prst="rect">
              <a:avLst/>
            </a:prstGeom>
            <a:noFill/>
          </p:spPr>
          <p:txBody>
            <a:bodyPr wrap="none" rtlCol="0">
              <a:spAutoFit/>
            </a:bodyPr>
            <a:lstStyle/>
            <a:p>
              <a:r>
                <a:rPr lang="zh-CN" altLang="en-US" sz="2400" dirty="0" smtClean="0">
                  <a:solidFill>
                    <a:schemeClr val="accent1"/>
                  </a:solidFill>
                  <a:cs typeface="+mn-ea"/>
                  <a:sym typeface="+mn-lt"/>
                </a:rPr>
                <a:t>传承五四精神</a:t>
              </a:r>
            </a:p>
          </p:txBody>
        </p:sp>
        <p:sp>
          <p:nvSpPr>
            <p:cNvPr id="11" name="文本框 10"/>
            <p:cNvSpPr txBox="1"/>
            <p:nvPr>
              <p:custDataLst>
                <p:tags r:id="rId10"/>
              </p:custDataLst>
            </p:nvPr>
          </p:nvSpPr>
          <p:spPr>
            <a:xfrm>
              <a:off x="5841" y="1219"/>
              <a:ext cx="2320" cy="337"/>
            </a:xfrm>
            <a:prstGeom prst="rect">
              <a:avLst/>
            </a:prstGeom>
            <a:noFill/>
          </p:spPr>
          <p:txBody>
            <a:bodyPr wrap="square" rtlCol="0" anchor="t">
              <a:spAutoFit/>
            </a:bodyPr>
            <a:lstStyle/>
            <a:p>
              <a:r>
                <a:rPr lang="zh-CN" altLang="en-US" sz="800">
                  <a:solidFill>
                    <a:schemeClr val="lt1">
                      <a:lumMod val="25000"/>
                    </a:schemeClr>
                  </a:solidFill>
                  <a:cs typeface="+mn-ea"/>
                  <a:sym typeface="+mn-lt"/>
                </a:rPr>
                <a:t>Historical background </a:t>
              </a:r>
            </a:p>
          </p:txBody>
        </p:sp>
      </p:grpSp>
      <p:grpSp>
        <p:nvGrpSpPr>
          <p:cNvPr id="43" name="开路设计1"/>
          <p:cNvGrpSpPr/>
          <p:nvPr>
            <p:custDataLst>
              <p:tags r:id="rId1"/>
            </p:custDataLst>
          </p:nvPr>
        </p:nvGrpSpPr>
        <p:grpSpPr>
          <a:xfrm>
            <a:off x="3357998" y="1968967"/>
            <a:ext cx="1944252" cy="688442"/>
            <a:chOff x="1853763" y="2026419"/>
            <a:chExt cx="1480176" cy="793717"/>
          </a:xfrm>
        </p:grpSpPr>
        <p:grpSp>
          <p:nvGrpSpPr>
            <p:cNvPr id="44" name="组合 43"/>
            <p:cNvGrpSpPr/>
            <p:nvPr/>
          </p:nvGrpSpPr>
          <p:grpSpPr>
            <a:xfrm>
              <a:off x="1853763" y="2026419"/>
              <a:ext cx="1480176" cy="793717"/>
              <a:chOff x="9930589" y="2099393"/>
              <a:chExt cx="2027260" cy="2027262"/>
            </a:xfrm>
          </p:grpSpPr>
          <p:sp>
            <p:nvSpPr>
              <p:cNvPr id="46" name="开路设计1-1"/>
              <p:cNvSpPr/>
              <p:nvPr>
                <p:custDataLst>
                  <p:tags r:id="rId8"/>
                </p:custDataLst>
              </p:nvPr>
            </p:nvSpPr>
            <p:spPr>
              <a:xfrm>
                <a:off x="9930589" y="2099393"/>
                <a:ext cx="2027260" cy="2027262"/>
              </a:xfrm>
              <a:prstGeom prst="roundRect">
                <a:avLst>
                  <a:gd name="adj" fmla="val 16667"/>
                </a:avLst>
              </a:prstGeom>
              <a:solidFill>
                <a:schemeClr val="bg1"/>
              </a:solidFill>
              <a:ln w="25400" cap="flat" cmpd="sng" algn="ctr">
                <a:noFill/>
                <a:prstDash val="solid"/>
              </a:ln>
              <a:effectLst>
                <a:outerShdw blurRad="167640" dist="78232" dir="2699993" algn="tl" rotWithShape="0">
                  <a:prstClr val="black">
                    <a:alpha val="30000"/>
                  </a:prstClr>
                </a:outerShdw>
              </a:effectLst>
            </p:spPr>
            <p:txBody>
              <a:bodyPr wrap="square" lIns="80467" tIns="40234" rIns="80467" bIns="40234" rtlCol="0" anchor="ctr">
                <a:noAutofit/>
              </a:bodyPr>
              <a:lstStyle/>
              <a:p>
                <a:pPr algn="ctr">
                  <a:defRPr/>
                </a:pPr>
                <a:endParaRPr lang="zh-CN" altLang="en-US" sz="1585" kern="0">
                  <a:solidFill>
                    <a:schemeClr val="bg1"/>
                  </a:solidFill>
                  <a:cs typeface="+mn-ea"/>
                  <a:sym typeface="+mn-lt"/>
                </a:endParaRPr>
              </a:p>
            </p:txBody>
          </p:sp>
          <p:sp>
            <p:nvSpPr>
              <p:cNvPr id="47" name="开路设计1-2"/>
              <p:cNvSpPr/>
              <p:nvPr>
                <p:custDataLst>
                  <p:tags r:id="rId9"/>
                </p:custDataLst>
              </p:nvPr>
            </p:nvSpPr>
            <p:spPr>
              <a:xfrm>
                <a:off x="10000529" y="2260426"/>
                <a:ext cx="1887375" cy="1705198"/>
              </a:xfrm>
              <a:prstGeom prst="roundRect">
                <a:avLst>
                  <a:gd name="adj" fmla="val 16667"/>
                </a:avLst>
              </a:prstGeom>
              <a:solidFill>
                <a:schemeClr val="accent1"/>
              </a:solidFill>
              <a:ln w="22352"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78232" dist="33528" dir="13500002">
                  <a:prstClr val="black">
                    <a:alpha val="40000"/>
                  </a:prstClr>
                </a:innerShdw>
              </a:effectLst>
            </p:spPr>
            <p:txBody>
              <a:bodyPr lIns="80467" tIns="40234" rIns="80467" bIns="40234" rtlCol="0" anchor="ctr"/>
              <a:lstStyle/>
              <a:p>
                <a:pPr algn="ctr"/>
                <a:endParaRPr lang="zh-CN" altLang="en-US" sz="1585" kern="0">
                  <a:solidFill>
                    <a:schemeClr val="bg1"/>
                  </a:solidFill>
                  <a:cs typeface="+mn-ea"/>
                  <a:sym typeface="+mn-lt"/>
                </a:endParaRPr>
              </a:p>
            </p:txBody>
          </p:sp>
        </p:grpSp>
        <p:sp>
          <p:nvSpPr>
            <p:cNvPr id="45" name="开路设计1-3"/>
            <p:cNvSpPr txBox="1"/>
            <p:nvPr/>
          </p:nvSpPr>
          <p:spPr bwMode="auto">
            <a:xfrm>
              <a:off x="2020722" y="2169419"/>
              <a:ext cx="1146256" cy="446583"/>
            </a:xfrm>
            <a:prstGeom prst="rect">
              <a:avLst/>
            </a:prstGeom>
            <a:noFill/>
            <a:effectLst/>
          </p:spPr>
          <p:txBody>
            <a:bodyPr lIns="80467" tIns="40234" rIns="80467" bIns="40234">
              <a:spAutoFit/>
            </a:bodyPr>
            <a:lstStyle/>
            <a:p>
              <a:pPr algn="ctr">
                <a:defRPr/>
              </a:pPr>
              <a:r>
                <a:rPr lang="zh-CN" altLang="en-US" sz="2000" b="1" dirty="0">
                  <a:solidFill>
                    <a:schemeClr val="bg1"/>
                  </a:solidFill>
                  <a:cs typeface="+mn-ea"/>
                  <a:sym typeface="+mn-lt"/>
                </a:rPr>
                <a:t>五四精神</a:t>
              </a:r>
            </a:p>
          </p:txBody>
        </p:sp>
      </p:grpSp>
      <p:grpSp>
        <p:nvGrpSpPr>
          <p:cNvPr id="58" name="开路设计2"/>
          <p:cNvGrpSpPr/>
          <p:nvPr>
            <p:custDataLst>
              <p:tags r:id="rId2"/>
            </p:custDataLst>
          </p:nvPr>
        </p:nvGrpSpPr>
        <p:grpSpPr>
          <a:xfrm>
            <a:off x="3357998" y="3423454"/>
            <a:ext cx="1944252" cy="688442"/>
            <a:chOff x="1853763" y="2026419"/>
            <a:chExt cx="1480176" cy="793717"/>
          </a:xfrm>
        </p:grpSpPr>
        <p:grpSp>
          <p:nvGrpSpPr>
            <p:cNvPr id="59" name="组合 58"/>
            <p:cNvGrpSpPr/>
            <p:nvPr/>
          </p:nvGrpSpPr>
          <p:grpSpPr>
            <a:xfrm>
              <a:off x="1853763" y="2026419"/>
              <a:ext cx="1480176" cy="793717"/>
              <a:chOff x="9930589" y="2099393"/>
              <a:chExt cx="2027260" cy="2027262"/>
            </a:xfrm>
          </p:grpSpPr>
          <p:sp>
            <p:nvSpPr>
              <p:cNvPr id="61" name="开路设计2-1"/>
              <p:cNvSpPr/>
              <p:nvPr>
                <p:custDataLst>
                  <p:tags r:id="rId6"/>
                </p:custDataLst>
              </p:nvPr>
            </p:nvSpPr>
            <p:spPr>
              <a:xfrm>
                <a:off x="9930589" y="2099393"/>
                <a:ext cx="2027260" cy="2027262"/>
              </a:xfrm>
              <a:prstGeom prst="roundRect">
                <a:avLst>
                  <a:gd name="adj" fmla="val 16667"/>
                </a:avLst>
              </a:prstGeom>
              <a:solidFill>
                <a:schemeClr val="bg1"/>
              </a:solidFill>
              <a:ln w="25400" cap="flat" cmpd="sng" algn="ctr">
                <a:noFill/>
                <a:prstDash val="solid"/>
              </a:ln>
              <a:effectLst>
                <a:outerShdw blurRad="167640" dist="78232" dir="2699993" algn="tl" rotWithShape="0">
                  <a:prstClr val="black">
                    <a:alpha val="30000"/>
                  </a:prstClr>
                </a:outerShdw>
              </a:effectLst>
            </p:spPr>
            <p:txBody>
              <a:bodyPr wrap="square" lIns="80467" tIns="40234" rIns="80467" bIns="40234" rtlCol="0" anchor="ctr">
                <a:noAutofit/>
              </a:bodyPr>
              <a:lstStyle/>
              <a:p>
                <a:pPr algn="ctr">
                  <a:defRPr/>
                </a:pPr>
                <a:endParaRPr lang="zh-CN" altLang="en-US" sz="1585" kern="0">
                  <a:solidFill>
                    <a:schemeClr val="bg1"/>
                  </a:solidFill>
                  <a:cs typeface="+mn-ea"/>
                  <a:sym typeface="+mn-lt"/>
                </a:endParaRPr>
              </a:p>
            </p:txBody>
          </p:sp>
          <p:sp>
            <p:nvSpPr>
              <p:cNvPr id="62" name="开路设计2-2"/>
              <p:cNvSpPr/>
              <p:nvPr>
                <p:custDataLst>
                  <p:tags r:id="rId7"/>
                </p:custDataLst>
              </p:nvPr>
            </p:nvSpPr>
            <p:spPr>
              <a:xfrm>
                <a:off x="10000529" y="2260426"/>
                <a:ext cx="1887375" cy="1705198"/>
              </a:xfrm>
              <a:prstGeom prst="roundRect">
                <a:avLst>
                  <a:gd name="adj" fmla="val 16667"/>
                </a:avLst>
              </a:prstGeom>
              <a:solidFill>
                <a:schemeClr val="accent1"/>
              </a:solidFill>
              <a:ln w="22352"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78232" dist="33528" dir="13500002">
                  <a:prstClr val="black">
                    <a:alpha val="40000"/>
                  </a:prstClr>
                </a:innerShdw>
              </a:effectLst>
            </p:spPr>
            <p:txBody>
              <a:bodyPr lIns="80467" tIns="40234" rIns="80467" bIns="40234" rtlCol="0" anchor="ctr"/>
              <a:lstStyle/>
              <a:p>
                <a:pPr algn="ctr"/>
                <a:endParaRPr lang="zh-CN" altLang="en-US" sz="1585" kern="0">
                  <a:solidFill>
                    <a:schemeClr val="bg1"/>
                  </a:solidFill>
                  <a:cs typeface="+mn-ea"/>
                  <a:sym typeface="+mn-lt"/>
                </a:endParaRPr>
              </a:p>
            </p:txBody>
          </p:sp>
        </p:grpSp>
        <p:sp>
          <p:nvSpPr>
            <p:cNvPr id="60" name="开路设计2-3"/>
            <p:cNvSpPr txBox="1"/>
            <p:nvPr/>
          </p:nvSpPr>
          <p:spPr bwMode="auto">
            <a:xfrm>
              <a:off x="2020722" y="2169419"/>
              <a:ext cx="1146256" cy="517597"/>
            </a:xfrm>
            <a:prstGeom prst="rect">
              <a:avLst/>
            </a:prstGeom>
            <a:noFill/>
            <a:effectLst/>
          </p:spPr>
          <p:txBody>
            <a:bodyPr lIns="80467" tIns="40234" rIns="80467" bIns="40234">
              <a:spAutoFit/>
            </a:bodyPr>
            <a:lstStyle/>
            <a:p>
              <a:pPr algn="ctr">
                <a:defRPr/>
              </a:pPr>
              <a:r>
                <a:rPr lang="zh-CN" altLang="en-US" sz="2400" b="1" dirty="0">
                  <a:solidFill>
                    <a:schemeClr val="bg1"/>
                  </a:solidFill>
                  <a:cs typeface="+mn-ea"/>
                  <a:sym typeface="+mn-lt"/>
                </a:rPr>
                <a:t>五四精神</a:t>
              </a:r>
              <a:endParaRPr lang="zh-CN" altLang="en-US" sz="2400" dirty="0">
                <a:solidFill>
                  <a:schemeClr val="bg1"/>
                </a:solidFill>
                <a:cs typeface="+mn-ea"/>
                <a:sym typeface="+mn-lt"/>
              </a:endParaRPr>
            </a:p>
          </p:txBody>
        </p:sp>
      </p:grpSp>
      <p:grpSp>
        <p:nvGrpSpPr>
          <p:cNvPr id="63" name="开路设计3"/>
          <p:cNvGrpSpPr/>
          <p:nvPr>
            <p:custDataLst>
              <p:tags r:id="rId3"/>
            </p:custDataLst>
          </p:nvPr>
        </p:nvGrpSpPr>
        <p:grpSpPr>
          <a:xfrm>
            <a:off x="3357998" y="4934277"/>
            <a:ext cx="1944252" cy="688442"/>
            <a:chOff x="1853763" y="2026419"/>
            <a:chExt cx="1480176" cy="793717"/>
          </a:xfrm>
        </p:grpSpPr>
        <p:grpSp>
          <p:nvGrpSpPr>
            <p:cNvPr id="64" name="组合 63"/>
            <p:cNvGrpSpPr/>
            <p:nvPr/>
          </p:nvGrpSpPr>
          <p:grpSpPr>
            <a:xfrm>
              <a:off x="1853763" y="2026419"/>
              <a:ext cx="1480176" cy="793717"/>
              <a:chOff x="9930589" y="2099393"/>
              <a:chExt cx="2027260" cy="2027262"/>
            </a:xfrm>
          </p:grpSpPr>
          <p:sp>
            <p:nvSpPr>
              <p:cNvPr id="66" name="开路设计3-1"/>
              <p:cNvSpPr/>
              <p:nvPr>
                <p:custDataLst>
                  <p:tags r:id="rId4"/>
                </p:custDataLst>
              </p:nvPr>
            </p:nvSpPr>
            <p:spPr>
              <a:xfrm>
                <a:off x="9930589" y="2099393"/>
                <a:ext cx="2027260" cy="2027262"/>
              </a:xfrm>
              <a:prstGeom prst="roundRect">
                <a:avLst>
                  <a:gd name="adj" fmla="val 16667"/>
                </a:avLst>
              </a:prstGeom>
              <a:solidFill>
                <a:schemeClr val="bg1"/>
              </a:solidFill>
              <a:ln w="25400" cap="flat" cmpd="sng" algn="ctr">
                <a:noFill/>
                <a:prstDash val="solid"/>
              </a:ln>
              <a:effectLst>
                <a:outerShdw blurRad="167640" dist="78232" dir="2699993" algn="tl" rotWithShape="0">
                  <a:prstClr val="black">
                    <a:alpha val="30000"/>
                  </a:prstClr>
                </a:outerShdw>
              </a:effectLst>
            </p:spPr>
            <p:txBody>
              <a:bodyPr wrap="square" lIns="80467" tIns="40234" rIns="80467" bIns="40234" rtlCol="0" anchor="ctr">
                <a:noAutofit/>
              </a:bodyPr>
              <a:lstStyle/>
              <a:p>
                <a:pPr algn="ctr">
                  <a:defRPr/>
                </a:pPr>
                <a:endParaRPr lang="zh-CN" altLang="en-US" sz="1585" kern="0">
                  <a:solidFill>
                    <a:schemeClr val="bg1"/>
                  </a:solidFill>
                  <a:cs typeface="+mn-ea"/>
                  <a:sym typeface="+mn-lt"/>
                </a:endParaRPr>
              </a:p>
            </p:txBody>
          </p:sp>
          <p:sp>
            <p:nvSpPr>
              <p:cNvPr id="67" name="开路设计3-2"/>
              <p:cNvSpPr/>
              <p:nvPr>
                <p:custDataLst>
                  <p:tags r:id="rId5"/>
                </p:custDataLst>
              </p:nvPr>
            </p:nvSpPr>
            <p:spPr>
              <a:xfrm>
                <a:off x="10000529" y="2260426"/>
                <a:ext cx="1887375" cy="1705198"/>
              </a:xfrm>
              <a:prstGeom prst="roundRect">
                <a:avLst>
                  <a:gd name="adj" fmla="val 16667"/>
                </a:avLst>
              </a:prstGeom>
              <a:solidFill>
                <a:schemeClr val="accent1"/>
              </a:solidFill>
              <a:ln w="22352"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78232" dist="33528" dir="13500002">
                  <a:prstClr val="black">
                    <a:alpha val="40000"/>
                  </a:prstClr>
                </a:innerShdw>
              </a:effectLst>
            </p:spPr>
            <p:txBody>
              <a:bodyPr lIns="80467" tIns="40234" rIns="80467" bIns="40234" rtlCol="0" anchor="ctr"/>
              <a:lstStyle/>
              <a:p>
                <a:pPr algn="ctr"/>
                <a:endParaRPr lang="zh-CN" altLang="en-US" sz="1585" kern="0">
                  <a:solidFill>
                    <a:schemeClr val="bg1"/>
                  </a:solidFill>
                  <a:cs typeface="+mn-ea"/>
                  <a:sym typeface="+mn-lt"/>
                </a:endParaRPr>
              </a:p>
            </p:txBody>
          </p:sp>
        </p:grpSp>
        <p:sp>
          <p:nvSpPr>
            <p:cNvPr id="65" name="开路设计3-3"/>
            <p:cNvSpPr txBox="1"/>
            <p:nvPr/>
          </p:nvSpPr>
          <p:spPr bwMode="auto">
            <a:xfrm>
              <a:off x="2020722" y="2169419"/>
              <a:ext cx="1146256" cy="517597"/>
            </a:xfrm>
            <a:prstGeom prst="rect">
              <a:avLst/>
            </a:prstGeom>
            <a:noFill/>
            <a:effectLst/>
          </p:spPr>
          <p:txBody>
            <a:bodyPr lIns="80467" tIns="40234" rIns="80467" bIns="40234">
              <a:spAutoFit/>
            </a:bodyPr>
            <a:lstStyle/>
            <a:p>
              <a:pPr algn="ctr">
                <a:defRPr/>
              </a:pPr>
              <a:r>
                <a:rPr lang="zh-CN" altLang="en-US" sz="2400" b="1" dirty="0">
                  <a:solidFill>
                    <a:schemeClr val="bg1"/>
                  </a:solidFill>
                  <a:cs typeface="+mn-ea"/>
                  <a:sym typeface="+mn-lt"/>
                </a:rPr>
                <a:t>五四精神</a:t>
              </a:r>
              <a:endParaRPr lang="zh-CN" altLang="en-US" sz="2400" dirty="0">
                <a:solidFill>
                  <a:schemeClr val="bg1"/>
                </a:solidFill>
                <a:cs typeface="+mn-ea"/>
                <a:sym typeface="+mn-lt"/>
              </a:endParaRPr>
            </a:p>
          </p:txBody>
        </p:sp>
      </p:grpSp>
      <p:sp>
        <p:nvSpPr>
          <p:cNvPr id="3" name="开路设计6"/>
          <p:cNvSpPr txBox="1"/>
          <p:nvPr/>
        </p:nvSpPr>
        <p:spPr>
          <a:xfrm>
            <a:off x="4435009" y="1293072"/>
            <a:ext cx="3327866" cy="264688"/>
          </a:xfrm>
          <a:prstGeom prst="rect">
            <a:avLst/>
          </a:prstGeom>
          <a:noFill/>
          <a:effectLst/>
        </p:spPr>
        <p:txBody>
          <a:bodyPr wrap="square" lIns="109728" tIns="54864" rIns="109728" bIns="54864" rtlCol="0">
            <a:spAutoFit/>
          </a:bodyPr>
          <a:lstStyle/>
          <a:p>
            <a:pPr algn="dist"/>
            <a:r>
              <a:rPr lang="en-US" altLang="zh-CN" sz="1000" dirty="0">
                <a:solidFill>
                  <a:schemeClr val="accent1"/>
                </a:solidFill>
                <a:cs typeface="+mn-ea"/>
                <a:sym typeface="+mn-lt"/>
              </a:rPr>
              <a:t>TYPE YOUR TITLE HERE</a:t>
            </a:r>
          </a:p>
        </p:txBody>
      </p:sp>
      <p:grpSp>
        <p:nvGrpSpPr>
          <p:cNvPr id="49" name="开路设计9"/>
          <p:cNvGrpSpPr>
            <a:grpSpLocks noChangeAspect="1"/>
          </p:cNvGrpSpPr>
          <p:nvPr/>
        </p:nvGrpSpPr>
        <p:grpSpPr bwMode="auto">
          <a:xfrm>
            <a:off x="1435487" y="2322713"/>
            <a:ext cx="1630610" cy="2822048"/>
            <a:chOff x="5382" y="1924"/>
            <a:chExt cx="1099" cy="1902"/>
          </a:xfrm>
          <a:solidFill>
            <a:schemeClr val="accent1"/>
          </a:solidFill>
        </p:grpSpPr>
        <p:sp>
          <p:nvSpPr>
            <p:cNvPr id="50" name="开路设计9-1"/>
            <p:cNvSpPr/>
            <p:nvPr/>
          </p:nvSpPr>
          <p:spPr bwMode="auto">
            <a:xfrm>
              <a:off x="5735" y="1924"/>
              <a:ext cx="394" cy="395"/>
            </a:xfrm>
            <a:custGeom>
              <a:avLst/>
              <a:gdLst>
                <a:gd name="T0" fmla="*/ 394 w 789"/>
                <a:gd name="T1" fmla="*/ 0 h 790"/>
                <a:gd name="T2" fmla="*/ 447 w 789"/>
                <a:gd name="T3" fmla="*/ 3 h 790"/>
                <a:gd name="T4" fmla="*/ 499 w 789"/>
                <a:gd name="T5" fmla="*/ 14 h 790"/>
                <a:gd name="T6" fmla="*/ 548 w 789"/>
                <a:gd name="T7" fmla="*/ 30 h 790"/>
                <a:gd name="T8" fmla="*/ 593 w 789"/>
                <a:gd name="T9" fmla="*/ 53 h 790"/>
                <a:gd name="T10" fmla="*/ 635 w 789"/>
                <a:gd name="T11" fmla="*/ 82 h 790"/>
                <a:gd name="T12" fmla="*/ 673 w 789"/>
                <a:gd name="T13" fmla="*/ 115 h 790"/>
                <a:gd name="T14" fmla="*/ 707 w 789"/>
                <a:gd name="T15" fmla="*/ 153 h 790"/>
                <a:gd name="T16" fmla="*/ 734 w 789"/>
                <a:gd name="T17" fmla="*/ 195 h 790"/>
                <a:gd name="T18" fmla="*/ 758 w 789"/>
                <a:gd name="T19" fmla="*/ 241 h 790"/>
                <a:gd name="T20" fmla="*/ 775 w 789"/>
                <a:gd name="T21" fmla="*/ 290 h 790"/>
                <a:gd name="T22" fmla="*/ 785 w 789"/>
                <a:gd name="T23" fmla="*/ 341 h 790"/>
                <a:gd name="T24" fmla="*/ 789 w 789"/>
                <a:gd name="T25" fmla="*/ 394 h 790"/>
                <a:gd name="T26" fmla="*/ 785 w 789"/>
                <a:gd name="T27" fmla="*/ 448 h 790"/>
                <a:gd name="T28" fmla="*/ 775 w 789"/>
                <a:gd name="T29" fmla="*/ 499 h 790"/>
                <a:gd name="T30" fmla="*/ 758 w 789"/>
                <a:gd name="T31" fmla="*/ 547 h 790"/>
                <a:gd name="T32" fmla="*/ 734 w 789"/>
                <a:gd name="T33" fmla="*/ 594 h 790"/>
                <a:gd name="T34" fmla="*/ 707 w 789"/>
                <a:gd name="T35" fmla="*/ 635 h 790"/>
                <a:gd name="T36" fmla="*/ 673 w 789"/>
                <a:gd name="T37" fmla="*/ 674 h 790"/>
                <a:gd name="T38" fmla="*/ 635 w 789"/>
                <a:gd name="T39" fmla="*/ 706 h 790"/>
                <a:gd name="T40" fmla="*/ 593 w 789"/>
                <a:gd name="T41" fmla="*/ 735 h 790"/>
                <a:gd name="T42" fmla="*/ 548 w 789"/>
                <a:gd name="T43" fmla="*/ 758 h 790"/>
                <a:gd name="T44" fmla="*/ 499 w 789"/>
                <a:gd name="T45" fmla="*/ 775 h 790"/>
                <a:gd name="T46" fmla="*/ 447 w 789"/>
                <a:gd name="T47" fmla="*/ 785 h 790"/>
                <a:gd name="T48" fmla="*/ 394 w 789"/>
                <a:gd name="T49" fmla="*/ 790 h 790"/>
                <a:gd name="T50" fmla="*/ 340 w 789"/>
                <a:gd name="T51" fmla="*/ 785 h 790"/>
                <a:gd name="T52" fmla="*/ 289 w 789"/>
                <a:gd name="T53" fmla="*/ 775 h 790"/>
                <a:gd name="T54" fmla="*/ 241 w 789"/>
                <a:gd name="T55" fmla="*/ 758 h 790"/>
                <a:gd name="T56" fmla="*/ 194 w 789"/>
                <a:gd name="T57" fmla="*/ 735 h 790"/>
                <a:gd name="T58" fmla="*/ 153 w 789"/>
                <a:gd name="T59" fmla="*/ 706 h 790"/>
                <a:gd name="T60" fmla="*/ 115 w 789"/>
                <a:gd name="T61" fmla="*/ 674 h 790"/>
                <a:gd name="T62" fmla="*/ 82 w 789"/>
                <a:gd name="T63" fmla="*/ 635 h 790"/>
                <a:gd name="T64" fmla="*/ 53 w 789"/>
                <a:gd name="T65" fmla="*/ 594 h 790"/>
                <a:gd name="T66" fmla="*/ 31 w 789"/>
                <a:gd name="T67" fmla="*/ 547 h 790"/>
                <a:gd name="T68" fmla="*/ 13 w 789"/>
                <a:gd name="T69" fmla="*/ 499 h 790"/>
                <a:gd name="T70" fmla="*/ 3 w 789"/>
                <a:gd name="T71" fmla="*/ 448 h 790"/>
                <a:gd name="T72" fmla="*/ 0 w 789"/>
                <a:gd name="T73" fmla="*/ 394 h 790"/>
                <a:gd name="T74" fmla="*/ 3 w 789"/>
                <a:gd name="T75" fmla="*/ 341 h 790"/>
                <a:gd name="T76" fmla="*/ 13 w 789"/>
                <a:gd name="T77" fmla="*/ 290 h 790"/>
                <a:gd name="T78" fmla="*/ 31 w 789"/>
                <a:gd name="T79" fmla="*/ 241 h 790"/>
                <a:gd name="T80" fmla="*/ 53 w 789"/>
                <a:gd name="T81" fmla="*/ 195 h 790"/>
                <a:gd name="T82" fmla="*/ 82 w 789"/>
                <a:gd name="T83" fmla="*/ 153 h 790"/>
                <a:gd name="T84" fmla="*/ 115 w 789"/>
                <a:gd name="T85" fmla="*/ 115 h 790"/>
                <a:gd name="T86" fmla="*/ 153 w 789"/>
                <a:gd name="T87" fmla="*/ 82 h 790"/>
                <a:gd name="T88" fmla="*/ 194 w 789"/>
                <a:gd name="T89" fmla="*/ 53 h 790"/>
                <a:gd name="T90" fmla="*/ 241 w 789"/>
                <a:gd name="T91" fmla="*/ 30 h 790"/>
                <a:gd name="T92" fmla="*/ 289 w 789"/>
                <a:gd name="T93" fmla="*/ 14 h 790"/>
                <a:gd name="T94" fmla="*/ 340 w 789"/>
                <a:gd name="T95" fmla="*/ 3 h 790"/>
                <a:gd name="T96" fmla="*/ 394 w 789"/>
                <a:gd name="T9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9" h="790">
                  <a:moveTo>
                    <a:pt x="394" y="0"/>
                  </a:moveTo>
                  <a:lnTo>
                    <a:pt x="447" y="3"/>
                  </a:lnTo>
                  <a:lnTo>
                    <a:pt x="499" y="14"/>
                  </a:lnTo>
                  <a:lnTo>
                    <a:pt x="548" y="30"/>
                  </a:lnTo>
                  <a:lnTo>
                    <a:pt x="593" y="53"/>
                  </a:lnTo>
                  <a:lnTo>
                    <a:pt x="635" y="82"/>
                  </a:lnTo>
                  <a:lnTo>
                    <a:pt x="673" y="115"/>
                  </a:lnTo>
                  <a:lnTo>
                    <a:pt x="707" y="153"/>
                  </a:lnTo>
                  <a:lnTo>
                    <a:pt x="734" y="195"/>
                  </a:lnTo>
                  <a:lnTo>
                    <a:pt x="758" y="241"/>
                  </a:lnTo>
                  <a:lnTo>
                    <a:pt x="775" y="290"/>
                  </a:lnTo>
                  <a:lnTo>
                    <a:pt x="785" y="341"/>
                  </a:lnTo>
                  <a:lnTo>
                    <a:pt x="789" y="394"/>
                  </a:lnTo>
                  <a:lnTo>
                    <a:pt x="785" y="448"/>
                  </a:lnTo>
                  <a:lnTo>
                    <a:pt x="775" y="499"/>
                  </a:lnTo>
                  <a:lnTo>
                    <a:pt x="758" y="547"/>
                  </a:lnTo>
                  <a:lnTo>
                    <a:pt x="734" y="594"/>
                  </a:lnTo>
                  <a:lnTo>
                    <a:pt x="707" y="635"/>
                  </a:lnTo>
                  <a:lnTo>
                    <a:pt x="673" y="674"/>
                  </a:lnTo>
                  <a:lnTo>
                    <a:pt x="635" y="706"/>
                  </a:lnTo>
                  <a:lnTo>
                    <a:pt x="593" y="735"/>
                  </a:lnTo>
                  <a:lnTo>
                    <a:pt x="548" y="758"/>
                  </a:lnTo>
                  <a:lnTo>
                    <a:pt x="499" y="775"/>
                  </a:lnTo>
                  <a:lnTo>
                    <a:pt x="447" y="785"/>
                  </a:lnTo>
                  <a:lnTo>
                    <a:pt x="394" y="790"/>
                  </a:lnTo>
                  <a:lnTo>
                    <a:pt x="340" y="785"/>
                  </a:lnTo>
                  <a:lnTo>
                    <a:pt x="289" y="775"/>
                  </a:lnTo>
                  <a:lnTo>
                    <a:pt x="241" y="758"/>
                  </a:lnTo>
                  <a:lnTo>
                    <a:pt x="194" y="735"/>
                  </a:lnTo>
                  <a:lnTo>
                    <a:pt x="153" y="706"/>
                  </a:lnTo>
                  <a:lnTo>
                    <a:pt x="115" y="674"/>
                  </a:lnTo>
                  <a:lnTo>
                    <a:pt x="82" y="635"/>
                  </a:lnTo>
                  <a:lnTo>
                    <a:pt x="53" y="594"/>
                  </a:lnTo>
                  <a:lnTo>
                    <a:pt x="31" y="547"/>
                  </a:lnTo>
                  <a:lnTo>
                    <a:pt x="13" y="499"/>
                  </a:lnTo>
                  <a:lnTo>
                    <a:pt x="3" y="448"/>
                  </a:lnTo>
                  <a:lnTo>
                    <a:pt x="0" y="394"/>
                  </a:lnTo>
                  <a:lnTo>
                    <a:pt x="3" y="341"/>
                  </a:lnTo>
                  <a:lnTo>
                    <a:pt x="13" y="290"/>
                  </a:lnTo>
                  <a:lnTo>
                    <a:pt x="31" y="241"/>
                  </a:lnTo>
                  <a:lnTo>
                    <a:pt x="53" y="195"/>
                  </a:lnTo>
                  <a:lnTo>
                    <a:pt x="82" y="153"/>
                  </a:lnTo>
                  <a:lnTo>
                    <a:pt x="115" y="115"/>
                  </a:lnTo>
                  <a:lnTo>
                    <a:pt x="153" y="82"/>
                  </a:lnTo>
                  <a:lnTo>
                    <a:pt x="194" y="53"/>
                  </a:lnTo>
                  <a:lnTo>
                    <a:pt x="241" y="30"/>
                  </a:lnTo>
                  <a:lnTo>
                    <a:pt x="289" y="14"/>
                  </a:lnTo>
                  <a:lnTo>
                    <a:pt x="340" y="3"/>
                  </a:lnTo>
                  <a:lnTo>
                    <a:pt x="394"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1" name="开路设计9-2"/>
            <p:cNvSpPr/>
            <p:nvPr/>
          </p:nvSpPr>
          <p:spPr bwMode="auto">
            <a:xfrm>
              <a:off x="5382" y="2897"/>
              <a:ext cx="1099" cy="193"/>
            </a:xfrm>
            <a:custGeom>
              <a:avLst/>
              <a:gdLst>
                <a:gd name="T0" fmla="*/ 100 w 2197"/>
                <a:gd name="T1" fmla="*/ 0 h 385"/>
                <a:gd name="T2" fmla="*/ 2099 w 2197"/>
                <a:gd name="T3" fmla="*/ 0 h 385"/>
                <a:gd name="T4" fmla="*/ 2124 w 2197"/>
                <a:gd name="T5" fmla="*/ 4 h 385"/>
                <a:gd name="T6" fmla="*/ 2149 w 2197"/>
                <a:gd name="T7" fmla="*/ 14 h 385"/>
                <a:gd name="T8" fmla="*/ 2168 w 2197"/>
                <a:gd name="T9" fmla="*/ 29 h 385"/>
                <a:gd name="T10" fmla="*/ 2184 w 2197"/>
                <a:gd name="T11" fmla="*/ 49 h 385"/>
                <a:gd name="T12" fmla="*/ 2194 w 2197"/>
                <a:gd name="T13" fmla="*/ 73 h 385"/>
                <a:gd name="T14" fmla="*/ 2197 w 2197"/>
                <a:gd name="T15" fmla="*/ 99 h 385"/>
                <a:gd name="T16" fmla="*/ 2197 w 2197"/>
                <a:gd name="T17" fmla="*/ 287 h 385"/>
                <a:gd name="T18" fmla="*/ 2194 w 2197"/>
                <a:gd name="T19" fmla="*/ 312 h 385"/>
                <a:gd name="T20" fmla="*/ 2184 w 2197"/>
                <a:gd name="T21" fmla="*/ 337 h 385"/>
                <a:gd name="T22" fmla="*/ 2168 w 2197"/>
                <a:gd name="T23" fmla="*/ 356 h 385"/>
                <a:gd name="T24" fmla="*/ 2149 w 2197"/>
                <a:gd name="T25" fmla="*/ 371 h 385"/>
                <a:gd name="T26" fmla="*/ 2124 w 2197"/>
                <a:gd name="T27" fmla="*/ 382 h 385"/>
                <a:gd name="T28" fmla="*/ 2099 w 2197"/>
                <a:gd name="T29" fmla="*/ 385 h 385"/>
                <a:gd name="T30" fmla="*/ 100 w 2197"/>
                <a:gd name="T31" fmla="*/ 385 h 385"/>
                <a:gd name="T32" fmla="*/ 73 w 2197"/>
                <a:gd name="T33" fmla="*/ 382 h 385"/>
                <a:gd name="T34" fmla="*/ 50 w 2197"/>
                <a:gd name="T35" fmla="*/ 371 h 385"/>
                <a:gd name="T36" fmla="*/ 29 w 2197"/>
                <a:gd name="T37" fmla="*/ 356 h 385"/>
                <a:gd name="T38" fmla="*/ 14 w 2197"/>
                <a:gd name="T39" fmla="*/ 337 h 385"/>
                <a:gd name="T40" fmla="*/ 3 w 2197"/>
                <a:gd name="T41" fmla="*/ 312 h 385"/>
                <a:gd name="T42" fmla="*/ 0 w 2197"/>
                <a:gd name="T43" fmla="*/ 287 h 385"/>
                <a:gd name="T44" fmla="*/ 0 w 2197"/>
                <a:gd name="T45" fmla="*/ 99 h 385"/>
                <a:gd name="T46" fmla="*/ 3 w 2197"/>
                <a:gd name="T47" fmla="*/ 73 h 385"/>
                <a:gd name="T48" fmla="*/ 14 w 2197"/>
                <a:gd name="T49" fmla="*/ 49 h 385"/>
                <a:gd name="T50" fmla="*/ 29 w 2197"/>
                <a:gd name="T51" fmla="*/ 29 h 385"/>
                <a:gd name="T52" fmla="*/ 50 w 2197"/>
                <a:gd name="T53" fmla="*/ 14 h 385"/>
                <a:gd name="T54" fmla="*/ 73 w 2197"/>
                <a:gd name="T55" fmla="*/ 4 h 385"/>
                <a:gd name="T56" fmla="*/ 100 w 2197"/>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97" h="385">
                  <a:moveTo>
                    <a:pt x="100" y="0"/>
                  </a:moveTo>
                  <a:lnTo>
                    <a:pt x="2099" y="0"/>
                  </a:lnTo>
                  <a:lnTo>
                    <a:pt x="2124" y="4"/>
                  </a:lnTo>
                  <a:lnTo>
                    <a:pt x="2149" y="14"/>
                  </a:lnTo>
                  <a:lnTo>
                    <a:pt x="2168" y="29"/>
                  </a:lnTo>
                  <a:lnTo>
                    <a:pt x="2184" y="49"/>
                  </a:lnTo>
                  <a:lnTo>
                    <a:pt x="2194" y="73"/>
                  </a:lnTo>
                  <a:lnTo>
                    <a:pt x="2197" y="99"/>
                  </a:lnTo>
                  <a:lnTo>
                    <a:pt x="2197" y="287"/>
                  </a:lnTo>
                  <a:lnTo>
                    <a:pt x="2194" y="312"/>
                  </a:lnTo>
                  <a:lnTo>
                    <a:pt x="2184" y="337"/>
                  </a:lnTo>
                  <a:lnTo>
                    <a:pt x="2168" y="356"/>
                  </a:lnTo>
                  <a:lnTo>
                    <a:pt x="2149" y="371"/>
                  </a:lnTo>
                  <a:lnTo>
                    <a:pt x="2124" y="382"/>
                  </a:lnTo>
                  <a:lnTo>
                    <a:pt x="2099" y="385"/>
                  </a:lnTo>
                  <a:lnTo>
                    <a:pt x="100" y="385"/>
                  </a:lnTo>
                  <a:lnTo>
                    <a:pt x="73" y="382"/>
                  </a:lnTo>
                  <a:lnTo>
                    <a:pt x="50" y="371"/>
                  </a:lnTo>
                  <a:lnTo>
                    <a:pt x="29" y="356"/>
                  </a:lnTo>
                  <a:lnTo>
                    <a:pt x="14" y="337"/>
                  </a:lnTo>
                  <a:lnTo>
                    <a:pt x="3" y="312"/>
                  </a:lnTo>
                  <a:lnTo>
                    <a:pt x="0" y="287"/>
                  </a:lnTo>
                  <a:lnTo>
                    <a:pt x="0" y="99"/>
                  </a:lnTo>
                  <a:lnTo>
                    <a:pt x="3" y="73"/>
                  </a:lnTo>
                  <a:lnTo>
                    <a:pt x="14" y="49"/>
                  </a:lnTo>
                  <a:lnTo>
                    <a:pt x="29" y="29"/>
                  </a:lnTo>
                  <a:lnTo>
                    <a:pt x="50" y="14"/>
                  </a:lnTo>
                  <a:lnTo>
                    <a:pt x="73" y="4"/>
                  </a:lnTo>
                  <a:lnTo>
                    <a:pt x="100"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2" name="开路设计9-3"/>
            <p:cNvSpPr/>
            <p:nvPr/>
          </p:nvSpPr>
          <p:spPr bwMode="auto">
            <a:xfrm>
              <a:off x="5550" y="3169"/>
              <a:ext cx="764" cy="657"/>
            </a:xfrm>
            <a:custGeom>
              <a:avLst/>
              <a:gdLst>
                <a:gd name="T0" fmla="*/ 122 w 1526"/>
                <a:gd name="T1" fmla="*/ 0 h 1316"/>
                <a:gd name="T2" fmla="*/ 1404 w 1526"/>
                <a:gd name="T3" fmla="*/ 0 h 1316"/>
                <a:gd name="T4" fmla="*/ 1431 w 1526"/>
                <a:gd name="T5" fmla="*/ 4 h 1316"/>
                <a:gd name="T6" fmla="*/ 1457 w 1526"/>
                <a:gd name="T7" fmla="*/ 13 h 1316"/>
                <a:gd name="T8" fmla="*/ 1480 w 1526"/>
                <a:gd name="T9" fmla="*/ 27 h 1316"/>
                <a:gd name="T10" fmla="*/ 1499 w 1526"/>
                <a:gd name="T11" fmla="*/ 47 h 1316"/>
                <a:gd name="T12" fmla="*/ 1514 w 1526"/>
                <a:gd name="T13" fmla="*/ 69 h 1316"/>
                <a:gd name="T14" fmla="*/ 1523 w 1526"/>
                <a:gd name="T15" fmla="*/ 95 h 1316"/>
                <a:gd name="T16" fmla="*/ 1526 w 1526"/>
                <a:gd name="T17" fmla="*/ 123 h 1316"/>
                <a:gd name="T18" fmla="*/ 1526 w 1526"/>
                <a:gd name="T19" fmla="*/ 1204 h 1316"/>
                <a:gd name="T20" fmla="*/ 1523 w 1526"/>
                <a:gd name="T21" fmla="*/ 1230 h 1316"/>
                <a:gd name="T22" fmla="*/ 1515 w 1526"/>
                <a:gd name="T23" fmla="*/ 1253 h 1316"/>
                <a:gd name="T24" fmla="*/ 1501 w 1526"/>
                <a:gd name="T25" fmla="*/ 1274 h 1316"/>
                <a:gd name="T26" fmla="*/ 1484 w 1526"/>
                <a:gd name="T27" fmla="*/ 1291 h 1316"/>
                <a:gd name="T28" fmla="*/ 1463 w 1526"/>
                <a:gd name="T29" fmla="*/ 1304 h 1316"/>
                <a:gd name="T30" fmla="*/ 1440 w 1526"/>
                <a:gd name="T31" fmla="*/ 1313 h 1316"/>
                <a:gd name="T32" fmla="*/ 1414 w 1526"/>
                <a:gd name="T33" fmla="*/ 1316 h 1316"/>
                <a:gd name="T34" fmla="*/ 111 w 1526"/>
                <a:gd name="T35" fmla="*/ 1316 h 1316"/>
                <a:gd name="T36" fmla="*/ 86 w 1526"/>
                <a:gd name="T37" fmla="*/ 1313 h 1316"/>
                <a:gd name="T38" fmla="*/ 63 w 1526"/>
                <a:gd name="T39" fmla="*/ 1304 h 1316"/>
                <a:gd name="T40" fmla="*/ 42 w 1526"/>
                <a:gd name="T41" fmla="*/ 1291 h 1316"/>
                <a:gd name="T42" fmla="*/ 24 w 1526"/>
                <a:gd name="T43" fmla="*/ 1274 h 1316"/>
                <a:gd name="T44" fmla="*/ 12 w 1526"/>
                <a:gd name="T45" fmla="*/ 1253 h 1316"/>
                <a:gd name="T46" fmla="*/ 2 w 1526"/>
                <a:gd name="T47" fmla="*/ 1230 h 1316"/>
                <a:gd name="T48" fmla="*/ 0 w 1526"/>
                <a:gd name="T49" fmla="*/ 1204 h 1316"/>
                <a:gd name="T50" fmla="*/ 0 w 1526"/>
                <a:gd name="T51" fmla="*/ 123 h 1316"/>
                <a:gd name="T52" fmla="*/ 3 w 1526"/>
                <a:gd name="T53" fmla="*/ 95 h 1316"/>
                <a:gd name="T54" fmla="*/ 12 w 1526"/>
                <a:gd name="T55" fmla="*/ 69 h 1316"/>
                <a:gd name="T56" fmla="*/ 27 w 1526"/>
                <a:gd name="T57" fmla="*/ 47 h 1316"/>
                <a:gd name="T58" fmla="*/ 45 w 1526"/>
                <a:gd name="T59" fmla="*/ 27 h 1316"/>
                <a:gd name="T60" fmla="*/ 68 w 1526"/>
                <a:gd name="T61" fmla="*/ 13 h 1316"/>
                <a:gd name="T62" fmla="*/ 94 w 1526"/>
                <a:gd name="T63" fmla="*/ 4 h 1316"/>
                <a:gd name="T64" fmla="*/ 122 w 1526"/>
                <a:gd name="T65" fmla="*/ 0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6" h="1316">
                  <a:moveTo>
                    <a:pt x="122" y="0"/>
                  </a:moveTo>
                  <a:lnTo>
                    <a:pt x="1404" y="0"/>
                  </a:lnTo>
                  <a:lnTo>
                    <a:pt x="1431" y="4"/>
                  </a:lnTo>
                  <a:lnTo>
                    <a:pt x="1457" y="13"/>
                  </a:lnTo>
                  <a:lnTo>
                    <a:pt x="1480" y="27"/>
                  </a:lnTo>
                  <a:lnTo>
                    <a:pt x="1499" y="47"/>
                  </a:lnTo>
                  <a:lnTo>
                    <a:pt x="1514" y="69"/>
                  </a:lnTo>
                  <a:lnTo>
                    <a:pt x="1523" y="95"/>
                  </a:lnTo>
                  <a:lnTo>
                    <a:pt x="1526" y="123"/>
                  </a:lnTo>
                  <a:lnTo>
                    <a:pt x="1526" y="1204"/>
                  </a:lnTo>
                  <a:lnTo>
                    <a:pt x="1523" y="1230"/>
                  </a:lnTo>
                  <a:lnTo>
                    <a:pt x="1515" y="1253"/>
                  </a:lnTo>
                  <a:lnTo>
                    <a:pt x="1501" y="1274"/>
                  </a:lnTo>
                  <a:lnTo>
                    <a:pt x="1484" y="1291"/>
                  </a:lnTo>
                  <a:lnTo>
                    <a:pt x="1463" y="1304"/>
                  </a:lnTo>
                  <a:lnTo>
                    <a:pt x="1440" y="1313"/>
                  </a:lnTo>
                  <a:lnTo>
                    <a:pt x="1414" y="1316"/>
                  </a:lnTo>
                  <a:lnTo>
                    <a:pt x="111" y="1316"/>
                  </a:lnTo>
                  <a:lnTo>
                    <a:pt x="86" y="1313"/>
                  </a:lnTo>
                  <a:lnTo>
                    <a:pt x="63" y="1304"/>
                  </a:lnTo>
                  <a:lnTo>
                    <a:pt x="42" y="1291"/>
                  </a:lnTo>
                  <a:lnTo>
                    <a:pt x="24" y="1274"/>
                  </a:lnTo>
                  <a:lnTo>
                    <a:pt x="12" y="1253"/>
                  </a:lnTo>
                  <a:lnTo>
                    <a:pt x="2" y="1230"/>
                  </a:lnTo>
                  <a:lnTo>
                    <a:pt x="0" y="1204"/>
                  </a:lnTo>
                  <a:lnTo>
                    <a:pt x="0" y="123"/>
                  </a:lnTo>
                  <a:lnTo>
                    <a:pt x="3" y="95"/>
                  </a:lnTo>
                  <a:lnTo>
                    <a:pt x="12" y="69"/>
                  </a:lnTo>
                  <a:lnTo>
                    <a:pt x="27" y="47"/>
                  </a:lnTo>
                  <a:lnTo>
                    <a:pt x="45" y="27"/>
                  </a:lnTo>
                  <a:lnTo>
                    <a:pt x="68" y="13"/>
                  </a:lnTo>
                  <a:lnTo>
                    <a:pt x="94" y="4"/>
                  </a:lnTo>
                  <a:lnTo>
                    <a:pt x="122"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3" name="开路设计9-4"/>
            <p:cNvSpPr/>
            <p:nvPr/>
          </p:nvSpPr>
          <p:spPr bwMode="auto">
            <a:xfrm>
              <a:off x="5548" y="2396"/>
              <a:ext cx="769" cy="422"/>
            </a:xfrm>
            <a:custGeom>
              <a:avLst/>
              <a:gdLst>
                <a:gd name="T0" fmla="*/ 459 w 1538"/>
                <a:gd name="T1" fmla="*/ 0 h 845"/>
                <a:gd name="T2" fmla="*/ 473 w 1538"/>
                <a:gd name="T3" fmla="*/ 4 h 845"/>
                <a:gd name="T4" fmla="*/ 485 w 1538"/>
                <a:gd name="T5" fmla="*/ 10 h 845"/>
                <a:gd name="T6" fmla="*/ 492 w 1538"/>
                <a:gd name="T7" fmla="*/ 23 h 845"/>
                <a:gd name="T8" fmla="*/ 729 w 1538"/>
                <a:gd name="T9" fmla="*/ 674 h 845"/>
                <a:gd name="T10" fmla="*/ 735 w 1538"/>
                <a:gd name="T11" fmla="*/ 686 h 845"/>
                <a:gd name="T12" fmla="*/ 745 w 1538"/>
                <a:gd name="T13" fmla="*/ 695 h 845"/>
                <a:gd name="T14" fmla="*/ 757 w 1538"/>
                <a:gd name="T15" fmla="*/ 700 h 845"/>
                <a:gd name="T16" fmla="*/ 769 w 1538"/>
                <a:gd name="T17" fmla="*/ 702 h 845"/>
                <a:gd name="T18" fmla="*/ 781 w 1538"/>
                <a:gd name="T19" fmla="*/ 700 h 845"/>
                <a:gd name="T20" fmla="*/ 793 w 1538"/>
                <a:gd name="T21" fmla="*/ 695 h 845"/>
                <a:gd name="T22" fmla="*/ 802 w 1538"/>
                <a:gd name="T23" fmla="*/ 686 h 845"/>
                <a:gd name="T24" fmla="*/ 809 w 1538"/>
                <a:gd name="T25" fmla="*/ 674 h 845"/>
                <a:gd name="T26" fmla="*/ 1046 w 1538"/>
                <a:gd name="T27" fmla="*/ 23 h 845"/>
                <a:gd name="T28" fmla="*/ 1053 w 1538"/>
                <a:gd name="T29" fmla="*/ 12 h 845"/>
                <a:gd name="T30" fmla="*/ 1063 w 1538"/>
                <a:gd name="T31" fmla="*/ 4 h 845"/>
                <a:gd name="T32" fmla="*/ 1076 w 1538"/>
                <a:gd name="T33" fmla="*/ 0 h 845"/>
                <a:gd name="T34" fmla="*/ 1089 w 1538"/>
                <a:gd name="T35" fmla="*/ 2 h 845"/>
                <a:gd name="T36" fmla="*/ 1298 w 1538"/>
                <a:gd name="T37" fmla="*/ 36 h 845"/>
                <a:gd name="T38" fmla="*/ 1298 w 1538"/>
                <a:gd name="T39" fmla="*/ 37 h 845"/>
                <a:gd name="T40" fmla="*/ 1340 w 1538"/>
                <a:gd name="T41" fmla="*/ 53 h 845"/>
                <a:gd name="T42" fmla="*/ 1378 w 1538"/>
                <a:gd name="T43" fmla="*/ 74 h 845"/>
                <a:gd name="T44" fmla="*/ 1413 w 1538"/>
                <a:gd name="T45" fmla="*/ 100 h 845"/>
                <a:gd name="T46" fmla="*/ 1444 w 1538"/>
                <a:gd name="T47" fmla="*/ 130 h 845"/>
                <a:gd name="T48" fmla="*/ 1472 w 1538"/>
                <a:gd name="T49" fmla="*/ 162 h 845"/>
                <a:gd name="T50" fmla="*/ 1494 w 1538"/>
                <a:gd name="T51" fmla="*/ 200 h 845"/>
                <a:gd name="T52" fmla="*/ 1513 w 1538"/>
                <a:gd name="T53" fmla="*/ 238 h 845"/>
                <a:gd name="T54" fmla="*/ 1527 w 1538"/>
                <a:gd name="T55" fmla="*/ 280 h 845"/>
                <a:gd name="T56" fmla="*/ 1535 w 1538"/>
                <a:gd name="T57" fmla="*/ 323 h 845"/>
                <a:gd name="T58" fmla="*/ 1538 w 1538"/>
                <a:gd name="T59" fmla="*/ 367 h 845"/>
                <a:gd name="T60" fmla="*/ 1538 w 1538"/>
                <a:gd name="T61" fmla="*/ 845 h 845"/>
                <a:gd name="T62" fmla="*/ 0 w 1538"/>
                <a:gd name="T63" fmla="*/ 845 h 845"/>
                <a:gd name="T64" fmla="*/ 0 w 1538"/>
                <a:gd name="T65" fmla="*/ 369 h 845"/>
                <a:gd name="T66" fmla="*/ 2 w 1538"/>
                <a:gd name="T67" fmla="*/ 324 h 845"/>
                <a:gd name="T68" fmla="*/ 11 w 1538"/>
                <a:gd name="T69" fmla="*/ 281 h 845"/>
                <a:gd name="T70" fmla="*/ 25 w 1538"/>
                <a:gd name="T71" fmla="*/ 239 h 845"/>
                <a:gd name="T72" fmla="*/ 43 w 1538"/>
                <a:gd name="T73" fmla="*/ 201 h 845"/>
                <a:gd name="T74" fmla="*/ 66 w 1538"/>
                <a:gd name="T75" fmla="*/ 164 h 845"/>
                <a:gd name="T76" fmla="*/ 93 w 1538"/>
                <a:gd name="T77" fmla="*/ 131 h 845"/>
                <a:gd name="T78" fmla="*/ 124 w 1538"/>
                <a:gd name="T79" fmla="*/ 101 h 845"/>
                <a:gd name="T80" fmla="*/ 160 w 1538"/>
                <a:gd name="T81" fmla="*/ 75 h 845"/>
                <a:gd name="T82" fmla="*/ 198 w 1538"/>
                <a:gd name="T83" fmla="*/ 53 h 845"/>
                <a:gd name="T84" fmla="*/ 240 w 1538"/>
                <a:gd name="T85" fmla="*/ 36 h 845"/>
                <a:gd name="T86" fmla="*/ 244 w 1538"/>
                <a:gd name="T87" fmla="*/ 36 h 845"/>
                <a:gd name="T88" fmla="*/ 254 w 1538"/>
                <a:gd name="T89" fmla="*/ 34 h 845"/>
                <a:gd name="T90" fmla="*/ 269 w 1538"/>
                <a:gd name="T91" fmla="*/ 31 h 845"/>
                <a:gd name="T92" fmla="*/ 289 w 1538"/>
                <a:gd name="T93" fmla="*/ 28 h 845"/>
                <a:gd name="T94" fmla="*/ 311 w 1538"/>
                <a:gd name="T95" fmla="*/ 24 h 845"/>
                <a:gd name="T96" fmla="*/ 336 w 1538"/>
                <a:gd name="T97" fmla="*/ 21 h 845"/>
                <a:gd name="T98" fmla="*/ 361 w 1538"/>
                <a:gd name="T99" fmla="*/ 16 h 845"/>
                <a:gd name="T100" fmla="*/ 385 w 1538"/>
                <a:gd name="T101" fmla="*/ 12 h 845"/>
                <a:gd name="T102" fmla="*/ 408 w 1538"/>
                <a:gd name="T103" fmla="*/ 8 h 845"/>
                <a:gd name="T104" fmla="*/ 428 w 1538"/>
                <a:gd name="T105" fmla="*/ 5 h 845"/>
                <a:gd name="T106" fmla="*/ 444 w 1538"/>
                <a:gd name="T107" fmla="*/ 2 h 845"/>
                <a:gd name="T108" fmla="*/ 455 w 1538"/>
                <a:gd name="T109" fmla="*/ 1 h 845"/>
                <a:gd name="T110" fmla="*/ 459 w 1538"/>
                <a:gd name="T111"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38" h="845">
                  <a:moveTo>
                    <a:pt x="459" y="0"/>
                  </a:moveTo>
                  <a:lnTo>
                    <a:pt x="473" y="4"/>
                  </a:lnTo>
                  <a:lnTo>
                    <a:pt x="485" y="10"/>
                  </a:lnTo>
                  <a:lnTo>
                    <a:pt x="492" y="23"/>
                  </a:lnTo>
                  <a:lnTo>
                    <a:pt x="729" y="674"/>
                  </a:lnTo>
                  <a:lnTo>
                    <a:pt x="735" y="686"/>
                  </a:lnTo>
                  <a:lnTo>
                    <a:pt x="745" y="695"/>
                  </a:lnTo>
                  <a:lnTo>
                    <a:pt x="757" y="700"/>
                  </a:lnTo>
                  <a:lnTo>
                    <a:pt x="769" y="702"/>
                  </a:lnTo>
                  <a:lnTo>
                    <a:pt x="781" y="700"/>
                  </a:lnTo>
                  <a:lnTo>
                    <a:pt x="793" y="695"/>
                  </a:lnTo>
                  <a:lnTo>
                    <a:pt x="802" y="686"/>
                  </a:lnTo>
                  <a:lnTo>
                    <a:pt x="809" y="674"/>
                  </a:lnTo>
                  <a:lnTo>
                    <a:pt x="1046" y="23"/>
                  </a:lnTo>
                  <a:lnTo>
                    <a:pt x="1053" y="12"/>
                  </a:lnTo>
                  <a:lnTo>
                    <a:pt x="1063" y="4"/>
                  </a:lnTo>
                  <a:lnTo>
                    <a:pt x="1076" y="0"/>
                  </a:lnTo>
                  <a:lnTo>
                    <a:pt x="1089" y="2"/>
                  </a:lnTo>
                  <a:lnTo>
                    <a:pt x="1298" y="36"/>
                  </a:lnTo>
                  <a:lnTo>
                    <a:pt x="1298" y="37"/>
                  </a:lnTo>
                  <a:lnTo>
                    <a:pt x="1340" y="53"/>
                  </a:lnTo>
                  <a:lnTo>
                    <a:pt x="1378" y="74"/>
                  </a:lnTo>
                  <a:lnTo>
                    <a:pt x="1413" y="100"/>
                  </a:lnTo>
                  <a:lnTo>
                    <a:pt x="1444" y="130"/>
                  </a:lnTo>
                  <a:lnTo>
                    <a:pt x="1472" y="162"/>
                  </a:lnTo>
                  <a:lnTo>
                    <a:pt x="1494" y="200"/>
                  </a:lnTo>
                  <a:lnTo>
                    <a:pt x="1513" y="238"/>
                  </a:lnTo>
                  <a:lnTo>
                    <a:pt x="1527" y="280"/>
                  </a:lnTo>
                  <a:lnTo>
                    <a:pt x="1535" y="323"/>
                  </a:lnTo>
                  <a:lnTo>
                    <a:pt x="1538" y="367"/>
                  </a:lnTo>
                  <a:lnTo>
                    <a:pt x="1538" y="845"/>
                  </a:lnTo>
                  <a:lnTo>
                    <a:pt x="0" y="845"/>
                  </a:lnTo>
                  <a:lnTo>
                    <a:pt x="0" y="369"/>
                  </a:lnTo>
                  <a:lnTo>
                    <a:pt x="2" y="324"/>
                  </a:lnTo>
                  <a:lnTo>
                    <a:pt x="11" y="281"/>
                  </a:lnTo>
                  <a:lnTo>
                    <a:pt x="25" y="239"/>
                  </a:lnTo>
                  <a:lnTo>
                    <a:pt x="43" y="201"/>
                  </a:lnTo>
                  <a:lnTo>
                    <a:pt x="66" y="164"/>
                  </a:lnTo>
                  <a:lnTo>
                    <a:pt x="93" y="131"/>
                  </a:lnTo>
                  <a:lnTo>
                    <a:pt x="124" y="101"/>
                  </a:lnTo>
                  <a:lnTo>
                    <a:pt x="160" y="75"/>
                  </a:lnTo>
                  <a:lnTo>
                    <a:pt x="198" y="53"/>
                  </a:lnTo>
                  <a:lnTo>
                    <a:pt x="240" y="36"/>
                  </a:lnTo>
                  <a:lnTo>
                    <a:pt x="244" y="36"/>
                  </a:lnTo>
                  <a:lnTo>
                    <a:pt x="254" y="34"/>
                  </a:lnTo>
                  <a:lnTo>
                    <a:pt x="269" y="31"/>
                  </a:lnTo>
                  <a:lnTo>
                    <a:pt x="289" y="28"/>
                  </a:lnTo>
                  <a:lnTo>
                    <a:pt x="311" y="24"/>
                  </a:lnTo>
                  <a:lnTo>
                    <a:pt x="336" y="21"/>
                  </a:lnTo>
                  <a:lnTo>
                    <a:pt x="361" y="16"/>
                  </a:lnTo>
                  <a:lnTo>
                    <a:pt x="385" y="12"/>
                  </a:lnTo>
                  <a:lnTo>
                    <a:pt x="408" y="8"/>
                  </a:lnTo>
                  <a:lnTo>
                    <a:pt x="428" y="5"/>
                  </a:lnTo>
                  <a:lnTo>
                    <a:pt x="444" y="2"/>
                  </a:lnTo>
                  <a:lnTo>
                    <a:pt x="455" y="1"/>
                  </a:lnTo>
                  <a:lnTo>
                    <a:pt x="459"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4" name="开路设计9-5"/>
            <p:cNvSpPr/>
            <p:nvPr/>
          </p:nvSpPr>
          <p:spPr bwMode="auto">
            <a:xfrm>
              <a:off x="5880" y="2384"/>
              <a:ext cx="103" cy="265"/>
            </a:xfrm>
            <a:custGeom>
              <a:avLst/>
              <a:gdLst>
                <a:gd name="T0" fmla="*/ 51 w 207"/>
                <a:gd name="T1" fmla="*/ 0 h 529"/>
                <a:gd name="T2" fmla="*/ 157 w 207"/>
                <a:gd name="T3" fmla="*/ 0 h 529"/>
                <a:gd name="T4" fmla="*/ 171 w 207"/>
                <a:gd name="T5" fmla="*/ 1 h 529"/>
                <a:gd name="T6" fmla="*/ 184 w 207"/>
                <a:gd name="T7" fmla="*/ 7 h 529"/>
                <a:gd name="T8" fmla="*/ 194 w 207"/>
                <a:gd name="T9" fmla="*/ 15 h 529"/>
                <a:gd name="T10" fmla="*/ 203 w 207"/>
                <a:gd name="T11" fmla="*/ 28 h 529"/>
                <a:gd name="T12" fmla="*/ 207 w 207"/>
                <a:gd name="T13" fmla="*/ 43 h 529"/>
                <a:gd name="T14" fmla="*/ 207 w 207"/>
                <a:gd name="T15" fmla="*/ 58 h 529"/>
                <a:gd name="T16" fmla="*/ 201 w 207"/>
                <a:gd name="T17" fmla="*/ 73 h 529"/>
                <a:gd name="T18" fmla="*/ 144 w 207"/>
                <a:gd name="T19" fmla="*/ 158 h 529"/>
                <a:gd name="T20" fmla="*/ 171 w 207"/>
                <a:gd name="T21" fmla="*/ 380 h 529"/>
                <a:gd name="T22" fmla="*/ 119 w 207"/>
                <a:gd name="T23" fmla="*/ 520 h 529"/>
                <a:gd name="T24" fmla="*/ 114 w 207"/>
                <a:gd name="T25" fmla="*/ 526 h 529"/>
                <a:gd name="T26" fmla="*/ 107 w 207"/>
                <a:gd name="T27" fmla="*/ 529 h 529"/>
                <a:gd name="T28" fmla="*/ 100 w 207"/>
                <a:gd name="T29" fmla="*/ 529 h 529"/>
                <a:gd name="T30" fmla="*/ 93 w 207"/>
                <a:gd name="T31" fmla="*/ 526 h 529"/>
                <a:gd name="T32" fmla="*/ 89 w 207"/>
                <a:gd name="T33" fmla="*/ 520 h 529"/>
                <a:gd name="T34" fmla="*/ 36 w 207"/>
                <a:gd name="T35" fmla="*/ 380 h 529"/>
                <a:gd name="T36" fmla="*/ 63 w 207"/>
                <a:gd name="T37" fmla="*/ 158 h 529"/>
                <a:gd name="T38" fmla="*/ 7 w 207"/>
                <a:gd name="T39" fmla="*/ 73 h 529"/>
                <a:gd name="T40" fmla="*/ 2 w 207"/>
                <a:gd name="T41" fmla="*/ 58 h 529"/>
                <a:gd name="T42" fmla="*/ 0 w 207"/>
                <a:gd name="T43" fmla="*/ 43 h 529"/>
                <a:gd name="T44" fmla="*/ 5 w 207"/>
                <a:gd name="T45" fmla="*/ 28 h 529"/>
                <a:gd name="T46" fmla="*/ 13 w 207"/>
                <a:gd name="T47" fmla="*/ 15 h 529"/>
                <a:gd name="T48" fmla="*/ 24 w 207"/>
                <a:gd name="T49" fmla="*/ 7 h 529"/>
                <a:gd name="T50" fmla="*/ 38 w 207"/>
                <a:gd name="T51" fmla="*/ 1 h 529"/>
                <a:gd name="T52" fmla="*/ 51 w 207"/>
                <a:gd name="T53"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7" h="529">
                  <a:moveTo>
                    <a:pt x="51" y="0"/>
                  </a:moveTo>
                  <a:lnTo>
                    <a:pt x="157" y="0"/>
                  </a:lnTo>
                  <a:lnTo>
                    <a:pt x="171" y="1"/>
                  </a:lnTo>
                  <a:lnTo>
                    <a:pt x="184" y="7"/>
                  </a:lnTo>
                  <a:lnTo>
                    <a:pt x="194" y="15"/>
                  </a:lnTo>
                  <a:lnTo>
                    <a:pt x="203" y="28"/>
                  </a:lnTo>
                  <a:lnTo>
                    <a:pt x="207" y="43"/>
                  </a:lnTo>
                  <a:lnTo>
                    <a:pt x="207" y="58"/>
                  </a:lnTo>
                  <a:lnTo>
                    <a:pt x="201" y="73"/>
                  </a:lnTo>
                  <a:lnTo>
                    <a:pt x="144" y="158"/>
                  </a:lnTo>
                  <a:lnTo>
                    <a:pt x="171" y="380"/>
                  </a:lnTo>
                  <a:lnTo>
                    <a:pt x="119" y="520"/>
                  </a:lnTo>
                  <a:lnTo>
                    <a:pt x="114" y="526"/>
                  </a:lnTo>
                  <a:lnTo>
                    <a:pt x="107" y="529"/>
                  </a:lnTo>
                  <a:lnTo>
                    <a:pt x="100" y="529"/>
                  </a:lnTo>
                  <a:lnTo>
                    <a:pt x="93" y="526"/>
                  </a:lnTo>
                  <a:lnTo>
                    <a:pt x="89" y="520"/>
                  </a:lnTo>
                  <a:lnTo>
                    <a:pt x="36" y="380"/>
                  </a:lnTo>
                  <a:lnTo>
                    <a:pt x="63" y="158"/>
                  </a:lnTo>
                  <a:lnTo>
                    <a:pt x="7" y="73"/>
                  </a:lnTo>
                  <a:lnTo>
                    <a:pt x="2" y="58"/>
                  </a:lnTo>
                  <a:lnTo>
                    <a:pt x="0" y="43"/>
                  </a:lnTo>
                  <a:lnTo>
                    <a:pt x="5" y="28"/>
                  </a:lnTo>
                  <a:lnTo>
                    <a:pt x="13" y="15"/>
                  </a:lnTo>
                  <a:lnTo>
                    <a:pt x="24" y="7"/>
                  </a:lnTo>
                  <a:lnTo>
                    <a:pt x="38" y="1"/>
                  </a:lnTo>
                  <a:lnTo>
                    <a:pt x="51"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8" name="组合 7"/>
          <p:cNvGrpSpPr/>
          <p:nvPr/>
        </p:nvGrpSpPr>
        <p:grpSpPr>
          <a:xfrm>
            <a:off x="5752465" y="4914900"/>
            <a:ext cx="4932680" cy="1115695"/>
            <a:chOff x="9059" y="7739"/>
            <a:chExt cx="7768" cy="1758"/>
          </a:xfrm>
        </p:grpSpPr>
        <p:sp>
          <p:nvSpPr>
            <p:cNvPr id="5" name="文本框 4"/>
            <p:cNvSpPr txBox="1"/>
            <p:nvPr/>
          </p:nvSpPr>
          <p:spPr>
            <a:xfrm>
              <a:off x="9059" y="8221"/>
              <a:ext cx="7768" cy="1276"/>
            </a:xfrm>
            <a:prstGeom prst="rect">
              <a:avLst/>
            </a:prstGeom>
            <a:noFill/>
          </p:spPr>
          <p:txBody>
            <a:bodyPr wrap="square">
              <a:spAutoFit/>
            </a:bodyPr>
            <a:lstStyle/>
            <a:p>
              <a:pP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6" name="文本框 5"/>
            <p:cNvSpPr txBox="1"/>
            <p:nvPr/>
          </p:nvSpPr>
          <p:spPr>
            <a:xfrm>
              <a:off x="9059" y="7739"/>
              <a:ext cx="3841" cy="572"/>
            </a:xfrm>
            <a:prstGeom prst="rect">
              <a:avLst/>
            </a:prstGeom>
            <a:noFill/>
          </p:spPr>
          <p:txBody>
            <a:bodyPr wrap="square">
              <a:spAutoFit/>
            </a:bodyPr>
            <a:lstStyle/>
            <a:p>
              <a:pP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grpSp>
      <p:grpSp>
        <p:nvGrpSpPr>
          <p:cNvPr id="9" name="组合 8"/>
          <p:cNvGrpSpPr/>
          <p:nvPr/>
        </p:nvGrpSpPr>
        <p:grpSpPr>
          <a:xfrm>
            <a:off x="5752465" y="3389630"/>
            <a:ext cx="4932680" cy="1115695"/>
            <a:chOff x="9059" y="7739"/>
            <a:chExt cx="7768" cy="1758"/>
          </a:xfrm>
        </p:grpSpPr>
        <p:sp>
          <p:nvSpPr>
            <p:cNvPr id="10" name="文本框 9"/>
            <p:cNvSpPr txBox="1"/>
            <p:nvPr/>
          </p:nvSpPr>
          <p:spPr>
            <a:xfrm>
              <a:off x="9059" y="8221"/>
              <a:ext cx="7768" cy="1276"/>
            </a:xfrm>
            <a:prstGeom prst="rect">
              <a:avLst/>
            </a:prstGeom>
            <a:noFill/>
          </p:spPr>
          <p:txBody>
            <a:bodyPr wrap="square">
              <a:spAutoFit/>
            </a:bodyPr>
            <a:lstStyle/>
            <a:p>
              <a:pP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12" name="文本框 11"/>
            <p:cNvSpPr txBox="1"/>
            <p:nvPr/>
          </p:nvSpPr>
          <p:spPr>
            <a:xfrm>
              <a:off x="9059" y="7739"/>
              <a:ext cx="3841" cy="572"/>
            </a:xfrm>
            <a:prstGeom prst="rect">
              <a:avLst/>
            </a:prstGeom>
            <a:noFill/>
          </p:spPr>
          <p:txBody>
            <a:bodyPr wrap="square">
              <a:spAutoFit/>
            </a:bodyPr>
            <a:lstStyle/>
            <a:p>
              <a:pP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grpSp>
      <p:grpSp>
        <p:nvGrpSpPr>
          <p:cNvPr id="13" name="组合 12"/>
          <p:cNvGrpSpPr/>
          <p:nvPr/>
        </p:nvGrpSpPr>
        <p:grpSpPr>
          <a:xfrm>
            <a:off x="5752465" y="1863873"/>
            <a:ext cx="4932680" cy="1116182"/>
            <a:chOff x="9059" y="7739"/>
            <a:chExt cx="7768" cy="1758"/>
          </a:xfrm>
        </p:grpSpPr>
        <p:sp>
          <p:nvSpPr>
            <p:cNvPr id="17" name="文本框 16"/>
            <p:cNvSpPr txBox="1"/>
            <p:nvPr/>
          </p:nvSpPr>
          <p:spPr>
            <a:xfrm>
              <a:off x="9059" y="8221"/>
              <a:ext cx="7768" cy="1276"/>
            </a:xfrm>
            <a:prstGeom prst="rect">
              <a:avLst/>
            </a:prstGeom>
            <a:noFill/>
          </p:spPr>
          <p:txBody>
            <a:bodyPr wrap="square">
              <a:spAutoFit/>
            </a:bodyPr>
            <a:lstStyle/>
            <a:p>
              <a:pP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18" name="文本框 17"/>
            <p:cNvSpPr txBox="1"/>
            <p:nvPr/>
          </p:nvSpPr>
          <p:spPr>
            <a:xfrm>
              <a:off x="9059" y="7739"/>
              <a:ext cx="3841" cy="571"/>
            </a:xfrm>
            <a:prstGeom prst="rect">
              <a:avLst/>
            </a:prstGeom>
            <a:noFill/>
          </p:spPr>
          <p:txBody>
            <a:bodyPr wrap="square">
              <a:spAutoFit/>
            </a:bodyPr>
            <a:lstStyle/>
            <a:p>
              <a:pPr>
                <a:lnSpc>
                  <a:spcPct val="120000"/>
                </a:lnSpc>
              </a:pPr>
              <a:r>
                <a:rPr lang="zh-CN" altLang="en-US" sz="1600" b="1" dirty="0">
                  <a:solidFill>
                    <a:schemeClr val="tx1">
                      <a:lumMod val="75000"/>
                      <a:lumOff val="25000"/>
                    </a:schemeClr>
                  </a:solidFill>
                  <a:cs typeface="+mn-ea"/>
                  <a:sym typeface="+mn-lt"/>
                </a:rPr>
                <a:t>单击输入标题</a:t>
              </a:r>
              <a:endParaRPr lang="en-US" altLang="zh-CN" sz="1600" b="1"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3"/>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p:cTn id="14" dur="500" fill="hold"/>
                                        <p:tgtEl>
                                          <p:spTgt spid="58"/>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58"/>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58"/>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5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63"/>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63"/>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6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3"/>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39" presetClass="entr" presetSubtype="0" accel="10000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500" fill="hold"/>
                                        <p:tgtEl>
                                          <p:spTgt spid="49"/>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49"/>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49"/>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49"/>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39" presetClass="entr" presetSubtype="0" accel="10000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39" presetClass="entr" presetSubtype="0" accel="10000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9"/>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39" presetClass="entr" presetSubtype="0" accel="10000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F:\图库\背景\5c88b1dd19378.jpg5c88b1dd19378"/>
          <p:cNvPicPr>
            <a:picLocks noChangeAspect="1"/>
          </p:cNvPicPr>
          <p:nvPr/>
        </p:nvPicPr>
        <p:blipFill>
          <a:blip r:embed="rId6" cstate="screen"/>
          <a:srcRect r="-82"/>
          <a:stretch>
            <a:fillRect/>
          </a:stretch>
        </p:blipFill>
        <p:spPr>
          <a:xfrm flipH="1">
            <a:off x="-27940" y="-46990"/>
            <a:ext cx="12391390" cy="6973570"/>
          </a:xfrm>
          <a:prstGeom prst="rect">
            <a:avLst/>
          </a:prstGeom>
        </p:spPr>
      </p:pic>
      <p:sp>
        <p:nvSpPr>
          <p:cNvPr id="32" name="稻壳儿 夏至夏末"/>
          <p:cNvSpPr>
            <a:spLocks noChangeArrowheads="1"/>
          </p:cNvSpPr>
          <p:nvPr/>
        </p:nvSpPr>
        <p:spPr bwMode="auto">
          <a:xfrm>
            <a:off x="3745230" y="2607310"/>
            <a:ext cx="4856480" cy="1014730"/>
          </a:xfrm>
          <a:prstGeom prst="rect">
            <a:avLst/>
          </a:prstGeom>
          <a:noFill/>
        </p:spPr>
        <p:txBody>
          <a:bodyPr wrap="square" rtlCol="0">
            <a:spAutoFit/>
          </a:bodyPr>
          <a:lstStyle/>
          <a:p>
            <a:pPr algn="ctr"/>
            <a:r>
              <a:rPr lang="zh-CN" altLang="en-US" sz="6000" b="1" spc="-200" dirty="0">
                <a:solidFill>
                  <a:schemeClr val="accent1"/>
                </a:solidFill>
                <a:effectLst>
                  <a:glow rad="127000">
                    <a:schemeClr val="bg1"/>
                  </a:glow>
                </a:effectLst>
                <a:cs typeface="+mn-ea"/>
                <a:sym typeface="+mn-lt"/>
              </a:rPr>
              <a:t>共青团活动</a:t>
            </a:r>
          </a:p>
        </p:txBody>
      </p:sp>
      <p:sp>
        <p:nvSpPr>
          <p:cNvPr id="33" name="矩形 32"/>
          <p:cNvSpPr/>
          <p:nvPr>
            <p:custDataLst>
              <p:tags r:id="rId1"/>
            </p:custDataLst>
          </p:nvPr>
        </p:nvSpPr>
        <p:spPr>
          <a:xfrm>
            <a:off x="3813175" y="3590290"/>
            <a:ext cx="4720590" cy="613694"/>
          </a:xfrm>
          <a:prstGeom prst="rect">
            <a:avLst/>
          </a:prstGeom>
        </p:spPr>
        <p:txBody>
          <a:bodyPr wrap="square">
            <a:spAutoFit/>
          </a:bodyPr>
          <a:lstStyle/>
          <a:p>
            <a:pPr algn="ctr">
              <a:lnSpc>
                <a:spcPct val="150000"/>
              </a:lnSpc>
            </a:pPr>
            <a:r>
              <a:rPr lang="zh-CN" altLang="en-US" sz="1200" dirty="0">
                <a:solidFill>
                  <a:schemeClr val="tx1">
                    <a:lumMod val="50000"/>
                    <a:lumOff val="50000"/>
                  </a:schemeClr>
                </a:solidFill>
                <a:cs typeface="+mn-ea"/>
                <a:sym typeface="+mn-lt"/>
              </a:rPr>
              <a:t>点击输入简要文字内容，文字内容需概括精炼，不用多余的文字修饰，言简意赅的说明分项内容。</a:t>
            </a:r>
          </a:p>
        </p:txBody>
      </p:sp>
      <p:grpSp>
        <p:nvGrpSpPr>
          <p:cNvPr id="16" name="组合 15"/>
          <p:cNvGrpSpPr/>
          <p:nvPr/>
        </p:nvGrpSpPr>
        <p:grpSpPr>
          <a:xfrm>
            <a:off x="4618355" y="821055"/>
            <a:ext cx="3002915" cy="1821815"/>
            <a:chOff x="7273" y="1315"/>
            <a:chExt cx="4729" cy="2869"/>
          </a:xfrm>
        </p:grpSpPr>
        <p:pic>
          <p:nvPicPr>
            <p:cNvPr id="9" name="图片 8" descr="51miz-E845522-1BC3F86A"/>
            <p:cNvPicPr>
              <a:picLocks noChangeAspect="1"/>
            </p:cNvPicPr>
            <p:nvPr/>
          </p:nvPicPr>
          <p:blipFill>
            <a:blip r:embed="rId7" cstate="screen"/>
            <a:stretch>
              <a:fillRect/>
            </a:stretch>
          </p:blipFill>
          <p:spPr>
            <a:xfrm rot="480000">
              <a:off x="7273" y="1315"/>
              <a:ext cx="4421" cy="2869"/>
            </a:xfrm>
            <a:prstGeom prst="rect">
              <a:avLst/>
            </a:prstGeom>
          </p:spPr>
        </p:pic>
        <p:sp>
          <p:nvSpPr>
            <p:cNvPr id="39" name="矩形 38"/>
            <p:cNvSpPr/>
            <p:nvPr/>
          </p:nvSpPr>
          <p:spPr>
            <a:xfrm>
              <a:off x="8780" y="2275"/>
              <a:ext cx="2208" cy="919"/>
            </a:xfrm>
            <a:prstGeom prst="rect">
              <a:avLst/>
            </a:prstGeom>
          </p:spPr>
          <p:txBody>
            <a:bodyPr wrap="none">
              <a:spAutoFit/>
            </a:bodyPr>
            <a:lstStyle/>
            <a:p>
              <a:pPr algn="ctr" defTabSz="914400">
                <a:defRPr/>
              </a:pPr>
              <a:r>
                <a:rPr lang="zh-CN" altLang="zh-CN" sz="3200" kern="0" dirty="0" smtClean="0">
                  <a:solidFill>
                    <a:srgbClr val="FFFFFF"/>
                  </a:solidFill>
                  <a:cs typeface="+mn-ea"/>
                  <a:sym typeface="+mn-lt"/>
                </a:rPr>
                <a:t>第三章</a:t>
              </a:r>
            </a:p>
          </p:txBody>
        </p:sp>
        <p:sp>
          <p:nvSpPr>
            <p:cNvPr id="10" name="圆角矩形 9"/>
            <p:cNvSpPr/>
            <p:nvPr>
              <p:custDataLst>
                <p:tags r:id="rId3"/>
              </p:custDataLst>
            </p:nvPr>
          </p:nvSpPr>
          <p:spPr>
            <a:xfrm rot="540000">
              <a:off x="11609" y="1735"/>
              <a:ext cx="119" cy="2182"/>
            </a:xfrm>
            <a:prstGeom prst="roundRect">
              <a:avLst/>
            </a:prstGeom>
            <a:solidFill>
              <a:srgbClr val="D80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1" name="菱形 10"/>
            <p:cNvSpPr/>
            <p:nvPr>
              <p:custDataLst>
                <p:tags r:id="rId4"/>
              </p:custDataLst>
            </p:nvPr>
          </p:nvSpPr>
          <p:spPr>
            <a:xfrm rot="420000">
              <a:off x="11743" y="1351"/>
              <a:ext cx="259" cy="460"/>
            </a:xfrm>
            <a:prstGeom prst="diamond">
              <a:avLst/>
            </a:prstGeom>
            <a:solidFill>
              <a:srgbClr val="D80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pic>
        <p:nvPicPr>
          <p:cNvPr id="14" name="图片 13" descr="51miz-E1166413-AB76B559"/>
          <p:cNvPicPr>
            <a:picLocks noChangeAspect="1"/>
          </p:cNvPicPr>
          <p:nvPr/>
        </p:nvPicPr>
        <p:blipFill>
          <a:blip r:embed="rId8" cstate="screen"/>
          <a:srcRect/>
          <a:stretch>
            <a:fillRect/>
          </a:stretch>
        </p:blipFill>
        <p:spPr>
          <a:xfrm>
            <a:off x="7288530" y="3894455"/>
            <a:ext cx="5350510" cy="2689225"/>
          </a:xfrm>
          <a:prstGeom prst="teardrop">
            <a:avLst/>
          </a:prstGeom>
        </p:spPr>
      </p:pic>
      <p:pic>
        <p:nvPicPr>
          <p:cNvPr id="43" name="图片 42" descr="51miz-E800773-BA919210"/>
          <p:cNvPicPr>
            <a:picLocks noChangeAspect="1"/>
          </p:cNvPicPr>
          <p:nvPr/>
        </p:nvPicPr>
        <p:blipFill>
          <a:blip r:embed="rId9" cstate="screen"/>
          <a:stretch>
            <a:fillRect/>
          </a:stretch>
        </p:blipFill>
        <p:spPr>
          <a:xfrm>
            <a:off x="1772285" y="807720"/>
            <a:ext cx="1167130" cy="1167130"/>
          </a:xfrm>
          <a:prstGeom prst="rect">
            <a:avLst/>
          </a:prstGeom>
        </p:spPr>
      </p:pic>
      <p:pic>
        <p:nvPicPr>
          <p:cNvPr id="15" name="图片 14" descr="51miz-E1136605-D88FF844"/>
          <p:cNvPicPr>
            <a:picLocks noChangeAspect="1"/>
          </p:cNvPicPr>
          <p:nvPr/>
        </p:nvPicPr>
        <p:blipFill>
          <a:blip r:embed="rId10" cstate="screen"/>
          <a:stretch>
            <a:fillRect/>
          </a:stretch>
        </p:blipFill>
        <p:spPr>
          <a:xfrm>
            <a:off x="10066655" y="241935"/>
            <a:ext cx="1882775" cy="1882775"/>
          </a:xfrm>
          <a:prstGeom prst="rect">
            <a:avLst/>
          </a:prstGeom>
        </p:spPr>
      </p:pic>
      <p:sp>
        <p:nvSpPr>
          <p:cNvPr id="17" name="文本框 16"/>
          <p:cNvSpPr txBox="1"/>
          <p:nvPr>
            <p:custDataLst>
              <p:tags r:id="rId2"/>
            </p:custDataLst>
          </p:nvPr>
        </p:nvSpPr>
        <p:spPr>
          <a:xfrm>
            <a:off x="5351077" y="4413885"/>
            <a:ext cx="1787028" cy="461665"/>
          </a:xfrm>
          <a:prstGeom prst="rect">
            <a:avLst/>
          </a:prstGeom>
          <a:noFill/>
        </p:spPr>
        <p:txBody>
          <a:bodyPr wrap="none" rtlCol="0" anchor="t">
            <a:spAutoFit/>
          </a:bodyPr>
          <a:lstStyle/>
          <a:p>
            <a:pPr algn="ctr"/>
            <a:r>
              <a:rPr lang="en-US" altLang="zh-CN" sz="2400" spc="-200" dirty="0">
                <a:solidFill>
                  <a:schemeClr val="tx1">
                    <a:lumMod val="50000"/>
                    <a:lumOff val="50000"/>
                  </a:schemeClr>
                </a:solidFill>
                <a:effectLst>
                  <a:glow rad="127000">
                    <a:schemeClr val="lt1"/>
                  </a:glow>
                </a:effectLst>
                <a:cs typeface="+mn-ea"/>
                <a:sym typeface="+mn-lt"/>
              </a:rPr>
              <a:t>PART  THREE</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par>
                                <p:cTn id="10" presetID="5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Scale>
                                      <p:cBhvr>
                                        <p:cTn id="1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5"/>
                                        </p:tgtEl>
                                        <p:attrNameLst>
                                          <p:attrName>ppt_x</p:attrName>
                                          <p:attrName>ppt_y</p:attrName>
                                        </p:attrNameLst>
                                      </p:cBhvr>
                                    </p:animMotion>
                                    <p:animEffect transition="in" filter="fade">
                                      <p:cBhvr>
                                        <p:cTn id="14" dur="1000"/>
                                        <p:tgtEl>
                                          <p:spTgt spid="15"/>
                                        </p:tgtEl>
                                      </p:cBhvr>
                                    </p:animEffect>
                                  </p:childTnLst>
                                </p:cTn>
                              </p:par>
                              <p:par>
                                <p:cTn id="15" presetID="52"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Scale>
                                      <p:cBhvr>
                                        <p:cTn id="1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3"/>
                                        </p:tgtEl>
                                        <p:attrNameLst>
                                          <p:attrName>ppt_x</p:attrName>
                                          <p:attrName>ppt_y</p:attrName>
                                        </p:attrNameLst>
                                      </p:cBhvr>
                                    </p:animMotion>
                                    <p:animEffect transition="in" filter="fade">
                                      <p:cBhvr>
                                        <p:cTn id="19" dur="1000"/>
                                        <p:tgtEl>
                                          <p:spTgt spid="43"/>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48" presetClass="entr" presetSubtype="0" accel="5000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32"/>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32"/>
                                        </p:tgtEl>
                                        <p:attrNameLst>
                                          <p:attrName>ppt_y</p:attrName>
                                        </p:attrNameLst>
                                      </p:cBhvr>
                                      <p:tavLst>
                                        <p:tav tm="0">
                                          <p:val>
                                            <p:strVal val="#ppt_y"/>
                                          </p:val>
                                        </p:tav>
                                        <p:tav tm="100000">
                                          <p:val>
                                            <p:strVal val="#ppt_y"/>
                                          </p:val>
                                        </p:tav>
                                      </p:tavLst>
                                    </p:anim>
                                    <p:animEffect transition="in" filter="fade">
                                      <p:cBhvr>
                                        <p:cTn id="31" dur="1000"/>
                                        <p:tgtEl>
                                          <p:spTgt spid="32"/>
                                        </p:tgtEl>
                                      </p:cBhvr>
                                    </p:animEffect>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3" grpId="0"/>
      <p:bldP spid="33" grpId="1"/>
      <p:bldP spid="17" grpId="0"/>
      <p:bldP spid="1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795145" y="601345"/>
            <a:ext cx="3065780" cy="460375"/>
            <a:chOff x="2827" y="947"/>
            <a:chExt cx="4828" cy="725"/>
          </a:xfrm>
        </p:grpSpPr>
        <p:sp>
          <p:nvSpPr>
            <p:cNvPr id="7" name="文本框 6"/>
            <p:cNvSpPr txBox="1"/>
            <p:nvPr/>
          </p:nvSpPr>
          <p:spPr>
            <a:xfrm>
              <a:off x="2827" y="947"/>
              <a:ext cx="2688" cy="725"/>
            </a:xfrm>
            <a:prstGeom prst="rect">
              <a:avLst/>
            </a:prstGeom>
            <a:noFill/>
          </p:spPr>
          <p:txBody>
            <a:bodyPr wrap="none" rtlCol="0">
              <a:spAutoFit/>
            </a:bodyPr>
            <a:lstStyle/>
            <a:p>
              <a:r>
                <a:rPr lang="zh-CN" altLang="en-US" sz="2400" dirty="0" smtClean="0">
                  <a:solidFill>
                    <a:schemeClr val="accent1"/>
                  </a:solidFill>
                  <a:cs typeface="+mn-ea"/>
                  <a:sym typeface="+mn-lt"/>
                </a:rPr>
                <a:t>共青团中央</a:t>
              </a:r>
            </a:p>
          </p:txBody>
        </p:sp>
        <p:sp>
          <p:nvSpPr>
            <p:cNvPr id="11" name="文本框 10"/>
            <p:cNvSpPr txBox="1"/>
            <p:nvPr>
              <p:custDataLst>
                <p:tags r:id="rId1"/>
              </p:custDataLst>
            </p:nvPr>
          </p:nvSpPr>
          <p:spPr>
            <a:xfrm>
              <a:off x="5335" y="1219"/>
              <a:ext cx="2320" cy="337"/>
            </a:xfrm>
            <a:prstGeom prst="rect">
              <a:avLst/>
            </a:prstGeom>
            <a:noFill/>
          </p:spPr>
          <p:txBody>
            <a:bodyPr wrap="square" rtlCol="0" anchor="t">
              <a:spAutoFit/>
            </a:bodyPr>
            <a:lstStyle/>
            <a:p>
              <a:r>
                <a:rPr lang="zh-CN" altLang="en-US" sz="800">
                  <a:solidFill>
                    <a:schemeClr val="lt1">
                      <a:lumMod val="25000"/>
                    </a:schemeClr>
                  </a:solidFill>
                  <a:cs typeface="+mn-ea"/>
                  <a:sym typeface="+mn-lt"/>
                </a:rPr>
                <a:t>Historical background </a:t>
              </a:r>
            </a:p>
          </p:txBody>
        </p:sp>
      </p:grpSp>
      <p:pic>
        <p:nvPicPr>
          <p:cNvPr id="2" name="开路设计3" descr="C:\Users\Administrator\Desktop\P-10261026-10240913.jpgP-10261026-10240913"/>
          <p:cNvPicPr>
            <a:picLocks noChangeAspect="1"/>
          </p:cNvPicPr>
          <p:nvPr/>
        </p:nvPicPr>
        <p:blipFill>
          <a:blip r:embed="rId3" cstate="screen"/>
          <a:srcRect/>
          <a:stretch>
            <a:fillRect/>
          </a:stretch>
        </p:blipFill>
        <p:spPr>
          <a:xfrm>
            <a:off x="2284730" y="1949450"/>
            <a:ext cx="3030855" cy="1742440"/>
          </a:xfrm>
          <a:prstGeom prst="rect">
            <a:avLst/>
          </a:prstGeom>
        </p:spPr>
      </p:pic>
      <p:pic>
        <p:nvPicPr>
          <p:cNvPr id="8" name="开路设计4" descr="C:\Users\Administrator\Desktop\P-10238955-10223916.jpgP-10238955-10223916"/>
          <p:cNvPicPr>
            <a:picLocks noChangeAspect="1"/>
          </p:cNvPicPr>
          <p:nvPr/>
        </p:nvPicPr>
        <p:blipFill>
          <a:blip r:embed="rId4" cstate="screen"/>
          <a:srcRect/>
          <a:stretch>
            <a:fillRect/>
          </a:stretch>
        </p:blipFill>
        <p:spPr>
          <a:xfrm>
            <a:off x="6860540" y="1949362"/>
            <a:ext cx="3185160" cy="1831340"/>
          </a:xfrm>
          <a:prstGeom prst="rect">
            <a:avLst/>
          </a:prstGeom>
        </p:spPr>
      </p:pic>
      <p:cxnSp>
        <p:nvCxnSpPr>
          <p:cNvPr id="16" name="开路设计5"/>
          <p:cNvCxnSpPr/>
          <p:nvPr/>
        </p:nvCxnSpPr>
        <p:spPr>
          <a:xfrm>
            <a:off x="6096000" y="1736280"/>
            <a:ext cx="0" cy="3855357"/>
          </a:xfrm>
          <a:prstGeom prst="line">
            <a:avLst/>
          </a:prstGeom>
          <a:noFill/>
          <a:ln w="11049" cap="flat" cmpd="sng" algn="ctr">
            <a:solidFill>
              <a:sysClr val="window" lastClr="FFFFFF">
                <a:lumMod val="65000"/>
              </a:sysClr>
            </a:solidFill>
            <a:prstDash val="solid"/>
          </a:ln>
          <a:effectLst/>
        </p:spPr>
      </p:cxnSp>
      <p:grpSp>
        <p:nvGrpSpPr>
          <p:cNvPr id="17" name="开路设计6"/>
          <p:cNvGrpSpPr/>
          <p:nvPr/>
        </p:nvGrpSpPr>
        <p:grpSpPr>
          <a:xfrm>
            <a:off x="6746130" y="3776268"/>
            <a:ext cx="3553567" cy="1440171"/>
            <a:chOff x="1513652" y="3195403"/>
            <a:chExt cx="3553567" cy="1440171"/>
          </a:xfrm>
        </p:grpSpPr>
        <p:sp>
          <p:nvSpPr>
            <p:cNvPr id="18" name="开路设计6-1"/>
            <p:cNvSpPr/>
            <p:nvPr/>
          </p:nvSpPr>
          <p:spPr>
            <a:xfrm>
              <a:off x="1513652" y="3585284"/>
              <a:ext cx="3553567" cy="10502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buClrTx/>
                <a:buSzTx/>
                <a:buFontTx/>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19" name="开路设计6-2"/>
            <p:cNvSpPr/>
            <p:nvPr/>
          </p:nvSpPr>
          <p:spPr>
            <a:xfrm>
              <a:off x="1513653" y="3195403"/>
              <a:ext cx="2241974" cy="396583"/>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chemeClr val="tx1">
                      <a:lumMod val="65000"/>
                      <a:lumOff val="35000"/>
                    </a:schemeClr>
                  </a:solidFill>
                  <a:cs typeface="+mn-ea"/>
                  <a:sym typeface="+mn-lt"/>
                </a:rPr>
                <a:t>促进科学发展</a:t>
              </a:r>
            </a:p>
          </p:txBody>
        </p:sp>
      </p:grpSp>
      <p:grpSp>
        <p:nvGrpSpPr>
          <p:cNvPr id="20" name="开路设计7"/>
          <p:cNvGrpSpPr/>
          <p:nvPr/>
        </p:nvGrpSpPr>
        <p:grpSpPr>
          <a:xfrm>
            <a:off x="1882777" y="3776268"/>
            <a:ext cx="3553567" cy="1440171"/>
            <a:chOff x="1513652" y="3195403"/>
            <a:chExt cx="3553567" cy="1440171"/>
          </a:xfrm>
        </p:grpSpPr>
        <p:sp>
          <p:nvSpPr>
            <p:cNvPr id="21" name="开路设计7-1"/>
            <p:cNvSpPr/>
            <p:nvPr/>
          </p:nvSpPr>
          <p:spPr>
            <a:xfrm>
              <a:off x="1513652" y="3585284"/>
              <a:ext cx="3553567" cy="10502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22" name="开路设计7-2"/>
            <p:cNvSpPr/>
            <p:nvPr/>
          </p:nvSpPr>
          <p:spPr>
            <a:xfrm>
              <a:off x="2825245" y="3195403"/>
              <a:ext cx="2241974" cy="396583"/>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buClrTx/>
                <a:buSzTx/>
                <a:buFontTx/>
              </a:pPr>
              <a:r>
                <a:rPr lang="zh-CN" altLang="en-US" sz="1800" b="1" dirty="0">
                  <a:solidFill>
                    <a:schemeClr val="tx1">
                      <a:lumMod val="65000"/>
                      <a:lumOff val="35000"/>
                    </a:schemeClr>
                  </a:solidFill>
                  <a:cs typeface="+mn-ea"/>
                  <a:sym typeface="+mn-lt"/>
                </a:rPr>
                <a:t>为群众办实事</a:t>
              </a:r>
            </a:p>
          </p:txBody>
        </p:sp>
      </p:grpSp>
      <p:pic>
        <p:nvPicPr>
          <p:cNvPr id="3" name="开路设计3" descr="C:\Users\Administrator\Desktop\P-10261026-10240913.jpgP-10261026-10240913"/>
          <p:cNvPicPr>
            <a:picLocks noChangeAspect="1"/>
          </p:cNvPicPr>
          <p:nvPr/>
        </p:nvPicPr>
        <p:blipFill>
          <a:blip r:embed="rId3" cstate="screen"/>
          <a:srcRect/>
          <a:stretch>
            <a:fillRect/>
          </a:stretch>
        </p:blipFill>
        <p:spPr>
          <a:xfrm>
            <a:off x="2272030" y="1949362"/>
            <a:ext cx="3030855" cy="1742440"/>
          </a:xfrm>
          <a:prstGeom prst="rect">
            <a:avLst/>
          </a:prstGeom>
        </p:spPr>
      </p:pic>
      <p:pic>
        <p:nvPicPr>
          <p:cNvPr id="4" name="开路设计4" descr="C:\Users\Administrator\Desktop\P-10238955-10223916.jpgP-10238955-10223916"/>
          <p:cNvPicPr>
            <a:picLocks noChangeAspect="1"/>
          </p:cNvPicPr>
          <p:nvPr/>
        </p:nvPicPr>
        <p:blipFill>
          <a:blip r:embed="rId4" cstate="screen"/>
          <a:srcRect/>
          <a:stretch>
            <a:fillRect/>
          </a:stretch>
        </p:blipFill>
        <p:spPr>
          <a:xfrm>
            <a:off x="6847840" y="1949362"/>
            <a:ext cx="3185160" cy="18313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Left)">
                                      <p:cBhvr>
                                        <p:cTn id="10" dur="500"/>
                                        <p:tgtEl>
                                          <p:spTgt spid="8"/>
                                        </p:tgtEl>
                                      </p:cBhvr>
                                    </p:animEffect>
                                  </p:childTnLst>
                                </p:cTn>
                              </p:par>
                              <p:par>
                                <p:cTn id="11" presetID="18" presetClass="entr" presetSubtype="12"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trips(downLeft)">
                                      <p:cBhvr>
                                        <p:cTn id="13" dur="500"/>
                                        <p:tgtEl>
                                          <p:spTgt spid="16"/>
                                        </p:tgtEl>
                                      </p:cBhvr>
                                    </p:animEffect>
                                  </p:childTnLst>
                                </p:cTn>
                              </p:par>
                              <p:par>
                                <p:cTn id="14" presetID="18" presetClass="entr" presetSubtype="12"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downLeft)">
                                      <p:cBhvr>
                                        <p:cTn id="16" dur="500"/>
                                        <p:tgtEl>
                                          <p:spTgt spid="17"/>
                                        </p:tgtEl>
                                      </p:cBhvr>
                                    </p:animEffect>
                                  </p:childTnLst>
                                </p:cTn>
                              </p:par>
                              <p:par>
                                <p:cTn id="17" presetID="18" presetClass="entr" presetSubtype="12"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strips(downLeft)">
                                      <p:cBhvr>
                                        <p:cTn id="19" dur="500"/>
                                        <p:tgtEl>
                                          <p:spTgt spid="20"/>
                                        </p:tgtEl>
                                      </p:cBhvr>
                                    </p:animEffect>
                                  </p:childTnLst>
                                </p:cTn>
                              </p:par>
                              <p:par>
                                <p:cTn id="20" presetID="18" presetClass="entr" presetSubtype="12"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Left)">
                                      <p:cBhvr>
                                        <p:cTn id="22" dur="500"/>
                                        <p:tgtEl>
                                          <p:spTgt spid="3"/>
                                        </p:tgtEl>
                                      </p:cBhvr>
                                    </p:animEffect>
                                  </p:childTnLst>
                                </p:cTn>
                              </p:par>
                              <p:par>
                                <p:cTn id="23" presetID="18" presetClass="entr" presetSubtype="12"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795145" y="601345"/>
            <a:ext cx="4127500" cy="460375"/>
            <a:chOff x="2827" y="947"/>
            <a:chExt cx="6500" cy="725"/>
          </a:xfrm>
        </p:grpSpPr>
        <p:sp>
          <p:nvSpPr>
            <p:cNvPr id="7" name="文本框 6"/>
            <p:cNvSpPr txBox="1"/>
            <p:nvPr/>
          </p:nvSpPr>
          <p:spPr>
            <a:xfrm>
              <a:off x="2827" y="947"/>
              <a:ext cx="4128" cy="725"/>
            </a:xfrm>
            <a:prstGeom prst="rect">
              <a:avLst/>
            </a:prstGeom>
            <a:noFill/>
          </p:spPr>
          <p:txBody>
            <a:bodyPr wrap="none" rtlCol="0">
              <a:spAutoFit/>
            </a:bodyPr>
            <a:lstStyle/>
            <a:p>
              <a:r>
                <a:rPr lang="zh-CN" altLang="en-US" sz="2400" dirty="0" smtClean="0">
                  <a:solidFill>
                    <a:schemeClr val="accent1"/>
                  </a:solidFill>
                  <a:cs typeface="+mn-ea"/>
                  <a:sym typeface="+mn-lt"/>
                </a:rPr>
                <a:t>五四主题团日活动</a:t>
              </a:r>
            </a:p>
          </p:txBody>
        </p:sp>
        <p:sp>
          <p:nvSpPr>
            <p:cNvPr id="11" name="文本框 10"/>
            <p:cNvSpPr txBox="1"/>
            <p:nvPr>
              <p:custDataLst>
                <p:tags r:id="rId1"/>
              </p:custDataLst>
            </p:nvPr>
          </p:nvSpPr>
          <p:spPr>
            <a:xfrm>
              <a:off x="7007" y="1219"/>
              <a:ext cx="2320" cy="337"/>
            </a:xfrm>
            <a:prstGeom prst="rect">
              <a:avLst/>
            </a:prstGeom>
            <a:noFill/>
          </p:spPr>
          <p:txBody>
            <a:bodyPr wrap="square" rtlCol="0" anchor="t">
              <a:spAutoFit/>
            </a:bodyPr>
            <a:lstStyle/>
            <a:p>
              <a:r>
                <a:rPr lang="zh-CN" altLang="en-US" sz="800">
                  <a:solidFill>
                    <a:schemeClr val="lt1">
                      <a:lumMod val="25000"/>
                    </a:schemeClr>
                  </a:solidFill>
                  <a:cs typeface="+mn-ea"/>
                  <a:sym typeface="+mn-lt"/>
                </a:rPr>
                <a:t>Historical background </a:t>
              </a:r>
            </a:p>
          </p:txBody>
        </p:sp>
      </p:grpSp>
      <p:sp>
        <p:nvSpPr>
          <p:cNvPr id="3" name="开路设计2"/>
          <p:cNvSpPr txBox="1"/>
          <p:nvPr/>
        </p:nvSpPr>
        <p:spPr>
          <a:xfrm>
            <a:off x="4409609" y="1343872"/>
            <a:ext cx="3327866" cy="264688"/>
          </a:xfrm>
          <a:prstGeom prst="rect">
            <a:avLst/>
          </a:prstGeom>
          <a:noFill/>
          <a:effectLst/>
        </p:spPr>
        <p:txBody>
          <a:bodyPr wrap="square" lIns="109728" tIns="54864" rIns="109728" bIns="54864" rtlCol="0">
            <a:spAutoFit/>
          </a:bodyPr>
          <a:lstStyle/>
          <a:p>
            <a:pPr algn="dist"/>
            <a:r>
              <a:rPr lang="en-US" altLang="zh-CN" sz="1000" dirty="0">
                <a:solidFill>
                  <a:schemeClr val="accent1"/>
                </a:solidFill>
                <a:cs typeface="+mn-ea"/>
                <a:sym typeface="+mn-lt"/>
              </a:rPr>
              <a:t>TYPE YOUR TITLE HERE</a:t>
            </a:r>
            <a:endParaRPr lang="zh-CN" altLang="en-US" sz="1000" dirty="0">
              <a:solidFill>
                <a:schemeClr val="accent1"/>
              </a:solidFill>
              <a:cs typeface="+mn-ea"/>
              <a:sym typeface="+mn-lt"/>
            </a:endParaRPr>
          </a:p>
        </p:txBody>
      </p:sp>
      <p:cxnSp>
        <p:nvCxnSpPr>
          <p:cNvPr id="20" name="开路设计3"/>
          <p:cNvCxnSpPr/>
          <p:nvPr/>
        </p:nvCxnSpPr>
        <p:spPr bwMode="auto">
          <a:xfrm rot="5400000">
            <a:off x="5495496" y="3913484"/>
            <a:ext cx="1152072" cy="1680"/>
          </a:xfrm>
          <a:prstGeom prst="straightConnector1">
            <a:avLst/>
          </a:prstGeom>
          <a:ln>
            <a:solidFill>
              <a:schemeClr val="tx2"/>
            </a:solidFill>
            <a:tailEnd type="oval"/>
          </a:ln>
        </p:spPr>
        <p:style>
          <a:lnRef idx="2">
            <a:schemeClr val="accent2"/>
          </a:lnRef>
          <a:fillRef idx="0">
            <a:schemeClr val="accent2"/>
          </a:fillRef>
          <a:effectRef idx="1">
            <a:schemeClr val="accent2"/>
          </a:effectRef>
          <a:fontRef idx="minor">
            <a:schemeClr val="tx1"/>
          </a:fontRef>
        </p:style>
      </p:cxnSp>
      <p:grpSp>
        <p:nvGrpSpPr>
          <p:cNvPr id="21" name="开路设计4"/>
          <p:cNvGrpSpPr/>
          <p:nvPr/>
        </p:nvGrpSpPr>
        <p:grpSpPr bwMode="auto">
          <a:xfrm>
            <a:off x="5111651" y="2130276"/>
            <a:ext cx="1976868" cy="1483179"/>
            <a:chOff x="3676417" y="2093239"/>
            <a:chExt cx="1483835" cy="1483835"/>
          </a:xfrm>
          <a:solidFill>
            <a:schemeClr val="accent1"/>
          </a:solidFill>
        </p:grpSpPr>
        <p:sp>
          <p:nvSpPr>
            <p:cNvPr id="25" name="开路设计4-1"/>
            <p:cNvSpPr/>
            <p:nvPr/>
          </p:nvSpPr>
          <p:spPr>
            <a:xfrm rot="18900000">
              <a:off x="3676417" y="2093239"/>
              <a:ext cx="1483835" cy="1483834"/>
            </a:xfrm>
            <a:prstGeom prst="roundRect">
              <a:avLst/>
            </a:prstGeom>
            <a:grp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cs typeface="+mn-ea"/>
                <a:sym typeface="+mn-lt"/>
              </a:endParaRPr>
            </a:p>
          </p:txBody>
        </p:sp>
        <p:sp>
          <p:nvSpPr>
            <p:cNvPr id="26" name="开路设计4-2"/>
            <p:cNvSpPr/>
            <p:nvPr/>
          </p:nvSpPr>
          <p:spPr>
            <a:xfrm rot="18900000">
              <a:off x="3802486" y="2220295"/>
              <a:ext cx="1231696" cy="1229722"/>
            </a:xfrm>
            <a:prstGeom prst="roundRect">
              <a:avLst/>
            </a:prstGeom>
            <a:grp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cs typeface="+mn-ea"/>
                <a:sym typeface="+mn-lt"/>
              </a:endParaRPr>
            </a:p>
          </p:txBody>
        </p:sp>
      </p:grpSp>
      <p:cxnSp>
        <p:nvCxnSpPr>
          <p:cNvPr id="35" name="开路设计5"/>
          <p:cNvCxnSpPr/>
          <p:nvPr/>
        </p:nvCxnSpPr>
        <p:spPr bwMode="auto">
          <a:xfrm rot="5400000">
            <a:off x="2505776" y="3913484"/>
            <a:ext cx="1152072" cy="1680"/>
          </a:xfrm>
          <a:prstGeom prst="straightConnector1">
            <a:avLst/>
          </a:prstGeom>
          <a:ln>
            <a:solidFill>
              <a:schemeClr val="tx2"/>
            </a:solidFill>
            <a:tailEnd type="oval"/>
          </a:ln>
        </p:spPr>
        <p:style>
          <a:lnRef idx="2">
            <a:schemeClr val="accent2"/>
          </a:lnRef>
          <a:fillRef idx="0">
            <a:schemeClr val="accent2"/>
          </a:fillRef>
          <a:effectRef idx="1">
            <a:schemeClr val="accent2"/>
          </a:effectRef>
          <a:fontRef idx="minor">
            <a:schemeClr val="tx1"/>
          </a:fontRef>
        </p:style>
      </p:cxnSp>
      <p:grpSp>
        <p:nvGrpSpPr>
          <p:cNvPr id="36" name="开路设计6"/>
          <p:cNvGrpSpPr/>
          <p:nvPr/>
        </p:nvGrpSpPr>
        <p:grpSpPr bwMode="auto">
          <a:xfrm>
            <a:off x="2083300" y="2130276"/>
            <a:ext cx="1978549" cy="1483178"/>
            <a:chOff x="1385833" y="2096826"/>
            <a:chExt cx="1483835" cy="1483834"/>
          </a:xfrm>
          <a:solidFill>
            <a:schemeClr val="accent1"/>
          </a:solidFill>
        </p:grpSpPr>
        <p:sp>
          <p:nvSpPr>
            <p:cNvPr id="40" name="开路设计6-1"/>
            <p:cNvSpPr/>
            <p:nvPr/>
          </p:nvSpPr>
          <p:spPr>
            <a:xfrm rot="18900000">
              <a:off x="1385833" y="2096826"/>
              <a:ext cx="1483835" cy="1483834"/>
            </a:xfrm>
            <a:prstGeom prst="roundRect">
              <a:avLst/>
            </a:prstGeom>
            <a:grp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cs typeface="+mn-ea"/>
                <a:sym typeface="+mn-lt"/>
              </a:endParaRPr>
            </a:p>
          </p:txBody>
        </p:sp>
        <p:sp>
          <p:nvSpPr>
            <p:cNvPr id="41" name="开路设计6-2"/>
            <p:cNvSpPr/>
            <p:nvPr/>
          </p:nvSpPr>
          <p:spPr>
            <a:xfrm rot="18900000">
              <a:off x="1511795" y="2223883"/>
              <a:ext cx="1231911" cy="1229722"/>
            </a:xfrm>
            <a:prstGeom prst="roundRect">
              <a:avLst/>
            </a:prstGeom>
            <a:grp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cs typeface="+mn-ea"/>
                <a:sym typeface="+mn-lt"/>
              </a:endParaRPr>
            </a:p>
          </p:txBody>
        </p:sp>
      </p:grpSp>
      <p:cxnSp>
        <p:nvCxnSpPr>
          <p:cNvPr id="42" name="开路设计7"/>
          <p:cNvCxnSpPr/>
          <p:nvPr/>
        </p:nvCxnSpPr>
        <p:spPr bwMode="auto">
          <a:xfrm rot="5400000">
            <a:off x="8465542" y="3913484"/>
            <a:ext cx="1152072" cy="1680"/>
          </a:xfrm>
          <a:prstGeom prst="straightConnector1">
            <a:avLst/>
          </a:prstGeom>
          <a:ln>
            <a:solidFill>
              <a:schemeClr val="tx2"/>
            </a:solidFill>
            <a:tailEnd type="oval"/>
          </a:ln>
        </p:spPr>
        <p:style>
          <a:lnRef idx="2">
            <a:schemeClr val="accent2"/>
          </a:lnRef>
          <a:fillRef idx="0">
            <a:schemeClr val="accent2"/>
          </a:fillRef>
          <a:effectRef idx="1">
            <a:schemeClr val="accent2"/>
          </a:effectRef>
          <a:fontRef idx="minor">
            <a:schemeClr val="tx1"/>
          </a:fontRef>
        </p:style>
      </p:cxnSp>
      <p:grpSp>
        <p:nvGrpSpPr>
          <p:cNvPr id="43" name="开路设计8"/>
          <p:cNvGrpSpPr/>
          <p:nvPr/>
        </p:nvGrpSpPr>
        <p:grpSpPr bwMode="auto">
          <a:xfrm>
            <a:off x="8081697" y="2130276"/>
            <a:ext cx="1976868" cy="1483179"/>
            <a:chOff x="3676417" y="2093239"/>
            <a:chExt cx="1483835" cy="1483835"/>
          </a:xfrm>
          <a:solidFill>
            <a:schemeClr val="accent1"/>
          </a:solidFill>
        </p:grpSpPr>
        <p:sp>
          <p:nvSpPr>
            <p:cNvPr id="44" name="开路设计8-1"/>
            <p:cNvSpPr/>
            <p:nvPr/>
          </p:nvSpPr>
          <p:spPr>
            <a:xfrm rot="18900000">
              <a:off x="3676417" y="2093239"/>
              <a:ext cx="1483835" cy="1483834"/>
            </a:xfrm>
            <a:prstGeom prst="roundRect">
              <a:avLst/>
            </a:prstGeom>
            <a:grp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cs typeface="+mn-ea"/>
                <a:sym typeface="+mn-lt"/>
              </a:endParaRPr>
            </a:p>
          </p:txBody>
        </p:sp>
        <p:sp>
          <p:nvSpPr>
            <p:cNvPr id="45" name="开路设计8-2"/>
            <p:cNvSpPr/>
            <p:nvPr/>
          </p:nvSpPr>
          <p:spPr>
            <a:xfrm rot="18900000">
              <a:off x="3802486" y="2220295"/>
              <a:ext cx="1231696" cy="1229722"/>
            </a:xfrm>
            <a:prstGeom prst="roundRect">
              <a:avLst/>
            </a:prstGeom>
            <a:grp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cs typeface="+mn-ea"/>
                <a:sym typeface="+mn-lt"/>
              </a:endParaRPr>
            </a:p>
          </p:txBody>
        </p:sp>
      </p:grpSp>
      <p:grpSp>
        <p:nvGrpSpPr>
          <p:cNvPr id="47" name="开路设计9"/>
          <p:cNvGrpSpPr/>
          <p:nvPr/>
        </p:nvGrpSpPr>
        <p:grpSpPr>
          <a:xfrm>
            <a:off x="4675209" y="4571841"/>
            <a:ext cx="2765382" cy="1320791"/>
            <a:chOff x="1244711" y="3195403"/>
            <a:chExt cx="2765382" cy="1320791"/>
          </a:xfrm>
        </p:grpSpPr>
        <p:sp>
          <p:nvSpPr>
            <p:cNvPr id="54" name="开路设计9-1"/>
            <p:cNvSpPr/>
            <p:nvPr/>
          </p:nvSpPr>
          <p:spPr>
            <a:xfrm>
              <a:off x="1244711" y="3585284"/>
              <a:ext cx="2765382" cy="93091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您的内容打在这里，或者通过复制您的文本后，在此框中选择粘贴，并选择只保留文字。此框中选择粘贴，并选择只保留文字。</a:t>
              </a:r>
            </a:p>
            <a:p>
              <a:pPr algn="ctr">
                <a:lnSpc>
                  <a:spcPct val="130000"/>
                </a:lnSpc>
              </a:pPr>
              <a:endParaRPr lang="zh-CN" altLang="en-US" sz="1200" dirty="0">
                <a:solidFill>
                  <a:srgbClr val="555555"/>
                </a:solidFill>
                <a:cs typeface="+mn-ea"/>
                <a:sym typeface="+mn-lt"/>
              </a:endParaRPr>
            </a:p>
          </p:txBody>
        </p:sp>
        <p:sp>
          <p:nvSpPr>
            <p:cNvPr id="55" name="开路设计9-2"/>
            <p:cNvSpPr/>
            <p:nvPr/>
          </p:nvSpPr>
          <p:spPr>
            <a:xfrm>
              <a:off x="1513653" y="3195403"/>
              <a:ext cx="2241974" cy="396583"/>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Tx/>
                <a:buSzTx/>
                <a:buFontTx/>
              </a:pPr>
              <a:r>
                <a:rPr lang="zh-CN" altLang="en-US" sz="1800" b="1" dirty="0">
                  <a:solidFill>
                    <a:schemeClr val="tx1">
                      <a:lumMod val="65000"/>
                      <a:lumOff val="35000"/>
                    </a:schemeClr>
                  </a:solidFill>
                  <a:cs typeface="+mn-ea"/>
                  <a:sym typeface="+mn-lt"/>
                </a:rPr>
                <a:t>树先锋形象</a:t>
              </a:r>
            </a:p>
          </p:txBody>
        </p:sp>
      </p:grpSp>
      <p:grpSp>
        <p:nvGrpSpPr>
          <p:cNvPr id="48" name="开路设计10"/>
          <p:cNvGrpSpPr/>
          <p:nvPr/>
        </p:nvGrpSpPr>
        <p:grpSpPr>
          <a:xfrm>
            <a:off x="7658047" y="4571841"/>
            <a:ext cx="2765382" cy="1320791"/>
            <a:chOff x="1244711" y="3195403"/>
            <a:chExt cx="2765382" cy="1320791"/>
          </a:xfrm>
        </p:grpSpPr>
        <p:sp>
          <p:nvSpPr>
            <p:cNvPr id="52" name="开路设计10-1"/>
            <p:cNvSpPr/>
            <p:nvPr/>
          </p:nvSpPr>
          <p:spPr>
            <a:xfrm>
              <a:off x="1244711" y="3585284"/>
              <a:ext cx="2765382" cy="93091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buClrTx/>
                <a:buSzTx/>
                <a:buFontTx/>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您的内容打在这里，或者通过复制您的文本后，在此框中选择粘贴，并选择只保留文字。此框中选择粘贴，并选择只保留文字。</a:t>
              </a:r>
            </a:p>
            <a:p>
              <a:pPr algn="ctr">
                <a:lnSpc>
                  <a:spcPct val="130000"/>
                </a:lnSpc>
              </a:pPr>
              <a:endParaRPr lang="zh-CN" altLang="en-US" sz="1200" dirty="0">
                <a:solidFill>
                  <a:srgbClr val="555555"/>
                </a:solidFill>
                <a:cs typeface="+mn-ea"/>
                <a:sym typeface="+mn-lt"/>
              </a:endParaRPr>
            </a:p>
          </p:txBody>
        </p:sp>
        <p:sp>
          <p:nvSpPr>
            <p:cNvPr id="53" name="开路设计10-2"/>
            <p:cNvSpPr/>
            <p:nvPr/>
          </p:nvSpPr>
          <p:spPr>
            <a:xfrm>
              <a:off x="1513653" y="3195403"/>
              <a:ext cx="2241974" cy="396583"/>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ClrTx/>
                <a:buSzTx/>
                <a:buFontTx/>
              </a:pPr>
              <a:r>
                <a:rPr lang="zh-CN" altLang="en-US" sz="1800" b="1" dirty="0">
                  <a:solidFill>
                    <a:schemeClr val="tx1">
                      <a:lumMod val="65000"/>
                      <a:lumOff val="35000"/>
                    </a:schemeClr>
                  </a:solidFill>
                  <a:cs typeface="+mn-ea"/>
                  <a:sym typeface="+mn-lt"/>
                </a:rPr>
                <a:t>促科学发展</a:t>
              </a:r>
            </a:p>
          </p:txBody>
        </p:sp>
      </p:grpSp>
      <p:grpSp>
        <p:nvGrpSpPr>
          <p:cNvPr id="49" name="开路设计11"/>
          <p:cNvGrpSpPr/>
          <p:nvPr/>
        </p:nvGrpSpPr>
        <p:grpSpPr>
          <a:xfrm>
            <a:off x="1706161" y="4571841"/>
            <a:ext cx="2765382" cy="1281421"/>
            <a:chOff x="1244711" y="3195403"/>
            <a:chExt cx="2765382" cy="1281421"/>
          </a:xfrm>
        </p:grpSpPr>
        <p:sp>
          <p:nvSpPr>
            <p:cNvPr id="50" name="开路设计11-1"/>
            <p:cNvSpPr/>
            <p:nvPr/>
          </p:nvSpPr>
          <p:spPr>
            <a:xfrm>
              <a:off x="1244711" y="3585284"/>
              <a:ext cx="2765382" cy="89154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您的内容打在这里，或者通过复制您的文本后，在此框中选择粘贴，并选择只保留文字。此框中选择粘贴，并选择只保留文字。</a:t>
              </a:r>
            </a:p>
            <a:p>
              <a:pPr algn="ctr">
                <a:lnSpc>
                  <a:spcPct val="130000"/>
                </a:lnSpc>
              </a:pPr>
              <a:endParaRPr lang="zh-CN" altLang="en-US" sz="1000" dirty="0">
                <a:solidFill>
                  <a:schemeClr val="tx1">
                    <a:lumMod val="50000"/>
                    <a:lumOff val="50000"/>
                  </a:schemeClr>
                </a:solidFill>
                <a:cs typeface="+mn-ea"/>
                <a:sym typeface="+mn-lt"/>
              </a:endParaRPr>
            </a:p>
          </p:txBody>
        </p:sp>
        <p:sp>
          <p:nvSpPr>
            <p:cNvPr id="51" name="开路设计11-2"/>
            <p:cNvSpPr/>
            <p:nvPr/>
          </p:nvSpPr>
          <p:spPr>
            <a:xfrm>
              <a:off x="1513653" y="3195403"/>
              <a:ext cx="2241974" cy="396583"/>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65000"/>
                      <a:lumOff val="35000"/>
                    </a:schemeClr>
                  </a:solidFill>
                  <a:cs typeface="+mn-ea"/>
                  <a:sym typeface="+mn-lt"/>
                </a:rPr>
                <a:t>筑坚强堡垒</a:t>
              </a:r>
            </a:p>
          </p:txBody>
        </p:sp>
      </p:grpSp>
      <p:grpSp>
        <p:nvGrpSpPr>
          <p:cNvPr id="28" name="开路设计12"/>
          <p:cNvGrpSpPr/>
          <p:nvPr/>
        </p:nvGrpSpPr>
        <p:grpSpPr>
          <a:xfrm flipH="1">
            <a:off x="5763445" y="2625798"/>
            <a:ext cx="614309" cy="559565"/>
            <a:chOff x="7191375" y="2265363"/>
            <a:chExt cx="481013" cy="438151"/>
          </a:xfrm>
          <a:solidFill>
            <a:schemeClr val="bg1"/>
          </a:solidFill>
        </p:grpSpPr>
        <p:sp>
          <p:nvSpPr>
            <p:cNvPr id="29" name="开路设计12-1"/>
            <p:cNvSpPr/>
            <p:nvPr/>
          </p:nvSpPr>
          <p:spPr bwMode="auto">
            <a:xfrm>
              <a:off x="7251700" y="2300288"/>
              <a:ext cx="71438" cy="71438"/>
            </a:xfrm>
            <a:custGeom>
              <a:avLst/>
              <a:gdLst>
                <a:gd name="T0" fmla="*/ 249 w 498"/>
                <a:gd name="T1" fmla="*/ 0 h 495"/>
                <a:gd name="T2" fmla="*/ 286 w 498"/>
                <a:gd name="T3" fmla="*/ 3 h 495"/>
                <a:gd name="T4" fmla="*/ 322 w 498"/>
                <a:gd name="T5" fmla="*/ 10 h 495"/>
                <a:gd name="T6" fmla="*/ 354 w 498"/>
                <a:gd name="T7" fmla="*/ 23 h 495"/>
                <a:gd name="T8" fmla="*/ 385 w 498"/>
                <a:gd name="T9" fmla="*/ 39 h 495"/>
                <a:gd name="T10" fmla="*/ 412 w 498"/>
                <a:gd name="T11" fmla="*/ 61 h 495"/>
                <a:gd name="T12" fmla="*/ 437 w 498"/>
                <a:gd name="T13" fmla="*/ 85 h 495"/>
                <a:gd name="T14" fmla="*/ 458 w 498"/>
                <a:gd name="T15" fmla="*/ 112 h 495"/>
                <a:gd name="T16" fmla="*/ 476 w 498"/>
                <a:gd name="T17" fmla="*/ 143 h 495"/>
                <a:gd name="T18" fmla="*/ 488 w 498"/>
                <a:gd name="T19" fmla="*/ 176 h 495"/>
                <a:gd name="T20" fmla="*/ 496 w 498"/>
                <a:gd name="T21" fmla="*/ 211 h 495"/>
                <a:gd name="T22" fmla="*/ 498 w 498"/>
                <a:gd name="T23" fmla="*/ 247 h 495"/>
                <a:gd name="T24" fmla="*/ 496 w 498"/>
                <a:gd name="T25" fmla="*/ 284 h 495"/>
                <a:gd name="T26" fmla="*/ 488 w 498"/>
                <a:gd name="T27" fmla="*/ 319 h 495"/>
                <a:gd name="T28" fmla="*/ 476 w 498"/>
                <a:gd name="T29" fmla="*/ 351 h 495"/>
                <a:gd name="T30" fmla="*/ 458 w 498"/>
                <a:gd name="T31" fmla="*/ 382 h 495"/>
                <a:gd name="T32" fmla="*/ 437 w 498"/>
                <a:gd name="T33" fmla="*/ 409 h 495"/>
                <a:gd name="T34" fmla="*/ 412 w 498"/>
                <a:gd name="T35" fmla="*/ 435 h 495"/>
                <a:gd name="T36" fmla="*/ 385 w 498"/>
                <a:gd name="T37" fmla="*/ 455 h 495"/>
                <a:gd name="T38" fmla="*/ 354 w 498"/>
                <a:gd name="T39" fmla="*/ 472 h 495"/>
                <a:gd name="T40" fmla="*/ 322 w 498"/>
                <a:gd name="T41" fmla="*/ 484 h 495"/>
                <a:gd name="T42" fmla="*/ 286 w 498"/>
                <a:gd name="T43" fmla="*/ 492 h 495"/>
                <a:gd name="T44" fmla="*/ 249 w 498"/>
                <a:gd name="T45" fmla="*/ 495 h 495"/>
                <a:gd name="T46" fmla="*/ 212 w 498"/>
                <a:gd name="T47" fmla="*/ 492 h 495"/>
                <a:gd name="T48" fmla="*/ 178 w 498"/>
                <a:gd name="T49" fmla="*/ 484 h 495"/>
                <a:gd name="T50" fmla="*/ 144 w 498"/>
                <a:gd name="T51" fmla="*/ 472 h 495"/>
                <a:gd name="T52" fmla="*/ 113 w 498"/>
                <a:gd name="T53" fmla="*/ 455 h 495"/>
                <a:gd name="T54" fmla="*/ 86 w 498"/>
                <a:gd name="T55" fmla="*/ 435 h 495"/>
                <a:gd name="T56" fmla="*/ 61 w 498"/>
                <a:gd name="T57" fmla="*/ 409 h 495"/>
                <a:gd name="T58" fmla="*/ 40 w 498"/>
                <a:gd name="T59" fmla="*/ 382 h 495"/>
                <a:gd name="T60" fmla="*/ 24 w 498"/>
                <a:gd name="T61" fmla="*/ 351 h 495"/>
                <a:gd name="T62" fmla="*/ 10 w 498"/>
                <a:gd name="T63" fmla="*/ 319 h 495"/>
                <a:gd name="T64" fmla="*/ 2 w 498"/>
                <a:gd name="T65" fmla="*/ 284 h 495"/>
                <a:gd name="T66" fmla="*/ 0 w 498"/>
                <a:gd name="T67" fmla="*/ 247 h 495"/>
                <a:gd name="T68" fmla="*/ 2 w 498"/>
                <a:gd name="T69" fmla="*/ 211 h 495"/>
                <a:gd name="T70" fmla="*/ 10 w 498"/>
                <a:gd name="T71" fmla="*/ 176 h 495"/>
                <a:gd name="T72" fmla="*/ 24 w 498"/>
                <a:gd name="T73" fmla="*/ 143 h 495"/>
                <a:gd name="T74" fmla="*/ 40 w 498"/>
                <a:gd name="T75" fmla="*/ 112 h 495"/>
                <a:gd name="T76" fmla="*/ 61 w 498"/>
                <a:gd name="T77" fmla="*/ 85 h 495"/>
                <a:gd name="T78" fmla="*/ 86 w 498"/>
                <a:gd name="T79" fmla="*/ 61 h 495"/>
                <a:gd name="T80" fmla="*/ 113 w 498"/>
                <a:gd name="T81" fmla="*/ 39 h 495"/>
                <a:gd name="T82" fmla="*/ 144 w 498"/>
                <a:gd name="T83" fmla="*/ 23 h 495"/>
                <a:gd name="T84" fmla="*/ 178 w 498"/>
                <a:gd name="T85" fmla="*/ 10 h 495"/>
                <a:gd name="T86" fmla="*/ 212 w 498"/>
                <a:gd name="T87" fmla="*/ 3 h 495"/>
                <a:gd name="T88" fmla="*/ 249 w 498"/>
                <a:gd name="T89"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8" h="495">
                  <a:moveTo>
                    <a:pt x="249" y="0"/>
                  </a:moveTo>
                  <a:lnTo>
                    <a:pt x="286" y="3"/>
                  </a:lnTo>
                  <a:lnTo>
                    <a:pt x="322" y="10"/>
                  </a:lnTo>
                  <a:lnTo>
                    <a:pt x="354" y="23"/>
                  </a:lnTo>
                  <a:lnTo>
                    <a:pt x="385" y="39"/>
                  </a:lnTo>
                  <a:lnTo>
                    <a:pt x="412" y="61"/>
                  </a:lnTo>
                  <a:lnTo>
                    <a:pt x="437" y="85"/>
                  </a:lnTo>
                  <a:lnTo>
                    <a:pt x="458" y="112"/>
                  </a:lnTo>
                  <a:lnTo>
                    <a:pt x="476" y="143"/>
                  </a:lnTo>
                  <a:lnTo>
                    <a:pt x="488" y="176"/>
                  </a:lnTo>
                  <a:lnTo>
                    <a:pt x="496" y="211"/>
                  </a:lnTo>
                  <a:lnTo>
                    <a:pt x="498" y="247"/>
                  </a:lnTo>
                  <a:lnTo>
                    <a:pt x="496" y="284"/>
                  </a:lnTo>
                  <a:lnTo>
                    <a:pt x="488" y="319"/>
                  </a:lnTo>
                  <a:lnTo>
                    <a:pt x="476" y="351"/>
                  </a:lnTo>
                  <a:lnTo>
                    <a:pt x="458" y="382"/>
                  </a:lnTo>
                  <a:lnTo>
                    <a:pt x="437" y="409"/>
                  </a:lnTo>
                  <a:lnTo>
                    <a:pt x="412" y="435"/>
                  </a:lnTo>
                  <a:lnTo>
                    <a:pt x="385" y="455"/>
                  </a:lnTo>
                  <a:lnTo>
                    <a:pt x="354" y="472"/>
                  </a:lnTo>
                  <a:lnTo>
                    <a:pt x="322" y="484"/>
                  </a:lnTo>
                  <a:lnTo>
                    <a:pt x="286" y="492"/>
                  </a:lnTo>
                  <a:lnTo>
                    <a:pt x="249" y="495"/>
                  </a:lnTo>
                  <a:lnTo>
                    <a:pt x="212" y="492"/>
                  </a:lnTo>
                  <a:lnTo>
                    <a:pt x="178" y="484"/>
                  </a:lnTo>
                  <a:lnTo>
                    <a:pt x="144" y="472"/>
                  </a:lnTo>
                  <a:lnTo>
                    <a:pt x="113" y="455"/>
                  </a:lnTo>
                  <a:lnTo>
                    <a:pt x="86" y="435"/>
                  </a:lnTo>
                  <a:lnTo>
                    <a:pt x="61" y="409"/>
                  </a:lnTo>
                  <a:lnTo>
                    <a:pt x="40" y="382"/>
                  </a:lnTo>
                  <a:lnTo>
                    <a:pt x="24" y="351"/>
                  </a:lnTo>
                  <a:lnTo>
                    <a:pt x="10" y="319"/>
                  </a:lnTo>
                  <a:lnTo>
                    <a:pt x="2" y="284"/>
                  </a:lnTo>
                  <a:lnTo>
                    <a:pt x="0" y="247"/>
                  </a:lnTo>
                  <a:lnTo>
                    <a:pt x="2" y="211"/>
                  </a:lnTo>
                  <a:lnTo>
                    <a:pt x="10" y="176"/>
                  </a:lnTo>
                  <a:lnTo>
                    <a:pt x="24" y="143"/>
                  </a:lnTo>
                  <a:lnTo>
                    <a:pt x="40" y="112"/>
                  </a:lnTo>
                  <a:lnTo>
                    <a:pt x="61" y="85"/>
                  </a:lnTo>
                  <a:lnTo>
                    <a:pt x="86" y="61"/>
                  </a:lnTo>
                  <a:lnTo>
                    <a:pt x="113" y="39"/>
                  </a:lnTo>
                  <a:lnTo>
                    <a:pt x="144" y="23"/>
                  </a:lnTo>
                  <a:lnTo>
                    <a:pt x="178" y="10"/>
                  </a:lnTo>
                  <a:lnTo>
                    <a:pt x="212" y="3"/>
                  </a:lnTo>
                  <a:lnTo>
                    <a:pt x="249"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0" name="开路设计12-2"/>
            <p:cNvSpPr/>
            <p:nvPr/>
          </p:nvSpPr>
          <p:spPr bwMode="auto">
            <a:xfrm>
              <a:off x="7191375" y="2382838"/>
              <a:ext cx="152400" cy="285750"/>
            </a:xfrm>
            <a:custGeom>
              <a:avLst/>
              <a:gdLst>
                <a:gd name="T0" fmla="*/ 534 w 1059"/>
                <a:gd name="T1" fmla="*/ 0 h 1987"/>
                <a:gd name="T2" fmla="*/ 589 w 1059"/>
                <a:gd name="T3" fmla="*/ 11 h 1987"/>
                <a:gd name="T4" fmla="*/ 632 w 1059"/>
                <a:gd name="T5" fmla="*/ 42 h 1987"/>
                <a:gd name="T6" fmla="*/ 718 w 1059"/>
                <a:gd name="T7" fmla="*/ 28 h 1987"/>
                <a:gd name="T8" fmla="*/ 756 w 1059"/>
                <a:gd name="T9" fmla="*/ 7 h 1987"/>
                <a:gd name="T10" fmla="*/ 800 w 1059"/>
                <a:gd name="T11" fmla="*/ 0 h 1987"/>
                <a:gd name="T12" fmla="*/ 957 w 1059"/>
                <a:gd name="T13" fmla="*/ 1 h 1987"/>
                <a:gd name="T14" fmla="*/ 995 w 1059"/>
                <a:gd name="T15" fmla="*/ 15 h 1987"/>
                <a:gd name="T16" fmla="*/ 715 w 1059"/>
                <a:gd name="T17" fmla="*/ 741 h 1987"/>
                <a:gd name="T18" fmla="*/ 706 w 1059"/>
                <a:gd name="T19" fmla="*/ 827 h 1987"/>
                <a:gd name="T20" fmla="*/ 719 w 1059"/>
                <a:gd name="T21" fmla="*/ 912 h 1987"/>
                <a:gd name="T22" fmla="*/ 755 w 1059"/>
                <a:gd name="T23" fmla="*/ 992 h 1987"/>
                <a:gd name="T24" fmla="*/ 809 w 1059"/>
                <a:gd name="T25" fmla="*/ 1059 h 1987"/>
                <a:gd name="T26" fmla="*/ 879 w 1059"/>
                <a:gd name="T27" fmla="*/ 1110 h 1987"/>
                <a:gd name="T28" fmla="*/ 949 w 1059"/>
                <a:gd name="T29" fmla="*/ 1137 h 1987"/>
                <a:gd name="T30" fmla="*/ 1009 w 1059"/>
                <a:gd name="T31" fmla="*/ 1149 h 1987"/>
                <a:gd name="T32" fmla="*/ 913 w 1059"/>
                <a:gd name="T33" fmla="*/ 1832 h 1987"/>
                <a:gd name="T34" fmla="*/ 405 w 1059"/>
                <a:gd name="T35" fmla="*/ 1886 h 1987"/>
                <a:gd name="T36" fmla="*/ 381 w 1059"/>
                <a:gd name="T37" fmla="*/ 1933 h 1987"/>
                <a:gd name="T38" fmla="*/ 344 w 1059"/>
                <a:gd name="T39" fmla="*/ 1966 h 1987"/>
                <a:gd name="T40" fmla="*/ 296 w 1059"/>
                <a:gd name="T41" fmla="*/ 1985 h 1987"/>
                <a:gd name="T42" fmla="*/ 251 w 1059"/>
                <a:gd name="T43" fmla="*/ 1986 h 1987"/>
                <a:gd name="T44" fmla="*/ 208 w 1059"/>
                <a:gd name="T45" fmla="*/ 1972 h 1987"/>
                <a:gd name="T46" fmla="*/ 169 w 1059"/>
                <a:gd name="T47" fmla="*/ 1944 h 1987"/>
                <a:gd name="T48" fmla="*/ 143 w 1059"/>
                <a:gd name="T49" fmla="*/ 1905 h 1987"/>
                <a:gd name="T50" fmla="*/ 131 w 1059"/>
                <a:gd name="T51" fmla="*/ 1858 h 1987"/>
                <a:gd name="T52" fmla="*/ 136 w 1059"/>
                <a:gd name="T53" fmla="*/ 1809 h 1987"/>
                <a:gd name="T54" fmla="*/ 395 w 1059"/>
                <a:gd name="T55" fmla="*/ 535 h 1987"/>
                <a:gd name="T56" fmla="*/ 260 w 1059"/>
                <a:gd name="T57" fmla="*/ 875 h 1987"/>
                <a:gd name="T58" fmla="*/ 227 w 1059"/>
                <a:gd name="T59" fmla="*/ 911 h 1987"/>
                <a:gd name="T60" fmla="*/ 186 w 1059"/>
                <a:gd name="T61" fmla="*/ 934 h 1987"/>
                <a:gd name="T62" fmla="*/ 139 w 1059"/>
                <a:gd name="T63" fmla="*/ 942 h 1987"/>
                <a:gd name="T64" fmla="*/ 90 w 1059"/>
                <a:gd name="T65" fmla="*/ 933 h 1987"/>
                <a:gd name="T66" fmla="*/ 47 w 1059"/>
                <a:gd name="T67" fmla="*/ 906 h 1987"/>
                <a:gd name="T68" fmla="*/ 17 w 1059"/>
                <a:gd name="T69" fmla="*/ 869 h 1987"/>
                <a:gd name="T70" fmla="*/ 2 w 1059"/>
                <a:gd name="T71" fmla="*/ 824 h 1987"/>
                <a:gd name="T72" fmla="*/ 0 w 1059"/>
                <a:gd name="T73" fmla="*/ 800 h 1987"/>
                <a:gd name="T74" fmla="*/ 9 w 1059"/>
                <a:gd name="T75" fmla="*/ 752 h 1987"/>
                <a:gd name="T76" fmla="*/ 277 w 1059"/>
                <a:gd name="T77" fmla="*/ 67 h 1987"/>
                <a:gd name="T78" fmla="*/ 309 w 1059"/>
                <a:gd name="T79" fmla="*/ 32 h 1987"/>
                <a:gd name="T80" fmla="*/ 350 w 1059"/>
                <a:gd name="T81" fmla="*/ 8 h 1987"/>
                <a:gd name="T82" fmla="*/ 398 w 1059"/>
                <a:gd name="T83" fmla="*/ 0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9" h="1987">
                  <a:moveTo>
                    <a:pt x="398" y="0"/>
                  </a:moveTo>
                  <a:lnTo>
                    <a:pt x="534" y="0"/>
                  </a:lnTo>
                  <a:lnTo>
                    <a:pt x="563" y="3"/>
                  </a:lnTo>
                  <a:lnTo>
                    <a:pt x="589" y="11"/>
                  </a:lnTo>
                  <a:lnTo>
                    <a:pt x="612" y="25"/>
                  </a:lnTo>
                  <a:lnTo>
                    <a:pt x="632" y="42"/>
                  </a:lnTo>
                  <a:lnTo>
                    <a:pt x="702" y="42"/>
                  </a:lnTo>
                  <a:lnTo>
                    <a:pt x="718" y="28"/>
                  </a:lnTo>
                  <a:lnTo>
                    <a:pt x="736" y="17"/>
                  </a:lnTo>
                  <a:lnTo>
                    <a:pt x="756" y="7"/>
                  </a:lnTo>
                  <a:lnTo>
                    <a:pt x="776" y="2"/>
                  </a:lnTo>
                  <a:lnTo>
                    <a:pt x="800" y="0"/>
                  </a:lnTo>
                  <a:lnTo>
                    <a:pt x="936" y="0"/>
                  </a:lnTo>
                  <a:lnTo>
                    <a:pt x="957" y="1"/>
                  </a:lnTo>
                  <a:lnTo>
                    <a:pt x="976" y="6"/>
                  </a:lnTo>
                  <a:lnTo>
                    <a:pt x="995" y="15"/>
                  </a:lnTo>
                  <a:lnTo>
                    <a:pt x="728" y="700"/>
                  </a:lnTo>
                  <a:lnTo>
                    <a:pt x="715" y="741"/>
                  </a:lnTo>
                  <a:lnTo>
                    <a:pt x="708" y="784"/>
                  </a:lnTo>
                  <a:lnTo>
                    <a:pt x="706" y="827"/>
                  </a:lnTo>
                  <a:lnTo>
                    <a:pt x="710" y="870"/>
                  </a:lnTo>
                  <a:lnTo>
                    <a:pt x="719" y="912"/>
                  </a:lnTo>
                  <a:lnTo>
                    <a:pt x="734" y="953"/>
                  </a:lnTo>
                  <a:lnTo>
                    <a:pt x="755" y="992"/>
                  </a:lnTo>
                  <a:lnTo>
                    <a:pt x="780" y="1028"/>
                  </a:lnTo>
                  <a:lnTo>
                    <a:pt x="809" y="1059"/>
                  </a:lnTo>
                  <a:lnTo>
                    <a:pt x="843" y="1087"/>
                  </a:lnTo>
                  <a:lnTo>
                    <a:pt x="879" y="1110"/>
                  </a:lnTo>
                  <a:lnTo>
                    <a:pt x="919" y="1128"/>
                  </a:lnTo>
                  <a:lnTo>
                    <a:pt x="949" y="1137"/>
                  </a:lnTo>
                  <a:lnTo>
                    <a:pt x="978" y="1144"/>
                  </a:lnTo>
                  <a:lnTo>
                    <a:pt x="1009" y="1149"/>
                  </a:lnTo>
                  <a:lnTo>
                    <a:pt x="1059" y="1324"/>
                  </a:lnTo>
                  <a:lnTo>
                    <a:pt x="913" y="1832"/>
                  </a:lnTo>
                  <a:lnTo>
                    <a:pt x="667" y="975"/>
                  </a:lnTo>
                  <a:lnTo>
                    <a:pt x="405" y="1886"/>
                  </a:lnTo>
                  <a:lnTo>
                    <a:pt x="396" y="1911"/>
                  </a:lnTo>
                  <a:lnTo>
                    <a:pt x="381" y="1933"/>
                  </a:lnTo>
                  <a:lnTo>
                    <a:pt x="364" y="1951"/>
                  </a:lnTo>
                  <a:lnTo>
                    <a:pt x="344" y="1966"/>
                  </a:lnTo>
                  <a:lnTo>
                    <a:pt x="321" y="1978"/>
                  </a:lnTo>
                  <a:lnTo>
                    <a:pt x="296" y="1985"/>
                  </a:lnTo>
                  <a:lnTo>
                    <a:pt x="270" y="1987"/>
                  </a:lnTo>
                  <a:lnTo>
                    <a:pt x="251" y="1986"/>
                  </a:lnTo>
                  <a:lnTo>
                    <a:pt x="232" y="1982"/>
                  </a:lnTo>
                  <a:lnTo>
                    <a:pt x="208" y="1972"/>
                  </a:lnTo>
                  <a:lnTo>
                    <a:pt x="188" y="1960"/>
                  </a:lnTo>
                  <a:lnTo>
                    <a:pt x="169" y="1944"/>
                  </a:lnTo>
                  <a:lnTo>
                    <a:pt x="154" y="1925"/>
                  </a:lnTo>
                  <a:lnTo>
                    <a:pt x="143" y="1905"/>
                  </a:lnTo>
                  <a:lnTo>
                    <a:pt x="135" y="1882"/>
                  </a:lnTo>
                  <a:lnTo>
                    <a:pt x="131" y="1858"/>
                  </a:lnTo>
                  <a:lnTo>
                    <a:pt x="131" y="1834"/>
                  </a:lnTo>
                  <a:lnTo>
                    <a:pt x="136" y="1809"/>
                  </a:lnTo>
                  <a:lnTo>
                    <a:pt x="395" y="908"/>
                  </a:lnTo>
                  <a:lnTo>
                    <a:pt x="395" y="535"/>
                  </a:lnTo>
                  <a:lnTo>
                    <a:pt x="271" y="853"/>
                  </a:lnTo>
                  <a:lnTo>
                    <a:pt x="260" y="875"/>
                  </a:lnTo>
                  <a:lnTo>
                    <a:pt x="246" y="894"/>
                  </a:lnTo>
                  <a:lnTo>
                    <a:pt x="227" y="911"/>
                  </a:lnTo>
                  <a:lnTo>
                    <a:pt x="208" y="925"/>
                  </a:lnTo>
                  <a:lnTo>
                    <a:pt x="186" y="934"/>
                  </a:lnTo>
                  <a:lnTo>
                    <a:pt x="162" y="940"/>
                  </a:lnTo>
                  <a:lnTo>
                    <a:pt x="139" y="942"/>
                  </a:lnTo>
                  <a:lnTo>
                    <a:pt x="114" y="939"/>
                  </a:lnTo>
                  <a:lnTo>
                    <a:pt x="90" y="933"/>
                  </a:lnTo>
                  <a:lnTo>
                    <a:pt x="67" y="922"/>
                  </a:lnTo>
                  <a:lnTo>
                    <a:pt x="47" y="906"/>
                  </a:lnTo>
                  <a:lnTo>
                    <a:pt x="31" y="889"/>
                  </a:lnTo>
                  <a:lnTo>
                    <a:pt x="17" y="869"/>
                  </a:lnTo>
                  <a:lnTo>
                    <a:pt x="7" y="848"/>
                  </a:lnTo>
                  <a:lnTo>
                    <a:pt x="2" y="824"/>
                  </a:lnTo>
                  <a:lnTo>
                    <a:pt x="0" y="801"/>
                  </a:lnTo>
                  <a:lnTo>
                    <a:pt x="0" y="800"/>
                  </a:lnTo>
                  <a:lnTo>
                    <a:pt x="3" y="776"/>
                  </a:lnTo>
                  <a:lnTo>
                    <a:pt x="9" y="752"/>
                  </a:lnTo>
                  <a:lnTo>
                    <a:pt x="267" y="89"/>
                  </a:lnTo>
                  <a:lnTo>
                    <a:pt x="277" y="67"/>
                  </a:lnTo>
                  <a:lnTo>
                    <a:pt x="292" y="48"/>
                  </a:lnTo>
                  <a:lnTo>
                    <a:pt x="309" y="32"/>
                  </a:lnTo>
                  <a:lnTo>
                    <a:pt x="328" y="19"/>
                  </a:lnTo>
                  <a:lnTo>
                    <a:pt x="350" y="8"/>
                  </a:lnTo>
                  <a:lnTo>
                    <a:pt x="373" y="2"/>
                  </a:lnTo>
                  <a:lnTo>
                    <a:pt x="398"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1" name="开路设计12-3"/>
            <p:cNvSpPr/>
            <p:nvPr/>
          </p:nvSpPr>
          <p:spPr bwMode="auto">
            <a:xfrm>
              <a:off x="7539038" y="2300288"/>
              <a:ext cx="73025" cy="71438"/>
            </a:xfrm>
            <a:custGeom>
              <a:avLst/>
              <a:gdLst>
                <a:gd name="T0" fmla="*/ 249 w 499"/>
                <a:gd name="T1" fmla="*/ 0 h 495"/>
                <a:gd name="T2" fmla="*/ 286 w 499"/>
                <a:gd name="T3" fmla="*/ 3 h 495"/>
                <a:gd name="T4" fmla="*/ 322 w 499"/>
                <a:gd name="T5" fmla="*/ 10 h 495"/>
                <a:gd name="T6" fmla="*/ 354 w 499"/>
                <a:gd name="T7" fmla="*/ 23 h 495"/>
                <a:gd name="T8" fmla="*/ 385 w 499"/>
                <a:gd name="T9" fmla="*/ 39 h 495"/>
                <a:gd name="T10" fmla="*/ 413 w 499"/>
                <a:gd name="T11" fmla="*/ 61 h 495"/>
                <a:gd name="T12" fmla="*/ 438 w 499"/>
                <a:gd name="T13" fmla="*/ 85 h 495"/>
                <a:gd name="T14" fmla="*/ 458 w 499"/>
                <a:gd name="T15" fmla="*/ 112 h 495"/>
                <a:gd name="T16" fmla="*/ 476 w 499"/>
                <a:gd name="T17" fmla="*/ 143 h 495"/>
                <a:gd name="T18" fmla="*/ 488 w 499"/>
                <a:gd name="T19" fmla="*/ 176 h 495"/>
                <a:gd name="T20" fmla="*/ 496 w 499"/>
                <a:gd name="T21" fmla="*/ 211 h 495"/>
                <a:gd name="T22" fmla="*/ 499 w 499"/>
                <a:gd name="T23" fmla="*/ 247 h 495"/>
                <a:gd name="T24" fmla="*/ 496 w 499"/>
                <a:gd name="T25" fmla="*/ 284 h 495"/>
                <a:gd name="T26" fmla="*/ 488 w 499"/>
                <a:gd name="T27" fmla="*/ 319 h 495"/>
                <a:gd name="T28" fmla="*/ 476 w 499"/>
                <a:gd name="T29" fmla="*/ 351 h 495"/>
                <a:gd name="T30" fmla="*/ 458 w 499"/>
                <a:gd name="T31" fmla="*/ 382 h 495"/>
                <a:gd name="T32" fmla="*/ 438 w 499"/>
                <a:gd name="T33" fmla="*/ 410 h 495"/>
                <a:gd name="T34" fmla="*/ 413 w 499"/>
                <a:gd name="T35" fmla="*/ 435 h 495"/>
                <a:gd name="T36" fmla="*/ 385 w 499"/>
                <a:gd name="T37" fmla="*/ 455 h 495"/>
                <a:gd name="T38" fmla="*/ 354 w 499"/>
                <a:gd name="T39" fmla="*/ 472 h 495"/>
                <a:gd name="T40" fmla="*/ 322 w 499"/>
                <a:gd name="T41" fmla="*/ 484 h 495"/>
                <a:gd name="T42" fmla="*/ 286 w 499"/>
                <a:gd name="T43" fmla="*/ 492 h 495"/>
                <a:gd name="T44" fmla="*/ 249 w 499"/>
                <a:gd name="T45" fmla="*/ 495 h 495"/>
                <a:gd name="T46" fmla="*/ 213 w 499"/>
                <a:gd name="T47" fmla="*/ 492 h 495"/>
                <a:gd name="T48" fmla="*/ 178 w 499"/>
                <a:gd name="T49" fmla="*/ 484 h 495"/>
                <a:gd name="T50" fmla="*/ 144 w 499"/>
                <a:gd name="T51" fmla="*/ 472 h 495"/>
                <a:gd name="T52" fmla="*/ 114 w 499"/>
                <a:gd name="T53" fmla="*/ 455 h 495"/>
                <a:gd name="T54" fmla="*/ 86 w 499"/>
                <a:gd name="T55" fmla="*/ 435 h 495"/>
                <a:gd name="T56" fmla="*/ 62 w 499"/>
                <a:gd name="T57" fmla="*/ 410 h 495"/>
                <a:gd name="T58" fmla="*/ 40 w 499"/>
                <a:gd name="T59" fmla="*/ 382 h 495"/>
                <a:gd name="T60" fmla="*/ 24 w 499"/>
                <a:gd name="T61" fmla="*/ 351 h 495"/>
                <a:gd name="T62" fmla="*/ 11 w 499"/>
                <a:gd name="T63" fmla="*/ 319 h 495"/>
                <a:gd name="T64" fmla="*/ 3 w 499"/>
                <a:gd name="T65" fmla="*/ 284 h 495"/>
                <a:gd name="T66" fmla="*/ 0 w 499"/>
                <a:gd name="T67" fmla="*/ 247 h 495"/>
                <a:gd name="T68" fmla="*/ 3 w 499"/>
                <a:gd name="T69" fmla="*/ 211 h 495"/>
                <a:gd name="T70" fmla="*/ 11 w 499"/>
                <a:gd name="T71" fmla="*/ 176 h 495"/>
                <a:gd name="T72" fmla="*/ 24 w 499"/>
                <a:gd name="T73" fmla="*/ 143 h 495"/>
                <a:gd name="T74" fmla="*/ 40 w 499"/>
                <a:gd name="T75" fmla="*/ 112 h 495"/>
                <a:gd name="T76" fmla="*/ 62 w 499"/>
                <a:gd name="T77" fmla="*/ 85 h 495"/>
                <a:gd name="T78" fmla="*/ 86 w 499"/>
                <a:gd name="T79" fmla="*/ 61 h 495"/>
                <a:gd name="T80" fmla="*/ 114 w 499"/>
                <a:gd name="T81" fmla="*/ 39 h 495"/>
                <a:gd name="T82" fmla="*/ 144 w 499"/>
                <a:gd name="T83" fmla="*/ 23 h 495"/>
                <a:gd name="T84" fmla="*/ 178 w 499"/>
                <a:gd name="T85" fmla="*/ 10 h 495"/>
                <a:gd name="T86" fmla="*/ 213 w 499"/>
                <a:gd name="T87" fmla="*/ 3 h 495"/>
                <a:gd name="T88" fmla="*/ 249 w 499"/>
                <a:gd name="T89"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9" h="495">
                  <a:moveTo>
                    <a:pt x="249" y="0"/>
                  </a:moveTo>
                  <a:lnTo>
                    <a:pt x="286" y="3"/>
                  </a:lnTo>
                  <a:lnTo>
                    <a:pt x="322" y="10"/>
                  </a:lnTo>
                  <a:lnTo>
                    <a:pt x="354" y="23"/>
                  </a:lnTo>
                  <a:lnTo>
                    <a:pt x="385" y="39"/>
                  </a:lnTo>
                  <a:lnTo>
                    <a:pt x="413" y="61"/>
                  </a:lnTo>
                  <a:lnTo>
                    <a:pt x="438" y="85"/>
                  </a:lnTo>
                  <a:lnTo>
                    <a:pt x="458" y="112"/>
                  </a:lnTo>
                  <a:lnTo>
                    <a:pt x="476" y="143"/>
                  </a:lnTo>
                  <a:lnTo>
                    <a:pt x="488" y="176"/>
                  </a:lnTo>
                  <a:lnTo>
                    <a:pt x="496" y="211"/>
                  </a:lnTo>
                  <a:lnTo>
                    <a:pt x="499" y="247"/>
                  </a:lnTo>
                  <a:lnTo>
                    <a:pt x="496" y="284"/>
                  </a:lnTo>
                  <a:lnTo>
                    <a:pt x="488" y="319"/>
                  </a:lnTo>
                  <a:lnTo>
                    <a:pt x="476" y="351"/>
                  </a:lnTo>
                  <a:lnTo>
                    <a:pt x="458" y="382"/>
                  </a:lnTo>
                  <a:lnTo>
                    <a:pt x="438" y="410"/>
                  </a:lnTo>
                  <a:lnTo>
                    <a:pt x="413" y="435"/>
                  </a:lnTo>
                  <a:lnTo>
                    <a:pt x="385" y="455"/>
                  </a:lnTo>
                  <a:lnTo>
                    <a:pt x="354" y="472"/>
                  </a:lnTo>
                  <a:lnTo>
                    <a:pt x="322" y="484"/>
                  </a:lnTo>
                  <a:lnTo>
                    <a:pt x="286" y="492"/>
                  </a:lnTo>
                  <a:lnTo>
                    <a:pt x="249" y="495"/>
                  </a:lnTo>
                  <a:lnTo>
                    <a:pt x="213" y="492"/>
                  </a:lnTo>
                  <a:lnTo>
                    <a:pt x="178" y="484"/>
                  </a:lnTo>
                  <a:lnTo>
                    <a:pt x="144" y="472"/>
                  </a:lnTo>
                  <a:lnTo>
                    <a:pt x="114" y="455"/>
                  </a:lnTo>
                  <a:lnTo>
                    <a:pt x="86" y="435"/>
                  </a:lnTo>
                  <a:lnTo>
                    <a:pt x="62" y="410"/>
                  </a:lnTo>
                  <a:lnTo>
                    <a:pt x="40" y="382"/>
                  </a:lnTo>
                  <a:lnTo>
                    <a:pt x="24" y="351"/>
                  </a:lnTo>
                  <a:lnTo>
                    <a:pt x="11" y="319"/>
                  </a:lnTo>
                  <a:lnTo>
                    <a:pt x="3" y="284"/>
                  </a:lnTo>
                  <a:lnTo>
                    <a:pt x="0" y="247"/>
                  </a:lnTo>
                  <a:lnTo>
                    <a:pt x="3" y="211"/>
                  </a:lnTo>
                  <a:lnTo>
                    <a:pt x="11" y="176"/>
                  </a:lnTo>
                  <a:lnTo>
                    <a:pt x="24" y="143"/>
                  </a:lnTo>
                  <a:lnTo>
                    <a:pt x="40" y="112"/>
                  </a:lnTo>
                  <a:lnTo>
                    <a:pt x="62" y="85"/>
                  </a:lnTo>
                  <a:lnTo>
                    <a:pt x="86" y="61"/>
                  </a:lnTo>
                  <a:lnTo>
                    <a:pt x="114" y="39"/>
                  </a:lnTo>
                  <a:lnTo>
                    <a:pt x="144" y="23"/>
                  </a:lnTo>
                  <a:lnTo>
                    <a:pt x="178" y="10"/>
                  </a:lnTo>
                  <a:lnTo>
                    <a:pt x="213" y="3"/>
                  </a:lnTo>
                  <a:lnTo>
                    <a:pt x="249"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2" name="开路设计12-4"/>
            <p:cNvSpPr/>
            <p:nvPr/>
          </p:nvSpPr>
          <p:spPr bwMode="auto">
            <a:xfrm>
              <a:off x="7519988" y="2382838"/>
              <a:ext cx="152400" cy="285750"/>
            </a:xfrm>
            <a:custGeom>
              <a:avLst/>
              <a:gdLst>
                <a:gd name="T0" fmla="*/ 259 w 1058"/>
                <a:gd name="T1" fmla="*/ 0 h 1987"/>
                <a:gd name="T2" fmla="*/ 302 w 1058"/>
                <a:gd name="T3" fmla="*/ 7 h 1987"/>
                <a:gd name="T4" fmla="*/ 340 w 1058"/>
                <a:gd name="T5" fmla="*/ 28 h 1987"/>
                <a:gd name="T6" fmla="*/ 426 w 1058"/>
                <a:gd name="T7" fmla="*/ 42 h 1987"/>
                <a:gd name="T8" fmla="*/ 461 w 1058"/>
                <a:gd name="T9" fmla="*/ 17 h 1987"/>
                <a:gd name="T10" fmla="*/ 501 w 1058"/>
                <a:gd name="T11" fmla="*/ 2 h 1987"/>
                <a:gd name="T12" fmla="*/ 661 w 1058"/>
                <a:gd name="T13" fmla="*/ 0 h 1987"/>
                <a:gd name="T14" fmla="*/ 708 w 1058"/>
                <a:gd name="T15" fmla="*/ 8 h 1987"/>
                <a:gd name="T16" fmla="*/ 749 w 1058"/>
                <a:gd name="T17" fmla="*/ 32 h 1987"/>
                <a:gd name="T18" fmla="*/ 781 w 1058"/>
                <a:gd name="T19" fmla="*/ 67 h 1987"/>
                <a:gd name="T20" fmla="*/ 1049 w 1058"/>
                <a:gd name="T21" fmla="*/ 752 h 1987"/>
                <a:gd name="T22" fmla="*/ 1058 w 1058"/>
                <a:gd name="T23" fmla="*/ 801 h 1987"/>
                <a:gd name="T24" fmla="*/ 1051 w 1058"/>
                <a:gd name="T25" fmla="*/ 848 h 1987"/>
                <a:gd name="T26" fmla="*/ 1028 w 1058"/>
                <a:gd name="T27" fmla="*/ 889 h 1987"/>
                <a:gd name="T28" fmla="*/ 991 w 1058"/>
                <a:gd name="T29" fmla="*/ 922 h 1987"/>
                <a:gd name="T30" fmla="*/ 944 w 1058"/>
                <a:gd name="T31" fmla="*/ 939 h 1987"/>
                <a:gd name="T32" fmla="*/ 896 w 1058"/>
                <a:gd name="T33" fmla="*/ 940 h 1987"/>
                <a:gd name="T34" fmla="*/ 851 w 1058"/>
                <a:gd name="T35" fmla="*/ 925 h 1987"/>
                <a:gd name="T36" fmla="*/ 814 w 1058"/>
                <a:gd name="T37" fmla="*/ 894 h 1987"/>
                <a:gd name="T38" fmla="*/ 787 w 1058"/>
                <a:gd name="T39" fmla="*/ 853 h 1987"/>
                <a:gd name="T40" fmla="*/ 664 w 1058"/>
                <a:gd name="T41" fmla="*/ 908 h 1987"/>
                <a:gd name="T42" fmla="*/ 928 w 1058"/>
                <a:gd name="T43" fmla="*/ 1834 h 1987"/>
                <a:gd name="T44" fmla="*/ 924 w 1058"/>
                <a:gd name="T45" fmla="*/ 1882 h 1987"/>
                <a:gd name="T46" fmla="*/ 904 w 1058"/>
                <a:gd name="T47" fmla="*/ 1925 h 1987"/>
                <a:gd name="T48" fmla="*/ 872 w 1058"/>
                <a:gd name="T49" fmla="*/ 1960 h 1987"/>
                <a:gd name="T50" fmla="*/ 827 w 1058"/>
                <a:gd name="T51" fmla="*/ 1982 h 1987"/>
                <a:gd name="T52" fmla="*/ 788 w 1058"/>
                <a:gd name="T53" fmla="*/ 1987 h 1987"/>
                <a:gd name="T54" fmla="*/ 738 w 1058"/>
                <a:gd name="T55" fmla="*/ 1978 h 1987"/>
                <a:gd name="T56" fmla="*/ 694 w 1058"/>
                <a:gd name="T57" fmla="*/ 1951 h 1987"/>
                <a:gd name="T58" fmla="*/ 663 w 1058"/>
                <a:gd name="T59" fmla="*/ 1911 h 1987"/>
                <a:gd name="T60" fmla="*/ 391 w 1058"/>
                <a:gd name="T61" fmla="*/ 975 h 1987"/>
                <a:gd name="T62" fmla="*/ 0 w 1058"/>
                <a:gd name="T63" fmla="*/ 1324 h 1987"/>
                <a:gd name="T64" fmla="*/ 80 w 1058"/>
                <a:gd name="T65" fmla="*/ 1143 h 1987"/>
                <a:gd name="T66" fmla="*/ 139 w 1058"/>
                <a:gd name="T67" fmla="*/ 1128 h 1987"/>
                <a:gd name="T68" fmla="*/ 206 w 1058"/>
                <a:gd name="T69" fmla="*/ 1094 h 1987"/>
                <a:gd name="T70" fmla="*/ 263 w 1058"/>
                <a:gd name="T71" fmla="*/ 1046 h 1987"/>
                <a:gd name="T72" fmla="*/ 307 w 1058"/>
                <a:gd name="T73" fmla="*/ 986 h 1987"/>
                <a:gd name="T74" fmla="*/ 339 w 1058"/>
                <a:gd name="T75" fmla="*/ 912 h 1987"/>
                <a:gd name="T76" fmla="*/ 352 w 1058"/>
                <a:gd name="T77" fmla="*/ 827 h 1987"/>
                <a:gd name="T78" fmla="*/ 343 w 1058"/>
                <a:gd name="T79" fmla="*/ 741 h 1987"/>
                <a:gd name="T80" fmla="*/ 64 w 1058"/>
                <a:gd name="T81" fmla="*/ 15 h 1987"/>
                <a:gd name="T82" fmla="*/ 102 w 1058"/>
                <a:gd name="T83" fmla="*/ 1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8" h="1987">
                  <a:moveTo>
                    <a:pt x="122" y="0"/>
                  </a:moveTo>
                  <a:lnTo>
                    <a:pt x="259" y="0"/>
                  </a:lnTo>
                  <a:lnTo>
                    <a:pt x="282" y="2"/>
                  </a:lnTo>
                  <a:lnTo>
                    <a:pt x="302" y="7"/>
                  </a:lnTo>
                  <a:lnTo>
                    <a:pt x="323" y="17"/>
                  </a:lnTo>
                  <a:lnTo>
                    <a:pt x="340" y="28"/>
                  </a:lnTo>
                  <a:lnTo>
                    <a:pt x="357" y="42"/>
                  </a:lnTo>
                  <a:lnTo>
                    <a:pt x="426" y="42"/>
                  </a:lnTo>
                  <a:lnTo>
                    <a:pt x="442" y="28"/>
                  </a:lnTo>
                  <a:lnTo>
                    <a:pt x="461" y="17"/>
                  </a:lnTo>
                  <a:lnTo>
                    <a:pt x="480" y="7"/>
                  </a:lnTo>
                  <a:lnTo>
                    <a:pt x="501" y="2"/>
                  </a:lnTo>
                  <a:lnTo>
                    <a:pt x="524" y="0"/>
                  </a:lnTo>
                  <a:lnTo>
                    <a:pt x="661" y="0"/>
                  </a:lnTo>
                  <a:lnTo>
                    <a:pt x="685" y="2"/>
                  </a:lnTo>
                  <a:lnTo>
                    <a:pt x="708" y="8"/>
                  </a:lnTo>
                  <a:lnTo>
                    <a:pt x="730" y="19"/>
                  </a:lnTo>
                  <a:lnTo>
                    <a:pt x="749" y="32"/>
                  </a:lnTo>
                  <a:lnTo>
                    <a:pt x="767" y="48"/>
                  </a:lnTo>
                  <a:lnTo>
                    <a:pt x="781" y="67"/>
                  </a:lnTo>
                  <a:lnTo>
                    <a:pt x="792" y="89"/>
                  </a:lnTo>
                  <a:lnTo>
                    <a:pt x="1049" y="752"/>
                  </a:lnTo>
                  <a:lnTo>
                    <a:pt x="1056" y="776"/>
                  </a:lnTo>
                  <a:lnTo>
                    <a:pt x="1058" y="801"/>
                  </a:lnTo>
                  <a:lnTo>
                    <a:pt x="1056" y="824"/>
                  </a:lnTo>
                  <a:lnTo>
                    <a:pt x="1051" y="848"/>
                  </a:lnTo>
                  <a:lnTo>
                    <a:pt x="1041" y="869"/>
                  </a:lnTo>
                  <a:lnTo>
                    <a:pt x="1028" y="889"/>
                  </a:lnTo>
                  <a:lnTo>
                    <a:pt x="1011" y="906"/>
                  </a:lnTo>
                  <a:lnTo>
                    <a:pt x="991" y="922"/>
                  </a:lnTo>
                  <a:lnTo>
                    <a:pt x="969" y="933"/>
                  </a:lnTo>
                  <a:lnTo>
                    <a:pt x="944" y="939"/>
                  </a:lnTo>
                  <a:lnTo>
                    <a:pt x="920" y="942"/>
                  </a:lnTo>
                  <a:lnTo>
                    <a:pt x="896" y="940"/>
                  </a:lnTo>
                  <a:lnTo>
                    <a:pt x="873" y="934"/>
                  </a:lnTo>
                  <a:lnTo>
                    <a:pt x="851" y="925"/>
                  </a:lnTo>
                  <a:lnTo>
                    <a:pt x="831" y="911"/>
                  </a:lnTo>
                  <a:lnTo>
                    <a:pt x="814" y="894"/>
                  </a:lnTo>
                  <a:lnTo>
                    <a:pt x="798" y="875"/>
                  </a:lnTo>
                  <a:lnTo>
                    <a:pt x="787" y="853"/>
                  </a:lnTo>
                  <a:lnTo>
                    <a:pt x="664" y="535"/>
                  </a:lnTo>
                  <a:lnTo>
                    <a:pt x="664" y="908"/>
                  </a:lnTo>
                  <a:lnTo>
                    <a:pt x="923" y="1809"/>
                  </a:lnTo>
                  <a:lnTo>
                    <a:pt x="928" y="1834"/>
                  </a:lnTo>
                  <a:lnTo>
                    <a:pt x="928" y="1858"/>
                  </a:lnTo>
                  <a:lnTo>
                    <a:pt x="924" y="1882"/>
                  </a:lnTo>
                  <a:lnTo>
                    <a:pt x="917" y="1905"/>
                  </a:lnTo>
                  <a:lnTo>
                    <a:pt x="904" y="1925"/>
                  </a:lnTo>
                  <a:lnTo>
                    <a:pt x="890" y="1944"/>
                  </a:lnTo>
                  <a:lnTo>
                    <a:pt x="872" y="1960"/>
                  </a:lnTo>
                  <a:lnTo>
                    <a:pt x="850" y="1972"/>
                  </a:lnTo>
                  <a:lnTo>
                    <a:pt x="827" y="1982"/>
                  </a:lnTo>
                  <a:lnTo>
                    <a:pt x="807" y="1986"/>
                  </a:lnTo>
                  <a:lnTo>
                    <a:pt x="788" y="1987"/>
                  </a:lnTo>
                  <a:lnTo>
                    <a:pt x="763" y="1985"/>
                  </a:lnTo>
                  <a:lnTo>
                    <a:pt x="738" y="1978"/>
                  </a:lnTo>
                  <a:lnTo>
                    <a:pt x="715" y="1966"/>
                  </a:lnTo>
                  <a:lnTo>
                    <a:pt x="694" y="1951"/>
                  </a:lnTo>
                  <a:lnTo>
                    <a:pt x="677" y="1933"/>
                  </a:lnTo>
                  <a:lnTo>
                    <a:pt x="663" y="1911"/>
                  </a:lnTo>
                  <a:lnTo>
                    <a:pt x="653" y="1886"/>
                  </a:lnTo>
                  <a:lnTo>
                    <a:pt x="391" y="975"/>
                  </a:lnTo>
                  <a:lnTo>
                    <a:pt x="145" y="1832"/>
                  </a:lnTo>
                  <a:lnTo>
                    <a:pt x="0" y="1324"/>
                  </a:lnTo>
                  <a:lnTo>
                    <a:pt x="51" y="1148"/>
                  </a:lnTo>
                  <a:lnTo>
                    <a:pt x="80" y="1143"/>
                  </a:lnTo>
                  <a:lnTo>
                    <a:pt x="111" y="1137"/>
                  </a:lnTo>
                  <a:lnTo>
                    <a:pt x="139" y="1128"/>
                  </a:lnTo>
                  <a:lnTo>
                    <a:pt x="174" y="1113"/>
                  </a:lnTo>
                  <a:lnTo>
                    <a:pt x="206" y="1094"/>
                  </a:lnTo>
                  <a:lnTo>
                    <a:pt x="235" y="1072"/>
                  </a:lnTo>
                  <a:lnTo>
                    <a:pt x="263" y="1046"/>
                  </a:lnTo>
                  <a:lnTo>
                    <a:pt x="286" y="1018"/>
                  </a:lnTo>
                  <a:lnTo>
                    <a:pt x="307" y="986"/>
                  </a:lnTo>
                  <a:lnTo>
                    <a:pt x="324" y="953"/>
                  </a:lnTo>
                  <a:lnTo>
                    <a:pt x="339" y="912"/>
                  </a:lnTo>
                  <a:lnTo>
                    <a:pt x="349" y="870"/>
                  </a:lnTo>
                  <a:lnTo>
                    <a:pt x="352" y="827"/>
                  </a:lnTo>
                  <a:lnTo>
                    <a:pt x="351" y="784"/>
                  </a:lnTo>
                  <a:lnTo>
                    <a:pt x="343" y="741"/>
                  </a:lnTo>
                  <a:lnTo>
                    <a:pt x="330" y="700"/>
                  </a:lnTo>
                  <a:lnTo>
                    <a:pt x="64" y="15"/>
                  </a:lnTo>
                  <a:lnTo>
                    <a:pt x="82" y="6"/>
                  </a:lnTo>
                  <a:lnTo>
                    <a:pt x="102" y="1"/>
                  </a:lnTo>
                  <a:lnTo>
                    <a:pt x="122"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3" name="开路设计12-5"/>
            <p:cNvSpPr/>
            <p:nvPr/>
          </p:nvSpPr>
          <p:spPr bwMode="auto">
            <a:xfrm>
              <a:off x="7388225" y="2265363"/>
              <a:ext cx="85725" cy="85725"/>
            </a:xfrm>
            <a:custGeom>
              <a:avLst/>
              <a:gdLst>
                <a:gd name="T0" fmla="*/ 297 w 592"/>
                <a:gd name="T1" fmla="*/ 0 h 587"/>
                <a:gd name="T2" fmla="*/ 341 w 592"/>
                <a:gd name="T3" fmla="*/ 3 h 587"/>
                <a:gd name="T4" fmla="*/ 381 w 592"/>
                <a:gd name="T5" fmla="*/ 12 h 587"/>
                <a:gd name="T6" fmla="*/ 421 w 592"/>
                <a:gd name="T7" fmla="*/ 27 h 587"/>
                <a:gd name="T8" fmla="*/ 458 w 592"/>
                <a:gd name="T9" fmla="*/ 47 h 587"/>
                <a:gd name="T10" fmla="*/ 490 w 592"/>
                <a:gd name="T11" fmla="*/ 72 h 587"/>
                <a:gd name="T12" fmla="*/ 520 w 592"/>
                <a:gd name="T13" fmla="*/ 101 h 587"/>
                <a:gd name="T14" fmla="*/ 545 w 592"/>
                <a:gd name="T15" fmla="*/ 133 h 587"/>
                <a:gd name="T16" fmla="*/ 565 w 592"/>
                <a:gd name="T17" fmla="*/ 170 h 587"/>
                <a:gd name="T18" fmla="*/ 580 w 592"/>
                <a:gd name="T19" fmla="*/ 208 h 587"/>
                <a:gd name="T20" fmla="*/ 589 w 592"/>
                <a:gd name="T21" fmla="*/ 250 h 587"/>
                <a:gd name="T22" fmla="*/ 592 w 592"/>
                <a:gd name="T23" fmla="*/ 294 h 587"/>
                <a:gd name="T24" fmla="*/ 589 w 592"/>
                <a:gd name="T25" fmla="*/ 337 h 587"/>
                <a:gd name="T26" fmla="*/ 580 w 592"/>
                <a:gd name="T27" fmla="*/ 379 h 587"/>
                <a:gd name="T28" fmla="*/ 565 w 592"/>
                <a:gd name="T29" fmla="*/ 418 h 587"/>
                <a:gd name="T30" fmla="*/ 545 w 592"/>
                <a:gd name="T31" fmla="*/ 454 h 587"/>
                <a:gd name="T32" fmla="*/ 520 w 592"/>
                <a:gd name="T33" fmla="*/ 487 h 587"/>
                <a:gd name="T34" fmla="*/ 490 w 592"/>
                <a:gd name="T35" fmla="*/ 515 h 587"/>
                <a:gd name="T36" fmla="*/ 458 w 592"/>
                <a:gd name="T37" fmla="*/ 541 h 587"/>
                <a:gd name="T38" fmla="*/ 421 w 592"/>
                <a:gd name="T39" fmla="*/ 560 h 587"/>
                <a:gd name="T40" fmla="*/ 381 w 592"/>
                <a:gd name="T41" fmla="*/ 575 h 587"/>
                <a:gd name="T42" fmla="*/ 341 w 592"/>
                <a:gd name="T43" fmla="*/ 584 h 587"/>
                <a:gd name="T44" fmla="*/ 297 w 592"/>
                <a:gd name="T45" fmla="*/ 587 h 587"/>
                <a:gd name="T46" fmla="*/ 253 w 592"/>
                <a:gd name="T47" fmla="*/ 584 h 587"/>
                <a:gd name="T48" fmla="*/ 211 w 592"/>
                <a:gd name="T49" fmla="*/ 575 h 587"/>
                <a:gd name="T50" fmla="*/ 171 w 592"/>
                <a:gd name="T51" fmla="*/ 560 h 587"/>
                <a:gd name="T52" fmla="*/ 136 w 592"/>
                <a:gd name="T53" fmla="*/ 541 h 587"/>
                <a:gd name="T54" fmla="*/ 102 w 592"/>
                <a:gd name="T55" fmla="*/ 515 h 587"/>
                <a:gd name="T56" fmla="*/ 73 w 592"/>
                <a:gd name="T57" fmla="*/ 487 h 587"/>
                <a:gd name="T58" fmla="*/ 48 w 592"/>
                <a:gd name="T59" fmla="*/ 454 h 587"/>
                <a:gd name="T60" fmla="*/ 27 w 592"/>
                <a:gd name="T61" fmla="*/ 418 h 587"/>
                <a:gd name="T62" fmla="*/ 13 w 592"/>
                <a:gd name="T63" fmla="*/ 379 h 587"/>
                <a:gd name="T64" fmla="*/ 3 w 592"/>
                <a:gd name="T65" fmla="*/ 337 h 587"/>
                <a:gd name="T66" fmla="*/ 0 w 592"/>
                <a:gd name="T67" fmla="*/ 294 h 587"/>
                <a:gd name="T68" fmla="*/ 3 w 592"/>
                <a:gd name="T69" fmla="*/ 250 h 587"/>
                <a:gd name="T70" fmla="*/ 13 w 592"/>
                <a:gd name="T71" fmla="*/ 208 h 587"/>
                <a:gd name="T72" fmla="*/ 27 w 592"/>
                <a:gd name="T73" fmla="*/ 170 h 587"/>
                <a:gd name="T74" fmla="*/ 48 w 592"/>
                <a:gd name="T75" fmla="*/ 133 h 587"/>
                <a:gd name="T76" fmla="*/ 73 w 592"/>
                <a:gd name="T77" fmla="*/ 101 h 587"/>
                <a:gd name="T78" fmla="*/ 102 w 592"/>
                <a:gd name="T79" fmla="*/ 72 h 587"/>
                <a:gd name="T80" fmla="*/ 136 w 592"/>
                <a:gd name="T81" fmla="*/ 47 h 587"/>
                <a:gd name="T82" fmla="*/ 171 w 592"/>
                <a:gd name="T83" fmla="*/ 27 h 587"/>
                <a:gd name="T84" fmla="*/ 211 w 592"/>
                <a:gd name="T85" fmla="*/ 12 h 587"/>
                <a:gd name="T86" fmla="*/ 253 w 592"/>
                <a:gd name="T87" fmla="*/ 3 h 587"/>
                <a:gd name="T88" fmla="*/ 297 w 592"/>
                <a:gd name="T89"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2" h="587">
                  <a:moveTo>
                    <a:pt x="297" y="0"/>
                  </a:moveTo>
                  <a:lnTo>
                    <a:pt x="341" y="3"/>
                  </a:lnTo>
                  <a:lnTo>
                    <a:pt x="381" y="12"/>
                  </a:lnTo>
                  <a:lnTo>
                    <a:pt x="421" y="27"/>
                  </a:lnTo>
                  <a:lnTo>
                    <a:pt x="458" y="47"/>
                  </a:lnTo>
                  <a:lnTo>
                    <a:pt x="490" y="72"/>
                  </a:lnTo>
                  <a:lnTo>
                    <a:pt x="520" y="101"/>
                  </a:lnTo>
                  <a:lnTo>
                    <a:pt x="545" y="133"/>
                  </a:lnTo>
                  <a:lnTo>
                    <a:pt x="565" y="170"/>
                  </a:lnTo>
                  <a:lnTo>
                    <a:pt x="580" y="208"/>
                  </a:lnTo>
                  <a:lnTo>
                    <a:pt x="589" y="250"/>
                  </a:lnTo>
                  <a:lnTo>
                    <a:pt x="592" y="294"/>
                  </a:lnTo>
                  <a:lnTo>
                    <a:pt x="589" y="337"/>
                  </a:lnTo>
                  <a:lnTo>
                    <a:pt x="580" y="379"/>
                  </a:lnTo>
                  <a:lnTo>
                    <a:pt x="565" y="418"/>
                  </a:lnTo>
                  <a:lnTo>
                    <a:pt x="545" y="454"/>
                  </a:lnTo>
                  <a:lnTo>
                    <a:pt x="520" y="487"/>
                  </a:lnTo>
                  <a:lnTo>
                    <a:pt x="490" y="515"/>
                  </a:lnTo>
                  <a:lnTo>
                    <a:pt x="458" y="541"/>
                  </a:lnTo>
                  <a:lnTo>
                    <a:pt x="421" y="560"/>
                  </a:lnTo>
                  <a:lnTo>
                    <a:pt x="381" y="575"/>
                  </a:lnTo>
                  <a:lnTo>
                    <a:pt x="341" y="584"/>
                  </a:lnTo>
                  <a:lnTo>
                    <a:pt x="297" y="587"/>
                  </a:lnTo>
                  <a:lnTo>
                    <a:pt x="253" y="584"/>
                  </a:lnTo>
                  <a:lnTo>
                    <a:pt x="211" y="575"/>
                  </a:lnTo>
                  <a:lnTo>
                    <a:pt x="171" y="560"/>
                  </a:lnTo>
                  <a:lnTo>
                    <a:pt x="136" y="541"/>
                  </a:lnTo>
                  <a:lnTo>
                    <a:pt x="102" y="515"/>
                  </a:lnTo>
                  <a:lnTo>
                    <a:pt x="73" y="487"/>
                  </a:lnTo>
                  <a:lnTo>
                    <a:pt x="48" y="454"/>
                  </a:lnTo>
                  <a:lnTo>
                    <a:pt x="27" y="418"/>
                  </a:lnTo>
                  <a:lnTo>
                    <a:pt x="13" y="379"/>
                  </a:lnTo>
                  <a:lnTo>
                    <a:pt x="3" y="337"/>
                  </a:lnTo>
                  <a:lnTo>
                    <a:pt x="0" y="294"/>
                  </a:lnTo>
                  <a:lnTo>
                    <a:pt x="3" y="250"/>
                  </a:lnTo>
                  <a:lnTo>
                    <a:pt x="13" y="208"/>
                  </a:lnTo>
                  <a:lnTo>
                    <a:pt x="27" y="170"/>
                  </a:lnTo>
                  <a:lnTo>
                    <a:pt x="48" y="133"/>
                  </a:lnTo>
                  <a:lnTo>
                    <a:pt x="73" y="101"/>
                  </a:lnTo>
                  <a:lnTo>
                    <a:pt x="102" y="72"/>
                  </a:lnTo>
                  <a:lnTo>
                    <a:pt x="136" y="47"/>
                  </a:lnTo>
                  <a:lnTo>
                    <a:pt x="171" y="27"/>
                  </a:lnTo>
                  <a:lnTo>
                    <a:pt x="211" y="12"/>
                  </a:lnTo>
                  <a:lnTo>
                    <a:pt x="253" y="3"/>
                  </a:lnTo>
                  <a:lnTo>
                    <a:pt x="297"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4" name="开路设计12-6"/>
            <p:cNvSpPr/>
            <p:nvPr/>
          </p:nvSpPr>
          <p:spPr bwMode="auto">
            <a:xfrm>
              <a:off x="7316788" y="2362201"/>
              <a:ext cx="228600" cy="341313"/>
            </a:xfrm>
            <a:custGeom>
              <a:avLst/>
              <a:gdLst>
                <a:gd name="T0" fmla="*/ 637 w 1586"/>
                <a:gd name="T1" fmla="*/ 0 h 2361"/>
                <a:gd name="T2" fmla="*/ 688 w 1586"/>
                <a:gd name="T3" fmla="*/ 9 h 2361"/>
                <a:gd name="T4" fmla="*/ 732 w 1586"/>
                <a:gd name="T5" fmla="*/ 33 h 2361"/>
                <a:gd name="T6" fmla="*/ 674 w 1586"/>
                <a:gd name="T7" fmla="*/ 616 h 2361"/>
                <a:gd name="T8" fmla="*/ 912 w 1586"/>
                <a:gd name="T9" fmla="*/ 616 h 2361"/>
                <a:gd name="T10" fmla="*/ 854 w 1586"/>
                <a:gd name="T11" fmla="*/ 33 h 2361"/>
                <a:gd name="T12" fmla="*/ 899 w 1586"/>
                <a:gd name="T13" fmla="*/ 9 h 2361"/>
                <a:gd name="T14" fmla="*/ 951 w 1586"/>
                <a:gd name="T15" fmla="*/ 0 h 2361"/>
                <a:gd name="T16" fmla="*/ 1143 w 1586"/>
                <a:gd name="T17" fmla="*/ 3 h 2361"/>
                <a:gd name="T18" fmla="*/ 1196 w 1586"/>
                <a:gd name="T19" fmla="*/ 22 h 2361"/>
                <a:gd name="T20" fmla="*/ 1239 w 1586"/>
                <a:gd name="T21" fmla="*/ 57 h 2361"/>
                <a:gd name="T22" fmla="*/ 1269 w 1586"/>
                <a:gd name="T23" fmla="*/ 106 h 2361"/>
                <a:gd name="T24" fmla="*/ 1583 w 1586"/>
                <a:gd name="T25" fmla="*/ 922 h 2361"/>
                <a:gd name="T26" fmla="*/ 1584 w 1586"/>
                <a:gd name="T27" fmla="*/ 980 h 2361"/>
                <a:gd name="T28" fmla="*/ 1566 w 1586"/>
                <a:gd name="T29" fmla="*/ 1033 h 2361"/>
                <a:gd name="T30" fmla="*/ 1530 w 1586"/>
                <a:gd name="T31" fmla="*/ 1077 h 2361"/>
                <a:gd name="T32" fmla="*/ 1479 w 1586"/>
                <a:gd name="T33" fmla="*/ 1107 h 2361"/>
                <a:gd name="T34" fmla="*/ 1421 w 1586"/>
                <a:gd name="T35" fmla="*/ 1118 h 2361"/>
                <a:gd name="T36" fmla="*/ 1365 w 1586"/>
                <a:gd name="T37" fmla="*/ 1110 h 2361"/>
                <a:gd name="T38" fmla="*/ 1315 w 1586"/>
                <a:gd name="T39" fmla="*/ 1083 h 2361"/>
                <a:gd name="T40" fmla="*/ 1277 w 1586"/>
                <a:gd name="T41" fmla="*/ 1039 h 2361"/>
                <a:gd name="T42" fmla="*/ 1117 w 1586"/>
                <a:gd name="T43" fmla="*/ 636 h 2361"/>
                <a:gd name="T44" fmla="*/ 1425 w 1586"/>
                <a:gd name="T45" fmla="*/ 2150 h 2361"/>
                <a:gd name="T46" fmla="*/ 1431 w 1586"/>
                <a:gd name="T47" fmla="*/ 2209 h 2361"/>
                <a:gd name="T48" fmla="*/ 1417 w 1586"/>
                <a:gd name="T49" fmla="*/ 2264 h 2361"/>
                <a:gd name="T50" fmla="*/ 1385 w 1586"/>
                <a:gd name="T51" fmla="*/ 2310 h 2361"/>
                <a:gd name="T52" fmla="*/ 1338 w 1586"/>
                <a:gd name="T53" fmla="*/ 2344 h 2361"/>
                <a:gd name="T54" fmla="*/ 1287 w 1586"/>
                <a:gd name="T55" fmla="*/ 2360 h 2361"/>
                <a:gd name="T56" fmla="*/ 1237 w 1586"/>
                <a:gd name="T57" fmla="*/ 2359 h 2361"/>
                <a:gd name="T58" fmla="*/ 1187 w 1586"/>
                <a:gd name="T59" fmla="*/ 2343 h 2361"/>
                <a:gd name="T60" fmla="*/ 1146 w 1586"/>
                <a:gd name="T61" fmla="*/ 2311 h 2361"/>
                <a:gd name="T62" fmla="*/ 1114 w 1586"/>
                <a:gd name="T63" fmla="*/ 2267 h 2361"/>
                <a:gd name="T64" fmla="*/ 794 w 1586"/>
                <a:gd name="T65" fmla="*/ 1159 h 2361"/>
                <a:gd name="T66" fmla="*/ 472 w 1586"/>
                <a:gd name="T67" fmla="*/ 2267 h 2361"/>
                <a:gd name="T68" fmla="*/ 442 w 1586"/>
                <a:gd name="T69" fmla="*/ 2311 h 2361"/>
                <a:gd name="T70" fmla="*/ 399 w 1586"/>
                <a:gd name="T71" fmla="*/ 2343 h 2361"/>
                <a:gd name="T72" fmla="*/ 349 w 1586"/>
                <a:gd name="T73" fmla="*/ 2359 h 2361"/>
                <a:gd name="T74" fmla="*/ 299 w 1586"/>
                <a:gd name="T75" fmla="*/ 2360 h 2361"/>
                <a:gd name="T76" fmla="*/ 248 w 1586"/>
                <a:gd name="T77" fmla="*/ 2344 h 2361"/>
                <a:gd name="T78" fmla="*/ 201 w 1586"/>
                <a:gd name="T79" fmla="*/ 2310 h 2361"/>
                <a:gd name="T80" fmla="*/ 169 w 1586"/>
                <a:gd name="T81" fmla="*/ 2264 h 2361"/>
                <a:gd name="T82" fmla="*/ 155 w 1586"/>
                <a:gd name="T83" fmla="*/ 2209 h 2361"/>
                <a:gd name="T84" fmla="*/ 161 w 1586"/>
                <a:gd name="T85" fmla="*/ 2150 h 2361"/>
                <a:gd name="T86" fmla="*/ 469 w 1586"/>
                <a:gd name="T87" fmla="*/ 636 h 2361"/>
                <a:gd name="T88" fmla="*/ 309 w 1586"/>
                <a:gd name="T89" fmla="*/ 1039 h 2361"/>
                <a:gd name="T90" fmla="*/ 271 w 1586"/>
                <a:gd name="T91" fmla="*/ 1083 h 2361"/>
                <a:gd name="T92" fmla="*/ 221 w 1586"/>
                <a:gd name="T93" fmla="*/ 1110 h 2361"/>
                <a:gd name="T94" fmla="*/ 165 w 1586"/>
                <a:gd name="T95" fmla="*/ 1118 h 2361"/>
                <a:gd name="T96" fmla="*/ 107 w 1586"/>
                <a:gd name="T97" fmla="*/ 1107 h 2361"/>
                <a:gd name="T98" fmla="*/ 57 w 1586"/>
                <a:gd name="T99" fmla="*/ 1077 h 2361"/>
                <a:gd name="T100" fmla="*/ 22 w 1586"/>
                <a:gd name="T101" fmla="*/ 1033 h 2361"/>
                <a:gd name="T102" fmla="*/ 3 w 1586"/>
                <a:gd name="T103" fmla="*/ 980 h 2361"/>
                <a:gd name="T104" fmla="*/ 3 w 1586"/>
                <a:gd name="T105" fmla="*/ 922 h 2361"/>
                <a:gd name="T106" fmla="*/ 318 w 1586"/>
                <a:gd name="T107" fmla="*/ 106 h 2361"/>
                <a:gd name="T108" fmla="*/ 348 w 1586"/>
                <a:gd name="T109" fmla="*/ 57 h 2361"/>
                <a:gd name="T110" fmla="*/ 392 w 1586"/>
                <a:gd name="T111" fmla="*/ 22 h 2361"/>
                <a:gd name="T112" fmla="*/ 445 w 1586"/>
                <a:gd name="T113" fmla="*/ 3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6" h="2361">
                  <a:moveTo>
                    <a:pt x="473" y="0"/>
                  </a:moveTo>
                  <a:lnTo>
                    <a:pt x="637" y="0"/>
                  </a:lnTo>
                  <a:lnTo>
                    <a:pt x="663" y="3"/>
                  </a:lnTo>
                  <a:lnTo>
                    <a:pt x="688" y="9"/>
                  </a:lnTo>
                  <a:lnTo>
                    <a:pt x="711" y="20"/>
                  </a:lnTo>
                  <a:lnTo>
                    <a:pt x="732" y="33"/>
                  </a:lnTo>
                  <a:lnTo>
                    <a:pt x="752" y="50"/>
                  </a:lnTo>
                  <a:lnTo>
                    <a:pt x="674" y="616"/>
                  </a:lnTo>
                  <a:lnTo>
                    <a:pt x="794" y="716"/>
                  </a:lnTo>
                  <a:lnTo>
                    <a:pt x="912" y="616"/>
                  </a:lnTo>
                  <a:lnTo>
                    <a:pt x="834" y="50"/>
                  </a:lnTo>
                  <a:lnTo>
                    <a:pt x="854" y="33"/>
                  </a:lnTo>
                  <a:lnTo>
                    <a:pt x="875" y="20"/>
                  </a:lnTo>
                  <a:lnTo>
                    <a:pt x="899" y="9"/>
                  </a:lnTo>
                  <a:lnTo>
                    <a:pt x="924" y="3"/>
                  </a:lnTo>
                  <a:lnTo>
                    <a:pt x="951" y="0"/>
                  </a:lnTo>
                  <a:lnTo>
                    <a:pt x="1113" y="0"/>
                  </a:lnTo>
                  <a:lnTo>
                    <a:pt x="1143" y="3"/>
                  </a:lnTo>
                  <a:lnTo>
                    <a:pt x="1170" y="10"/>
                  </a:lnTo>
                  <a:lnTo>
                    <a:pt x="1196" y="22"/>
                  </a:lnTo>
                  <a:lnTo>
                    <a:pt x="1219" y="37"/>
                  </a:lnTo>
                  <a:lnTo>
                    <a:pt x="1239" y="57"/>
                  </a:lnTo>
                  <a:lnTo>
                    <a:pt x="1256" y="80"/>
                  </a:lnTo>
                  <a:lnTo>
                    <a:pt x="1269" y="106"/>
                  </a:lnTo>
                  <a:lnTo>
                    <a:pt x="1575" y="893"/>
                  </a:lnTo>
                  <a:lnTo>
                    <a:pt x="1583" y="922"/>
                  </a:lnTo>
                  <a:lnTo>
                    <a:pt x="1586" y="951"/>
                  </a:lnTo>
                  <a:lnTo>
                    <a:pt x="1584" y="980"/>
                  </a:lnTo>
                  <a:lnTo>
                    <a:pt x="1577" y="1007"/>
                  </a:lnTo>
                  <a:lnTo>
                    <a:pt x="1566" y="1033"/>
                  </a:lnTo>
                  <a:lnTo>
                    <a:pt x="1549" y="1057"/>
                  </a:lnTo>
                  <a:lnTo>
                    <a:pt x="1530" y="1077"/>
                  </a:lnTo>
                  <a:lnTo>
                    <a:pt x="1507" y="1094"/>
                  </a:lnTo>
                  <a:lnTo>
                    <a:pt x="1479" y="1107"/>
                  </a:lnTo>
                  <a:lnTo>
                    <a:pt x="1451" y="1116"/>
                  </a:lnTo>
                  <a:lnTo>
                    <a:pt x="1421" y="1118"/>
                  </a:lnTo>
                  <a:lnTo>
                    <a:pt x="1392" y="1116"/>
                  </a:lnTo>
                  <a:lnTo>
                    <a:pt x="1365" y="1110"/>
                  </a:lnTo>
                  <a:lnTo>
                    <a:pt x="1339" y="1098"/>
                  </a:lnTo>
                  <a:lnTo>
                    <a:pt x="1315" y="1083"/>
                  </a:lnTo>
                  <a:lnTo>
                    <a:pt x="1294" y="1063"/>
                  </a:lnTo>
                  <a:lnTo>
                    <a:pt x="1277" y="1039"/>
                  </a:lnTo>
                  <a:lnTo>
                    <a:pt x="1264" y="1013"/>
                  </a:lnTo>
                  <a:lnTo>
                    <a:pt x="1117" y="636"/>
                  </a:lnTo>
                  <a:lnTo>
                    <a:pt x="1117" y="1079"/>
                  </a:lnTo>
                  <a:lnTo>
                    <a:pt x="1425" y="2150"/>
                  </a:lnTo>
                  <a:lnTo>
                    <a:pt x="1431" y="2179"/>
                  </a:lnTo>
                  <a:lnTo>
                    <a:pt x="1431" y="2209"/>
                  </a:lnTo>
                  <a:lnTo>
                    <a:pt x="1426" y="2236"/>
                  </a:lnTo>
                  <a:lnTo>
                    <a:pt x="1417" y="2264"/>
                  </a:lnTo>
                  <a:lnTo>
                    <a:pt x="1404" y="2288"/>
                  </a:lnTo>
                  <a:lnTo>
                    <a:pt x="1385" y="2310"/>
                  </a:lnTo>
                  <a:lnTo>
                    <a:pt x="1364" y="2328"/>
                  </a:lnTo>
                  <a:lnTo>
                    <a:pt x="1338" y="2344"/>
                  </a:lnTo>
                  <a:lnTo>
                    <a:pt x="1311" y="2355"/>
                  </a:lnTo>
                  <a:lnTo>
                    <a:pt x="1287" y="2360"/>
                  </a:lnTo>
                  <a:lnTo>
                    <a:pt x="1265" y="2361"/>
                  </a:lnTo>
                  <a:lnTo>
                    <a:pt x="1237" y="2359"/>
                  </a:lnTo>
                  <a:lnTo>
                    <a:pt x="1212" y="2353"/>
                  </a:lnTo>
                  <a:lnTo>
                    <a:pt x="1187" y="2343"/>
                  </a:lnTo>
                  <a:lnTo>
                    <a:pt x="1165" y="2328"/>
                  </a:lnTo>
                  <a:lnTo>
                    <a:pt x="1146" y="2311"/>
                  </a:lnTo>
                  <a:lnTo>
                    <a:pt x="1128" y="2291"/>
                  </a:lnTo>
                  <a:lnTo>
                    <a:pt x="1114" y="2267"/>
                  </a:lnTo>
                  <a:lnTo>
                    <a:pt x="1105" y="2241"/>
                  </a:lnTo>
                  <a:lnTo>
                    <a:pt x="794" y="1159"/>
                  </a:lnTo>
                  <a:lnTo>
                    <a:pt x="483" y="2241"/>
                  </a:lnTo>
                  <a:lnTo>
                    <a:pt x="472" y="2267"/>
                  </a:lnTo>
                  <a:lnTo>
                    <a:pt x="458" y="2291"/>
                  </a:lnTo>
                  <a:lnTo>
                    <a:pt x="442" y="2311"/>
                  </a:lnTo>
                  <a:lnTo>
                    <a:pt x="421" y="2328"/>
                  </a:lnTo>
                  <a:lnTo>
                    <a:pt x="399" y="2343"/>
                  </a:lnTo>
                  <a:lnTo>
                    <a:pt x="374" y="2353"/>
                  </a:lnTo>
                  <a:lnTo>
                    <a:pt x="349" y="2359"/>
                  </a:lnTo>
                  <a:lnTo>
                    <a:pt x="322" y="2361"/>
                  </a:lnTo>
                  <a:lnTo>
                    <a:pt x="299" y="2360"/>
                  </a:lnTo>
                  <a:lnTo>
                    <a:pt x="277" y="2355"/>
                  </a:lnTo>
                  <a:lnTo>
                    <a:pt x="248" y="2344"/>
                  </a:lnTo>
                  <a:lnTo>
                    <a:pt x="223" y="2328"/>
                  </a:lnTo>
                  <a:lnTo>
                    <a:pt x="201" y="2310"/>
                  </a:lnTo>
                  <a:lnTo>
                    <a:pt x="184" y="2288"/>
                  </a:lnTo>
                  <a:lnTo>
                    <a:pt x="169" y="2264"/>
                  </a:lnTo>
                  <a:lnTo>
                    <a:pt x="160" y="2236"/>
                  </a:lnTo>
                  <a:lnTo>
                    <a:pt x="155" y="2209"/>
                  </a:lnTo>
                  <a:lnTo>
                    <a:pt x="156" y="2179"/>
                  </a:lnTo>
                  <a:lnTo>
                    <a:pt x="161" y="2150"/>
                  </a:lnTo>
                  <a:lnTo>
                    <a:pt x="469" y="1079"/>
                  </a:lnTo>
                  <a:lnTo>
                    <a:pt x="469" y="636"/>
                  </a:lnTo>
                  <a:lnTo>
                    <a:pt x="322" y="1013"/>
                  </a:lnTo>
                  <a:lnTo>
                    <a:pt x="309" y="1039"/>
                  </a:lnTo>
                  <a:lnTo>
                    <a:pt x="292" y="1063"/>
                  </a:lnTo>
                  <a:lnTo>
                    <a:pt x="271" y="1083"/>
                  </a:lnTo>
                  <a:lnTo>
                    <a:pt x="248" y="1098"/>
                  </a:lnTo>
                  <a:lnTo>
                    <a:pt x="221" y="1110"/>
                  </a:lnTo>
                  <a:lnTo>
                    <a:pt x="194" y="1116"/>
                  </a:lnTo>
                  <a:lnTo>
                    <a:pt x="165" y="1118"/>
                  </a:lnTo>
                  <a:lnTo>
                    <a:pt x="136" y="1116"/>
                  </a:lnTo>
                  <a:lnTo>
                    <a:pt x="107" y="1107"/>
                  </a:lnTo>
                  <a:lnTo>
                    <a:pt x="81" y="1094"/>
                  </a:lnTo>
                  <a:lnTo>
                    <a:pt x="57" y="1077"/>
                  </a:lnTo>
                  <a:lnTo>
                    <a:pt x="37" y="1057"/>
                  </a:lnTo>
                  <a:lnTo>
                    <a:pt x="22" y="1033"/>
                  </a:lnTo>
                  <a:lnTo>
                    <a:pt x="9" y="1007"/>
                  </a:lnTo>
                  <a:lnTo>
                    <a:pt x="3" y="980"/>
                  </a:lnTo>
                  <a:lnTo>
                    <a:pt x="0" y="951"/>
                  </a:lnTo>
                  <a:lnTo>
                    <a:pt x="3" y="922"/>
                  </a:lnTo>
                  <a:lnTo>
                    <a:pt x="11" y="893"/>
                  </a:lnTo>
                  <a:lnTo>
                    <a:pt x="318" y="106"/>
                  </a:lnTo>
                  <a:lnTo>
                    <a:pt x="331" y="80"/>
                  </a:lnTo>
                  <a:lnTo>
                    <a:pt x="348" y="57"/>
                  </a:lnTo>
                  <a:lnTo>
                    <a:pt x="368" y="37"/>
                  </a:lnTo>
                  <a:lnTo>
                    <a:pt x="392" y="22"/>
                  </a:lnTo>
                  <a:lnTo>
                    <a:pt x="417" y="10"/>
                  </a:lnTo>
                  <a:lnTo>
                    <a:pt x="445" y="3"/>
                  </a:lnTo>
                  <a:lnTo>
                    <a:pt x="473"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38" name="开路设计13"/>
          <p:cNvGrpSpPr/>
          <p:nvPr/>
        </p:nvGrpSpPr>
        <p:grpSpPr>
          <a:xfrm>
            <a:off x="2765952" y="2556784"/>
            <a:ext cx="518261" cy="572938"/>
            <a:chOff x="5083175" y="390525"/>
            <a:chExt cx="346075" cy="382588"/>
          </a:xfrm>
          <a:solidFill>
            <a:schemeClr val="bg1"/>
          </a:solidFill>
        </p:grpSpPr>
        <p:sp>
          <p:nvSpPr>
            <p:cNvPr id="39" name="开路设计13-1"/>
            <p:cNvSpPr>
              <a:spLocks noChangeArrowheads="1"/>
            </p:cNvSpPr>
            <p:nvPr/>
          </p:nvSpPr>
          <p:spPr bwMode="auto">
            <a:xfrm>
              <a:off x="5089525" y="631825"/>
              <a:ext cx="84138" cy="141288"/>
            </a:xfrm>
            <a:prstGeom prst="rect">
              <a:avLst/>
            </a:prstGeom>
            <a:grpFill/>
            <a:ln w="0">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6" name="开路设计13-2"/>
            <p:cNvSpPr>
              <a:spLocks noChangeArrowheads="1"/>
            </p:cNvSpPr>
            <p:nvPr/>
          </p:nvSpPr>
          <p:spPr bwMode="auto">
            <a:xfrm>
              <a:off x="5211763" y="584200"/>
              <a:ext cx="84138" cy="188913"/>
            </a:xfrm>
            <a:prstGeom prst="rect">
              <a:avLst/>
            </a:prstGeom>
            <a:grpFill/>
            <a:ln w="0">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7" name="开路设计13-3"/>
            <p:cNvSpPr>
              <a:spLocks noChangeArrowheads="1"/>
            </p:cNvSpPr>
            <p:nvPr/>
          </p:nvSpPr>
          <p:spPr bwMode="auto">
            <a:xfrm>
              <a:off x="5332413" y="520700"/>
              <a:ext cx="84138" cy="252413"/>
            </a:xfrm>
            <a:prstGeom prst="rect">
              <a:avLst/>
            </a:prstGeom>
            <a:grpFill/>
            <a:ln w="0">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8" name="开路设计13-4"/>
            <p:cNvSpPr/>
            <p:nvPr/>
          </p:nvSpPr>
          <p:spPr bwMode="auto">
            <a:xfrm>
              <a:off x="5083175" y="474663"/>
              <a:ext cx="219075" cy="111125"/>
            </a:xfrm>
            <a:custGeom>
              <a:avLst/>
              <a:gdLst>
                <a:gd name="T0" fmla="*/ 1545 w 1934"/>
                <a:gd name="T1" fmla="*/ 0 h 991"/>
                <a:gd name="T2" fmla="*/ 1567 w 1934"/>
                <a:gd name="T3" fmla="*/ 3 h 991"/>
                <a:gd name="T4" fmla="*/ 1875 w 1934"/>
                <a:gd name="T5" fmla="*/ 99 h 991"/>
                <a:gd name="T6" fmla="*/ 1893 w 1934"/>
                <a:gd name="T7" fmla="*/ 108 h 991"/>
                <a:gd name="T8" fmla="*/ 1908 w 1934"/>
                <a:gd name="T9" fmla="*/ 119 h 991"/>
                <a:gd name="T10" fmla="*/ 1920 w 1934"/>
                <a:gd name="T11" fmla="*/ 134 h 991"/>
                <a:gd name="T12" fmla="*/ 1928 w 1934"/>
                <a:gd name="T13" fmla="*/ 150 h 991"/>
                <a:gd name="T14" fmla="*/ 1934 w 1934"/>
                <a:gd name="T15" fmla="*/ 169 h 991"/>
                <a:gd name="T16" fmla="*/ 1934 w 1934"/>
                <a:gd name="T17" fmla="*/ 188 h 991"/>
                <a:gd name="T18" fmla="*/ 1930 w 1934"/>
                <a:gd name="T19" fmla="*/ 208 h 991"/>
                <a:gd name="T20" fmla="*/ 1828 w 1934"/>
                <a:gd name="T21" fmla="*/ 507 h 991"/>
                <a:gd name="T22" fmla="*/ 1820 w 1934"/>
                <a:gd name="T23" fmla="*/ 526 h 991"/>
                <a:gd name="T24" fmla="*/ 1807 w 1934"/>
                <a:gd name="T25" fmla="*/ 540 h 991"/>
                <a:gd name="T26" fmla="*/ 1790 w 1934"/>
                <a:gd name="T27" fmla="*/ 551 h 991"/>
                <a:gd name="T28" fmla="*/ 1772 w 1934"/>
                <a:gd name="T29" fmla="*/ 557 h 991"/>
                <a:gd name="T30" fmla="*/ 1752 w 1934"/>
                <a:gd name="T31" fmla="*/ 558 h 991"/>
                <a:gd name="T32" fmla="*/ 1732 w 1934"/>
                <a:gd name="T33" fmla="*/ 554 h 991"/>
                <a:gd name="T34" fmla="*/ 1716 w 1934"/>
                <a:gd name="T35" fmla="*/ 547 h 991"/>
                <a:gd name="T36" fmla="*/ 1703 w 1934"/>
                <a:gd name="T37" fmla="*/ 536 h 991"/>
                <a:gd name="T38" fmla="*/ 1693 w 1934"/>
                <a:gd name="T39" fmla="*/ 523 h 991"/>
                <a:gd name="T40" fmla="*/ 1686 w 1934"/>
                <a:gd name="T41" fmla="*/ 507 h 991"/>
                <a:gd name="T42" fmla="*/ 1682 w 1934"/>
                <a:gd name="T43" fmla="*/ 491 h 991"/>
                <a:gd name="T44" fmla="*/ 1682 w 1934"/>
                <a:gd name="T45" fmla="*/ 475 h 991"/>
                <a:gd name="T46" fmla="*/ 1686 w 1934"/>
                <a:gd name="T47" fmla="*/ 457 h 991"/>
                <a:gd name="T48" fmla="*/ 1736 w 1934"/>
                <a:gd name="T49" fmla="*/ 319 h 991"/>
                <a:gd name="T50" fmla="*/ 107 w 1934"/>
                <a:gd name="T51" fmla="*/ 986 h 991"/>
                <a:gd name="T52" fmla="*/ 86 w 1934"/>
                <a:gd name="T53" fmla="*/ 991 h 991"/>
                <a:gd name="T54" fmla="*/ 67 w 1934"/>
                <a:gd name="T55" fmla="*/ 990 h 991"/>
                <a:gd name="T56" fmla="*/ 47 w 1934"/>
                <a:gd name="T57" fmla="*/ 985 h 991"/>
                <a:gd name="T58" fmla="*/ 31 w 1934"/>
                <a:gd name="T59" fmla="*/ 976 h 991"/>
                <a:gd name="T60" fmla="*/ 16 w 1934"/>
                <a:gd name="T61" fmla="*/ 961 h 991"/>
                <a:gd name="T62" fmla="*/ 5 w 1934"/>
                <a:gd name="T63" fmla="*/ 944 h 991"/>
                <a:gd name="T64" fmla="*/ 0 w 1934"/>
                <a:gd name="T65" fmla="*/ 923 h 991"/>
                <a:gd name="T66" fmla="*/ 1 w 1934"/>
                <a:gd name="T67" fmla="*/ 904 h 991"/>
                <a:gd name="T68" fmla="*/ 6 w 1934"/>
                <a:gd name="T69" fmla="*/ 885 h 991"/>
                <a:gd name="T70" fmla="*/ 15 w 1934"/>
                <a:gd name="T71" fmla="*/ 867 h 991"/>
                <a:gd name="T72" fmla="*/ 30 w 1934"/>
                <a:gd name="T73" fmla="*/ 853 h 991"/>
                <a:gd name="T74" fmla="*/ 48 w 1934"/>
                <a:gd name="T75" fmla="*/ 843 h 991"/>
                <a:gd name="T76" fmla="*/ 1645 w 1934"/>
                <a:gd name="T77" fmla="*/ 184 h 991"/>
                <a:gd name="T78" fmla="*/ 1521 w 1934"/>
                <a:gd name="T79" fmla="*/ 147 h 991"/>
                <a:gd name="T80" fmla="*/ 1502 w 1934"/>
                <a:gd name="T81" fmla="*/ 139 h 991"/>
                <a:gd name="T82" fmla="*/ 1487 w 1934"/>
                <a:gd name="T83" fmla="*/ 128 h 991"/>
                <a:gd name="T84" fmla="*/ 1476 w 1934"/>
                <a:gd name="T85" fmla="*/ 112 h 991"/>
                <a:gd name="T86" fmla="*/ 1469 w 1934"/>
                <a:gd name="T87" fmla="*/ 93 h 991"/>
                <a:gd name="T88" fmla="*/ 1467 w 1934"/>
                <a:gd name="T89" fmla="*/ 74 h 991"/>
                <a:gd name="T90" fmla="*/ 1470 w 1934"/>
                <a:gd name="T91" fmla="*/ 53 h 991"/>
                <a:gd name="T92" fmla="*/ 1479 w 1934"/>
                <a:gd name="T93" fmla="*/ 36 h 991"/>
                <a:gd name="T94" fmla="*/ 1491 w 1934"/>
                <a:gd name="T95" fmla="*/ 21 h 991"/>
                <a:gd name="T96" fmla="*/ 1508 w 1934"/>
                <a:gd name="T97" fmla="*/ 9 h 991"/>
                <a:gd name="T98" fmla="*/ 1525 w 1934"/>
                <a:gd name="T99" fmla="*/ 2 h 991"/>
                <a:gd name="T100" fmla="*/ 1545 w 1934"/>
                <a:gd name="T101"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4" h="991">
                  <a:moveTo>
                    <a:pt x="1545" y="0"/>
                  </a:moveTo>
                  <a:lnTo>
                    <a:pt x="1567" y="3"/>
                  </a:lnTo>
                  <a:lnTo>
                    <a:pt x="1875" y="99"/>
                  </a:lnTo>
                  <a:lnTo>
                    <a:pt x="1893" y="108"/>
                  </a:lnTo>
                  <a:lnTo>
                    <a:pt x="1908" y="119"/>
                  </a:lnTo>
                  <a:lnTo>
                    <a:pt x="1920" y="134"/>
                  </a:lnTo>
                  <a:lnTo>
                    <a:pt x="1928" y="150"/>
                  </a:lnTo>
                  <a:lnTo>
                    <a:pt x="1934" y="169"/>
                  </a:lnTo>
                  <a:lnTo>
                    <a:pt x="1934" y="188"/>
                  </a:lnTo>
                  <a:lnTo>
                    <a:pt x="1930" y="208"/>
                  </a:lnTo>
                  <a:lnTo>
                    <a:pt x="1828" y="507"/>
                  </a:lnTo>
                  <a:lnTo>
                    <a:pt x="1820" y="526"/>
                  </a:lnTo>
                  <a:lnTo>
                    <a:pt x="1807" y="540"/>
                  </a:lnTo>
                  <a:lnTo>
                    <a:pt x="1790" y="551"/>
                  </a:lnTo>
                  <a:lnTo>
                    <a:pt x="1772" y="557"/>
                  </a:lnTo>
                  <a:lnTo>
                    <a:pt x="1752" y="558"/>
                  </a:lnTo>
                  <a:lnTo>
                    <a:pt x="1732" y="554"/>
                  </a:lnTo>
                  <a:lnTo>
                    <a:pt x="1716" y="547"/>
                  </a:lnTo>
                  <a:lnTo>
                    <a:pt x="1703" y="536"/>
                  </a:lnTo>
                  <a:lnTo>
                    <a:pt x="1693" y="523"/>
                  </a:lnTo>
                  <a:lnTo>
                    <a:pt x="1686" y="507"/>
                  </a:lnTo>
                  <a:lnTo>
                    <a:pt x="1682" y="491"/>
                  </a:lnTo>
                  <a:lnTo>
                    <a:pt x="1682" y="475"/>
                  </a:lnTo>
                  <a:lnTo>
                    <a:pt x="1686" y="457"/>
                  </a:lnTo>
                  <a:lnTo>
                    <a:pt x="1736" y="319"/>
                  </a:lnTo>
                  <a:lnTo>
                    <a:pt x="107" y="986"/>
                  </a:lnTo>
                  <a:lnTo>
                    <a:pt x="86" y="991"/>
                  </a:lnTo>
                  <a:lnTo>
                    <a:pt x="67" y="990"/>
                  </a:lnTo>
                  <a:lnTo>
                    <a:pt x="47" y="985"/>
                  </a:lnTo>
                  <a:lnTo>
                    <a:pt x="31" y="976"/>
                  </a:lnTo>
                  <a:lnTo>
                    <a:pt x="16" y="961"/>
                  </a:lnTo>
                  <a:lnTo>
                    <a:pt x="5" y="944"/>
                  </a:lnTo>
                  <a:lnTo>
                    <a:pt x="0" y="923"/>
                  </a:lnTo>
                  <a:lnTo>
                    <a:pt x="1" y="904"/>
                  </a:lnTo>
                  <a:lnTo>
                    <a:pt x="6" y="885"/>
                  </a:lnTo>
                  <a:lnTo>
                    <a:pt x="15" y="867"/>
                  </a:lnTo>
                  <a:lnTo>
                    <a:pt x="30" y="853"/>
                  </a:lnTo>
                  <a:lnTo>
                    <a:pt x="48" y="843"/>
                  </a:lnTo>
                  <a:lnTo>
                    <a:pt x="1645" y="184"/>
                  </a:lnTo>
                  <a:lnTo>
                    <a:pt x="1521" y="147"/>
                  </a:lnTo>
                  <a:lnTo>
                    <a:pt x="1502" y="139"/>
                  </a:lnTo>
                  <a:lnTo>
                    <a:pt x="1487" y="128"/>
                  </a:lnTo>
                  <a:lnTo>
                    <a:pt x="1476" y="112"/>
                  </a:lnTo>
                  <a:lnTo>
                    <a:pt x="1469" y="93"/>
                  </a:lnTo>
                  <a:lnTo>
                    <a:pt x="1467" y="74"/>
                  </a:lnTo>
                  <a:lnTo>
                    <a:pt x="1470" y="53"/>
                  </a:lnTo>
                  <a:lnTo>
                    <a:pt x="1479" y="36"/>
                  </a:lnTo>
                  <a:lnTo>
                    <a:pt x="1491" y="21"/>
                  </a:lnTo>
                  <a:lnTo>
                    <a:pt x="1508" y="9"/>
                  </a:lnTo>
                  <a:lnTo>
                    <a:pt x="1525" y="2"/>
                  </a:lnTo>
                  <a:lnTo>
                    <a:pt x="1545"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9" name="开路设计13-5"/>
            <p:cNvSpPr>
              <a:spLocks noEditPoints="1"/>
            </p:cNvSpPr>
            <p:nvPr/>
          </p:nvSpPr>
          <p:spPr bwMode="auto">
            <a:xfrm>
              <a:off x="5321300" y="390525"/>
              <a:ext cx="107950" cy="107950"/>
            </a:xfrm>
            <a:custGeom>
              <a:avLst/>
              <a:gdLst>
                <a:gd name="T0" fmla="*/ 445 w 949"/>
                <a:gd name="T1" fmla="*/ 125 h 948"/>
                <a:gd name="T2" fmla="*/ 426 w 949"/>
                <a:gd name="T3" fmla="*/ 164 h 948"/>
                <a:gd name="T4" fmla="*/ 372 w 949"/>
                <a:gd name="T5" fmla="*/ 223 h 948"/>
                <a:gd name="T6" fmla="*/ 319 w 949"/>
                <a:gd name="T7" fmla="*/ 294 h 948"/>
                <a:gd name="T8" fmla="*/ 310 w 949"/>
                <a:gd name="T9" fmla="*/ 385 h 948"/>
                <a:gd name="T10" fmla="*/ 347 w 949"/>
                <a:gd name="T11" fmla="*/ 463 h 948"/>
                <a:gd name="T12" fmla="*/ 416 w 949"/>
                <a:gd name="T13" fmla="*/ 511 h 948"/>
                <a:gd name="T14" fmla="*/ 493 w 949"/>
                <a:gd name="T15" fmla="*/ 525 h 948"/>
                <a:gd name="T16" fmla="*/ 535 w 949"/>
                <a:gd name="T17" fmla="*/ 557 h 948"/>
                <a:gd name="T18" fmla="*/ 542 w 949"/>
                <a:gd name="T19" fmla="*/ 611 h 948"/>
                <a:gd name="T20" fmla="*/ 511 w 949"/>
                <a:gd name="T21" fmla="*/ 654 h 948"/>
                <a:gd name="T22" fmla="*/ 455 w 949"/>
                <a:gd name="T23" fmla="*/ 662 h 948"/>
                <a:gd name="T24" fmla="*/ 410 w 949"/>
                <a:gd name="T25" fmla="*/ 632 h 948"/>
                <a:gd name="T26" fmla="*/ 367 w 949"/>
                <a:gd name="T27" fmla="*/ 631 h 948"/>
                <a:gd name="T28" fmla="*/ 341 w 949"/>
                <a:gd name="T29" fmla="*/ 666 h 948"/>
                <a:gd name="T30" fmla="*/ 353 w 949"/>
                <a:gd name="T31" fmla="*/ 706 h 948"/>
                <a:gd name="T32" fmla="*/ 427 w 949"/>
                <a:gd name="T33" fmla="*/ 751 h 948"/>
                <a:gd name="T34" fmla="*/ 436 w 949"/>
                <a:gd name="T35" fmla="*/ 813 h 948"/>
                <a:gd name="T36" fmla="*/ 474 w 949"/>
                <a:gd name="T37" fmla="*/ 832 h 948"/>
                <a:gd name="T38" fmla="*/ 513 w 949"/>
                <a:gd name="T39" fmla="*/ 813 h 948"/>
                <a:gd name="T40" fmla="*/ 522 w 949"/>
                <a:gd name="T41" fmla="*/ 751 h 948"/>
                <a:gd name="T42" fmla="*/ 598 w 949"/>
                <a:gd name="T43" fmla="*/ 704 h 948"/>
                <a:gd name="T44" fmla="*/ 638 w 949"/>
                <a:gd name="T45" fmla="*/ 625 h 948"/>
                <a:gd name="T46" fmla="*/ 630 w 949"/>
                <a:gd name="T47" fmla="*/ 535 h 948"/>
                <a:gd name="T48" fmla="*/ 581 w 949"/>
                <a:gd name="T49" fmla="*/ 465 h 948"/>
                <a:gd name="T50" fmla="*/ 503 w 949"/>
                <a:gd name="T51" fmla="*/ 428 h 948"/>
                <a:gd name="T52" fmla="*/ 438 w 949"/>
                <a:gd name="T53" fmla="*/ 416 h 948"/>
                <a:gd name="T54" fmla="*/ 405 w 949"/>
                <a:gd name="T55" fmla="*/ 374 h 948"/>
                <a:gd name="T56" fmla="*/ 412 w 949"/>
                <a:gd name="T57" fmla="*/ 319 h 948"/>
                <a:gd name="T58" fmla="*/ 454 w 949"/>
                <a:gd name="T59" fmla="*/ 287 h 948"/>
                <a:gd name="T60" fmla="*/ 510 w 949"/>
                <a:gd name="T61" fmla="*/ 294 h 948"/>
                <a:gd name="T62" fmla="*/ 552 w 949"/>
                <a:gd name="T63" fmla="*/ 321 h 948"/>
                <a:gd name="T64" fmla="*/ 593 w 949"/>
                <a:gd name="T65" fmla="*/ 309 h 948"/>
                <a:gd name="T66" fmla="*/ 608 w 949"/>
                <a:gd name="T67" fmla="*/ 269 h 948"/>
                <a:gd name="T68" fmla="*/ 573 w 949"/>
                <a:gd name="T69" fmla="*/ 222 h 948"/>
                <a:gd name="T70" fmla="*/ 521 w 949"/>
                <a:gd name="T71" fmla="*/ 164 h 948"/>
                <a:gd name="T72" fmla="*/ 501 w 949"/>
                <a:gd name="T73" fmla="*/ 125 h 948"/>
                <a:gd name="T74" fmla="*/ 474 w 949"/>
                <a:gd name="T75" fmla="*/ 0 h 948"/>
                <a:gd name="T76" fmla="*/ 635 w 949"/>
                <a:gd name="T77" fmla="*/ 28 h 948"/>
                <a:gd name="T78" fmla="*/ 772 w 949"/>
                <a:gd name="T79" fmla="*/ 104 h 948"/>
                <a:gd name="T80" fmla="*/ 875 w 949"/>
                <a:gd name="T81" fmla="*/ 220 h 948"/>
                <a:gd name="T82" fmla="*/ 937 w 949"/>
                <a:gd name="T83" fmla="*/ 365 h 948"/>
                <a:gd name="T84" fmla="*/ 946 w 949"/>
                <a:gd name="T85" fmla="*/ 530 h 948"/>
                <a:gd name="T86" fmla="*/ 901 w 949"/>
                <a:gd name="T87" fmla="*/ 682 h 948"/>
                <a:gd name="T88" fmla="*/ 810 w 949"/>
                <a:gd name="T89" fmla="*/ 809 h 948"/>
                <a:gd name="T90" fmla="*/ 684 w 949"/>
                <a:gd name="T91" fmla="*/ 900 h 948"/>
                <a:gd name="T92" fmla="*/ 530 w 949"/>
                <a:gd name="T93" fmla="*/ 945 h 948"/>
                <a:gd name="T94" fmla="*/ 365 w 949"/>
                <a:gd name="T95" fmla="*/ 934 h 948"/>
                <a:gd name="T96" fmla="*/ 220 w 949"/>
                <a:gd name="T97" fmla="*/ 874 h 948"/>
                <a:gd name="T98" fmla="*/ 104 w 949"/>
                <a:gd name="T99" fmla="*/ 770 h 948"/>
                <a:gd name="T100" fmla="*/ 27 w 949"/>
                <a:gd name="T101" fmla="*/ 634 h 948"/>
                <a:gd name="T102" fmla="*/ 0 w 949"/>
                <a:gd name="T103" fmla="*/ 473 h 948"/>
                <a:gd name="T104" fmla="*/ 27 w 949"/>
                <a:gd name="T105" fmla="*/ 314 h 948"/>
                <a:gd name="T106" fmla="*/ 104 w 949"/>
                <a:gd name="T107" fmla="*/ 177 h 948"/>
                <a:gd name="T108" fmla="*/ 220 w 949"/>
                <a:gd name="T109" fmla="*/ 74 h 948"/>
                <a:gd name="T110" fmla="*/ 365 w 949"/>
                <a:gd name="T111" fmla="*/ 12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49" h="948">
                  <a:moveTo>
                    <a:pt x="474" y="116"/>
                  </a:moveTo>
                  <a:lnTo>
                    <a:pt x="458" y="119"/>
                  </a:lnTo>
                  <a:lnTo>
                    <a:pt x="445" y="125"/>
                  </a:lnTo>
                  <a:lnTo>
                    <a:pt x="435" y="135"/>
                  </a:lnTo>
                  <a:lnTo>
                    <a:pt x="429" y="148"/>
                  </a:lnTo>
                  <a:lnTo>
                    <a:pt x="426" y="164"/>
                  </a:lnTo>
                  <a:lnTo>
                    <a:pt x="426" y="196"/>
                  </a:lnTo>
                  <a:lnTo>
                    <a:pt x="398" y="208"/>
                  </a:lnTo>
                  <a:lnTo>
                    <a:pt x="372" y="223"/>
                  </a:lnTo>
                  <a:lnTo>
                    <a:pt x="351" y="243"/>
                  </a:lnTo>
                  <a:lnTo>
                    <a:pt x="332" y="268"/>
                  </a:lnTo>
                  <a:lnTo>
                    <a:pt x="319" y="294"/>
                  </a:lnTo>
                  <a:lnTo>
                    <a:pt x="310" y="324"/>
                  </a:lnTo>
                  <a:lnTo>
                    <a:pt x="307" y="356"/>
                  </a:lnTo>
                  <a:lnTo>
                    <a:pt x="310" y="385"/>
                  </a:lnTo>
                  <a:lnTo>
                    <a:pt x="318" y="413"/>
                  </a:lnTo>
                  <a:lnTo>
                    <a:pt x="330" y="440"/>
                  </a:lnTo>
                  <a:lnTo>
                    <a:pt x="347" y="463"/>
                  </a:lnTo>
                  <a:lnTo>
                    <a:pt x="367" y="483"/>
                  </a:lnTo>
                  <a:lnTo>
                    <a:pt x="390" y="499"/>
                  </a:lnTo>
                  <a:lnTo>
                    <a:pt x="416" y="511"/>
                  </a:lnTo>
                  <a:lnTo>
                    <a:pt x="444" y="519"/>
                  </a:lnTo>
                  <a:lnTo>
                    <a:pt x="474" y="521"/>
                  </a:lnTo>
                  <a:lnTo>
                    <a:pt x="493" y="525"/>
                  </a:lnTo>
                  <a:lnTo>
                    <a:pt x="511" y="532"/>
                  </a:lnTo>
                  <a:lnTo>
                    <a:pt x="525" y="543"/>
                  </a:lnTo>
                  <a:lnTo>
                    <a:pt x="535" y="557"/>
                  </a:lnTo>
                  <a:lnTo>
                    <a:pt x="542" y="574"/>
                  </a:lnTo>
                  <a:lnTo>
                    <a:pt x="545" y="593"/>
                  </a:lnTo>
                  <a:lnTo>
                    <a:pt x="542" y="611"/>
                  </a:lnTo>
                  <a:lnTo>
                    <a:pt x="535" y="629"/>
                  </a:lnTo>
                  <a:lnTo>
                    <a:pt x="525" y="643"/>
                  </a:lnTo>
                  <a:lnTo>
                    <a:pt x="511" y="654"/>
                  </a:lnTo>
                  <a:lnTo>
                    <a:pt x="493" y="662"/>
                  </a:lnTo>
                  <a:lnTo>
                    <a:pt x="474" y="664"/>
                  </a:lnTo>
                  <a:lnTo>
                    <a:pt x="455" y="662"/>
                  </a:lnTo>
                  <a:lnTo>
                    <a:pt x="438" y="653"/>
                  </a:lnTo>
                  <a:lnTo>
                    <a:pt x="423" y="641"/>
                  </a:lnTo>
                  <a:lnTo>
                    <a:pt x="410" y="632"/>
                  </a:lnTo>
                  <a:lnTo>
                    <a:pt x="396" y="627"/>
                  </a:lnTo>
                  <a:lnTo>
                    <a:pt x="382" y="627"/>
                  </a:lnTo>
                  <a:lnTo>
                    <a:pt x="367" y="631"/>
                  </a:lnTo>
                  <a:lnTo>
                    <a:pt x="355" y="639"/>
                  </a:lnTo>
                  <a:lnTo>
                    <a:pt x="346" y="651"/>
                  </a:lnTo>
                  <a:lnTo>
                    <a:pt x="341" y="666"/>
                  </a:lnTo>
                  <a:lnTo>
                    <a:pt x="341" y="680"/>
                  </a:lnTo>
                  <a:lnTo>
                    <a:pt x="345" y="694"/>
                  </a:lnTo>
                  <a:lnTo>
                    <a:pt x="353" y="706"/>
                  </a:lnTo>
                  <a:lnTo>
                    <a:pt x="374" y="726"/>
                  </a:lnTo>
                  <a:lnTo>
                    <a:pt x="400" y="741"/>
                  </a:lnTo>
                  <a:lnTo>
                    <a:pt x="427" y="751"/>
                  </a:lnTo>
                  <a:lnTo>
                    <a:pt x="427" y="785"/>
                  </a:lnTo>
                  <a:lnTo>
                    <a:pt x="429" y="800"/>
                  </a:lnTo>
                  <a:lnTo>
                    <a:pt x="436" y="813"/>
                  </a:lnTo>
                  <a:lnTo>
                    <a:pt x="446" y="823"/>
                  </a:lnTo>
                  <a:lnTo>
                    <a:pt x="459" y="830"/>
                  </a:lnTo>
                  <a:lnTo>
                    <a:pt x="474" y="832"/>
                  </a:lnTo>
                  <a:lnTo>
                    <a:pt x="489" y="830"/>
                  </a:lnTo>
                  <a:lnTo>
                    <a:pt x="502" y="823"/>
                  </a:lnTo>
                  <a:lnTo>
                    <a:pt x="513" y="813"/>
                  </a:lnTo>
                  <a:lnTo>
                    <a:pt x="520" y="800"/>
                  </a:lnTo>
                  <a:lnTo>
                    <a:pt x="522" y="785"/>
                  </a:lnTo>
                  <a:lnTo>
                    <a:pt x="522" y="751"/>
                  </a:lnTo>
                  <a:lnTo>
                    <a:pt x="550" y="740"/>
                  </a:lnTo>
                  <a:lnTo>
                    <a:pt x="575" y="725"/>
                  </a:lnTo>
                  <a:lnTo>
                    <a:pt x="598" y="704"/>
                  </a:lnTo>
                  <a:lnTo>
                    <a:pt x="615" y="681"/>
                  </a:lnTo>
                  <a:lnTo>
                    <a:pt x="628" y="653"/>
                  </a:lnTo>
                  <a:lnTo>
                    <a:pt x="638" y="625"/>
                  </a:lnTo>
                  <a:lnTo>
                    <a:pt x="641" y="593"/>
                  </a:lnTo>
                  <a:lnTo>
                    <a:pt x="638" y="562"/>
                  </a:lnTo>
                  <a:lnTo>
                    <a:pt x="630" y="535"/>
                  </a:lnTo>
                  <a:lnTo>
                    <a:pt x="617" y="508"/>
                  </a:lnTo>
                  <a:lnTo>
                    <a:pt x="601" y="486"/>
                  </a:lnTo>
                  <a:lnTo>
                    <a:pt x="581" y="465"/>
                  </a:lnTo>
                  <a:lnTo>
                    <a:pt x="558" y="449"/>
                  </a:lnTo>
                  <a:lnTo>
                    <a:pt x="531" y="437"/>
                  </a:lnTo>
                  <a:lnTo>
                    <a:pt x="503" y="428"/>
                  </a:lnTo>
                  <a:lnTo>
                    <a:pt x="474" y="426"/>
                  </a:lnTo>
                  <a:lnTo>
                    <a:pt x="454" y="423"/>
                  </a:lnTo>
                  <a:lnTo>
                    <a:pt x="438" y="416"/>
                  </a:lnTo>
                  <a:lnTo>
                    <a:pt x="424" y="406"/>
                  </a:lnTo>
                  <a:lnTo>
                    <a:pt x="412" y="392"/>
                  </a:lnTo>
                  <a:lnTo>
                    <a:pt x="405" y="374"/>
                  </a:lnTo>
                  <a:lnTo>
                    <a:pt x="402" y="356"/>
                  </a:lnTo>
                  <a:lnTo>
                    <a:pt x="405" y="336"/>
                  </a:lnTo>
                  <a:lnTo>
                    <a:pt x="412" y="319"/>
                  </a:lnTo>
                  <a:lnTo>
                    <a:pt x="424" y="305"/>
                  </a:lnTo>
                  <a:lnTo>
                    <a:pt x="438" y="294"/>
                  </a:lnTo>
                  <a:lnTo>
                    <a:pt x="454" y="287"/>
                  </a:lnTo>
                  <a:lnTo>
                    <a:pt x="474" y="284"/>
                  </a:lnTo>
                  <a:lnTo>
                    <a:pt x="492" y="287"/>
                  </a:lnTo>
                  <a:lnTo>
                    <a:pt x="510" y="294"/>
                  </a:lnTo>
                  <a:lnTo>
                    <a:pt x="525" y="307"/>
                  </a:lnTo>
                  <a:lnTo>
                    <a:pt x="537" y="317"/>
                  </a:lnTo>
                  <a:lnTo>
                    <a:pt x="552" y="321"/>
                  </a:lnTo>
                  <a:lnTo>
                    <a:pt x="566" y="322"/>
                  </a:lnTo>
                  <a:lnTo>
                    <a:pt x="580" y="318"/>
                  </a:lnTo>
                  <a:lnTo>
                    <a:pt x="593" y="309"/>
                  </a:lnTo>
                  <a:lnTo>
                    <a:pt x="602" y="297"/>
                  </a:lnTo>
                  <a:lnTo>
                    <a:pt x="607" y="283"/>
                  </a:lnTo>
                  <a:lnTo>
                    <a:pt x="608" y="269"/>
                  </a:lnTo>
                  <a:lnTo>
                    <a:pt x="604" y="255"/>
                  </a:lnTo>
                  <a:lnTo>
                    <a:pt x="595" y="241"/>
                  </a:lnTo>
                  <a:lnTo>
                    <a:pt x="573" y="222"/>
                  </a:lnTo>
                  <a:lnTo>
                    <a:pt x="548" y="207"/>
                  </a:lnTo>
                  <a:lnTo>
                    <a:pt x="521" y="196"/>
                  </a:lnTo>
                  <a:lnTo>
                    <a:pt x="521" y="164"/>
                  </a:lnTo>
                  <a:lnTo>
                    <a:pt x="519" y="148"/>
                  </a:lnTo>
                  <a:lnTo>
                    <a:pt x="512" y="135"/>
                  </a:lnTo>
                  <a:lnTo>
                    <a:pt x="501" y="125"/>
                  </a:lnTo>
                  <a:lnTo>
                    <a:pt x="488" y="119"/>
                  </a:lnTo>
                  <a:lnTo>
                    <a:pt x="474" y="116"/>
                  </a:lnTo>
                  <a:close/>
                  <a:moveTo>
                    <a:pt x="474" y="0"/>
                  </a:moveTo>
                  <a:lnTo>
                    <a:pt x="530" y="3"/>
                  </a:lnTo>
                  <a:lnTo>
                    <a:pt x="583" y="12"/>
                  </a:lnTo>
                  <a:lnTo>
                    <a:pt x="635" y="28"/>
                  </a:lnTo>
                  <a:lnTo>
                    <a:pt x="684" y="48"/>
                  </a:lnTo>
                  <a:lnTo>
                    <a:pt x="729" y="74"/>
                  </a:lnTo>
                  <a:lnTo>
                    <a:pt x="772" y="104"/>
                  </a:lnTo>
                  <a:lnTo>
                    <a:pt x="810" y="138"/>
                  </a:lnTo>
                  <a:lnTo>
                    <a:pt x="844" y="177"/>
                  </a:lnTo>
                  <a:lnTo>
                    <a:pt x="875" y="220"/>
                  </a:lnTo>
                  <a:lnTo>
                    <a:pt x="901" y="265"/>
                  </a:lnTo>
                  <a:lnTo>
                    <a:pt x="921" y="314"/>
                  </a:lnTo>
                  <a:lnTo>
                    <a:pt x="937" y="365"/>
                  </a:lnTo>
                  <a:lnTo>
                    <a:pt x="946" y="418"/>
                  </a:lnTo>
                  <a:lnTo>
                    <a:pt x="949" y="473"/>
                  </a:lnTo>
                  <a:lnTo>
                    <a:pt x="946" y="530"/>
                  </a:lnTo>
                  <a:lnTo>
                    <a:pt x="937" y="583"/>
                  </a:lnTo>
                  <a:lnTo>
                    <a:pt x="921" y="634"/>
                  </a:lnTo>
                  <a:lnTo>
                    <a:pt x="901" y="682"/>
                  </a:lnTo>
                  <a:lnTo>
                    <a:pt x="875" y="728"/>
                  </a:lnTo>
                  <a:lnTo>
                    <a:pt x="844" y="770"/>
                  </a:lnTo>
                  <a:lnTo>
                    <a:pt x="810" y="809"/>
                  </a:lnTo>
                  <a:lnTo>
                    <a:pt x="772" y="844"/>
                  </a:lnTo>
                  <a:lnTo>
                    <a:pt x="729" y="874"/>
                  </a:lnTo>
                  <a:lnTo>
                    <a:pt x="684" y="900"/>
                  </a:lnTo>
                  <a:lnTo>
                    <a:pt x="635" y="920"/>
                  </a:lnTo>
                  <a:lnTo>
                    <a:pt x="583" y="934"/>
                  </a:lnTo>
                  <a:lnTo>
                    <a:pt x="530" y="945"/>
                  </a:lnTo>
                  <a:lnTo>
                    <a:pt x="474" y="948"/>
                  </a:lnTo>
                  <a:lnTo>
                    <a:pt x="418" y="945"/>
                  </a:lnTo>
                  <a:lnTo>
                    <a:pt x="365" y="934"/>
                  </a:lnTo>
                  <a:lnTo>
                    <a:pt x="314" y="920"/>
                  </a:lnTo>
                  <a:lnTo>
                    <a:pt x="265" y="900"/>
                  </a:lnTo>
                  <a:lnTo>
                    <a:pt x="220" y="874"/>
                  </a:lnTo>
                  <a:lnTo>
                    <a:pt x="177" y="844"/>
                  </a:lnTo>
                  <a:lnTo>
                    <a:pt x="139" y="809"/>
                  </a:lnTo>
                  <a:lnTo>
                    <a:pt x="104" y="770"/>
                  </a:lnTo>
                  <a:lnTo>
                    <a:pt x="73" y="728"/>
                  </a:lnTo>
                  <a:lnTo>
                    <a:pt x="48" y="682"/>
                  </a:lnTo>
                  <a:lnTo>
                    <a:pt x="27" y="634"/>
                  </a:lnTo>
                  <a:lnTo>
                    <a:pt x="12" y="583"/>
                  </a:lnTo>
                  <a:lnTo>
                    <a:pt x="3" y="530"/>
                  </a:lnTo>
                  <a:lnTo>
                    <a:pt x="0" y="473"/>
                  </a:lnTo>
                  <a:lnTo>
                    <a:pt x="3" y="418"/>
                  </a:lnTo>
                  <a:lnTo>
                    <a:pt x="12" y="365"/>
                  </a:lnTo>
                  <a:lnTo>
                    <a:pt x="27" y="314"/>
                  </a:lnTo>
                  <a:lnTo>
                    <a:pt x="48" y="265"/>
                  </a:lnTo>
                  <a:lnTo>
                    <a:pt x="73" y="220"/>
                  </a:lnTo>
                  <a:lnTo>
                    <a:pt x="104" y="177"/>
                  </a:lnTo>
                  <a:lnTo>
                    <a:pt x="139" y="138"/>
                  </a:lnTo>
                  <a:lnTo>
                    <a:pt x="177" y="104"/>
                  </a:lnTo>
                  <a:lnTo>
                    <a:pt x="220" y="74"/>
                  </a:lnTo>
                  <a:lnTo>
                    <a:pt x="265" y="48"/>
                  </a:lnTo>
                  <a:lnTo>
                    <a:pt x="314" y="28"/>
                  </a:lnTo>
                  <a:lnTo>
                    <a:pt x="365" y="12"/>
                  </a:lnTo>
                  <a:lnTo>
                    <a:pt x="418" y="3"/>
                  </a:lnTo>
                  <a:lnTo>
                    <a:pt x="474"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60" name="开路设计14"/>
          <p:cNvGrpSpPr>
            <a:grpSpLocks noChangeAspect="1"/>
          </p:cNvGrpSpPr>
          <p:nvPr/>
        </p:nvGrpSpPr>
        <p:grpSpPr bwMode="auto">
          <a:xfrm>
            <a:off x="8776273" y="2648473"/>
            <a:ext cx="528929" cy="492286"/>
            <a:chOff x="-2535" y="1171"/>
            <a:chExt cx="2454" cy="2284"/>
          </a:xfrm>
          <a:solidFill>
            <a:schemeClr val="bg1"/>
          </a:solidFill>
        </p:grpSpPr>
        <p:sp>
          <p:nvSpPr>
            <p:cNvPr id="61" name="开路设计14-1"/>
            <p:cNvSpPr/>
            <p:nvPr/>
          </p:nvSpPr>
          <p:spPr bwMode="auto">
            <a:xfrm>
              <a:off x="-2165" y="3027"/>
              <a:ext cx="1714" cy="428"/>
            </a:xfrm>
            <a:custGeom>
              <a:avLst/>
              <a:gdLst>
                <a:gd name="T0" fmla="*/ 196 w 3428"/>
                <a:gd name="T1" fmla="*/ 0 h 856"/>
                <a:gd name="T2" fmla="*/ 719 w 3428"/>
                <a:gd name="T3" fmla="*/ 0 h 856"/>
                <a:gd name="T4" fmla="*/ 759 w 3428"/>
                <a:gd name="T5" fmla="*/ 49 h 856"/>
                <a:gd name="T6" fmla="*/ 805 w 3428"/>
                <a:gd name="T7" fmla="*/ 91 h 856"/>
                <a:gd name="T8" fmla="*/ 857 w 3428"/>
                <a:gd name="T9" fmla="*/ 128 h 856"/>
                <a:gd name="T10" fmla="*/ 912 w 3428"/>
                <a:gd name="T11" fmla="*/ 158 h 856"/>
                <a:gd name="T12" fmla="*/ 973 w 3428"/>
                <a:gd name="T13" fmla="*/ 178 h 856"/>
                <a:gd name="T14" fmla="*/ 1036 w 3428"/>
                <a:gd name="T15" fmla="*/ 192 h 856"/>
                <a:gd name="T16" fmla="*/ 1103 w 3428"/>
                <a:gd name="T17" fmla="*/ 196 h 856"/>
                <a:gd name="T18" fmla="*/ 2325 w 3428"/>
                <a:gd name="T19" fmla="*/ 196 h 856"/>
                <a:gd name="T20" fmla="*/ 2392 w 3428"/>
                <a:gd name="T21" fmla="*/ 192 h 856"/>
                <a:gd name="T22" fmla="*/ 2454 w 3428"/>
                <a:gd name="T23" fmla="*/ 178 h 856"/>
                <a:gd name="T24" fmla="*/ 2515 w 3428"/>
                <a:gd name="T25" fmla="*/ 158 h 856"/>
                <a:gd name="T26" fmla="*/ 2570 w 3428"/>
                <a:gd name="T27" fmla="*/ 128 h 856"/>
                <a:gd name="T28" fmla="*/ 2622 w 3428"/>
                <a:gd name="T29" fmla="*/ 91 h 856"/>
                <a:gd name="T30" fmla="*/ 2669 w 3428"/>
                <a:gd name="T31" fmla="*/ 49 h 856"/>
                <a:gd name="T32" fmla="*/ 2709 w 3428"/>
                <a:gd name="T33" fmla="*/ 0 h 856"/>
                <a:gd name="T34" fmla="*/ 3233 w 3428"/>
                <a:gd name="T35" fmla="*/ 0 h 856"/>
                <a:gd name="T36" fmla="*/ 3271 w 3428"/>
                <a:gd name="T37" fmla="*/ 4 h 856"/>
                <a:gd name="T38" fmla="*/ 3309 w 3428"/>
                <a:gd name="T39" fmla="*/ 16 h 856"/>
                <a:gd name="T40" fmla="*/ 3341 w 3428"/>
                <a:gd name="T41" fmla="*/ 34 h 856"/>
                <a:gd name="T42" fmla="*/ 3371 w 3428"/>
                <a:gd name="T43" fmla="*/ 58 h 856"/>
                <a:gd name="T44" fmla="*/ 3395 w 3428"/>
                <a:gd name="T45" fmla="*/ 88 h 856"/>
                <a:gd name="T46" fmla="*/ 3413 w 3428"/>
                <a:gd name="T47" fmla="*/ 120 h 856"/>
                <a:gd name="T48" fmla="*/ 3425 w 3428"/>
                <a:gd name="T49" fmla="*/ 158 h 856"/>
                <a:gd name="T50" fmla="*/ 3428 w 3428"/>
                <a:gd name="T51" fmla="*/ 196 h 856"/>
                <a:gd name="T52" fmla="*/ 3428 w 3428"/>
                <a:gd name="T53" fmla="*/ 856 h 856"/>
                <a:gd name="T54" fmla="*/ 0 w 3428"/>
                <a:gd name="T55" fmla="*/ 856 h 856"/>
                <a:gd name="T56" fmla="*/ 0 w 3428"/>
                <a:gd name="T57" fmla="*/ 196 h 856"/>
                <a:gd name="T58" fmla="*/ 3 w 3428"/>
                <a:gd name="T59" fmla="*/ 158 h 856"/>
                <a:gd name="T60" fmla="*/ 15 w 3428"/>
                <a:gd name="T61" fmla="*/ 120 h 856"/>
                <a:gd name="T62" fmla="*/ 33 w 3428"/>
                <a:gd name="T63" fmla="*/ 88 h 856"/>
                <a:gd name="T64" fmla="*/ 56 w 3428"/>
                <a:gd name="T65" fmla="*/ 58 h 856"/>
                <a:gd name="T66" fmla="*/ 86 w 3428"/>
                <a:gd name="T67" fmla="*/ 34 h 856"/>
                <a:gd name="T68" fmla="*/ 119 w 3428"/>
                <a:gd name="T69" fmla="*/ 16 h 856"/>
                <a:gd name="T70" fmla="*/ 156 w 3428"/>
                <a:gd name="T71" fmla="*/ 4 h 856"/>
                <a:gd name="T72" fmla="*/ 196 w 3428"/>
                <a:gd name="T7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8" h="856">
                  <a:moveTo>
                    <a:pt x="196" y="0"/>
                  </a:moveTo>
                  <a:lnTo>
                    <a:pt x="719" y="0"/>
                  </a:lnTo>
                  <a:lnTo>
                    <a:pt x="759" y="49"/>
                  </a:lnTo>
                  <a:lnTo>
                    <a:pt x="805" y="91"/>
                  </a:lnTo>
                  <a:lnTo>
                    <a:pt x="857" y="128"/>
                  </a:lnTo>
                  <a:lnTo>
                    <a:pt x="912" y="158"/>
                  </a:lnTo>
                  <a:lnTo>
                    <a:pt x="973" y="178"/>
                  </a:lnTo>
                  <a:lnTo>
                    <a:pt x="1036" y="192"/>
                  </a:lnTo>
                  <a:lnTo>
                    <a:pt x="1103" y="196"/>
                  </a:lnTo>
                  <a:lnTo>
                    <a:pt x="2325" y="196"/>
                  </a:lnTo>
                  <a:lnTo>
                    <a:pt x="2392" y="192"/>
                  </a:lnTo>
                  <a:lnTo>
                    <a:pt x="2454" y="178"/>
                  </a:lnTo>
                  <a:lnTo>
                    <a:pt x="2515" y="158"/>
                  </a:lnTo>
                  <a:lnTo>
                    <a:pt x="2570" y="128"/>
                  </a:lnTo>
                  <a:lnTo>
                    <a:pt x="2622" y="91"/>
                  </a:lnTo>
                  <a:lnTo>
                    <a:pt x="2669" y="49"/>
                  </a:lnTo>
                  <a:lnTo>
                    <a:pt x="2709" y="0"/>
                  </a:lnTo>
                  <a:lnTo>
                    <a:pt x="3233" y="0"/>
                  </a:lnTo>
                  <a:lnTo>
                    <a:pt x="3271" y="4"/>
                  </a:lnTo>
                  <a:lnTo>
                    <a:pt x="3309" y="16"/>
                  </a:lnTo>
                  <a:lnTo>
                    <a:pt x="3341" y="34"/>
                  </a:lnTo>
                  <a:lnTo>
                    <a:pt x="3371" y="58"/>
                  </a:lnTo>
                  <a:lnTo>
                    <a:pt x="3395" y="88"/>
                  </a:lnTo>
                  <a:lnTo>
                    <a:pt x="3413" y="120"/>
                  </a:lnTo>
                  <a:lnTo>
                    <a:pt x="3425" y="158"/>
                  </a:lnTo>
                  <a:lnTo>
                    <a:pt x="3428" y="196"/>
                  </a:lnTo>
                  <a:lnTo>
                    <a:pt x="3428" y="856"/>
                  </a:lnTo>
                  <a:lnTo>
                    <a:pt x="0" y="856"/>
                  </a:lnTo>
                  <a:lnTo>
                    <a:pt x="0" y="196"/>
                  </a:lnTo>
                  <a:lnTo>
                    <a:pt x="3" y="158"/>
                  </a:lnTo>
                  <a:lnTo>
                    <a:pt x="15" y="120"/>
                  </a:lnTo>
                  <a:lnTo>
                    <a:pt x="33" y="88"/>
                  </a:lnTo>
                  <a:lnTo>
                    <a:pt x="56" y="58"/>
                  </a:lnTo>
                  <a:lnTo>
                    <a:pt x="86" y="34"/>
                  </a:lnTo>
                  <a:lnTo>
                    <a:pt x="119" y="16"/>
                  </a:lnTo>
                  <a:lnTo>
                    <a:pt x="156" y="4"/>
                  </a:lnTo>
                  <a:lnTo>
                    <a:pt x="196"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2" name="开路设计14-2"/>
            <p:cNvSpPr>
              <a:spLocks noEditPoints="1"/>
            </p:cNvSpPr>
            <p:nvPr/>
          </p:nvSpPr>
          <p:spPr bwMode="auto">
            <a:xfrm>
              <a:off x="-2535" y="1171"/>
              <a:ext cx="2454" cy="1856"/>
            </a:xfrm>
            <a:custGeom>
              <a:avLst/>
              <a:gdLst>
                <a:gd name="T0" fmla="*/ 327 w 4908"/>
                <a:gd name="T1" fmla="*/ 534 h 3713"/>
                <a:gd name="T2" fmla="*/ 201 w 4908"/>
                <a:gd name="T3" fmla="*/ 767 h 3713"/>
                <a:gd name="T4" fmla="*/ 253 w 4908"/>
                <a:gd name="T5" fmla="*/ 1059 h 3713"/>
                <a:gd name="T6" fmla="*/ 576 w 4908"/>
                <a:gd name="T7" fmla="*/ 1466 h 3713"/>
                <a:gd name="T8" fmla="*/ 1078 w 4908"/>
                <a:gd name="T9" fmla="*/ 1787 h 3713"/>
                <a:gd name="T10" fmla="*/ 918 w 4908"/>
                <a:gd name="T11" fmla="*/ 1260 h 3713"/>
                <a:gd name="T12" fmla="*/ 854 w 4908"/>
                <a:gd name="T13" fmla="*/ 610 h 3713"/>
                <a:gd name="T14" fmla="*/ 671 w 4908"/>
                <a:gd name="T15" fmla="*/ 505 h 3713"/>
                <a:gd name="T16" fmla="*/ 4413 w 4908"/>
                <a:gd name="T17" fmla="*/ 467 h 3713"/>
                <a:gd name="T18" fmla="*/ 4168 w 4908"/>
                <a:gd name="T19" fmla="*/ 538 h 3713"/>
                <a:gd name="T20" fmla="*/ 4037 w 4908"/>
                <a:gd name="T21" fmla="*/ 884 h 3713"/>
                <a:gd name="T22" fmla="*/ 3940 w 4908"/>
                <a:gd name="T23" fmla="*/ 1487 h 3713"/>
                <a:gd name="T24" fmla="*/ 4047 w 4908"/>
                <a:gd name="T25" fmla="*/ 1674 h 3713"/>
                <a:gd name="T26" fmla="*/ 4489 w 4908"/>
                <a:gd name="T27" fmla="*/ 1309 h 3713"/>
                <a:gd name="T28" fmla="*/ 4698 w 4908"/>
                <a:gd name="T29" fmla="*/ 936 h 3713"/>
                <a:gd name="T30" fmla="*/ 4675 w 4908"/>
                <a:gd name="T31" fmla="*/ 666 h 3713"/>
                <a:gd name="T32" fmla="*/ 4506 w 4908"/>
                <a:gd name="T33" fmla="*/ 484 h 3713"/>
                <a:gd name="T34" fmla="*/ 4065 w 4908"/>
                <a:gd name="T35" fmla="*/ 190 h 3713"/>
                <a:gd name="T36" fmla="*/ 4297 w 4908"/>
                <a:gd name="T37" fmla="*/ 282 h 3713"/>
                <a:gd name="T38" fmla="*/ 4607 w 4908"/>
                <a:gd name="T39" fmla="*/ 316 h 3713"/>
                <a:gd name="T40" fmla="*/ 4818 w 4908"/>
                <a:gd name="T41" fmla="*/ 519 h 3713"/>
                <a:gd name="T42" fmla="*/ 4908 w 4908"/>
                <a:gd name="T43" fmla="*/ 848 h 3713"/>
                <a:gd name="T44" fmla="*/ 4785 w 4908"/>
                <a:gd name="T45" fmla="*/ 1232 h 3713"/>
                <a:gd name="T46" fmla="*/ 4415 w 4908"/>
                <a:gd name="T47" fmla="*/ 1652 h 3713"/>
                <a:gd name="T48" fmla="*/ 3886 w 4908"/>
                <a:gd name="T49" fmla="*/ 1977 h 3713"/>
                <a:gd name="T50" fmla="*/ 3465 w 4908"/>
                <a:gd name="T51" fmla="*/ 2239 h 3713"/>
                <a:gd name="T52" fmla="*/ 3039 w 4908"/>
                <a:gd name="T53" fmla="*/ 2449 h 3713"/>
                <a:gd name="T54" fmla="*/ 2824 w 4908"/>
                <a:gd name="T55" fmla="*/ 2602 h 3713"/>
                <a:gd name="T56" fmla="*/ 2758 w 4908"/>
                <a:gd name="T57" fmla="*/ 2839 h 3713"/>
                <a:gd name="T58" fmla="*/ 2844 w 4908"/>
                <a:gd name="T59" fmla="*/ 3037 h 3713"/>
                <a:gd name="T60" fmla="*/ 3115 w 4908"/>
                <a:gd name="T61" fmla="*/ 3156 h 3713"/>
                <a:gd name="T62" fmla="*/ 3307 w 4908"/>
                <a:gd name="T63" fmla="*/ 3290 h 3713"/>
                <a:gd name="T64" fmla="*/ 3342 w 4908"/>
                <a:gd name="T65" fmla="*/ 3483 h 3713"/>
                <a:gd name="T66" fmla="*/ 3206 w 4908"/>
                <a:gd name="T67" fmla="*/ 3676 h 3713"/>
                <a:gd name="T68" fmla="*/ 1792 w 4908"/>
                <a:gd name="T69" fmla="*/ 3708 h 3713"/>
                <a:gd name="T70" fmla="*/ 1600 w 4908"/>
                <a:gd name="T71" fmla="*/ 3574 h 3713"/>
                <a:gd name="T72" fmla="*/ 1579 w 4908"/>
                <a:gd name="T73" fmla="*/ 3335 h 3713"/>
                <a:gd name="T74" fmla="*/ 1745 w 4908"/>
                <a:gd name="T75" fmla="*/ 3169 h 3713"/>
                <a:gd name="T76" fmla="*/ 2027 w 4908"/>
                <a:gd name="T77" fmla="*/ 3075 h 3713"/>
                <a:gd name="T78" fmla="*/ 2145 w 4908"/>
                <a:gd name="T79" fmla="*/ 2877 h 3713"/>
                <a:gd name="T80" fmla="*/ 2112 w 4908"/>
                <a:gd name="T81" fmla="*/ 2647 h 3713"/>
                <a:gd name="T82" fmla="*/ 1920 w 4908"/>
                <a:gd name="T83" fmla="*/ 2468 h 3713"/>
                <a:gd name="T84" fmla="*/ 1518 w 4908"/>
                <a:gd name="T85" fmla="*/ 2289 h 3713"/>
                <a:gd name="T86" fmla="*/ 1139 w 4908"/>
                <a:gd name="T87" fmla="*/ 2026 h 3713"/>
                <a:gd name="T88" fmla="*/ 589 w 4908"/>
                <a:gd name="T89" fmla="*/ 1726 h 3713"/>
                <a:gd name="T90" fmla="*/ 179 w 4908"/>
                <a:gd name="T91" fmla="*/ 1320 h 3713"/>
                <a:gd name="T92" fmla="*/ 7 w 4908"/>
                <a:gd name="T93" fmla="*/ 919 h 3713"/>
                <a:gd name="T94" fmla="*/ 57 w 4908"/>
                <a:gd name="T95" fmla="*/ 580 h 3713"/>
                <a:gd name="T96" fmla="*/ 253 w 4908"/>
                <a:gd name="T97" fmla="*/ 343 h 3713"/>
                <a:gd name="T98" fmla="*/ 545 w 4908"/>
                <a:gd name="T99" fmla="*/ 273 h 3713"/>
                <a:gd name="T100" fmla="*/ 847 w 4908"/>
                <a:gd name="T101" fmla="*/ 373 h 3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08" h="3713">
                  <a:moveTo>
                    <a:pt x="490" y="467"/>
                  </a:moveTo>
                  <a:lnTo>
                    <a:pt x="445" y="473"/>
                  </a:lnTo>
                  <a:lnTo>
                    <a:pt x="403" y="484"/>
                  </a:lnTo>
                  <a:lnTo>
                    <a:pt x="363" y="505"/>
                  </a:lnTo>
                  <a:lnTo>
                    <a:pt x="327" y="534"/>
                  </a:lnTo>
                  <a:lnTo>
                    <a:pt x="293" y="569"/>
                  </a:lnTo>
                  <a:lnTo>
                    <a:pt x="262" y="614"/>
                  </a:lnTo>
                  <a:lnTo>
                    <a:pt x="234" y="666"/>
                  </a:lnTo>
                  <a:lnTo>
                    <a:pt x="213" y="715"/>
                  </a:lnTo>
                  <a:lnTo>
                    <a:pt x="201" y="767"/>
                  </a:lnTo>
                  <a:lnTo>
                    <a:pt x="196" y="821"/>
                  </a:lnTo>
                  <a:lnTo>
                    <a:pt x="199" y="878"/>
                  </a:lnTo>
                  <a:lnTo>
                    <a:pt x="210" y="936"/>
                  </a:lnTo>
                  <a:lnTo>
                    <a:pt x="228" y="997"/>
                  </a:lnTo>
                  <a:lnTo>
                    <a:pt x="253" y="1059"/>
                  </a:lnTo>
                  <a:lnTo>
                    <a:pt x="299" y="1144"/>
                  </a:lnTo>
                  <a:lnTo>
                    <a:pt x="354" y="1227"/>
                  </a:lnTo>
                  <a:lnTo>
                    <a:pt x="420" y="1309"/>
                  </a:lnTo>
                  <a:lnTo>
                    <a:pt x="494" y="1390"/>
                  </a:lnTo>
                  <a:lnTo>
                    <a:pt x="576" y="1466"/>
                  </a:lnTo>
                  <a:lnTo>
                    <a:pt x="665" y="1540"/>
                  </a:lnTo>
                  <a:lnTo>
                    <a:pt x="761" y="1609"/>
                  </a:lnTo>
                  <a:lnTo>
                    <a:pt x="862" y="1674"/>
                  </a:lnTo>
                  <a:lnTo>
                    <a:pt x="968" y="1734"/>
                  </a:lnTo>
                  <a:lnTo>
                    <a:pt x="1078" y="1787"/>
                  </a:lnTo>
                  <a:lnTo>
                    <a:pt x="1036" y="1692"/>
                  </a:lnTo>
                  <a:lnTo>
                    <a:pt x="1000" y="1592"/>
                  </a:lnTo>
                  <a:lnTo>
                    <a:pt x="969" y="1487"/>
                  </a:lnTo>
                  <a:lnTo>
                    <a:pt x="942" y="1376"/>
                  </a:lnTo>
                  <a:lnTo>
                    <a:pt x="918" y="1260"/>
                  </a:lnTo>
                  <a:lnTo>
                    <a:pt x="901" y="1140"/>
                  </a:lnTo>
                  <a:lnTo>
                    <a:pt x="884" y="1015"/>
                  </a:lnTo>
                  <a:lnTo>
                    <a:pt x="872" y="885"/>
                  </a:lnTo>
                  <a:lnTo>
                    <a:pt x="862" y="749"/>
                  </a:lnTo>
                  <a:lnTo>
                    <a:pt x="854" y="610"/>
                  </a:lnTo>
                  <a:lnTo>
                    <a:pt x="826" y="589"/>
                  </a:lnTo>
                  <a:lnTo>
                    <a:pt x="792" y="568"/>
                  </a:lnTo>
                  <a:lnTo>
                    <a:pt x="755" y="545"/>
                  </a:lnTo>
                  <a:lnTo>
                    <a:pt x="714" y="525"/>
                  </a:lnTo>
                  <a:lnTo>
                    <a:pt x="671" y="505"/>
                  </a:lnTo>
                  <a:lnTo>
                    <a:pt x="627" y="489"/>
                  </a:lnTo>
                  <a:lnTo>
                    <a:pt x="581" y="477"/>
                  </a:lnTo>
                  <a:lnTo>
                    <a:pt x="534" y="470"/>
                  </a:lnTo>
                  <a:lnTo>
                    <a:pt x="490" y="467"/>
                  </a:lnTo>
                  <a:close/>
                  <a:moveTo>
                    <a:pt x="4413" y="467"/>
                  </a:moveTo>
                  <a:lnTo>
                    <a:pt x="4363" y="470"/>
                  </a:lnTo>
                  <a:lnTo>
                    <a:pt x="4312" y="480"/>
                  </a:lnTo>
                  <a:lnTo>
                    <a:pt x="4263" y="495"/>
                  </a:lnTo>
                  <a:lnTo>
                    <a:pt x="4214" y="516"/>
                  </a:lnTo>
                  <a:lnTo>
                    <a:pt x="4168" y="538"/>
                  </a:lnTo>
                  <a:lnTo>
                    <a:pt x="4125" y="562"/>
                  </a:lnTo>
                  <a:lnTo>
                    <a:pt x="4087" y="586"/>
                  </a:lnTo>
                  <a:lnTo>
                    <a:pt x="4055" y="608"/>
                  </a:lnTo>
                  <a:lnTo>
                    <a:pt x="4047" y="748"/>
                  </a:lnTo>
                  <a:lnTo>
                    <a:pt x="4037" y="884"/>
                  </a:lnTo>
                  <a:lnTo>
                    <a:pt x="4025" y="1015"/>
                  </a:lnTo>
                  <a:lnTo>
                    <a:pt x="4010" y="1140"/>
                  </a:lnTo>
                  <a:lnTo>
                    <a:pt x="3991" y="1260"/>
                  </a:lnTo>
                  <a:lnTo>
                    <a:pt x="3968" y="1375"/>
                  </a:lnTo>
                  <a:lnTo>
                    <a:pt x="3940" y="1487"/>
                  </a:lnTo>
                  <a:lnTo>
                    <a:pt x="3909" y="1591"/>
                  </a:lnTo>
                  <a:lnTo>
                    <a:pt x="3873" y="1692"/>
                  </a:lnTo>
                  <a:lnTo>
                    <a:pt x="3831" y="1786"/>
                  </a:lnTo>
                  <a:lnTo>
                    <a:pt x="3942" y="1732"/>
                  </a:lnTo>
                  <a:lnTo>
                    <a:pt x="4047" y="1674"/>
                  </a:lnTo>
                  <a:lnTo>
                    <a:pt x="4148" y="1609"/>
                  </a:lnTo>
                  <a:lnTo>
                    <a:pt x="4244" y="1539"/>
                  </a:lnTo>
                  <a:lnTo>
                    <a:pt x="4333" y="1466"/>
                  </a:lnTo>
                  <a:lnTo>
                    <a:pt x="4415" y="1390"/>
                  </a:lnTo>
                  <a:lnTo>
                    <a:pt x="4489" y="1309"/>
                  </a:lnTo>
                  <a:lnTo>
                    <a:pt x="4555" y="1227"/>
                  </a:lnTo>
                  <a:lnTo>
                    <a:pt x="4610" y="1144"/>
                  </a:lnTo>
                  <a:lnTo>
                    <a:pt x="4654" y="1059"/>
                  </a:lnTo>
                  <a:lnTo>
                    <a:pt x="4680" y="997"/>
                  </a:lnTo>
                  <a:lnTo>
                    <a:pt x="4698" y="936"/>
                  </a:lnTo>
                  <a:lnTo>
                    <a:pt x="4710" y="878"/>
                  </a:lnTo>
                  <a:lnTo>
                    <a:pt x="4713" y="821"/>
                  </a:lnTo>
                  <a:lnTo>
                    <a:pt x="4707" y="767"/>
                  </a:lnTo>
                  <a:lnTo>
                    <a:pt x="4695" y="715"/>
                  </a:lnTo>
                  <a:lnTo>
                    <a:pt x="4675" y="666"/>
                  </a:lnTo>
                  <a:lnTo>
                    <a:pt x="4646" y="614"/>
                  </a:lnTo>
                  <a:lnTo>
                    <a:pt x="4614" y="569"/>
                  </a:lnTo>
                  <a:lnTo>
                    <a:pt x="4582" y="534"/>
                  </a:lnTo>
                  <a:lnTo>
                    <a:pt x="4544" y="505"/>
                  </a:lnTo>
                  <a:lnTo>
                    <a:pt x="4506" y="484"/>
                  </a:lnTo>
                  <a:lnTo>
                    <a:pt x="4462" y="473"/>
                  </a:lnTo>
                  <a:lnTo>
                    <a:pt x="4413" y="467"/>
                  </a:lnTo>
                  <a:close/>
                  <a:moveTo>
                    <a:pt x="842" y="0"/>
                  </a:moveTo>
                  <a:lnTo>
                    <a:pt x="4067" y="0"/>
                  </a:lnTo>
                  <a:lnTo>
                    <a:pt x="4065" y="190"/>
                  </a:lnTo>
                  <a:lnTo>
                    <a:pt x="4062" y="371"/>
                  </a:lnTo>
                  <a:lnTo>
                    <a:pt x="4114" y="344"/>
                  </a:lnTo>
                  <a:lnTo>
                    <a:pt x="4172" y="319"/>
                  </a:lnTo>
                  <a:lnTo>
                    <a:pt x="4233" y="298"/>
                  </a:lnTo>
                  <a:lnTo>
                    <a:pt x="4297" y="282"/>
                  </a:lnTo>
                  <a:lnTo>
                    <a:pt x="4364" y="272"/>
                  </a:lnTo>
                  <a:lnTo>
                    <a:pt x="4433" y="272"/>
                  </a:lnTo>
                  <a:lnTo>
                    <a:pt x="4501" y="279"/>
                  </a:lnTo>
                  <a:lnTo>
                    <a:pt x="4556" y="294"/>
                  </a:lnTo>
                  <a:lnTo>
                    <a:pt x="4607" y="316"/>
                  </a:lnTo>
                  <a:lnTo>
                    <a:pt x="4656" y="343"/>
                  </a:lnTo>
                  <a:lnTo>
                    <a:pt x="4701" y="377"/>
                  </a:lnTo>
                  <a:lnTo>
                    <a:pt x="4744" y="419"/>
                  </a:lnTo>
                  <a:lnTo>
                    <a:pt x="4783" y="465"/>
                  </a:lnTo>
                  <a:lnTo>
                    <a:pt x="4818" y="519"/>
                  </a:lnTo>
                  <a:lnTo>
                    <a:pt x="4851" y="580"/>
                  </a:lnTo>
                  <a:lnTo>
                    <a:pt x="4878" y="642"/>
                  </a:lnTo>
                  <a:lnTo>
                    <a:pt x="4896" y="709"/>
                  </a:lnTo>
                  <a:lnTo>
                    <a:pt x="4906" y="776"/>
                  </a:lnTo>
                  <a:lnTo>
                    <a:pt x="4908" y="848"/>
                  </a:lnTo>
                  <a:lnTo>
                    <a:pt x="4902" y="919"/>
                  </a:lnTo>
                  <a:lnTo>
                    <a:pt x="4887" y="992"/>
                  </a:lnTo>
                  <a:lnTo>
                    <a:pt x="4863" y="1067"/>
                  </a:lnTo>
                  <a:lnTo>
                    <a:pt x="4833" y="1143"/>
                  </a:lnTo>
                  <a:lnTo>
                    <a:pt x="4785" y="1232"/>
                  </a:lnTo>
                  <a:lnTo>
                    <a:pt x="4729" y="1320"/>
                  </a:lnTo>
                  <a:lnTo>
                    <a:pt x="4662" y="1406"/>
                  </a:lnTo>
                  <a:lnTo>
                    <a:pt x="4588" y="1491"/>
                  </a:lnTo>
                  <a:lnTo>
                    <a:pt x="4504" y="1573"/>
                  </a:lnTo>
                  <a:lnTo>
                    <a:pt x="4415" y="1652"/>
                  </a:lnTo>
                  <a:lnTo>
                    <a:pt x="4320" y="1726"/>
                  </a:lnTo>
                  <a:lnTo>
                    <a:pt x="4217" y="1798"/>
                  </a:lnTo>
                  <a:lnTo>
                    <a:pt x="4111" y="1863"/>
                  </a:lnTo>
                  <a:lnTo>
                    <a:pt x="4000" y="1923"/>
                  </a:lnTo>
                  <a:lnTo>
                    <a:pt x="3886" y="1977"/>
                  </a:lnTo>
                  <a:lnTo>
                    <a:pt x="3770" y="2024"/>
                  </a:lnTo>
                  <a:lnTo>
                    <a:pt x="3651" y="2064"/>
                  </a:lnTo>
                  <a:lnTo>
                    <a:pt x="3595" y="2127"/>
                  </a:lnTo>
                  <a:lnTo>
                    <a:pt x="3532" y="2185"/>
                  </a:lnTo>
                  <a:lnTo>
                    <a:pt x="3465" y="2239"/>
                  </a:lnTo>
                  <a:lnTo>
                    <a:pt x="3392" y="2289"/>
                  </a:lnTo>
                  <a:lnTo>
                    <a:pt x="3313" y="2335"/>
                  </a:lnTo>
                  <a:lnTo>
                    <a:pt x="3229" y="2377"/>
                  </a:lnTo>
                  <a:lnTo>
                    <a:pt x="3138" y="2414"/>
                  </a:lnTo>
                  <a:lnTo>
                    <a:pt x="3039" y="2449"/>
                  </a:lnTo>
                  <a:lnTo>
                    <a:pt x="2989" y="2468"/>
                  </a:lnTo>
                  <a:lnTo>
                    <a:pt x="2941" y="2493"/>
                  </a:lnTo>
                  <a:lnTo>
                    <a:pt x="2897" y="2524"/>
                  </a:lnTo>
                  <a:lnTo>
                    <a:pt x="2858" y="2560"/>
                  </a:lnTo>
                  <a:lnTo>
                    <a:pt x="2824" y="2602"/>
                  </a:lnTo>
                  <a:lnTo>
                    <a:pt x="2797" y="2647"/>
                  </a:lnTo>
                  <a:lnTo>
                    <a:pt x="2776" y="2694"/>
                  </a:lnTo>
                  <a:lnTo>
                    <a:pt x="2763" y="2746"/>
                  </a:lnTo>
                  <a:lnTo>
                    <a:pt x="2757" y="2800"/>
                  </a:lnTo>
                  <a:lnTo>
                    <a:pt x="2758" y="2839"/>
                  </a:lnTo>
                  <a:lnTo>
                    <a:pt x="2764" y="2877"/>
                  </a:lnTo>
                  <a:lnTo>
                    <a:pt x="2776" y="2918"/>
                  </a:lnTo>
                  <a:lnTo>
                    <a:pt x="2792" y="2956"/>
                  </a:lnTo>
                  <a:lnTo>
                    <a:pt x="2815" y="2997"/>
                  </a:lnTo>
                  <a:lnTo>
                    <a:pt x="2844" y="3037"/>
                  </a:lnTo>
                  <a:lnTo>
                    <a:pt x="2882" y="3075"/>
                  </a:lnTo>
                  <a:lnTo>
                    <a:pt x="2926" y="3114"/>
                  </a:lnTo>
                  <a:lnTo>
                    <a:pt x="2980" y="3151"/>
                  </a:lnTo>
                  <a:lnTo>
                    <a:pt x="3065" y="3151"/>
                  </a:lnTo>
                  <a:lnTo>
                    <a:pt x="3115" y="3156"/>
                  </a:lnTo>
                  <a:lnTo>
                    <a:pt x="3163" y="3169"/>
                  </a:lnTo>
                  <a:lnTo>
                    <a:pt x="3206" y="3189"/>
                  </a:lnTo>
                  <a:lnTo>
                    <a:pt x="3246" y="3217"/>
                  </a:lnTo>
                  <a:lnTo>
                    <a:pt x="3281" y="3251"/>
                  </a:lnTo>
                  <a:lnTo>
                    <a:pt x="3307" y="3290"/>
                  </a:lnTo>
                  <a:lnTo>
                    <a:pt x="3328" y="3335"/>
                  </a:lnTo>
                  <a:lnTo>
                    <a:pt x="3342" y="3382"/>
                  </a:lnTo>
                  <a:lnTo>
                    <a:pt x="3346" y="3433"/>
                  </a:lnTo>
                  <a:lnTo>
                    <a:pt x="3346" y="3433"/>
                  </a:lnTo>
                  <a:lnTo>
                    <a:pt x="3342" y="3483"/>
                  </a:lnTo>
                  <a:lnTo>
                    <a:pt x="3328" y="3530"/>
                  </a:lnTo>
                  <a:lnTo>
                    <a:pt x="3307" y="3574"/>
                  </a:lnTo>
                  <a:lnTo>
                    <a:pt x="3281" y="3613"/>
                  </a:lnTo>
                  <a:lnTo>
                    <a:pt x="3246" y="3647"/>
                  </a:lnTo>
                  <a:lnTo>
                    <a:pt x="3206" y="3676"/>
                  </a:lnTo>
                  <a:lnTo>
                    <a:pt x="3163" y="3696"/>
                  </a:lnTo>
                  <a:lnTo>
                    <a:pt x="3115" y="3708"/>
                  </a:lnTo>
                  <a:lnTo>
                    <a:pt x="3065" y="3713"/>
                  </a:lnTo>
                  <a:lnTo>
                    <a:pt x="1843" y="3713"/>
                  </a:lnTo>
                  <a:lnTo>
                    <a:pt x="1792" y="3708"/>
                  </a:lnTo>
                  <a:lnTo>
                    <a:pt x="1745" y="3696"/>
                  </a:lnTo>
                  <a:lnTo>
                    <a:pt x="1701" y="3676"/>
                  </a:lnTo>
                  <a:lnTo>
                    <a:pt x="1661" y="3647"/>
                  </a:lnTo>
                  <a:lnTo>
                    <a:pt x="1628" y="3613"/>
                  </a:lnTo>
                  <a:lnTo>
                    <a:pt x="1600" y="3574"/>
                  </a:lnTo>
                  <a:lnTo>
                    <a:pt x="1579" y="3530"/>
                  </a:lnTo>
                  <a:lnTo>
                    <a:pt x="1566" y="3483"/>
                  </a:lnTo>
                  <a:lnTo>
                    <a:pt x="1561" y="3433"/>
                  </a:lnTo>
                  <a:lnTo>
                    <a:pt x="1566" y="3382"/>
                  </a:lnTo>
                  <a:lnTo>
                    <a:pt x="1579" y="3335"/>
                  </a:lnTo>
                  <a:lnTo>
                    <a:pt x="1600" y="3290"/>
                  </a:lnTo>
                  <a:lnTo>
                    <a:pt x="1628" y="3251"/>
                  </a:lnTo>
                  <a:lnTo>
                    <a:pt x="1661" y="3217"/>
                  </a:lnTo>
                  <a:lnTo>
                    <a:pt x="1701" y="3189"/>
                  </a:lnTo>
                  <a:lnTo>
                    <a:pt x="1745" y="3169"/>
                  </a:lnTo>
                  <a:lnTo>
                    <a:pt x="1792" y="3156"/>
                  </a:lnTo>
                  <a:lnTo>
                    <a:pt x="1843" y="3151"/>
                  </a:lnTo>
                  <a:lnTo>
                    <a:pt x="1929" y="3151"/>
                  </a:lnTo>
                  <a:lnTo>
                    <a:pt x="1983" y="3114"/>
                  </a:lnTo>
                  <a:lnTo>
                    <a:pt x="2027" y="3075"/>
                  </a:lnTo>
                  <a:lnTo>
                    <a:pt x="2065" y="3037"/>
                  </a:lnTo>
                  <a:lnTo>
                    <a:pt x="2094" y="2997"/>
                  </a:lnTo>
                  <a:lnTo>
                    <a:pt x="2117" y="2956"/>
                  </a:lnTo>
                  <a:lnTo>
                    <a:pt x="2133" y="2918"/>
                  </a:lnTo>
                  <a:lnTo>
                    <a:pt x="2145" y="2877"/>
                  </a:lnTo>
                  <a:lnTo>
                    <a:pt x="2151" y="2839"/>
                  </a:lnTo>
                  <a:lnTo>
                    <a:pt x="2152" y="2800"/>
                  </a:lnTo>
                  <a:lnTo>
                    <a:pt x="2146" y="2746"/>
                  </a:lnTo>
                  <a:lnTo>
                    <a:pt x="2133" y="2694"/>
                  </a:lnTo>
                  <a:lnTo>
                    <a:pt x="2112" y="2647"/>
                  </a:lnTo>
                  <a:lnTo>
                    <a:pt x="2085" y="2602"/>
                  </a:lnTo>
                  <a:lnTo>
                    <a:pt x="2051" y="2560"/>
                  </a:lnTo>
                  <a:lnTo>
                    <a:pt x="2012" y="2524"/>
                  </a:lnTo>
                  <a:lnTo>
                    <a:pt x="1968" y="2493"/>
                  </a:lnTo>
                  <a:lnTo>
                    <a:pt x="1920" y="2468"/>
                  </a:lnTo>
                  <a:lnTo>
                    <a:pt x="1870" y="2449"/>
                  </a:lnTo>
                  <a:lnTo>
                    <a:pt x="1773" y="2414"/>
                  </a:lnTo>
                  <a:lnTo>
                    <a:pt x="1680" y="2377"/>
                  </a:lnTo>
                  <a:lnTo>
                    <a:pt x="1597" y="2335"/>
                  </a:lnTo>
                  <a:lnTo>
                    <a:pt x="1518" y="2289"/>
                  </a:lnTo>
                  <a:lnTo>
                    <a:pt x="1445" y="2240"/>
                  </a:lnTo>
                  <a:lnTo>
                    <a:pt x="1377" y="2185"/>
                  </a:lnTo>
                  <a:lnTo>
                    <a:pt x="1314" y="2127"/>
                  </a:lnTo>
                  <a:lnTo>
                    <a:pt x="1258" y="2066"/>
                  </a:lnTo>
                  <a:lnTo>
                    <a:pt x="1139" y="2026"/>
                  </a:lnTo>
                  <a:lnTo>
                    <a:pt x="1023" y="1978"/>
                  </a:lnTo>
                  <a:lnTo>
                    <a:pt x="909" y="1923"/>
                  </a:lnTo>
                  <a:lnTo>
                    <a:pt x="798" y="1863"/>
                  </a:lnTo>
                  <a:lnTo>
                    <a:pt x="692" y="1798"/>
                  </a:lnTo>
                  <a:lnTo>
                    <a:pt x="589" y="1726"/>
                  </a:lnTo>
                  <a:lnTo>
                    <a:pt x="493" y="1652"/>
                  </a:lnTo>
                  <a:lnTo>
                    <a:pt x="403" y="1573"/>
                  </a:lnTo>
                  <a:lnTo>
                    <a:pt x="320" y="1491"/>
                  </a:lnTo>
                  <a:lnTo>
                    <a:pt x="246" y="1406"/>
                  </a:lnTo>
                  <a:lnTo>
                    <a:pt x="179" y="1320"/>
                  </a:lnTo>
                  <a:lnTo>
                    <a:pt x="122" y="1232"/>
                  </a:lnTo>
                  <a:lnTo>
                    <a:pt x="76" y="1143"/>
                  </a:lnTo>
                  <a:lnTo>
                    <a:pt x="45" y="1067"/>
                  </a:lnTo>
                  <a:lnTo>
                    <a:pt x="21" y="992"/>
                  </a:lnTo>
                  <a:lnTo>
                    <a:pt x="7" y="919"/>
                  </a:lnTo>
                  <a:lnTo>
                    <a:pt x="0" y="848"/>
                  </a:lnTo>
                  <a:lnTo>
                    <a:pt x="1" y="776"/>
                  </a:lnTo>
                  <a:lnTo>
                    <a:pt x="12" y="709"/>
                  </a:lnTo>
                  <a:lnTo>
                    <a:pt x="30" y="642"/>
                  </a:lnTo>
                  <a:lnTo>
                    <a:pt x="57" y="580"/>
                  </a:lnTo>
                  <a:lnTo>
                    <a:pt x="89" y="519"/>
                  </a:lnTo>
                  <a:lnTo>
                    <a:pt x="125" y="465"/>
                  </a:lnTo>
                  <a:lnTo>
                    <a:pt x="165" y="419"/>
                  </a:lnTo>
                  <a:lnTo>
                    <a:pt x="207" y="377"/>
                  </a:lnTo>
                  <a:lnTo>
                    <a:pt x="253" y="343"/>
                  </a:lnTo>
                  <a:lnTo>
                    <a:pt x="301" y="316"/>
                  </a:lnTo>
                  <a:lnTo>
                    <a:pt x="353" y="294"/>
                  </a:lnTo>
                  <a:lnTo>
                    <a:pt x="406" y="279"/>
                  </a:lnTo>
                  <a:lnTo>
                    <a:pt x="476" y="272"/>
                  </a:lnTo>
                  <a:lnTo>
                    <a:pt x="545" y="273"/>
                  </a:lnTo>
                  <a:lnTo>
                    <a:pt x="610" y="282"/>
                  </a:lnTo>
                  <a:lnTo>
                    <a:pt x="676" y="298"/>
                  </a:lnTo>
                  <a:lnTo>
                    <a:pt x="737" y="319"/>
                  </a:lnTo>
                  <a:lnTo>
                    <a:pt x="795" y="344"/>
                  </a:lnTo>
                  <a:lnTo>
                    <a:pt x="847" y="373"/>
                  </a:lnTo>
                  <a:lnTo>
                    <a:pt x="844" y="190"/>
                  </a:lnTo>
                  <a:lnTo>
                    <a:pt x="842"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ppt_x"/>
                                          </p:val>
                                        </p:tav>
                                        <p:tav tm="100000">
                                          <p:val>
                                            <p:strVal val="#ppt_x"/>
                                          </p:val>
                                        </p:tav>
                                      </p:tavLst>
                                    </p:anim>
                                    <p:anim calcmode="lin" valueType="num">
                                      <p:cBhvr additive="base">
                                        <p:cTn id="52" dur="500" fill="hold"/>
                                        <p:tgtEl>
                                          <p:spTgt spid="3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additive="base">
                                        <p:cTn id="55" dur="500" fill="hold"/>
                                        <p:tgtEl>
                                          <p:spTgt spid="60"/>
                                        </p:tgtEl>
                                        <p:attrNameLst>
                                          <p:attrName>ppt_x</p:attrName>
                                        </p:attrNameLst>
                                      </p:cBhvr>
                                      <p:tavLst>
                                        <p:tav tm="0">
                                          <p:val>
                                            <p:strVal val="#ppt_x"/>
                                          </p:val>
                                        </p:tav>
                                        <p:tav tm="100000">
                                          <p:val>
                                            <p:strVal val="#ppt_x"/>
                                          </p:val>
                                        </p:tav>
                                      </p:tavLst>
                                    </p:anim>
                                    <p:anim calcmode="lin" valueType="num">
                                      <p:cBhvr additive="base">
                                        <p:cTn id="5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39240" y="1642745"/>
            <a:ext cx="9118600" cy="396176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3683000" y="1350645"/>
            <a:ext cx="4711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p:cNvGrpSpPr/>
          <p:nvPr/>
        </p:nvGrpSpPr>
        <p:grpSpPr>
          <a:xfrm>
            <a:off x="1795145" y="601345"/>
            <a:ext cx="3415030" cy="460375"/>
            <a:chOff x="2827" y="947"/>
            <a:chExt cx="5378" cy="725"/>
          </a:xfrm>
        </p:grpSpPr>
        <p:sp>
          <p:nvSpPr>
            <p:cNvPr id="7" name="文本框 6"/>
            <p:cNvSpPr txBox="1"/>
            <p:nvPr/>
          </p:nvSpPr>
          <p:spPr>
            <a:xfrm>
              <a:off x="2827" y="947"/>
              <a:ext cx="3168" cy="725"/>
            </a:xfrm>
            <a:prstGeom prst="rect">
              <a:avLst/>
            </a:prstGeom>
            <a:noFill/>
          </p:spPr>
          <p:txBody>
            <a:bodyPr wrap="none" rtlCol="0">
              <a:spAutoFit/>
            </a:bodyPr>
            <a:lstStyle/>
            <a:p>
              <a:r>
                <a:rPr lang="zh-CN" altLang="en-US" sz="2400" dirty="0" smtClean="0">
                  <a:solidFill>
                    <a:schemeClr val="accent1"/>
                  </a:solidFill>
                  <a:cs typeface="+mn-ea"/>
                  <a:sym typeface="+mn-lt"/>
                </a:rPr>
                <a:t>重温入团誓词</a:t>
              </a:r>
            </a:p>
          </p:txBody>
        </p:sp>
        <p:sp>
          <p:nvSpPr>
            <p:cNvPr id="11" name="文本框 10"/>
            <p:cNvSpPr txBox="1"/>
            <p:nvPr>
              <p:custDataLst>
                <p:tags r:id="rId1"/>
              </p:custDataLst>
            </p:nvPr>
          </p:nvSpPr>
          <p:spPr>
            <a:xfrm>
              <a:off x="5885" y="1219"/>
              <a:ext cx="2320" cy="337"/>
            </a:xfrm>
            <a:prstGeom prst="rect">
              <a:avLst/>
            </a:prstGeom>
            <a:noFill/>
          </p:spPr>
          <p:txBody>
            <a:bodyPr wrap="square" rtlCol="0" anchor="t">
              <a:spAutoFit/>
            </a:bodyPr>
            <a:lstStyle/>
            <a:p>
              <a:r>
                <a:rPr lang="zh-CN" altLang="en-US" sz="800">
                  <a:solidFill>
                    <a:schemeClr val="lt1">
                      <a:lumMod val="25000"/>
                    </a:schemeClr>
                  </a:solidFill>
                  <a:cs typeface="+mn-ea"/>
                  <a:sym typeface="+mn-lt"/>
                </a:rPr>
                <a:t>Historical background </a:t>
              </a:r>
            </a:p>
          </p:txBody>
        </p:sp>
      </p:grpSp>
      <p:sp>
        <p:nvSpPr>
          <p:cNvPr id="2" name="文本框 1"/>
          <p:cNvSpPr txBox="1"/>
          <p:nvPr/>
        </p:nvSpPr>
        <p:spPr>
          <a:xfrm>
            <a:off x="2181225" y="2284095"/>
            <a:ext cx="7898765" cy="3046095"/>
          </a:xfrm>
          <a:prstGeom prst="rect">
            <a:avLst/>
          </a:prstGeom>
          <a:noFill/>
        </p:spPr>
        <p:txBody>
          <a:bodyPr wrap="square" rtlCol="0" anchor="t">
            <a:spAutoFit/>
          </a:bodyPr>
          <a:lstStyle/>
          <a:p>
            <a:pPr>
              <a:lnSpc>
                <a:spcPct val="200000"/>
              </a:lnSpc>
            </a:pPr>
            <a:r>
              <a:rPr lang="zh-CN" altLang="en-US" sz="2400" b="1">
                <a:solidFill>
                  <a:srgbClr val="C00000"/>
                </a:solidFill>
                <a:cs typeface="+mn-ea"/>
                <a:sym typeface="+mn-lt"/>
              </a:rPr>
              <a:t>“我志愿加入中国共产主义青年团，坚决拥护中国共产党的领导，遵守团的章程，执行团的决议，履行团的义务，严遵团的纪律，勤奋学习，积极工作，吃苦在前，享受在后，为共产主义事业而奋斗 ” 。</a:t>
            </a:r>
          </a:p>
        </p:txBody>
      </p:sp>
      <p:sp>
        <p:nvSpPr>
          <p:cNvPr id="30" name="开路设计6"/>
          <p:cNvSpPr txBox="1"/>
          <p:nvPr/>
        </p:nvSpPr>
        <p:spPr>
          <a:xfrm>
            <a:off x="4829131" y="1408186"/>
            <a:ext cx="2488019" cy="521970"/>
          </a:xfrm>
          <a:prstGeom prst="rect">
            <a:avLst/>
          </a:prstGeom>
          <a:noFill/>
        </p:spPr>
        <p:txBody>
          <a:bodyPr wrap="square" rtlCol="0">
            <a:spAutoFit/>
          </a:bodyPr>
          <a:lstStyle/>
          <a:p>
            <a:pPr algn="ctr"/>
            <a:r>
              <a:rPr lang="zh-CN" altLang="en-US" sz="2800" dirty="0">
                <a:solidFill>
                  <a:srgbClr val="C00000"/>
                </a:solidFill>
                <a:cs typeface="+mn-ea"/>
                <a:sym typeface="+mn-lt"/>
              </a:rPr>
              <a:t>入团誓词</a:t>
            </a:r>
          </a:p>
        </p:txBody>
      </p:sp>
      <p:grpSp>
        <p:nvGrpSpPr>
          <p:cNvPr id="31" name="开路设计7"/>
          <p:cNvGrpSpPr/>
          <p:nvPr/>
        </p:nvGrpSpPr>
        <p:grpSpPr>
          <a:xfrm>
            <a:off x="4061967" y="1507403"/>
            <a:ext cx="964597" cy="266217"/>
            <a:chOff x="2614287" y="1604361"/>
            <a:chExt cx="964597" cy="266217"/>
          </a:xfrm>
          <a:solidFill>
            <a:srgbClr val="FF0000"/>
          </a:solidFill>
        </p:grpSpPr>
        <p:sp>
          <p:nvSpPr>
            <p:cNvPr id="32" name="开路设计7-1"/>
            <p:cNvSpPr/>
            <p:nvPr/>
          </p:nvSpPr>
          <p:spPr>
            <a:xfrm>
              <a:off x="2614287" y="1604361"/>
              <a:ext cx="266217" cy="26621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3" name="开路设计7-2"/>
            <p:cNvSpPr/>
            <p:nvPr/>
          </p:nvSpPr>
          <p:spPr>
            <a:xfrm>
              <a:off x="2961920" y="1604361"/>
              <a:ext cx="266217" cy="26621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4" name="开路设计7-3"/>
            <p:cNvSpPr/>
            <p:nvPr/>
          </p:nvSpPr>
          <p:spPr>
            <a:xfrm>
              <a:off x="3312667" y="1604361"/>
              <a:ext cx="266217" cy="26621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nvGrpSpPr>
          <p:cNvPr id="35" name="开路设计8"/>
          <p:cNvGrpSpPr/>
          <p:nvPr/>
        </p:nvGrpSpPr>
        <p:grpSpPr>
          <a:xfrm>
            <a:off x="7034221" y="1503517"/>
            <a:ext cx="964597" cy="266217"/>
            <a:chOff x="2614287" y="1604361"/>
            <a:chExt cx="964597" cy="266217"/>
          </a:xfrm>
          <a:solidFill>
            <a:srgbClr val="FF0000"/>
          </a:solidFill>
        </p:grpSpPr>
        <p:sp>
          <p:nvSpPr>
            <p:cNvPr id="36" name="开路设计8-1"/>
            <p:cNvSpPr/>
            <p:nvPr/>
          </p:nvSpPr>
          <p:spPr>
            <a:xfrm>
              <a:off x="2614287" y="1604361"/>
              <a:ext cx="266217" cy="26621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7" name="开路设计8-2"/>
            <p:cNvSpPr/>
            <p:nvPr/>
          </p:nvSpPr>
          <p:spPr>
            <a:xfrm>
              <a:off x="2961920" y="1604361"/>
              <a:ext cx="266217" cy="26621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8" name="开路设计8-3"/>
            <p:cNvSpPr/>
            <p:nvPr/>
          </p:nvSpPr>
          <p:spPr>
            <a:xfrm>
              <a:off x="3312667" y="1604361"/>
              <a:ext cx="266217" cy="26621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heel(1)">
                                      <p:cBhvr>
                                        <p:cTn id="16" dur="2000"/>
                                        <p:tgtEl>
                                          <p:spTgt spid="30"/>
                                        </p:tgtEl>
                                      </p:cBhvr>
                                    </p:animEffect>
                                  </p:childTnLst>
                                </p:cTn>
                              </p:par>
                              <p:par>
                                <p:cTn id="17" presetID="21" presetClass="entr" presetSubtype="1"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heel(1)">
                                      <p:cBhvr>
                                        <p:cTn id="19" dur="2000"/>
                                        <p:tgtEl>
                                          <p:spTgt spid="31"/>
                                        </p:tgtEl>
                                      </p:cBhvr>
                                    </p:animEffect>
                                  </p:childTnLst>
                                </p:cTn>
                              </p:par>
                              <p:par>
                                <p:cTn id="20" presetID="21" presetClass="entr" presetSubtype="1"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heel(1)">
                                      <p:cBhvr>
                                        <p:cTn id="2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2" grpId="0"/>
      <p:bldP spid="2" grpId="1"/>
      <p:bldP spid="30" grpId="0"/>
      <p:bldP spid="3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F:\图库\背景\5c88b1dd19378.jpg5c88b1dd19378"/>
          <p:cNvPicPr>
            <a:picLocks noChangeAspect="1"/>
          </p:cNvPicPr>
          <p:nvPr/>
        </p:nvPicPr>
        <p:blipFill>
          <a:blip r:embed="rId6" cstate="screen"/>
          <a:srcRect r="-82"/>
          <a:stretch>
            <a:fillRect/>
          </a:stretch>
        </p:blipFill>
        <p:spPr>
          <a:xfrm flipH="1">
            <a:off x="-27940" y="-46990"/>
            <a:ext cx="12391390" cy="6973570"/>
          </a:xfrm>
          <a:prstGeom prst="rect">
            <a:avLst/>
          </a:prstGeom>
        </p:spPr>
      </p:pic>
      <p:sp>
        <p:nvSpPr>
          <p:cNvPr id="32" name="稻壳儿 夏至夏末"/>
          <p:cNvSpPr>
            <a:spLocks noChangeArrowheads="1"/>
          </p:cNvSpPr>
          <p:nvPr/>
        </p:nvSpPr>
        <p:spPr bwMode="auto">
          <a:xfrm>
            <a:off x="3290570" y="2607310"/>
            <a:ext cx="5765800" cy="1014730"/>
          </a:xfrm>
          <a:prstGeom prst="rect">
            <a:avLst/>
          </a:prstGeom>
          <a:noFill/>
        </p:spPr>
        <p:txBody>
          <a:bodyPr wrap="square" rtlCol="0">
            <a:spAutoFit/>
          </a:bodyPr>
          <a:lstStyle/>
          <a:p>
            <a:pPr algn="ctr"/>
            <a:r>
              <a:rPr lang="zh-CN" altLang="en-US" sz="6000" b="1" spc="-200" dirty="0">
                <a:solidFill>
                  <a:schemeClr val="accent1"/>
                </a:solidFill>
                <a:effectLst>
                  <a:glow rad="127000">
                    <a:schemeClr val="bg1"/>
                  </a:glow>
                </a:effectLst>
                <a:cs typeface="+mn-ea"/>
                <a:sym typeface="+mn-lt"/>
              </a:rPr>
              <a:t>做合格共青团员</a:t>
            </a:r>
          </a:p>
        </p:txBody>
      </p:sp>
      <p:sp>
        <p:nvSpPr>
          <p:cNvPr id="33" name="矩形 32"/>
          <p:cNvSpPr/>
          <p:nvPr>
            <p:custDataLst>
              <p:tags r:id="rId1"/>
            </p:custDataLst>
          </p:nvPr>
        </p:nvSpPr>
        <p:spPr>
          <a:xfrm>
            <a:off x="3813175" y="3590290"/>
            <a:ext cx="4720590" cy="613694"/>
          </a:xfrm>
          <a:prstGeom prst="rect">
            <a:avLst/>
          </a:prstGeom>
        </p:spPr>
        <p:txBody>
          <a:bodyPr wrap="square">
            <a:spAutoFit/>
          </a:bodyPr>
          <a:lstStyle/>
          <a:p>
            <a:pPr algn="ctr">
              <a:lnSpc>
                <a:spcPct val="150000"/>
              </a:lnSpc>
            </a:pPr>
            <a:r>
              <a:rPr lang="zh-CN" altLang="en-US" sz="1200" dirty="0">
                <a:solidFill>
                  <a:schemeClr val="tx1">
                    <a:lumMod val="50000"/>
                    <a:lumOff val="50000"/>
                  </a:schemeClr>
                </a:solidFill>
                <a:cs typeface="+mn-ea"/>
                <a:sym typeface="+mn-lt"/>
              </a:rPr>
              <a:t>点击输入简要文字内容，文字内容需概括精炼，不用多余的文字修饰，言简意赅的说明分项内容。</a:t>
            </a:r>
          </a:p>
        </p:txBody>
      </p:sp>
      <p:grpSp>
        <p:nvGrpSpPr>
          <p:cNvPr id="16" name="组合 15"/>
          <p:cNvGrpSpPr/>
          <p:nvPr/>
        </p:nvGrpSpPr>
        <p:grpSpPr>
          <a:xfrm>
            <a:off x="4618355" y="821055"/>
            <a:ext cx="3002915" cy="1821815"/>
            <a:chOff x="7273" y="1315"/>
            <a:chExt cx="4729" cy="2869"/>
          </a:xfrm>
        </p:grpSpPr>
        <p:pic>
          <p:nvPicPr>
            <p:cNvPr id="9" name="图片 8" descr="51miz-E845522-1BC3F86A"/>
            <p:cNvPicPr>
              <a:picLocks noChangeAspect="1"/>
            </p:cNvPicPr>
            <p:nvPr/>
          </p:nvPicPr>
          <p:blipFill>
            <a:blip r:embed="rId7" cstate="screen"/>
            <a:stretch>
              <a:fillRect/>
            </a:stretch>
          </p:blipFill>
          <p:spPr>
            <a:xfrm rot="480000">
              <a:off x="7273" y="1315"/>
              <a:ext cx="4421" cy="2869"/>
            </a:xfrm>
            <a:prstGeom prst="rect">
              <a:avLst/>
            </a:prstGeom>
          </p:spPr>
        </p:pic>
        <p:sp>
          <p:nvSpPr>
            <p:cNvPr id="39" name="矩形 38"/>
            <p:cNvSpPr/>
            <p:nvPr/>
          </p:nvSpPr>
          <p:spPr>
            <a:xfrm>
              <a:off x="8781" y="2275"/>
              <a:ext cx="2208" cy="919"/>
            </a:xfrm>
            <a:prstGeom prst="rect">
              <a:avLst/>
            </a:prstGeom>
          </p:spPr>
          <p:txBody>
            <a:bodyPr wrap="none">
              <a:spAutoFit/>
            </a:bodyPr>
            <a:lstStyle/>
            <a:p>
              <a:pPr algn="ctr" defTabSz="914400">
                <a:defRPr/>
              </a:pPr>
              <a:r>
                <a:rPr lang="zh-CN" altLang="zh-CN" sz="3200" kern="0" dirty="0" smtClean="0">
                  <a:solidFill>
                    <a:srgbClr val="FFFFFF"/>
                  </a:solidFill>
                  <a:cs typeface="+mn-ea"/>
                  <a:sym typeface="+mn-lt"/>
                </a:rPr>
                <a:t>第四章</a:t>
              </a:r>
            </a:p>
          </p:txBody>
        </p:sp>
        <p:sp>
          <p:nvSpPr>
            <p:cNvPr id="10" name="圆角矩形 9"/>
            <p:cNvSpPr/>
            <p:nvPr>
              <p:custDataLst>
                <p:tags r:id="rId3"/>
              </p:custDataLst>
            </p:nvPr>
          </p:nvSpPr>
          <p:spPr>
            <a:xfrm rot="540000">
              <a:off x="11609" y="1735"/>
              <a:ext cx="119" cy="2182"/>
            </a:xfrm>
            <a:prstGeom prst="roundRect">
              <a:avLst/>
            </a:prstGeom>
            <a:solidFill>
              <a:srgbClr val="D80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1" name="菱形 10"/>
            <p:cNvSpPr/>
            <p:nvPr>
              <p:custDataLst>
                <p:tags r:id="rId4"/>
              </p:custDataLst>
            </p:nvPr>
          </p:nvSpPr>
          <p:spPr>
            <a:xfrm rot="420000">
              <a:off x="11743" y="1351"/>
              <a:ext cx="259" cy="460"/>
            </a:xfrm>
            <a:prstGeom prst="diamond">
              <a:avLst/>
            </a:prstGeom>
            <a:solidFill>
              <a:srgbClr val="D80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pic>
        <p:nvPicPr>
          <p:cNvPr id="14" name="图片 13" descr="51miz-E1166413-AB76B559"/>
          <p:cNvPicPr>
            <a:picLocks noChangeAspect="1"/>
          </p:cNvPicPr>
          <p:nvPr/>
        </p:nvPicPr>
        <p:blipFill>
          <a:blip r:embed="rId8" cstate="screen"/>
          <a:srcRect/>
          <a:stretch>
            <a:fillRect/>
          </a:stretch>
        </p:blipFill>
        <p:spPr>
          <a:xfrm>
            <a:off x="7288530" y="3894455"/>
            <a:ext cx="5350510" cy="2689225"/>
          </a:xfrm>
          <a:prstGeom prst="teardrop">
            <a:avLst/>
          </a:prstGeom>
        </p:spPr>
      </p:pic>
      <p:pic>
        <p:nvPicPr>
          <p:cNvPr id="43" name="图片 42" descr="51miz-E800773-BA919210"/>
          <p:cNvPicPr>
            <a:picLocks noChangeAspect="1"/>
          </p:cNvPicPr>
          <p:nvPr/>
        </p:nvPicPr>
        <p:blipFill>
          <a:blip r:embed="rId9" cstate="screen"/>
          <a:stretch>
            <a:fillRect/>
          </a:stretch>
        </p:blipFill>
        <p:spPr>
          <a:xfrm>
            <a:off x="1772285" y="807720"/>
            <a:ext cx="1167130" cy="1167130"/>
          </a:xfrm>
          <a:prstGeom prst="rect">
            <a:avLst/>
          </a:prstGeom>
        </p:spPr>
      </p:pic>
      <p:pic>
        <p:nvPicPr>
          <p:cNvPr id="15" name="图片 14" descr="51miz-E1136605-D88FF844"/>
          <p:cNvPicPr>
            <a:picLocks noChangeAspect="1"/>
          </p:cNvPicPr>
          <p:nvPr/>
        </p:nvPicPr>
        <p:blipFill>
          <a:blip r:embed="rId10" cstate="screen"/>
          <a:stretch>
            <a:fillRect/>
          </a:stretch>
        </p:blipFill>
        <p:spPr>
          <a:xfrm>
            <a:off x="10066655" y="241935"/>
            <a:ext cx="1882775" cy="1882775"/>
          </a:xfrm>
          <a:prstGeom prst="rect">
            <a:avLst/>
          </a:prstGeom>
        </p:spPr>
      </p:pic>
      <p:sp>
        <p:nvSpPr>
          <p:cNvPr id="17" name="文本框 16"/>
          <p:cNvSpPr txBox="1"/>
          <p:nvPr>
            <p:custDataLst>
              <p:tags r:id="rId2"/>
            </p:custDataLst>
          </p:nvPr>
        </p:nvSpPr>
        <p:spPr>
          <a:xfrm>
            <a:off x="5394359" y="4413885"/>
            <a:ext cx="1700466" cy="461665"/>
          </a:xfrm>
          <a:prstGeom prst="rect">
            <a:avLst/>
          </a:prstGeom>
          <a:noFill/>
        </p:spPr>
        <p:txBody>
          <a:bodyPr wrap="none" rtlCol="0" anchor="t">
            <a:spAutoFit/>
          </a:bodyPr>
          <a:lstStyle/>
          <a:p>
            <a:pPr algn="ctr"/>
            <a:r>
              <a:rPr lang="en-US" altLang="zh-CN" sz="2400" spc="-200" dirty="0">
                <a:solidFill>
                  <a:schemeClr val="tx1">
                    <a:lumMod val="50000"/>
                    <a:lumOff val="50000"/>
                  </a:schemeClr>
                </a:solidFill>
                <a:effectLst>
                  <a:glow rad="127000">
                    <a:schemeClr val="lt1"/>
                  </a:glow>
                </a:effectLst>
                <a:cs typeface="+mn-ea"/>
                <a:sym typeface="+mn-lt"/>
              </a:rPr>
              <a:t>PART  FOUR</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par>
                                <p:cTn id="10" presetID="5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Scale>
                                      <p:cBhvr>
                                        <p:cTn id="1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5"/>
                                        </p:tgtEl>
                                        <p:attrNameLst>
                                          <p:attrName>ppt_x</p:attrName>
                                          <p:attrName>ppt_y</p:attrName>
                                        </p:attrNameLst>
                                      </p:cBhvr>
                                    </p:animMotion>
                                    <p:animEffect transition="in" filter="fade">
                                      <p:cBhvr>
                                        <p:cTn id="14" dur="1000"/>
                                        <p:tgtEl>
                                          <p:spTgt spid="15"/>
                                        </p:tgtEl>
                                      </p:cBhvr>
                                    </p:animEffect>
                                  </p:childTnLst>
                                </p:cTn>
                              </p:par>
                              <p:par>
                                <p:cTn id="15" presetID="52"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Scale>
                                      <p:cBhvr>
                                        <p:cTn id="1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3"/>
                                        </p:tgtEl>
                                        <p:attrNameLst>
                                          <p:attrName>ppt_x</p:attrName>
                                          <p:attrName>ppt_y</p:attrName>
                                        </p:attrNameLst>
                                      </p:cBhvr>
                                    </p:animMotion>
                                    <p:animEffect transition="in" filter="fade">
                                      <p:cBhvr>
                                        <p:cTn id="19" dur="1000"/>
                                        <p:tgtEl>
                                          <p:spTgt spid="43"/>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48" presetClass="entr" presetSubtype="0" accel="5000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32"/>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32"/>
                                        </p:tgtEl>
                                        <p:attrNameLst>
                                          <p:attrName>ppt_y</p:attrName>
                                        </p:attrNameLst>
                                      </p:cBhvr>
                                      <p:tavLst>
                                        <p:tav tm="0">
                                          <p:val>
                                            <p:strVal val="#ppt_y"/>
                                          </p:val>
                                        </p:tav>
                                        <p:tav tm="100000">
                                          <p:val>
                                            <p:strVal val="#ppt_y"/>
                                          </p:val>
                                        </p:tav>
                                      </p:tavLst>
                                    </p:anim>
                                    <p:animEffect transition="in" filter="fade">
                                      <p:cBhvr>
                                        <p:cTn id="31" dur="1000"/>
                                        <p:tgtEl>
                                          <p:spTgt spid="32"/>
                                        </p:tgtEl>
                                      </p:cBhvr>
                                    </p:animEffect>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3" grpId="0"/>
      <p:bldP spid="33" grpId="1"/>
      <p:bldP spid="17" grpId="0"/>
      <p:bldP spid="1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F:\图库\背景\5c88b1dd19378.jpg5c88b1dd19378"/>
          <p:cNvPicPr>
            <a:picLocks noChangeAspect="1"/>
          </p:cNvPicPr>
          <p:nvPr/>
        </p:nvPicPr>
        <p:blipFill>
          <a:blip r:embed="rId11" cstate="screen"/>
          <a:srcRect r="-82"/>
          <a:stretch>
            <a:fillRect/>
          </a:stretch>
        </p:blipFill>
        <p:spPr>
          <a:xfrm flipH="1">
            <a:off x="-27940" y="-46990"/>
            <a:ext cx="12391390" cy="6973570"/>
          </a:xfrm>
          <a:prstGeom prst="rect">
            <a:avLst/>
          </a:prstGeom>
        </p:spPr>
      </p:pic>
      <p:pic>
        <p:nvPicPr>
          <p:cNvPr id="14" name="图片 13" descr="51miz-E1015858-9C5CA8C0"/>
          <p:cNvPicPr>
            <a:picLocks noChangeAspect="1"/>
          </p:cNvPicPr>
          <p:nvPr/>
        </p:nvPicPr>
        <p:blipFill>
          <a:blip r:embed="rId12" cstate="screen"/>
          <a:srcRect/>
          <a:stretch>
            <a:fillRect/>
          </a:stretch>
        </p:blipFill>
        <p:spPr>
          <a:xfrm flipH="1">
            <a:off x="648970" y="3314700"/>
            <a:ext cx="5682615" cy="3081655"/>
          </a:xfrm>
          <a:prstGeom prst="rect">
            <a:avLst/>
          </a:prstGeom>
        </p:spPr>
      </p:pic>
      <p:pic>
        <p:nvPicPr>
          <p:cNvPr id="18" name="图片 17" descr="51miz-E1136605-D88FF844"/>
          <p:cNvPicPr>
            <a:picLocks noChangeAspect="1"/>
          </p:cNvPicPr>
          <p:nvPr/>
        </p:nvPicPr>
        <p:blipFill>
          <a:blip r:embed="rId13" cstate="screen"/>
          <a:stretch>
            <a:fillRect/>
          </a:stretch>
        </p:blipFill>
        <p:spPr>
          <a:xfrm>
            <a:off x="10066655" y="241935"/>
            <a:ext cx="1882775" cy="1882775"/>
          </a:xfrm>
          <a:prstGeom prst="rect">
            <a:avLst/>
          </a:prstGeom>
        </p:spPr>
      </p:pic>
      <p:grpSp>
        <p:nvGrpSpPr>
          <p:cNvPr id="42" name="组合 41"/>
          <p:cNvGrpSpPr/>
          <p:nvPr/>
        </p:nvGrpSpPr>
        <p:grpSpPr>
          <a:xfrm>
            <a:off x="7178675" y="1516380"/>
            <a:ext cx="3924300" cy="725170"/>
            <a:chOff x="11592" y="2388"/>
            <a:chExt cx="6180" cy="1142"/>
          </a:xfrm>
        </p:grpSpPr>
        <p:grpSp>
          <p:nvGrpSpPr>
            <p:cNvPr id="25" name="组合 24"/>
            <p:cNvGrpSpPr/>
            <p:nvPr/>
          </p:nvGrpSpPr>
          <p:grpSpPr>
            <a:xfrm>
              <a:off x="12683" y="2388"/>
              <a:ext cx="5089" cy="1142"/>
              <a:chOff x="12053" y="1751"/>
              <a:chExt cx="5089" cy="1142"/>
            </a:xfrm>
          </p:grpSpPr>
          <p:sp>
            <p:nvSpPr>
              <p:cNvPr id="8" name="文本框 7"/>
              <p:cNvSpPr txBox="1"/>
              <p:nvPr/>
            </p:nvSpPr>
            <p:spPr>
              <a:xfrm>
                <a:off x="12053" y="1751"/>
                <a:ext cx="2208" cy="725"/>
              </a:xfrm>
              <a:prstGeom prst="rect">
                <a:avLst/>
              </a:prstGeom>
              <a:noFill/>
            </p:spPr>
            <p:txBody>
              <a:bodyPr wrap="none" rtlCol="0" anchor="t">
                <a:spAutoFit/>
              </a:bodyPr>
              <a:lstStyle/>
              <a:p>
                <a:pPr algn="l">
                  <a:lnSpc>
                    <a:spcPct val="100000"/>
                  </a:lnSpc>
                </a:pPr>
                <a:r>
                  <a:rPr lang="zh-CN" altLang="en-US" sz="2400" dirty="0" smtClean="0">
                    <a:solidFill>
                      <a:srgbClr val="C00000"/>
                    </a:solidFill>
                    <a:cs typeface="+mn-ea"/>
                    <a:sym typeface="+mn-lt"/>
                  </a:rPr>
                  <a:t>五四记忆</a:t>
                </a:r>
              </a:p>
            </p:txBody>
          </p:sp>
          <p:sp>
            <p:nvSpPr>
              <p:cNvPr id="21" name="文本框 20"/>
              <p:cNvSpPr txBox="1"/>
              <p:nvPr>
                <p:custDataLst>
                  <p:tags r:id="rId9"/>
                </p:custDataLst>
              </p:nvPr>
            </p:nvSpPr>
            <p:spPr>
              <a:xfrm>
                <a:off x="12082" y="2507"/>
                <a:ext cx="5061" cy="386"/>
              </a:xfrm>
              <a:prstGeom prst="rect">
                <a:avLst/>
              </a:prstGeom>
              <a:noFill/>
            </p:spPr>
            <p:txBody>
              <a:bodyPr wrap="square" rtlCol="0" anchor="t">
                <a:spAutoFit/>
              </a:bodyPr>
              <a:lstStyle/>
              <a:p>
                <a:r>
                  <a:rPr lang="zh-CN" altLang="en-US" sz="1000">
                    <a:solidFill>
                      <a:schemeClr val="tx1">
                        <a:lumMod val="50000"/>
                        <a:lumOff val="50000"/>
                      </a:schemeClr>
                    </a:solidFill>
                    <a:cs typeface="+mn-ea"/>
                    <a:sym typeface="+mn-lt"/>
                  </a:rPr>
                  <a:t>Be a qualified Communist Youth </a:t>
                </a:r>
              </a:p>
            </p:txBody>
          </p:sp>
        </p:grpSp>
        <p:grpSp>
          <p:nvGrpSpPr>
            <p:cNvPr id="29" name="组合 28"/>
            <p:cNvGrpSpPr/>
            <p:nvPr/>
          </p:nvGrpSpPr>
          <p:grpSpPr>
            <a:xfrm>
              <a:off x="11592" y="2466"/>
              <a:ext cx="998" cy="986"/>
              <a:chOff x="8212" y="1678"/>
              <a:chExt cx="1129" cy="1115"/>
            </a:xfrm>
          </p:grpSpPr>
          <p:sp>
            <p:nvSpPr>
              <p:cNvPr id="27" name="椭圆 26"/>
              <p:cNvSpPr/>
              <p:nvPr>
                <p:custDataLst>
                  <p:tags r:id="rId8"/>
                </p:custDataLst>
              </p:nvPr>
            </p:nvSpPr>
            <p:spPr>
              <a:xfrm>
                <a:off x="8212" y="1678"/>
                <a:ext cx="1115" cy="1115"/>
              </a:xfrm>
              <a:prstGeom prst="ellipse">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8" name="文本框 27"/>
              <p:cNvSpPr txBox="1"/>
              <p:nvPr/>
            </p:nvSpPr>
            <p:spPr>
              <a:xfrm>
                <a:off x="8255" y="1831"/>
                <a:ext cx="1086" cy="822"/>
              </a:xfrm>
              <a:prstGeom prst="rect">
                <a:avLst/>
              </a:prstGeom>
              <a:noFill/>
            </p:spPr>
            <p:txBody>
              <a:bodyPr wrap="square" rtlCol="0" anchor="t">
                <a:spAutoFit/>
              </a:bodyPr>
              <a:lstStyle/>
              <a:p>
                <a:r>
                  <a:rPr lang="en-US" altLang="zh-CN" sz="2400" b="1" dirty="0" smtClean="0">
                    <a:solidFill>
                      <a:srgbClr val="C00000"/>
                    </a:solidFill>
                    <a:cs typeface="+mn-ea"/>
                    <a:sym typeface="+mn-lt"/>
                  </a:rPr>
                  <a:t>01</a:t>
                </a:r>
              </a:p>
            </p:txBody>
          </p:sp>
        </p:grpSp>
      </p:grpSp>
      <p:grpSp>
        <p:nvGrpSpPr>
          <p:cNvPr id="41" name="组合 40"/>
          <p:cNvGrpSpPr/>
          <p:nvPr/>
        </p:nvGrpSpPr>
        <p:grpSpPr>
          <a:xfrm>
            <a:off x="7178675" y="2461260"/>
            <a:ext cx="3924300" cy="706120"/>
            <a:chOff x="11592" y="3603"/>
            <a:chExt cx="6180" cy="1112"/>
          </a:xfrm>
        </p:grpSpPr>
        <p:grpSp>
          <p:nvGrpSpPr>
            <p:cNvPr id="24" name="组合 23"/>
            <p:cNvGrpSpPr/>
            <p:nvPr/>
          </p:nvGrpSpPr>
          <p:grpSpPr>
            <a:xfrm>
              <a:off x="12683" y="3603"/>
              <a:ext cx="5089" cy="1112"/>
              <a:chOff x="12053" y="2988"/>
              <a:chExt cx="5089" cy="1112"/>
            </a:xfrm>
          </p:grpSpPr>
          <p:sp>
            <p:nvSpPr>
              <p:cNvPr id="7" name="文本框 6"/>
              <p:cNvSpPr txBox="1"/>
              <p:nvPr/>
            </p:nvSpPr>
            <p:spPr>
              <a:xfrm>
                <a:off x="12053" y="2988"/>
                <a:ext cx="2208" cy="725"/>
              </a:xfrm>
              <a:prstGeom prst="rect">
                <a:avLst/>
              </a:prstGeom>
              <a:noFill/>
            </p:spPr>
            <p:txBody>
              <a:bodyPr wrap="none" rtlCol="0" anchor="t">
                <a:spAutoFit/>
              </a:bodyPr>
              <a:lstStyle/>
              <a:p>
                <a:pPr algn="l">
                  <a:lnSpc>
                    <a:spcPct val="100000"/>
                  </a:lnSpc>
                </a:pPr>
                <a:r>
                  <a:rPr lang="zh-CN" altLang="en-US" sz="2400" dirty="0" smtClean="0">
                    <a:solidFill>
                      <a:srgbClr val="C00000"/>
                    </a:solidFill>
                    <a:cs typeface="+mn-ea"/>
                    <a:sym typeface="+mn-lt"/>
                  </a:rPr>
                  <a:t>五四精神</a:t>
                </a:r>
              </a:p>
            </p:txBody>
          </p:sp>
          <p:sp>
            <p:nvSpPr>
              <p:cNvPr id="20" name="文本框 19"/>
              <p:cNvSpPr txBox="1"/>
              <p:nvPr>
                <p:custDataLst>
                  <p:tags r:id="rId7"/>
                </p:custDataLst>
              </p:nvPr>
            </p:nvSpPr>
            <p:spPr>
              <a:xfrm>
                <a:off x="12082" y="3714"/>
                <a:ext cx="5061" cy="386"/>
              </a:xfrm>
              <a:prstGeom prst="rect">
                <a:avLst/>
              </a:prstGeom>
              <a:noFill/>
            </p:spPr>
            <p:txBody>
              <a:bodyPr wrap="square" rtlCol="0" anchor="t">
                <a:spAutoFit/>
              </a:bodyPr>
              <a:lstStyle/>
              <a:p>
                <a:r>
                  <a:rPr lang="zh-CN" altLang="en-US" sz="1000">
                    <a:solidFill>
                      <a:schemeClr val="tx1">
                        <a:lumMod val="50000"/>
                        <a:lumOff val="50000"/>
                      </a:schemeClr>
                    </a:solidFill>
                    <a:cs typeface="+mn-ea"/>
                    <a:sym typeface="+mn-lt"/>
                  </a:rPr>
                  <a:t>Be a qualified Communist Youth </a:t>
                </a:r>
              </a:p>
            </p:txBody>
          </p:sp>
        </p:grpSp>
        <p:grpSp>
          <p:nvGrpSpPr>
            <p:cNvPr id="30" name="组合 29"/>
            <p:cNvGrpSpPr/>
            <p:nvPr/>
          </p:nvGrpSpPr>
          <p:grpSpPr>
            <a:xfrm>
              <a:off x="11592" y="3689"/>
              <a:ext cx="998" cy="985"/>
              <a:chOff x="8212" y="1678"/>
              <a:chExt cx="1129" cy="1115"/>
            </a:xfrm>
          </p:grpSpPr>
          <p:sp>
            <p:nvSpPr>
              <p:cNvPr id="31" name="椭圆 30"/>
              <p:cNvSpPr/>
              <p:nvPr>
                <p:custDataLst>
                  <p:tags r:id="rId6"/>
                </p:custDataLst>
              </p:nvPr>
            </p:nvSpPr>
            <p:spPr>
              <a:xfrm>
                <a:off x="8212" y="1678"/>
                <a:ext cx="1115" cy="1115"/>
              </a:xfrm>
              <a:prstGeom prst="ellipse">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32" name="文本框 31"/>
              <p:cNvSpPr txBox="1"/>
              <p:nvPr/>
            </p:nvSpPr>
            <p:spPr>
              <a:xfrm>
                <a:off x="8255" y="1831"/>
                <a:ext cx="1086" cy="823"/>
              </a:xfrm>
              <a:prstGeom prst="rect">
                <a:avLst/>
              </a:prstGeom>
              <a:noFill/>
            </p:spPr>
            <p:txBody>
              <a:bodyPr wrap="square" rtlCol="0" anchor="t">
                <a:spAutoFit/>
              </a:bodyPr>
              <a:lstStyle>
                <a:defPPr>
                  <a:defRPr lang="zh-CN"/>
                </a:defPPr>
                <a:lvl1pPr>
                  <a:defRPr sz="2400" b="1">
                    <a:solidFill>
                      <a:srgbClr val="C00000"/>
                    </a:solidFill>
                    <a:cs typeface="+mn-ea"/>
                  </a:defRPr>
                </a:lvl1pPr>
              </a:lstStyle>
              <a:p>
                <a:r>
                  <a:rPr lang="en-US" altLang="zh-CN" dirty="0">
                    <a:sym typeface="+mn-lt"/>
                  </a:rPr>
                  <a:t>02</a:t>
                </a:r>
              </a:p>
            </p:txBody>
          </p:sp>
        </p:grpSp>
      </p:grpSp>
      <p:grpSp>
        <p:nvGrpSpPr>
          <p:cNvPr id="40" name="组合 39"/>
          <p:cNvGrpSpPr/>
          <p:nvPr/>
        </p:nvGrpSpPr>
        <p:grpSpPr>
          <a:xfrm>
            <a:off x="7178675" y="3387090"/>
            <a:ext cx="2399665" cy="688340"/>
            <a:chOff x="11592" y="4862"/>
            <a:chExt cx="3779" cy="1084"/>
          </a:xfrm>
        </p:grpSpPr>
        <p:grpSp>
          <p:nvGrpSpPr>
            <p:cNvPr id="23" name="组合 22"/>
            <p:cNvGrpSpPr/>
            <p:nvPr/>
          </p:nvGrpSpPr>
          <p:grpSpPr>
            <a:xfrm>
              <a:off x="12683" y="4862"/>
              <a:ext cx="2688" cy="1084"/>
              <a:chOff x="12053" y="4225"/>
              <a:chExt cx="2688" cy="1084"/>
            </a:xfrm>
          </p:grpSpPr>
          <p:sp>
            <p:nvSpPr>
              <p:cNvPr id="6" name="文本框 5"/>
              <p:cNvSpPr txBox="1"/>
              <p:nvPr/>
            </p:nvSpPr>
            <p:spPr>
              <a:xfrm>
                <a:off x="12053" y="4225"/>
                <a:ext cx="2688" cy="725"/>
              </a:xfrm>
              <a:prstGeom prst="rect">
                <a:avLst/>
              </a:prstGeom>
              <a:noFill/>
            </p:spPr>
            <p:txBody>
              <a:bodyPr wrap="none" rtlCol="0" anchor="t">
                <a:spAutoFit/>
              </a:bodyPr>
              <a:lstStyle/>
              <a:p>
                <a:pPr algn="l">
                  <a:lnSpc>
                    <a:spcPct val="100000"/>
                  </a:lnSpc>
                </a:pPr>
                <a:r>
                  <a:rPr lang="zh-CN" altLang="en-US" sz="2400" dirty="0" smtClean="0">
                    <a:solidFill>
                      <a:srgbClr val="C00000"/>
                    </a:solidFill>
                    <a:cs typeface="+mn-ea"/>
                    <a:sym typeface="+mn-lt"/>
                  </a:rPr>
                  <a:t>共青团活动</a:t>
                </a:r>
              </a:p>
            </p:txBody>
          </p:sp>
          <p:sp>
            <p:nvSpPr>
              <p:cNvPr id="19" name="文本框 18"/>
              <p:cNvSpPr txBox="1"/>
              <p:nvPr>
                <p:custDataLst>
                  <p:tags r:id="rId5"/>
                </p:custDataLst>
              </p:nvPr>
            </p:nvSpPr>
            <p:spPr>
              <a:xfrm>
                <a:off x="12082" y="4921"/>
                <a:ext cx="2648" cy="388"/>
              </a:xfrm>
              <a:prstGeom prst="rect">
                <a:avLst/>
              </a:prstGeom>
              <a:noFill/>
            </p:spPr>
            <p:txBody>
              <a:bodyPr wrap="square" rtlCol="0" anchor="t">
                <a:spAutoFit/>
              </a:bodyPr>
              <a:lstStyle/>
              <a:p>
                <a:r>
                  <a:rPr lang="zh-CN" altLang="en-US" sz="1000">
                    <a:solidFill>
                      <a:schemeClr val="tx1">
                        <a:lumMod val="50000"/>
                        <a:lumOff val="50000"/>
                      </a:schemeClr>
                    </a:solidFill>
                    <a:cs typeface="+mn-ea"/>
                    <a:sym typeface="+mn-lt"/>
                  </a:rPr>
                  <a:t> Youth League member</a:t>
                </a:r>
              </a:p>
            </p:txBody>
          </p:sp>
        </p:grpSp>
        <p:grpSp>
          <p:nvGrpSpPr>
            <p:cNvPr id="33" name="组合 32"/>
            <p:cNvGrpSpPr/>
            <p:nvPr/>
          </p:nvGrpSpPr>
          <p:grpSpPr>
            <a:xfrm>
              <a:off x="11592" y="4911"/>
              <a:ext cx="998" cy="985"/>
              <a:chOff x="8212" y="1678"/>
              <a:chExt cx="1129" cy="1115"/>
            </a:xfrm>
          </p:grpSpPr>
          <p:sp>
            <p:nvSpPr>
              <p:cNvPr id="34" name="椭圆 33"/>
              <p:cNvSpPr/>
              <p:nvPr>
                <p:custDataLst>
                  <p:tags r:id="rId4"/>
                </p:custDataLst>
              </p:nvPr>
            </p:nvSpPr>
            <p:spPr>
              <a:xfrm>
                <a:off x="8212" y="1678"/>
                <a:ext cx="1115" cy="1115"/>
              </a:xfrm>
              <a:prstGeom prst="ellipse">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35" name="文本框 34"/>
              <p:cNvSpPr txBox="1"/>
              <p:nvPr/>
            </p:nvSpPr>
            <p:spPr>
              <a:xfrm>
                <a:off x="8255" y="1831"/>
                <a:ext cx="1086" cy="823"/>
              </a:xfrm>
              <a:prstGeom prst="rect">
                <a:avLst/>
              </a:prstGeom>
              <a:noFill/>
            </p:spPr>
            <p:txBody>
              <a:bodyPr wrap="square" rtlCol="0" anchor="t">
                <a:spAutoFit/>
              </a:bodyPr>
              <a:lstStyle>
                <a:defPPr>
                  <a:defRPr lang="zh-CN"/>
                </a:defPPr>
                <a:lvl1pPr>
                  <a:defRPr sz="2400" b="1">
                    <a:solidFill>
                      <a:srgbClr val="C00000"/>
                    </a:solidFill>
                    <a:cs typeface="+mn-ea"/>
                  </a:defRPr>
                </a:lvl1pPr>
              </a:lstStyle>
              <a:p>
                <a:r>
                  <a:rPr lang="en-US" altLang="zh-CN" dirty="0">
                    <a:sym typeface="+mn-lt"/>
                  </a:rPr>
                  <a:t>03</a:t>
                </a:r>
              </a:p>
            </p:txBody>
          </p:sp>
        </p:grpSp>
      </p:grpSp>
      <p:grpSp>
        <p:nvGrpSpPr>
          <p:cNvPr id="39" name="组合 38"/>
          <p:cNvGrpSpPr/>
          <p:nvPr/>
        </p:nvGrpSpPr>
        <p:grpSpPr>
          <a:xfrm>
            <a:off x="7178675" y="4293870"/>
            <a:ext cx="3924935" cy="669290"/>
            <a:chOff x="11592" y="6099"/>
            <a:chExt cx="6181" cy="1054"/>
          </a:xfrm>
        </p:grpSpPr>
        <p:grpSp>
          <p:nvGrpSpPr>
            <p:cNvPr id="22" name="组合 21"/>
            <p:cNvGrpSpPr/>
            <p:nvPr/>
          </p:nvGrpSpPr>
          <p:grpSpPr>
            <a:xfrm>
              <a:off x="12683" y="6099"/>
              <a:ext cx="5090" cy="1054"/>
              <a:chOff x="12053" y="5462"/>
              <a:chExt cx="5090" cy="1054"/>
            </a:xfrm>
          </p:grpSpPr>
          <p:sp>
            <p:nvSpPr>
              <p:cNvPr id="5" name="文本框 4"/>
              <p:cNvSpPr txBox="1"/>
              <p:nvPr/>
            </p:nvSpPr>
            <p:spPr>
              <a:xfrm>
                <a:off x="12053" y="5462"/>
                <a:ext cx="3648" cy="725"/>
              </a:xfrm>
              <a:prstGeom prst="rect">
                <a:avLst/>
              </a:prstGeom>
              <a:noFill/>
            </p:spPr>
            <p:txBody>
              <a:bodyPr wrap="none" rtlCol="0" anchor="t">
                <a:spAutoFit/>
              </a:bodyPr>
              <a:lstStyle/>
              <a:p>
                <a:pPr algn="l">
                  <a:lnSpc>
                    <a:spcPct val="100000"/>
                  </a:lnSpc>
                </a:pPr>
                <a:r>
                  <a:rPr lang="zh-CN" altLang="en-US" sz="2400" dirty="0" smtClean="0">
                    <a:solidFill>
                      <a:srgbClr val="C00000"/>
                    </a:solidFill>
                    <a:cs typeface="+mn-ea"/>
                    <a:sym typeface="+mn-lt"/>
                  </a:rPr>
                  <a:t>做合格共青团员</a:t>
                </a:r>
              </a:p>
            </p:txBody>
          </p:sp>
          <p:sp>
            <p:nvSpPr>
              <p:cNvPr id="17" name="文本框 16"/>
              <p:cNvSpPr txBox="1"/>
              <p:nvPr>
                <p:custDataLst>
                  <p:tags r:id="rId3"/>
                </p:custDataLst>
              </p:nvPr>
            </p:nvSpPr>
            <p:spPr>
              <a:xfrm>
                <a:off x="12082" y="6128"/>
                <a:ext cx="5061" cy="388"/>
              </a:xfrm>
              <a:prstGeom prst="rect">
                <a:avLst/>
              </a:prstGeom>
              <a:noFill/>
            </p:spPr>
            <p:txBody>
              <a:bodyPr wrap="square" rtlCol="0" anchor="t">
                <a:spAutoFit/>
              </a:bodyPr>
              <a:lstStyle/>
              <a:p>
                <a:r>
                  <a:rPr lang="zh-CN" altLang="en-US" sz="1000">
                    <a:solidFill>
                      <a:schemeClr val="tx1">
                        <a:lumMod val="50000"/>
                        <a:lumOff val="50000"/>
                      </a:schemeClr>
                    </a:solidFill>
                    <a:cs typeface="+mn-ea"/>
                    <a:sym typeface="+mn-lt"/>
                  </a:rPr>
                  <a:t>Be a qualified Communist Youth League member</a:t>
                </a:r>
              </a:p>
            </p:txBody>
          </p:sp>
        </p:grpSp>
        <p:grpSp>
          <p:nvGrpSpPr>
            <p:cNvPr id="36" name="组合 35"/>
            <p:cNvGrpSpPr/>
            <p:nvPr/>
          </p:nvGrpSpPr>
          <p:grpSpPr>
            <a:xfrm>
              <a:off x="11592" y="6133"/>
              <a:ext cx="998" cy="985"/>
              <a:chOff x="8212" y="1678"/>
              <a:chExt cx="1129" cy="1115"/>
            </a:xfrm>
          </p:grpSpPr>
          <p:sp>
            <p:nvSpPr>
              <p:cNvPr id="37" name="椭圆 36"/>
              <p:cNvSpPr/>
              <p:nvPr>
                <p:custDataLst>
                  <p:tags r:id="rId2"/>
                </p:custDataLst>
              </p:nvPr>
            </p:nvSpPr>
            <p:spPr>
              <a:xfrm>
                <a:off x="8212" y="1678"/>
                <a:ext cx="1115" cy="1115"/>
              </a:xfrm>
              <a:prstGeom prst="ellipse">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38" name="文本框 37"/>
              <p:cNvSpPr txBox="1"/>
              <p:nvPr/>
            </p:nvSpPr>
            <p:spPr>
              <a:xfrm>
                <a:off x="8255" y="1831"/>
                <a:ext cx="1086" cy="823"/>
              </a:xfrm>
              <a:prstGeom prst="rect">
                <a:avLst/>
              </a:prstGeom>
              <a:noFill/>
            </p:spPr>
            <p:txBody>
              <a:bodyPr wrap="square" rtlCol="0" anchor="t">
                <a:spAutoFit/>
              </a:bodyPr>
              <a:lstStyle>
                <a:defPPr>
                  <a:defRPr lang="zh-CN"/>
                </a:defPPr>
                <a:lvl1pPr>
                  <a:defRPr sz="2400" b="1">
                    <a:solidFill>
                      <a:srgbClr val="C00000"/>
                    </a:solidFill>
                    <a:cs typeface="+mn-ea"/>
                  </a:defRPr>
                </a:lvl1pPr>
              </a:lstStyle>
              <a:p>
                <a:r>
                  <a:rPr lang="en-US" altLang="zh-CN" dirty="0">
                    <a:sym typeface="+mn-lt"/>
                  </a:rPr>
                  <a:t>04</a:t>
                </a:r>
              </a:p>
            </p:txBody>
          </p:sp>
        </p:grpSp>
      </p:grpSp>
      <p:pic>
        <p:nvPicPr>
          <p:cNvPr id="43" name="图片 42" descr="51miz-E800773-BA919210"/>
          <p:cNvPicPr>
            <a:picLocks noChangeAspect="1"/>
          </p:cNvPicPr>
          <p:nvPr/>
        </p:nvPicPr>
        <p:blipFill>
          <a:blip r:embed="rId14" cstate="screen"/>
          <a:stretch>
            <a:fillRect/>
          </a:stretch>
        </p:blipFill>
        <p:spPr>
          <a:xfrm>
            <a:off x="1108710" y="432435"/>
            <a:ext cx="1167130" cy="1167130"/>
          </a:xfrm>
          <a:prstGeom prst="rect">
            <a:avLst/>
          </a:prstGeom>
        </p:spPr>
      </p:pic>
      <p:grpSp>
        <p:nvGrpSpPr>
          <p:cNvPr id="45" name="组合 44"/>
          <p:cNvGrpSpPr/>
          <p:nvPr/>
        </p:nvGrpSpPr>
        <p:grpSpPr>
          <a:xfrm>
            <a:off x="2716530" y="1440180"/>
            <a:ext cx="1729740" cy="1294130"/>
            <a:chOff x="4278" y="2268"/>
            <a:chExt cx="2724" cy="2038"/>
          </a:xfrm>
        </p:grpSpPr>
        <p:sp>
          <p:nvSpPr>
            <p:cNvPr id="9" name="文本框 8"/>
            <p:cNvSpPr txBox="1"/>
            <p:nvPr/>
          </p:nvSpPr>
          <p:spPr>
            <a:xfrm>
              <a:off x="4278" y="2268"/>
              <a:ext cx="2724" cy="1599"/>
            </a:xfrm>
            <a:prstGeom prst="rect">
              <a:avLst/>
            </a:prstGeom>
            <a:noFill/>
          </p:spPr>
          <p:txBody>
            <a:bodyPr wrap="none" rtlCol="0" anchor="t">
              <a:spAutoFit/>
            </a:bodyPr>
            <a:lstStyle/>
            <a:p>
              <a:r>
                <a:rPr lang="zh-CN" altLang="en-US" sz="6000" b="1" dirty="0" smtClean="0">
                  <a:solidFill>
                    <a:schemeClr val="accent1"/>
                  </a:solidFill>
                  <a:cs typeface="+mn-ea"/>
                  <a:sym typeface="+mn-lt"/>
                </a:rPr>
                <a:t>目录</a:t>
              </a:r>
            </a:p>
          </p:txBody>
        </p:sp>
        <p:sp>
          <p:nvSpPr>
            <p:cNvPr id="44" name="文本框 43"/>
            <p:cNvSpPr txBox="1"/>
            <p:nvPr>
              <p:custDataLst>
                <p:tags r:id="rId1"/>
              </p:custDataLst>
            </p:nvPr>
          </p:nvSpPr>
          <p:spPr>
            <a:xfrm>
              <a:off x="4413" y="3724"/>
              <a:ext cx="2005" cy="582"/>
            </a:xfrm>
            <a:prstGeom prst="rect">
              <a:avLst/>
            </a:prstGeom>
            <a:noFill/>
          </p:spPr>
          <p:txBody>
            <a:bodyPr wrap="none" rtlCol="0" anchor="t">
              <a:spAutoFit/>
            </a:bodyPr>
            <a:lstStyle/>
            <a:p>
              <a:pPr algn="l"/>
              <a:r>
                <a:rPr lang="zh-CN" altLang="en-US" dirty="0" smtClean="0">
                  <a:solidFill>
                    <a:schemeClr val="tx1">
                      <a:lumMod val="50000"/>
                      <a:lumOff val="50000"/>
                    </a:schemeClr>
                  </a:solidFill>
                  <a:cs typeface="+mn-ea"/>
                  <a:sym typeface="+mn-lt"/>
                </a:rPr>
                <a:t>catalogue</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Scale>
                                      <p:cBhvr>
                                        <p:cTn id="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3"/>
                                        </p:tgtEl>
                                        <p:attrNameLst>
                                          <p:attrName>ppt_x</p:attrName>
                                          <p:attrName>ppt_y</p:attrName>
                                        </p:attrNameLst>
                                      </p:cBhvr>
                                    </p:animMotion>
                                    <p:animEffect transition="in" filter="fade">
                                      <p:cBhvr>
                                        <p:cTn id="9" dur="1000"/>
                                        <p:tgtEl>
                                          <p:spTgt spid="43"/>
                                        </p:tgtEl>
                                      </p:cBhvr>
                                    </p:animEffect>
                                  </p:childTnLst>
                                </p:cTn>
                              </p:par>
                              <p:par>
                                <p:cTn id="10" presetID="5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Scale>
                                      <p:cBhvr>
                                        <p:cTn id="1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4"/>
                                        </p:tgtEl>
                                        <p:attrNameLst>
                                          <p:attrName>ppt_x</p:attrName>
                                          <p:attrName>ppt_y</p:attrName>
                                        </p:attrNameLst>
                                      </p:cBhvr>
                                    </p:animMotion>
                                    <p:animEffect transition="in" filter="fade">
                                      <p:cBhvr>
                                        <p:cTn id="14" dur="1000"/>
                                        <p:tgtEl>
                                          <p:spTgt spid="14"/>
                                        </p:tgtEl>
                                      </p:cBhvr>
                                    </p:animEffect>
                                  </p:childTnLst>
                                </p:cTn>
                              </p:par>
                              <p:par>
                                <p:cTn id="15" presetID="5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Scale>
                                      <p:cBhvr>
                                        <p:cTn id="1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8"/>
                                        </p:tgtEl>
                                        <p:attrNameLst>
                                          <p:attrName>ppt_x</p:attrName>
                                          <p:attrName>ppt_y</p:attrName>
                                        </p:attrNameLst>
                                      </p:cBhvr>
                                    </p:animMotion>
                                    <p:animEffect transition="in" filter="fade">
                                      <p:cBhvr>
                                        <p:cTn id="19" dur="1000"/>
                                        <p:tgtEl>
                                          <p:spTgt spid="18"/>
                                        </p:tgtEl>
                                      </p:cBhvr>
                                    </p:animEffect>
                                  </p:childTnLst>
                                </p:cTn>
                              </p:par>
                            </p:childTnLst>
                          </p:cTn>
                        </p:par>
                        <p:par>
                          <p:cTn id="20" fill="hold">
                            <p:stCondLst>
                              <p:cond delay="1000"/>
                            </p:stCondLst>
                            <p:childTnLst>
                              <p:par>
                                <p:cTn id="21" presetID="26"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80">
                                          <p:stCondLst>
                                            <p:cond delay="0"/>
                                          </p:stCondLst>
                                        </p:cTn>
                                        <p:tgtEl>
                                          <p:spTgt spid="45"/>
                                        </p:tgtEl>
                                      </p:cBhvr>
                                    </p:animEffect>
                                    <p:anim calcmode="lin" valueType="num">
                                      <p:cBhvr>
                                        <p:cTn id="24"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9" dur="26">
                                          <p:stCondLst>
                                            <p:cond delay="650"/>
                                          </p:stCondLst>
                                        </p:cTn>
                                        <p:tgtEl>
                                          <p:spTgt spid="45"/>
                                        </p:tgtEl>
                                      </p:cBhvr>
                                      <p:to x="100000" y="60000"/>
                                    </p:animScale>
                                    <p:animScale>
                                      <p:cBhvr>
                                        <p:cTn id="30" dur="166" decel="50000">
                                          <p:stCondLst>
                                            <p:cond delay="676"/>
                                          </p:stCondLst>
                                        </p:cTn>
                                        <p:tgtEl>
                                          <p:spTgt spid="45"/>
                                        </p:tgtEl>
                                      </p:cBhvr>
                                      <p:to x="100000" y="100000"/>
                                    </p:animScale>
                                    <p:animScale>
                                      <p:cBhvr>
                                        <p:cTn id="31" dur="26">
                                          <p:stCondLst>
                                            <p:cond delay="1312"/>
                                          </p:stCondLst>
                                        </p:cTn>
                                        <p:tgtEl>
                                          <p:spTgt spid="45"/>
                                        </p:tgtEl>
                                      </p:cBhvr>
                                      <p:to x="100000" y="80000"/>
                                    </p:animScale>
                                    <p:animScale>
                                      <p:cBhvr>
                                        <p:cTn id="32" dur="166" decel="50000">
                                          <p:stCondLst>
                                            <p:cond delay="1338"/>
                                          </p:stCondLst>
                                        </p:cTn>
                                        <p:tgtEl>
                                          <p:spTgt spid="45"/>
                                        </p:tgtEl>
                                      </p:cBhvr>
                                      <p:to x="100000" y="100000"/>
                                    </p:animScale>
                                    <p:animScale>
                                      <p:cBhvr>
                                        <p:cTn id="33" dur="26">
                                          <p:stCondLst>
                                            <p:cond delay="1642"/>
                                          </p:stCondLst>
                                        </p:cTn>
                                        <p:tgtEl>
                                          <p:spTgt spid="45"/>
                                        </p:tgtEl>
                                      </p:cBhvr>
                                      <p:to x="100000" y="90000"/>
                                    </p:animScale>
                                    <p:animScale>
                                      <p:cBhvr>
                                        <p:cTn id="34" dur="166" decel="50000">
                                          <p:stCondLst>
                                            <p:cond delay="1668"/>
                                          </p:stCondLst>
                                        </p:cTn>
                                        <p:tgtEl>
                                          <p:spTgt spid="45"/>
                                        </p:tgtEl>
                                      </p:cBhvr>
                                      <p:to x="100000" y="100000"/>
                                    </p:animScale>
                                    <p:animScale>
                                      <p:cBhvr>
                                        <p:cTn id="35" dur="26">
                                          <p:stCondLst>
                                            <p:cond delay="1808"/>
                                          </p:stCondLst>
                                        </p:cTn>
                                        <p:tgtEl>
                                          <p:spTgt spid="45"/>
                                        </p:tgtEl>
                                      </p:cBhvr>
                                      <p:to x="100000" y="95000"/>
                                    </p:animScale>
                                    <p:animScale>
                                      <p:cBhvr>
                                        <p:cTn id="36" dur="166" decel="50000">
                                          <p:stCondLst>
                                            <p:cond delay="1834"/>
                                          </p:stCondLst>
                                        </p:cTn>
                                        <p:tgtEl>
                                          <p:spTgt spid="45"/>
                                        </p:tgtEl>
                                      </p:cBhvr>
                                      <p:to x="100000" y="100000"/>
                                    </p:animScale>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4"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ppt_x"/>
                                          </p:val>
                                        </p:tav>
                                        <p:tav tm="100000">
                                          <p:val>
                                            <p:strVal val="#ppt_x"/>
                                          </p:val>
                                        </p:tav>
                                      </p:tavLst>
                                    </p:anim>
                                    <p:anim calcmode="lin" valueType="num">
                                      <p:cBhvr additive="base">
                                        <p:cTn id="46" dur="500" fill="hold"/>
                                        <p:tgtEl>
                                          <p:spTgt spid="41"/>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2" presetClass="entr" presetSubtype="4"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ppt_x"/>
                                          </p:val>
                                        </p:tav>
                                        <p:tav tm="100000">
                                          <p:val>
                                            <p:strVal val="#ppt_x"/>
                                          </p:val>
                                        </p:tav>
                                      </p:tavLst>
                                    </p:anim>
                                    <p:anim calcmode="lin" valueType="num">
                                      <p:cBhvr additive="base">
                                        <p:cTn id="51" dur="500" fill="hold"/>
                                        <p:tgtEl>
                                          <p:spTgt spid="40"/>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4"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795145" y="601345"/>
            <a:ext cx="6432550" cy="461645"/>
            <a:chOff x="2827" y="947"/>
            <a:chExt cx="10130" cy="727"/>
          </a:xfrm>
        </p:grpSpPr>
        <p:sp>
          <p:nvSpPr>
            <p:cNvPr id="7" name="文本框 6"/>
            <p:cNvSpPr txBox="1"/>
            <p:nvPr/>
          </p:nvSpPr>
          <p:spPr>
            <a:xfrm>
              <a:off x="2827" y="947"/>
              <a:ext cx="8190" cy="727"/>
            </a:xfrm>
            <a:prstGeom prst="rect">
              <a:avLst/>
            </a:prstGeom>
            <a:noFill/>
          </p:spPr>
          <p:txBody>
            <a:bodyPr wrap="none" rtlCol="0">
              <a:spAutoFit/>
            </a:bodyPr>
            <a:lstStyle/>
            <a:p>
              <a:pPr algn="l">
                <a:buClrTx/>
                <a:buSzTx/>
                <a:buFontTx/>
              </a:pPr>
              <a:r>
                <a:rPr lang="en-US" altLang="zh-CN" sz="2400" dirty="0" smtClean="0">
                  <a:solidFill>
                    <a:schemeClr val="accent1"/>
                  </a:solidFill>
                  <a:cs typeface="+mn-ea"/>
                  <a:sym typeface="+mn-lt"/>
                </a:rPr>
                <a:t>传承“五四精神” 堪当“时代新人”</a:t>
              </a:r>
            </a:p>
          </p:txBody>
        </p:sp>
        <p:sp>
          <p:nvSpPr>
            <p:cNvPr id="11" name="文本框 10"/>
            <p:cNvSpPr txBox="1"/>
            <p:nvPr>
              <p:custDataLst>
                <p:tags r:id="rId1"/>
              </p:custDataLst>
            </p:nvPr>
          </p:nvSpPr>
          <p:spPr>
            <a:xfrm>
              <a:off x="10637" y="1219"/>
              <a:ext cx="2320" cy="337"/>
            </a:xfrm>
            <a:prstGeom prst="rect">
              <a:avLst/>
            </a:prstGeom>
            <a:noFill/>
          </p:spPr>
          <p:txBody>
            <a:bodyPr wrap="square" rtlCol="0" anchor="t">
              <a:spAutoFit/>
            </a:bodyPr>
            <a:lstStyle/>
            <a:p>
              <a:r>
                <a:rPr lang="zh-CN" altLang="en-US" sz="800">
                  <a:solidFill>
                    <a:schemeClr val="lt1">
                      <a:lumMod val="25000"/>
                    </a:schemeClr>
                  </a:solidFill>
                  <a:cs typeface="+mn-ea"/>
                  <a:sym typeface="+mn-lt"/>
                </a:rPr>
                <a:t>Historical background </a:t>
              </a:r>
            </a:p>
          </p:txBody>
        </p:sp>
      </p:grpSp>
      <p:sp>
        <p:nvSpPr>
          <p:cNvPr id="2" name="矩形 1"/>
          <p:cNvSpPr/>
          <p:nvPr/>
        </p:nvSpPr>
        <p:spPr>
          <a:xfrm>
            <a:off x="4013817" y="2180552"/>
            <a:ext cx="7543165" cy="3495040"/>
          </a:xfrm>
          <a:prstGeom prst="rect">
            <a:avLst/>
          </a:prstGeom>
          <a:noFill/>
          <a:ln w="19050">
            <a:gradFill flip="none" rotWithShape="1">
              <a:gsLst>
                <a:gs pos="0">
                  <a:schemeClr val="accent1"/>
                </a:gs>
                <a:gs pos="100000">
                  <a:schemeClr val="accent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 name="五边形 7"/>
          <p:cNvSpPr/>
          <p:nvPr/>
        </p:nvSpPr>
        <p:spPr>
          <a:xfrm>
            <a:off x="4005624" y="1877718"/>
            <a:ext cx="4229100" cy="57804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smtClean="0">
                <a:cs typeface="+mn-ea"/>
                <a:sym typeface="+mn-lt"/>
              </a:rPr>
              <a:t>添加标题内容</a:t>
            </a:r>
          </a:p>
        </p:txBody>
      </p:sp>
      <p:sp>
        <p:nvSpPr>
          <p:cNvPr id="9" name="矩形 8"/>
          <p:cNvSpPr/>
          <p:nvPr/>
        </p:nvSpPr>
        <p:spPr>
          <a:xfrm>
            <a:off x="4531977" y="3868382"/>
            <a:ext cx="6665595" cy="17532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lnSpc>
                <a:spcPct val="150000"/>
              </a:lnSpc>
              <a:buFont typeface="Arial" panose="020B0604020202020204" pitchFamily="34" charset="0"/>
              <a:buChar char="•"/>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a:t>
            </a:r>
            <a:r>
              <a:rPr lang="zh-CN" altLang="en-US" sz="1200" dirty="0" smtClean="0">
                <a:solidFill>
                  <a:schemeClr val="tx1">
                    <a:lumMod val="50000"/>
                    <a:lumOff val="50000"/>
                  </a:schemeClr>
                </a:solidFill>
                <a:cs typeface="+mn-ea"/>
                <a:sym typeface="+mn-lt"/>
              </a:rPr>
              <a:t>。</a:t>
            </a:r>
            <a:r>
              <a:rPr lang="zh-CN" altLang="en-US" sz="1200" dirty="0">
                <a:solidFill>
                  <a:schemeClr val="tx1">
                    <a:lumMod val="50000"/>
                    <a:lumOff val="50000"/>
                  </a:schemeClr>
                </a:solidFill>
                <a:cs typeface="+mn-ea"/>
                <a:sym typeface="+mn-lt"/>
              </a:rPr>
              <a:t>您的内容打在这里，或者通过复制您的文本后，在此框中选择粘贴</a:t>
            </a:r>
          </a:p>
          <a:p>
            <a:pPr marL="171450" indent="-171450" algn="l">
              <a:lnSpc>
                <a:spcPct val="150000"/>
              </a:lnSpc>
              <a:buFont typeface="Arial" panose="020B0604020202020204" pitchFamily="34" charset="0"/>
              <a:buChar char="•"/>
            </a:pPr>
            <a:endParaRPr lang="zh-CN" altLang="en-US" sz="1200" dirty="0" smtClean="0">
              <a:solidFill>
                <a:schemeClr val="tx1">
                  <a:lumMod val="50000"/>
                  <a:lumOff val="50000"/>
                </a:schemeClr>
              </a:solidFill>
              <a:cs typeface="+mn-ea"/>
              <a:sym typeface="+mn-lt"/>
            </a:endParaRPr>
          </a:p>
          <a:p>
            <a:pPr marL="171450" indent="-171450" algn="l">
              <a:lnSpc>
                <a:spcPct val="150000"/>
              </a:lnSpc>
              <a:buFont typeface="Arial" panose="020B0604020202020204" pitchFamily="34" charset="0"/>
              <a:buChar char="•"/>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a:t>
            </a:r>
            <a:r>
              <a:rPr lang="zh-CN" altLang="en-US" sz="1200" dirty="0" smtClean="0">
                <a:solidFill>
                  <a:schemeClr val="tx1">
                    <a:lumMod val="50000"/>
                    <a:lumOff val="50000"/>
                  </a:schemeClr>
                </a:solidFill>
                <a:cs typeface="+mn-ea"/>
                <a:sym typeface="+mn-lt"/>
              </a:rPr>
              <a:t>。</a:t>
            </a:r>
            <a:r>
              <a:rPr lang="zh-CN" altLang="en-US" sz="1200" dirty="0">
                <a:solidFill>
                  <a:schemeClr val="tx1">
                    <a:lumMod val="50000"/>
                    <a:lumOff val="50000"/>
                  </a:schemeClr>
                </a:solidFill>
                <a:cs typeface="+mn-ea"/>
                <a:sym typeface="+mn-lt"/>
              </a:rPr>
              <a:t>您的内容打在这里，或者通过复制您的文本后，在此框中选择粘贴</a:t>
            </a:r>
            <a:endParaRPr lang="zh-CN" altLang="en-US" sz="1200" dirty="0" smtClean="0">
              <a:solidFill>
                <a:schemeClr val="tx1">
                  <a:lumMod val="50000"/>
                  <a:lumOff val="50000"/>
                </a:schemeClr>
              </a:solidFill>
              <a:cs typeface="+mn-ea"/>
              <a:sym typeface="+mn-lt"/>
            </a:endParaRPr>
          </a:p>
          <a:p>
            <a:pPr marL="171450" indent="-171450" algn="l">
              <a:lnSpc>
                <a:spcPct val="150000"/>
              </a:lnSpc>
              <a:buFont typeface="Arial" panose="020B0604020202020204" pitchFamily="34" charset="0"/>
              <a:buChar char="•"/>
            </a:pPr>
            <a:endParaRPr lang="zh-CN" altLang="en-US" sz="1200" dirty="0" smtClean="0">
              <a:solidFill>
                <a:schemeClr val="tx1">
                  <a:lumMod val="50000"/>
                  <a:lumOff val="50000"/>
                </a:schemeClr>
              </a:solidFill>
              <a:cs typeface="+mn-ea"/>
              <a:sym typeface="+mn-lt"/>
            </a:endParaRPr>
          </a:p>
        </p:txBody>
      </p:sp>
      <p:sp>
        <p:nvSpPr>
          <p:cNvPr id="10" name="矩形 9"/>
          <p:cNvSpPr/>
          <p:nvPr/>
        </p:nvSpPr>
        <p:spPr>
          <a:xfrm>
            <a:off x="5196249" y="2729799"/>
            <a:ext cx="6096000" cy="417358"/>
          </a:xfrm>
          <a:prstGeom prst="rect">
            <a:avLst/>
          </a:prstGeom>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b="1" dirty="0">
                <a:solidFill>
                  <a:schemeClr val="tx1">
                    <a:lumMod val="65000"/>
                    <a:lumOff val="35000"/>
                  </a:schemeClr>
                </a:solidFill>
                <a:cs typeface="+mn-ea"/>
                <a:sym typeface="+mn-lt"/>
              </a:rPr>
              <a:t>您的内容打在这里，并选择只保留文字。</a:t>
            </a:r>
          </a:p>
        </p:txBody>
      </p:sp>
      <p:sp>
        <p:nvSpPr>
          <p:cNvPr id="12" name="五边形 11"/>
          <p:cNvSpPr/>
          <p:nvPr/>
        </p:nvSpPr>
        <p:spPr>
          <a:xfrm>
            <a:off x="4506367" y="2799783"/>
            <a:ext cx="689882" cy="34171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smtClean="0">
                <a:cs typeface="+mn-ea"/>
                <a:sym typeface="+mn-lt"/>
              </a:rPr>
              <a:t>1</a:t>
            </a:r>
          </a:p>
        </p:txBody>
      </p:sp>
      <p:sp>
        <p:nvSpPr>
          <p:cNvPr id="13" name="五边形 12"/>
          <p:cNvSpPr/>
          <p:nvPr/>
        </p:nvSpPr>
        <p:spPr>
          <a:xfrm>
            <a:off x="4506367" y="3404964"/>
            <a:ext cx="689882" cy="34171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smtClean="0">
                <a:cs typeface="+mn-ea"/>
                <a:sym typeface="+mn-lt"/>
              </a:rPr>
              <a:t>2</a:t>
            </a:r>
          </a:p>
        </p:txBody>
      </p:sp>
      <p:sp>
        <p:nvSpPr>
          <p:cNvPr id="3" name="矩形 2"/>
          <p:cNvSpPr/>
          <p:nvPr/>
        </p:nvSpPr>
        <p:spPr>
          <a:xfrm>
            <a:off x="5196249" y="3309330"/>
            <a:ext cx="4339650" cy="417358"/>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b="1" dirty="0">
                <a:solidFill>
                  <a:schemeClr val="tx1">
                    <a:lumMod val="65000"/>
                    <a:lumOff val="35000"/>
                  </a:schemeClr>
                </a:solidFill>
                <a:cs typeface="+mn-ea"/>
                <a:sym typeface="+mn-lt"/>
              </a:rPr>
              <a:t>您的内容打在这里，并选择只保留文字。</a:t>
            </a:r>
          </a:p>
        </p:txBody>
      </p:sp>
      <p:grpSp>
        <p:nvGrpSpPr>
          <p:cNvPr id="15" name="矩形"/>
          <p:cNvGrpSpPr>
            <a:grpSpLocks noChangeAspect="1"/>
          </p:cNvGrpSpPr>
          <p:nvPr/>
        </p:nvGrpSpPr>
        <p:grpSpPr bwMode="auto">
          <a:xfrm>
            <a:off x="952519" y="1877373"/>
            <a:ext cx="2844763" cy="3910974"/>
            <a:chOff x="4786" y="953"/>
            <a:chExt cx="1298" cy="1689"/>
          </a:xfrm>
        </p:grpSpPr>
        <p:sp>
          <p:nvSpPr>
            <p:cNvPr id="16" name="矩形 1"/>
            <p:cNvSpPr>
              <a:spLocks noChangeAspect="1" noChangeArrowheads="1" noTextEdit="1"/>
            </p:cNvSpPr>
            <p:nvPr/>
          </p:nvSpPr>
          <p:spPr bwMode="auto">
            <a:xfrm>
              <a:off x="4786" y="953"/>
              <a:ext cx="1298" cy="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cs typeface="+mn-ea"/>
                <a:sym typeface="+mn-lt"/>
              </a:endParaRPr>
            </a:p>
          </p:txBody>
        </p:sp>
        <p:sp>
          <p:nvSpPr>
            <p:cNvPr id="17" name="矩形 2"/>
            <p:cNvSpPr>
              <a:spLocks noChangeArrowheads="1"/>
            </p:cNvSpPr>
            <p:nvPr/>
          </p:nvSpPr>
          <p:spPr bwMode="auto">
            <a:xfrm>
              <a:off x="4840" y="1002"/>
              <a:ext cx="1244" cy="1636"/>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cs typeface="+mn-ea"/>
                <a:sym typeface="+mn-lt"/>
              </a:endParaRPr>
            </a:p>
          </p:txBody>
        </p:sp>
        <p:sp>
          <p:nvSpPr>
            <p:cNvPr id="18" name="矩形 3"/>
            <p:cNvSpPr>
              <a:spLocks noChangeArrowheads="1"/>
            </p:cNvSpPr>
            <p:nvPr/>
          </p:nvSpPr>
          <p:spPr bwMode="auto">
            <a:xfrm>
              <a:off x="4794" y="957"/>
              <a:ext cx="1241" cy="1636"/>
            </a:xfrm>
            <a:prstGeom prst="rect">
              <a:avLst/>
            </a:prstGeom>
            <a:solidFill>
              <a:schemeClr val="accent1"/>
            </a:solidFill>
            <a:ln w="6350"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cs typeface="+mn-ea"/>
                <a:sym typeface="+mn-lt"/>
              </a:endParaRPr>
            </a:p>
          </p:txBody>
        </p:sp>
        <p:sp>
          <p:nvSpPr>
            <p:cNvPr id="19" name="矩形 4"/>
            <p:cNvSpPr>
              <a:spLocks noChangeArrowheads="1"/>
            </p:cNvSpPr>
            <p:nvPr/>
          </p:nvSpPr>
          <p:spPr bwMode="auto">
            <a:xfrm>
              <a:off x="4943" y="1561"/>
              <a:ext cx="943" cy="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cs typeface="+mn-ea"/>
                <a:sym typeface="+mn-lt"/>
              </a:endParaRPr>
            </a:p>
          </p:txBody>
        </p:sp>
        <p:sp>
          <p:nvSpPr>
            <p:cNvPr id="20" name="矩形 5"/>
            <p:cNvSpPr>
              <a:spLocks noChangeArrowheads="1"/>
            </p:cNvSpPr>
            <p:nvPr/>
          </p:nvSpPr>
          <p:spPr bwMode="auto">
            <a:xfrm>
              <a:off x="4943" y="1705"/>
              <a:ext cx="943" cy="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cs typeface="+mn-ea"/>
                <a:sym typeface="+mn-lt"/>
              </a:endParaRPr>
            </a:p>
          </p:txBody>
        </p:sp>
        <p:sp>
          <p:nvSpPr>
            <p:cNvPr id="21" name="矩形 6"/>
            <p:cNvSpPr>
              <a:spLocks noChangeArrowheads="1"/>
            </p:cNvSpPr>
            <p:nvPr/>
          </p:nvSpPr>
          <p:spPr bwMode="auto">
            <a:xfrm>
              <a:off x="4943" y="1849"/>
              <a:ext cx="943" cy="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cs typeface="+mn-ea"/>
                <a:sym typeface="+mn-lt"/>
              </a:endParaRPr>
            </a:p>
          </p:txBody>
        </p:sp>
        <p:sp>
          <p:nvSpPr>
            <p:cNvPr id="22" name="矩形 7"/>
            <p:cNvSpPr>
              <a:spLocks noChangeArrowheads="1"/>
            </p:cNvSpPr>
            <p:nvPr/>
          </p:nvSpPr>
          <p:spPr bwMode="auto">
            <a:xfrm>
              <a:off x="4943" y="1993"/>
              <a:ext cx="943" cy="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cs typeface="+mn-ea"/>
                <a:sym typeface="+mn-lt"/>
              </a:endParaRPr>
            </a:p>
          </p:txBody>
        </p:sp>
      </p:grpSp>
      <p:sp>
        <p:nvSpPr>
          <p:cNvPr id="23" name="矩形"/>
          <p:cNvSpPr/>
          <p:nvPr/>
        </p:nvSpPr>
        <p:spPr>
          <a:xfrm>
            <a:off x="1009243" y="2315013"/>
            <a:ext cx="2642597" cy="6451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b="1" dirty="0">
                <a:solidFill>
                  <a:schemeClr val="bg1"/>
                </a:solidFill>
                <a:cs typeface="+mn-ea"/>
                <a:sym typeface="+mn-lt"/>
              </a:rPr>
              <a:t>标题</a:t>
            </a:r>
            <a:endParaRPr lang="zh-CN" altLang="en-US" sz="3600" b="1" dirty="0" smtClean="0">
              <a:solidFill>
                <a:schemeClr val="bg1"/>
              </a:solidFill>
              <a:cs typeface="+mn-ea"/>
              <a:sym typeface="+mn-lt"/>
            </a:endParaRPr>
          </a:p>
        </p:txBody>
      </p:sp>
      <p:pic>
        <p:nvPicPr>
          <p:cNvPr id="24" name="图片 23"/>
          <p:cNvPicPr>
            <a:picLocks noChangeAspect="1"/>
          </p:cNvPicPr>
          <p:nvPr/>
        </p:nvPicPr>
        <p:blipFill>
          <a:blip r:embed="rId3" cstate="screen"/>
          <a:stretch>
            <a:fillRect/>
          </a:stretch>
        </p:blipFill>
        <p:spPr>
          <a:xfrm>
            <a:off x="2037406" y="4654458"/>
            <a:ext cx="674988" cy="6421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3"/>
                                        </p:tgtEl>
                                        <p:attrNameLst>
                                          <p:attrName>ppt_y</p:attrName>
                                        </p:attrNameLst>
                                      </p:cBhvr>
                                      <p:tavLst>
                                        <p:tav tm="0">
                                          <p:val>
                                            <p:strVal val="#ppt_y"/>
                                          </p:val>
                                        </p:tav>
                                        <p:tav tm="100000">
                                          <p:val>
                                            <p:strVal val="#ppt_y"/>
                                          </p:val>
                                        </p:tav>
                                      </p:tavLst>
                                    </p:anim>
                                  </p:childTnLst>
                                </p:cTn>
                              </p:par>
                              <p:par>
                                <p:cTn id="47" presetID="39" presetClass="entr" presetSubtype="0" accel="10000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15"/>
                                        </p:tgtEl>
                                        <p:attrNameLst>
                                          <p:attrName>ppt_y</p:attrName>
                                        </p:attrNameLst>
                                      </p:cBhvr>
                                      <p:tavLst>
                                        <p:tav tm="0">
                                          <p:val>
                                            <p:strVal val="#ppt_y"/>
                                          </p:val>
                                        </p:tav>
                                        <p:tav tm="100000">
                                          <p:val>
                                            <p:strVal val="#ppt_y"/>
                                          </p:val>
                                        </p:tav>
                                      </p:tavLst>
                                    </p:anim>
                                  </p:childTnLst>
                                </p:cTn>
                              </p:par>
                              <p:par>
                                <p:cTn id="53" presetID="39" presetClass="entr" presetSubtype="0" accel="10000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23"/>
                                        </p:tgtEl>
                                        <p:attrNameLst>
                                          <p:attrName>ppt_y</p:attrName>
                                        </p:attrNameLst>
                                      </p:cBhvr>
                                      <p:tavLst>
                                        <p:tav tm="0">
                                          <p:val>
                                            <p:strVal val="#ppt_y"/>
                                          </p:val>
                                        </p:tav>
                                        <p:tav tm="100000">
                                          <p:val>
                                            <p:strVal val="#ppt_y"/>
                                          </p:val>
                                        </p:tav>
                                      </p:tavLst>
                                    </p:anim>
                                  </p:childTnLst>
                                </p:cTn>
                              </p:par>
                              <p:par>
                                <p:cTn id="59" presetID="39" presetClass="entr" presetSubtype="0" accel="10000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8" grpId="1" animBg="1"/>
      <p:bldP spid="9" grpId="0"/>
      <p:bldP spid="9" grpId="1"/>
      <p:bldP spid="10" grpId="0"/>
      <p:bldP spid="10" grpId="1"/>
      <p:bldP spid="12" grpId="0" animBg="1"/>
      <p:bldP spid="12" grpId="1" animBg="1"/>
      <p:bldP spid="13" grpId="0" animBg="1"/>
      <p:bldP spid="13" grpId="1" animBg="1"/>
      <p:bldP spid="3" grpId="0"/>
      <p:bldP spid="3" grpId="1"/>
      <p:bldP spid="23" grpId="0"/>
      <p:bldP spid="2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795145" y="601345"/>
            <a:ext cx="6432550" cy="461645"/>
            <a:chOff x="2827" y="947"/>
            <a:chExt cx="10130" cy="727"/>
          </a:xfrm>
        </p:grpSpPr>
        <p:sp>
          <p:nvSpPr>
            <p:cNvPr id="2" name="文本框 1"/>
            <p:cNvSpPr txBox="1"/>
            <p:nvPr/>
          </p:nvSpPr>
          <p:spPr>
            <a:xfrm>
              <a:off x="2827" y="947"/>
              <a:ext cx="8190" cy="727"/>
            </a:xfrm>
            <a:prstGeom prst="rect">
              <a:avLst/>
            </a:prstGeom>
            <a:noFill/>
          </p:spPr>
          <p:txBody>
            <a:bodyPr wrap="none" rtlCol="0">
              <a:spAutoFit/>
            </a:bodyPr>
            <a:lstStyle/>
            <a:p>
              <a:pPr algn="l">
                <a:buClrTx/>
                <a:buSzTx/>
                <a:buFontTx/>
              </a:pPr>
              <a:r>
                <a:rPr lang="en-US" altLang="zh-CN" sz="2400" dirty="0" smtClean="0">
                  <a:solidFill>
                    <a:schemeClr val="accent1"/>
                  </a:solidFill>
                  <a:cs typeface="+mn-ea"/>
                  <a:sym typeface="+mn-lt"/>
                </a:rPr>
                <a:t>传承“五四精神” 堪当“时代新人”</a:t>
              </a:r>
            </a:p>
          </p:txBody>
        </p:sp>
        <p:sp>
          <p:nvSpPr>
            <p:cNvPr id="11" name="文本框 10"/>
            <p:cNvSpPr txBox="1"/>
            <p:nvPr>
              <p:custDataLst>
                <p:tags r:id="rId1"/>
              </p:custDataLst>
            </p:nvPr>
          </p:nvSpPr>
          <p:spPr>
            <a:xfrm>
              <a:off x="10637" y="1219"/>
              <a:ext cx="2320" cy="337"/>
            </a:xfrm>
            <a:prstGeom prst="rect">
              <a:avLst/>
            </a:prstGeom>
            <a:noFill/>
          </p:spPr>
          <p:txBody>
            <a:bodyPr wrap="square" rtlCol="0" anchor="t">
              <a:spAutoFit/>
            </a:bodyPr>
            <a:lstStyle/>
            <a:p>
              <a:r>
                <a:rPr lang="zh-CN" altLang="en-US" sz="800">
                  <a:solidFill>
                    <a:schemeClr val="lt1">
                      <a:lumMod val="25000"/>
                    </a:schemeClr>
                  </a:solidFill>
                  <a:cs typeface="+mn-ea"/>
                  <a:sym typeface="+mn-lt"/>
                </a:rPr>
                <a:t>Historical background </a:t>
              </a:r>
            </a:p>
          </p:txBody>
        </p:sp>
      </p:grpSp>
      <p:grpSp>
        <p:nvGrpSpPr>
          <p:cNvPr id="9" name="组合 8"/>
          <p:cNvGrpSpPr/>
          <p:nvPr/>
        </p:nvGrpSpPr>
        <p:grpSpPr>
          <a:xfrm>
            <a:off x="4309745" y="1844040"/>
            <a:ext cx="3572510" cy="3488690"/>
            <a:chOff x="6787" y="3244"/>
            <a:chExt cx="5626" cy="5494"/>
          </a:xfrm>
        </p:grpSpPr>
        <p:grpSp>
          <p:nvGrpSpPr>
            <p:cNvPr id="38" name="组合 37"/>
            <p:cNvGrpSpPr/>
            <p:nvPr/>
          </p:nvGrpSpPr>
          <p:grpSpPr>
            <a:xfrm>
              <a:off x="8363" y="4337"/>
              <a:ext cx="2473" cy="3308"/>
              <a:chOff x="1196975" y="3148013"/>
              <a:chExt cx="2533650" cy="3386138"/>
            </a:xfrm>
            <a:gradFill>
              <a:gsLst>
                <a:gs pos="62000">
                  <a:srgbClr val="FF0000"/>
                </a:gs>
                <a:gs pos="0">
                  <a:srgbClr val="F3B3A1"/>
                </a:gs>
                <a:gs pos="100000">
                  <a:srgbClr val="C00000"/>
                </a:gs>
              </a:gsLst>
              <a:lin ang="2700000" scaled="1"/>
            </a:gradFill>
          </p:grpSpPr>
          <p:sp>
            <p:nvSpPr>
              <p:cNvPr id="24" name="Freeform 21"/>
              <p:cNvSpPr/>
              <p:nvPr/>
            </p:nvSpPr>
            <p:spPr bwMode="auto">
              <a:xfrm>
                <a:off x="1196975" y="3509963"/>
                <a:ext cx="2533650" cy="3024188"/>
              </a:xfrm>
              <a:custGeom>
                <a:avLst/>
                <a:gdLst>
                  <a:gd name="T0" fmla="*/ 87 w 1235"/>
                  <a:gd name="T1" fmla="*/ 1389 h 1476"/>
                  <a:gd name="T2" fmla="*/ 1147 w 1235"/>
                  <a:gd name="T3" fmla="*/ 1389 h 1476"/>
                  <a:gd name="T4" fmla="*/ 1147 w 1235"/>
                  <a:gd name="T5" fmla="*/ 87 h 1476"/>
                  <a:gd name="T6" fmla="*/ 1124 w 1235"/>
                  <a:gd name="T7" fmla="*/ 86 h 1476"/>
                  <a:gd name="T8" fmla="*/ 1002 w 1235"/>
                  <a:gd name="T9" fmla="*/ 85 h 1476"/>
                  <a:gd name="T10" fmla="*/ 958 w 1235"/>
                  <a:gd name="T11" fmla="*/ 43 h 1476"/>
                  <a:gd name="T12" fmla="*/ 1002 w 1235"/>
                  <a:gd name="T13" fmla="*/ 0 h 1476"/>
                  <a:gd name="T14" fmla="*/ 1186 w 1235"/>
                  <a:gd name="T15" fmla="*/ 0 h 1476"/>
                  <a:gd name="T16" fmla="*/ 1234 w 1235"/>
                  <a:gd name="T17" fmla="*/ 49 h 1476"/>
                  <a:gd name="T18" fmla="*/ 1235 w 1235"/>
                  <a:gd name="T19" fmla="*/ 65 h 1476"/>
                  <a:gd name="T20" fmla="*/ 1234 w 1235"/>
                  <a:gd name="T21" fmla="*/ 1406 h 1476"/>
                  <a:gd name="T22" fmla="*/ 1234 w 1235"/>
                  <a:gd name="T23" fmla="*/ 1434 h 1476"/>
                  <a:gd name="T24" fmla="*/ 1193 w 1235"/>
                  <a:gd name="T25" fmla="*/ 1476 h 1476"/>
                  <a:gd name="T26" fmla="*/ 1175 w 1235"/>
                  <a:gd name="T27" fmla="*/ 1476 h 1476"/>
                  <a:gd name="T28" fmla="*/ 59 w 1235"/>
                  <a:gd name="T29" fmla="*/ 1476 h 1476"/>
                  <a:gd name="T30" fmla="*/ 0 w 1235"/>
                  <a:gd name="T31" fmla="*/ 1418 h 1476"/>
                  <a:gd name="T32" fmla="*/ 0 w 1235"/>
                  <a:gd name="T33" fmla="*/ 56 h 1476"/>
                  <a:gd name="T34" fmla="*/ 57 w 1235"/>
                  <a:gd name="T35" fmla="*/ 0 h 1476"/>
                  <a:gd name="T36" fmla="*/ 215 w 1235"/>
                  <a:gd name="T37" fmla="*/ 0 h 1476"/>
                  <a:gd name="T38" fmla="*/ 261 w 1235"/>
                  <a:gd name="T39" fmla="*/ 42 h 1476"/>
                  <a:gd name="T40" fmla="*/ 215 w 1235"/>
                  <a:gd name="T41" fmla="*/ 86 h 1476"/>
                  <a:gd name="T42" fmla="*/ 111 w 1235"/>
                  <a:gd name="T43" fmla="*/ 86 h 1476"/>
                  <a:gd name="T44" fmla="*/ 87 w 1235"/>
                  <a:gd name="T45" fmla="*/ 87 h 1476"/>
                  <a:gd name="T46" fmla="*/ 87 w 1235"/>
                  <a:gd name="T47" fmla="*/ 1389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5" h="1476">
                    <a:moveTo>
                      <a:pt x="87" y="1389"/>
                    </a:moveTo>
                    <a:cubicBezTo>
                      <a:pt x="441" y="1389"/>
                      <a:pt x="793" y="1389"/>
                      <a:pt x="1147" y="1389"/>
                    </a:cubicBezTo>
                    <a:cubicBezTo>
                      <a:pt x="1147" y="955"/>
                      <a:pt x="1147" y="522"/>
                      <a:pt x="1147" y="87"/>
                    </a:cubicBezTo>
                    <a:cubicBezTo>
                      <a:pt x="1139" y="86"/>
                      <a:pt x="1132" y="86"/>
                      <a:pt x="1124" y="86"/>
                    </a:cubicBezTo>
                    <a:cubicBezTo>
                      <a:pt x="1083" y="86"/>
                      <a:pt x="1043" y="86"/>
                      <a:pt x="1002" y="85"/>
                    </a:cubicBezTo>
                    <a:cubicBezTo>
                      <a:pt x="974" y="85"/>
                      <a:pt x="958" y="69"/>
                      <a:pt x="958" y="43"/>
                    </a:cubicBezTo>
                    <a:cubicBezTo>
                      <a:pt x="958" y="16"/>
                      <a:pt x="973" y="0"/>
                      <a:pt x="1002" y="0"/>
                    </a:cubicBezTo>
                    <a:cubicBezTo>
                      <a:pt x="1063" y="0"/>
                      <a:pt x="1125" y="0"/>
                      <a:pt x="1186" y="0"/>
                    </a:cubicBezTo>
                    <a:cubicBezTo>
                      <a:pt x="1217" y="0"/>
                      <a:pt x="1234" y="17"/>
                      <a:pt x="1234" y="49"/>
                    </a:cubicBezTo>
                    <a:cubicBezTo>
                      <a:pt x="1235" y="54"/>
                      <a:pt x="1235" y="59"/>
                      <a:pt x="1235" y="65"/>
                    </a:cubicBezTo>
                    <a:cubicBezTo>
                      <a:pt x="1235" y="512"/>
                      <a:pt x="1235" y="959"/>
                      <a:pt x="1234" y="1406"/>
                    </a:cubicBezTo>
                    <a:cubicBezTo>
                      <a:pt x="1234" y="1416"/>
                      <a:pt x="1235" y="1425"/>
                      <a:pt x="1234" y="1434"/>
                    </a:cubicBezTo>
                    <a:cubicBezTo>
                      <a:pt x="1232" y="1457"/>
                      <a:pt x="1215" y="1474"/>
                      <a:pt x="1193" y="1476"/>
                    </a:cubicBezTo>
                    <a:cubicBezTo>
                      <a:pt x="1187" y="1476"/>
                      <a:pt x="1181" y="1476"/>
                      <a:pt x="1175" y="1476"/>
                    </a:cubicBezTo>
                    <a:cubicBezTo>
                      <a:pt x="803" y="1476"/>
                      <a:pt x="431" y="1476"/>
                      <a:pt x="59" y="1476"/>
                    </a:cubicBezTo>
                    <a:cubicBezTo>
                      <a:pt x="15" y="1476"/>
                      <a:pt x="0" y="1461"/>
                      <a:pt x="0" y="1418"/>
                    </a:cubicBezTo>
                    <a:cubicBezTo>
                      <a:pt x="0" y="964"/>
                      <a:pt x="0" y="510"/>
                      <a:pt x="0" y="56"/>
                    </a:cubicBezTo>
                    <a:cubicBezTo>
                      <a:pt x="0" y="14"/>
                      <a:pt x="15" y="0"/>
                      <a:pt x="57" y="0"/>
                    </a:cubicBezTo>
                    <a:cubicBezTo>
                      <a:pt x="110" y="0"/>
                      <a:pt x="162" y="0"/>
                      <a:pt x="215" y="0"/>
                    </a:cubicBezTo>
                    <a:cubicBezTo>
                      <a:pt x="246" y="0"/>
                      <a:pt x="261" y="14"/>
                      <a:pt x="261" y="42"/>
                    </a:cubicBezTo>
                    <a:cubicBezTo>
                      <a:pt x="261" y="70"/>
                      <a:pt x="245" y="85"/>
                      <a:pt x="215" y="86"/>
                    </a:cubicBezTo>
                    <a:cubicBezTo>
                      <a:pt x="181" y="86"/>
                      <a:pt x="146" y="86"/>
                      <a:pt x="111" y="86"/>
                    </a:cubicBezTo>
                    <a:cubicBezTo>
                      <a:pt x="103" y="86"/>
                      <a:pt x="96" y="86"/>
                      <a:pt x="87" y="87"/>
                    </a:cubicBezTo>
                    <a:cubicBezTo>
                      <a:pt x="87" y="522"/>
                      <a:pt x="87" y="955"/>
                      <a:pt x="87" y="1389"/>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5" name="Freeform 22"/>
              <p:cNvSpPr>
                <a:spLocks noEditPoints="1"/>
              </p:cNvSpPr>
              <p:nvPr/>
            </p:nvSpPr>
            <p:spPr bwMode="auto">
              <a:xfrm>
                <a:off x="1495425" y="3148013"/>
                <a:ext cx="1941512" cy="3033713"/>
              </a:xfrm>
              <a:custGeom>
                <a:avLst/>
                <a:gdLst>
                  <a:gd name="T0" fmla="*/ 255 w 947"/>
                  <a:gd name="T1" fmla="*/ 153 h 1480"/>
                  <a:gd name="T2" fmla="*/ 395 w 947"/>
                  <a:gd name="T3" fmla="*/ 24 h 1480"/>
                  <a:gd name="T4" fmla="*/ 635 w 947"/>
                  <a:gd name="T5" fmla="*/ 63 h 1480"/>
                  <a:gd name="T6" fmla="*/ 693 w 947"/>
                  <a:gd name="T7" fmla="*/ 140 h 1480"/>
                  <a:gd name="T8" fmla="*/ 712 w 947"/>
                  <a:gd name="T9" fmla="*/ 154 h 1480"/>
                  <a:gd name="T10" fmla="*/ 768 w 947"/>
                  <a:gd name="T11" fmla="*/ 154 h 1480"/>
                  <a:gd name="T12" fmla="*/ 796 w 947"/>
                  <a:gd name="T13" fmla="*/ 182 h 1480"/>
                  <a:gd name="T14" fmla="*/ 796 w 947"/>
                  <a:gd name="T15" fmla="*/ 283 h 1480"/>
                  <a:gd name="T16" fmla="*/ 854 w 947"/>
                  <a:gd name="T17" fmla="*/ 283 h 1480"/>
                  <a:gd name="T18" fmla="*/ 916 w 947"/>
                  <a:gd name="T19" fmla="*/ 283 h 1480"/>
                  <a:gd name="T20" fmla="*/ 947 w 947"/>
                  <a:gd name="T21" fmla="*/ 313 h 1480"/>
                  <a:gd name="T22" fmla="*/ 947 w 947"/>
                  <a:gd name="T23" fmla="*/ 335 h 1480"/>
                  <a:gd name="T24" fmla="*/ 947 w 947"/>
                  <a:gd name="T25" fmla="*/ 1440 h 1480"/>
                  <a:gd name="T26" fmla="*/ 907 w 947"/>
                  <a:gd name="T27" fmla="*/ 1480 h 1480"/>
                  <a:gd name="T28" fmla="*/ 43 w 947"/>
                  <a:gd name="T29" fmla="*/ 1480 h 1480"/>
                  <a:gd name="T30" fmla="*/ 0 w 947"/>
                  <a:gd name="T31" fmla="*/ 1439 h 1480"/>
                  <a:gd name="T32" fmla="*/ 0 w 947"/>
                  <a:gd name="T33" fmla="*/ 327 h 1480"/>
                  <a:gd name="T34" fmla="*/ 0 w 947"/>
                  <a:gd name="T35" fmla="*/ 311 h 1480"/>
                  <a:gd name="T36" fmla="*/ 28 w 947"/>
                  <a:gd name="T37" fmla="*/ 283 h 1480"/>
                  <a:gd name="T38" fmla="*/ 138 w 947"/>
                  <a:gd name="T39" fmla="*/ 283 h 1480"/>
                  <a:gd name="T40" fmla="*/ 157 w 947"/>
                  <a:gd name="T41" fmla="*/ 264 h 1480"/>
                  <a:gd name="T42" fmla="*/ 157 w 947"/>
                  <a:gd name="T43" fmla="*/ 184 h 1480"/>
                  <a:gd name="T44" fmla="*/ 187 w 947"/>
                  <a:gd name="T45" fmla="*/ 154 h 1480"/>
                  <a:gd name="T46" fmla="*/ 255 w 947"/>
                  <a:gd name="T47" fmla="*/ 153 h 1480"/>
                  <a:gd name="T48" fmla="*/ 902 w 947"/>
                  <a:gd name="T49" fmla="*/ 1435 h 1480"/>
                  <a:gd name="T50" fmla="*/ 902 w 947"/>
                  <a:gd name="T51" fmla="*/ 328 h 1480"/>
                  <a:gd name="T52" fmla="*/ 798 w 947"/>
                  <a:gd name="T53" fmla="*/ 328 h 1480"/>
                  <a:gd name="T54" fmla="*/ 797 w 947"/>
                  <a:gd name="T55" fmla="*/ 334 h 1480"/>
                  <a:gd name="T56" fmla="*/ 796 w 947"/>
                  <a:gd name="T57" fmla="*/ 380 h 1480"/>
                  <a:gd name="T58" fmla="*/ 760 w 947"/>
                  <a:gd name="T59" fmla="*/ 416 h 1480"/>
                  <a:gd name="T60" fmla="*/ 208 w 947"/>
                  <a:gd name="T61" fmla="*/ 416 h 1480"/>
                  <a:gd name="T62" fmla="*/ 186 w 947"/>
                  <a:gd name="T63" fmla="*/ 416 h 1480"/>
                  <a:gd name="T64" fmla="*/ 157 w 947"/>
                  <a:gd name="T65" fmla="*/ 387 h 1480"/>
                  <a:gd name="T66" fmla="*/ 157 w 947"/>
                  <a:gd name="T67" fmla="*/ 341 h 1480"/>
                  <a:gd name="T68" fmla="*/ 150 w 947"/>
                  <a:gd name="T69" fmla="*/ 327 h 1480"/>
                  <a:gd name="T70" fmla="*/ 45 w 947"/>
                  <a:gd name="T71" fmla="*/ 327 h 1480"/>
                  <a:gd name="T72" fmla="*/ 45 w 947"/>
                  <a:gd name="T73" fmla="*/ 1435 h 1480"/>
                  <a:gd name="T74" fmla="*/ 902 w 947"/>
                  <a:gd name="T75" fmla="*/ 1435 h 1480"/>
                  <a:gd name="T76" fmla="*/ 201 w 947"/>
                  <a:gd name="T77" fmla="*/ 371 h 1480"/>
                  <a:gd name="T78" fmla="*/ 752 w 947"/>
                  <a:gd name="T79" fmla="*/ 371 h 1480"/>
                  <a:gd name="T80" fmla="*/ 752 w 947"/>
                  <a:gd name="T81" fmla="*/ 198 h 1480"/>
                  <a:gd name="T82" fmla="*/ 201 w 947"/>
                  <a:gd name="T83" fmla="*/ 198 h 1480"/>
                  <a:gd name="T84" fmla="*/ 201 w 947"/>
                  <a:gd name="T85" fmla="*/ 371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 h="1480">
                    <a:moveTo>
                      <a:pt x="255" y="153"/>
                    </a:moveTo>
                    <a:cubicBezTo>
                      <a:pt x="276" y="80"/>
                      <a:pt x="329" y="44"/>
                      <a:pt x="395" y="24"/>
                    </a:cubicBezTo>
                    <a:cubicBezTo>
                      <a:pt x="480" y="0"/>
                      <a:pt x="561" y="13"/>
                      <a:pt x="635" y="63"/>
                    </a:cubicBezTo>
                    <a:cubicBezTo>
                      <a:pt x="663" y="81"/>
                      <a:pt x="684" y="107"/>
                      <a:pt x="693" y="140"/>
                    </a:cubicBezTo>
                    <a:cubicBezTo>
                      <a:pt x="696" y="151"/>
                      <a:pt x="701" y="154"/>
                      <a:pt x="712" y="154"/>
                    </a:cubicBezTo>
                    <a:cubicBezTo>
                      <a:pt x="731" y="153"/>
                      <a:pt x="749" y="153"/>
                      <a:pt x="768" y="154"/>
                    </a:cubicBezTo>
                    <a:cubicBezTo>
                      <a:pt x="788" y="154"/>
                      <a:pt x="796" y="162"/>
                      <a:pt x="796" y="182"/>
                    </a:cubicBezTo>
                    <a:cubicBezTo>
                      <a:pt x="797" y="214"/>
                      <a:pt x="796" y="247"/>
                      <a:pt x="796" y="283"/>
                    </a:cubicBezTo>
                    <a:cubicBezTo>
                      <a:pt x="816" y="283"/>
                      <a:pt x="835" y="283"/>
                      <a:pt x="854" y="283"/>
                    </a:cubicBezTo>
                    <a:cubicBezTo>
                      <a:pt x="875" y="283"/>
                      <a:pt x="896" y="283"/>
                      <a:pt x="916" y="283"/>
                    </a:cubicBezTo>
                    <a:cubicBezTo>
                      <a:pt x="940" y="283"/>
                      <a:pt x="946" y="290"/>
                      <a:pt x="947" y="313"/>
                    </a:cubicBezTo>
                    <a:cubicBezTo>
                      <a:pt x="947" y="320"/>
                      <a:pt x="947" y="327"/>
                      <a:pt x="947" y="335"/>
                    </a:cubicBezTo>
                    <a:cubicBezTo>
                      <a:pt x="947" y="703"/>
                      <a:pt x="947" y="1072"/>
                      <a:pt x="947" y="1440"/>
                    </a:cubicBezTo>
                    <a:cubicBezTo>
                      <a:pt x="947" y="1476"/>
                      <a:pt x="943" y="1480"/>
                      <a:pt x="907" y="1480"/>
                    </a:cubicBezTo>
                    <a:cubicBezTo>
                      <a:pt x="619" y="1480"/>
                      <a:pt x="331" y="1480"/>
                      <a:pt x="43" y="1480"/>
                    </a:cubicBezTo>
                    <a:cubicBezTo>
                      <a:pt x="3" y="1480"/>
                      <a:pt x="0" y="1478"/>
                      <a:pt x="0" y="1439"/>
                    </a:cubicBezTo>
                    <a:cubicBezTo>
                      <a:pt x="0" y="1068"/>
                      <a:pt x="0" y="698"/>
                      <a:pt x="0" y="327"/>
                    </a:cubicBezTo>
                    <a:cubicBezTo>
                      <a:pt x="0" y="322"/>
                      <a:pt x="0" y="316"/>
                      <a:pt x="0" y="311"/>
                    </a:cubicBezTo>
                    <a:cubicBezTo>
                      <a:pt x="1" y="291"/>
                      <a:pt x="8" y="284"/>
                      <a:pt x="28" y="283"/>
                    </a:cubicBezTo>
                    <a:cubicBezTo>
                      <a:pt x="65" y="283"/>
                      <a:pt x="102" y="282"/>
                      <a:pt x="138" y="283"/>
                    </a:cubicBezTo>
                    <a:cubicBezTo>
                      <a:pt x="154" y="284"/>
                      <a:pt x="158" y="279"/>
                      <a:pt x="157" y="264"/>
                    </a:cubicBezTo>
                    <a:cubicBezTo>
                      <a:pt x="156" y="237"/>
                      <a:pt x="157" y="211"/>
                      <a:pt x="157" y="184"/>
                    </a:cubicBezTo>
                    <a:cubicBezTo>
                      <a:pt x="158" y="161"/>
                      <a:pt x="165" y="154"/>
                      <a:pt x="187" y="154"/>
                    </a:cubicBezTo>
                    <a:cubicBezTo>
                      <a:pt x="209" y="153"/>
                      <a:pt x="231" y="153"/>
                      <a:pt x="255" y="153"/>
                    </a:cubicBezTo>
                    <a:close/>
                    <a:moveTo>
                      <a:pt x="902" y="1435"/>
                    </a:moveTo>
                    <a:cubicBezTo>
                      <a:pt x="902" y="1066"/>
                      <a:pt x="902" y="697"/>
                      <a:pt x="902" y="328"/>
                    </a:cubicBezTo>
                    <a:cubicBezTo>
                      <a:pt x="867" y="328"/>
                      <a:pt x="832" y="328"/>
                      <a:pt x="798" y="328"/>
                    </a:cubicBezTo>
                    <a:cubicBezTo>
                      <a:pt x="797" y="331"/>
                      <a:pt x="797" y="332"/>
                      <a:pt x="797" y="334"/>
                    </a:cubicBezTo>
                    <a:cubicBezTo>
                      <a:pt x="796" y="349"/>
                      <a:pt x="796" y="364"/>
                      <a:pt x="796" y="380"/>
                    </a:cubicBezTo>
                    <a:cubicBezTo>
                      <a:pt x="796" y="410"/>
                      <a:pt x="790" y="416"/>
                      <a:pt x="760" y="416"/>
                    </a:cubicBezTo>
                    <a:cubicBezTo>
                      <a:pt x="576" y="416"/>
                      <a:pt x="392" y="416"/>
                      <a:pt x="208" y="416"/>
                    </a:cubicBezTo>
                    <a:cubicBezTo>
                      <a:pt x="201" y="416"/>
                      <a:pt x="194" y="416"/>
                      <a:pt x="186" y="416"/>
                    </a:cubicBezTo>
                    <a:cubicBezTo>
                      <a:pt x="165" y="415"/>
                      <a:pt x="158" y="408"/>
                      <a:pt x="157" y="387"/>
                    </a:cubicBezTo>
                    <a:cubicBezTo>
                      <a:pt x="157" y="372"/>
                      <a:pt x="158" y="356"/>
                      <a:pt x="157" y="341"/>
                    </a:cubicBezTo>
                    <a:cubicBezTo>
                      <a:pt x="156" y="336"/>
                      <a:pt x="152" y="327"/>
                      <a:pt x="150" y="327"/>
                    </a:cubicBezTo>
                    <a:cubicBezTo>
                      <a:pt x="115" y="327"/>
                      <a:pt x="80" y="327"/>
                      <a:pt x="45" y="327"/>
                    </a:cubicBezTo>
                    <a:cubicBezTo>
                      <a:pt x="45" y="698"/>
                      <a:pt x="45" y="1066"/>
                      <a:pt x="45" y="1435"/>
                    </a:cubicBezTo>
                    <a:cubicBezTo>
                      <a:pt x="332" y="1435"/>
                      <a:pt x="616" y="1435"/>
                      <a:pt x="902" y="1435"/>
                    </a:cubicBezTo>
                    <a:close/>
                    <a:moveTo>
                      <a:pt x="201" y="371"/>
                    </a:moveTo>
                    <a:cubicBezTo>
                      <a:pt x="386" y="371"/>
                      <a:pt x="569" y="371"/>
                      <a:pt x="752" y="371"/>
                    </a:cubicBezTo>
                    <a:cubicBezTo>
                      <a:pt x="752" y="313"/>
                      <a:pt x="752" y="256"/>
                      <a:pt x="752" y="198"/>
                    </a:cubicBezTo>
                    <a:cubicBezTo>
                      <a:pt x="568" y="198"/>
                      <a:pt x="385" y="198"/>
                      <a:pt x="201" y="198"/>
                    </a:cubicBezTo>
                    <a:cubicBezTo>
                      <a:pt x="201" y="256"/>
                      <a:pt x="201" y="313"/>
                      <a:pt x="201" y="37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6" name="Freeform 23"/>
              <p:cNvSpPr/>
              <p:nvPr/>
            </p:nvSpPr>
            <p:spPr bwMode="auto">
              <a:xfrm>
                <a:off x="2093913" y="4773613"/>
                <a:ext cx="831850" cy="47625"/>
              </a:xfrm>
              <a:custGeom>
                <a:avLst/>
                <a:gdLst>
                  <a:gd name="T0" fmla="*/ 202 w 406"/>
                  <a:gd name="T1" fmla="*/ 0 h 23"/>
                  <a:gd name="T2" fmla="*/ 384 w 406"/>
                  <a:gd name="T3" fmla="*/ 0 h 23"/>
                  <a:gd name="T4" fmla="*/ 406 w 406"/>
                  <a:gd name="T5" fmla="*/ 10 h 23"/>
                  <a:gd name="T6" fmla="*/ 385 w 406"/>
                  <a:gd name="T7" fmla="*/ 22 h 23"/>
                  <a:gd name="T8" fmla="*/ 22 w 406"/>
                  <a:gd name="T9" fmla="*/ 22 h 23"/>
                  <a:gd name="T10" fmla="*/ 14 w 406"/>
                  <a:gd name="T11" fmla="*/ 22 h 23"/>
                  <a:gd name="T12" fmla="*/ 0 w 406"/>
                  <a:gd name="T13" fmla="*/ 10 h 23"/>
                  <a:gd name="T14" fmla="*/ 14 w 406"/>
                  <a:gd name="T15" fmla="*/ 1 h 23"/>
                  <a:gd name="T16" fmla="*/ 118 w 406"/>
                  <a:gd name="T17" fmla="*/ 0 h 23"/>
                  <a:gd name="T18" fmla="*/ 202 w 406"/>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6" h="23">
                    <a:moveTo>
                      <a:pt x="202" y="0"/>
                    </a:moveTo>
                    <a:cubicBezTo>
                      <a:pt x="262" y="0"/>
                      <a:pt x="323" y="0"/>
                      <a:pt x="384" y="0"/>
                    </a:cubicBezTo>
                    <a:cubicBezTo>
                      <a:pt x="391" y="0"/>
                      <a:pt x="399" y="7"/>
                      <a:pt x="406" y="10"/>
                    </a:cubicBezTo>
                    <a:cubicBezTo>
                      <a:pt x="399" y="14"/>
                      <a:pt x="392" y="22"/>
                      <a:pt x="385" y="22"/>
                    </a:cubicBezTo>
                    <a:cubicBezTo>
                      <a:pt x="264" y="22"/>
                      <a:pt x="143" y="22"/>
                      <a:pt x="22" y="22"/>
                    </a:cubicBezTo>
                    <a:cubicBezTo>
                      <a:pt x="19" y="22"/>
                      <a:pt x="16" y="23"/>
                      <a:pt x="14" y="22"/>
                    </a:cubicBezTo>
                    <a:cubicBezTo>
                      <a:pt x="9" y="18"/>
                      <a:pt x="5" y="14"/>
                      <a:pt x="0" y="10"/>
                    </a:cubicBezTo>
                    <a:cubicBezTo>
                      <a:pt x="5" y="7"/>
                      <a:pt x="10" y="1"/>
                      <a:pt x="14" y="1"/>
                    </a:cubicBezTo>
                    <a:cubicBezTo>
                      <a:pt x="49" y="0"/>
                      <a:pt x="84" y="0"/>
                      <a:pt x="118" y="0"/>
                    </a:cubicBezTo>
                    <a:cubicBezTo>
                      <a:pt x="146" y="0"/>
                      <a:pt x="174" y="0"/>
                      <a:pt x="202"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7" name="Freeform 24"/>
              <p:cNvSpPr/>
              <p:nvPr/>
            </p:nvSpPr>
            <p:spPr bwMode="auto">
              <a:xfrm>
                <a:off x="2093913" y="5038726"/>
                <a:ext cx="831850" cy="46038"/>
              </a:xfrm>
              <a:custGeom>
                <a:avLst/>
                <a:gdLst>
                  <a:gd name="T0" fmla="*/ 202 w 406"/>
                  <a:gd name="T1" fmla="*/ 22 h 23"/>
                  <a:gd name="T2" fmla="*/ 25 w 406"/>
                  <a:gd name="T3" fmla="*/ 22 h 23"/>
                  <a:gd name="T4" fmla="*/ 7 w 406"/>
                  <a:gd name="T5" fmla="*/ 20 h 23"/>
                  <a:gd name="T6" fmla="*/ 1 w 406"/>
                  <a:gd name="T7" fmla="*/ 10 h 23"/>
                  <a:gd name="T8" fmla="*/ 7 w 406"/>
                  <a:gd name="T9" fmla="*/ 2 h 23"/>
                  <a:gd name="T10" fmla="*/ 23 w 406"/>
                  <a:gd name="T11" fmla="*/ 0 h 23"/>
                  <a:gd name="T12" fmla="*/ 382 w 406"/>
                  <a:gd name="T13" fmla="*/ 0 h 23"/>
                  <a:gd name="T14" fmla="*/ 398 w 406"/>
                  <a:gd name="T15" fmla="*/ 1 h 23"/>
                  <a:gd name="T16" fmla="*/ 406 w 406"/>
                  <a:gd name="T17" fmla="*/ 11 h 23"/>
                  <a:gd name="T18" fmla="*/ 398 w 406"/>
                  <a:gd name="T19" fmla="*/ 21 h 23"/>
                  <a:gd name="T20" fmla="*/ 380 w 406"/>
                  <a:gd name="T21" fmla="*/ 22 h 23"/>
                  <a:gd name="T22" fmla="*/ 202 w 406"/>
                  <a:gd name="T2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6" h="23">
                    <a:moveTo>
                      <a:pt x="202" y="22"/>
                    </a:moveTo>
                    <a:cubicBezTo>
                      <a:pt x="143" y="22"/>
                      <a:pt x="84" y="22"/>
                      <a:pt x="25" y="22"/>
                    </a:cubicBezTo>
                    <a:cubicBezTo>
                      <a:pt x="19" y="22"/>
                      <a:pt x="12" y="22"/>
                      <a:pt x="7" y="20"/>
                    </a:cubicBezTo>
                    <a:cubicBezTo>
                      <a:pt x="4" y="19"/>
                      <a:pt x="1" y="14"/>
                      <a:pt x="1" y="10"/>
                    </a:cubicBezTo>
                    <a:cubicBezTo>
                      <a:pt x="0" y="7"/>
                      <a:pt x="4" y="3"/>
                      <a:pt x="7" y="2"/>
                    </a:cubicBezTo>
                    <a:cubicBezTo>
                      <a:pt x="12" y="0"/>
                      <a:pt x="18" y="0"/>
                      <a:pt x="23" y="0"/>
                    </a:cubicBezTo>
                    <a:cubicBezTo>
                      <a:pt x="143" y="0"/>
                      <a:pt x="263" y="0"/>
                      <a:pt x="382" y="0"/>
                    </a:cubicBezTo>
                    <a:cubicBezTo>
                      <a:pt x="388" y="0"/>
                      <a:pt x="393" y="0"/>
                      <a:pt x="398" y="1"/>
                    </a:cubicBezTo>
                    <a:cubicBezTo>
                      <a:pt x="402" y="3"/>
                      <a:pt x="406" y="8"/>
                      <a:pt x="406" y="11"/>
                    </a:cubicBezTo>
                    <a:cubicBezTo>
                      <a:pt x="406" y="15"/>
                      <a:pt x="401" y="20"/>
                      <a:pt x="398" y="21"/>
                    </a:cubicBezTo>
                    <a:cubicBezTo>
                      <a:pt x="392" y="23"/>
                      <a:pt x="386" y="22"/>
                      <a:pt x="380" y="22"/>
                    </a:cubicBezTo>
                    <a:cubicBezTo>
                      <a:pt x="321" y="22"/>
                      <a:pt x="262" y="22"/>
                      <a:pt x="202" y="2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0" name="Freeform 25"/>
              <p:cNvSpPr/>
              <p:nvPr/>
            </p:nvSpPr>
            <p:spPr bwMode="auto">
              <a:xfrm>
                <a:off x="2093913" y="4510088"/>
                <a:ext cx="831850" cy="44450"/>
              </a:xfrm>
              <a:custGeom>
                <a:avLst/>
                <a:gdLst>
                  <a:gd name="T0" fmla="*/ 202 w 406"/>
                  <a:gd name="T1" fmla="*/ 21 h 22"/>
                  <a:gd name="T2" fmla="*/ 20 w 406"/>
                  <a:gd name="T3" fmla="*/ 21 h 22"/>
                  <a:gd name="T4" fmla="*/ 0 w 406"/>
                  <a:gd name="T5" fmla="*/ 11 h 22"/>
                  <a:gd name="T6" fmla="*/ 20 w 406"/>
                  <a:gd name="T7" fmla="*/ 1 h 22"/>
                  <a:gd name="T8" fmla="*/ 386 w 406"/>
                  <a:gd name="T9" fmla="*/ 1 h 22"/>
                  <a:gd name="T10" fmla="*/ 406 w 406"/>
                  <a:gd name="T11" fmla="*/ 11 h 22"/>
                  <a:gd name="T12" fmla="*/ 386 w 406"/>
                  <a:gd name="T13" fmla="*/ 21 h 22"/>
                  <a:gd name="T14" fmla="*/ 202 w 406"/>
                  <a:gd name="T15" fmla="*/ 21 h 22"/>
                  <a:gd name="T16" fmla="*/ 202 w 406"/>
                  <a:gd name="T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22">
                    <a:moveTo>
                      <a:pt x="202" y="21"/>
                    </a:moveTo>
                    <a:cubicBezTo>
                      <a:pt x="142" y="21"/>
                      <a:pt x="81" y="22"/>
                      <a:pt x="20" y="21"/>
                    </a:cubicBezTo>
                    <a:cubicBezTo>
                      <a:pt x="14" y="21"/>
                      <a:pt x="7" y="14"/>
                      <a:pt x="0" y="11"/>
                    </a:cubicBezTo>
                    <a:cubicBezTo>
                      <a:pt x="7" y="7"/>
                      <a:pt x="13" y="1"/>
                      <a:pt x="20" y="1"/>
                    </a:cubicBezTo>
                    <a:cubicBezTo>
                      <a:pt x="142" y="0"/>
                      <a:pt x="264" y="0"/>
                      <a:pt x="386" y="1"/>
                    </a:cubicBezTo>
                    <a:cubicBezTo>
                      <a:pt x="393" y="1"/>
                      <a:pt x="399" y="7"/>
                      <a:pt x="406" y="11"/>
                    </a:cubicBezTo>
                    <a:cubicBezTo>
                      <a:pt x="400" y="14"/>
                      <a:pt x="393" y="21"/>
                      <a:pt x="386" y="21"/>
                    </a:cubicBezTo>
                    <a:cubicBezTo>
                      <a:pt x="325" y="22"/>
                      <a:pt x="263" y="21"/>
                      <a:pt x="202" y="21"/>
                    </a:cubicBezTo>
                    <a:cubicBezTo>
                      <a:pt x="202" y="21"/>
                      <a:pt x="202" y="21"/>
                      <a:pt x="202" y="2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9" name="Freeform 26"/>
              <p:cNvSpPr/>
              <p:nvPr/>
            </p:nvSpPr>
            <p:spPr bwMode="auto">
              <a:xfrm>
                <a:off x="2093913" y="5564188"/>
                <a:ext cx="830262" cy="47625"/>
              </a:xfrm>
              <a:custGeom>
                <a:avLst/>
                <a:gdLst>
                  <a:gd name="T0" fmla="*/ 202 w 405"/>
                  <a:gd name="T1" fmla="*/ 1 h 23"/>
                  <a:gd name="T2" fmla="*/ 382 w 405"/>
                  <a:gd name="T3" fmla="*/ 1 h 23"/>
                  <a:gd name="T4" fmla="*/ 398 w 405"/>
                  <a:gd name="T5" fmla="*/ 2 h 23"/>
                  <a:gd name="T6" fmla="*/ 405 w 405"/>
                  <a:gd name="T7" fmla="*/ 12 h 23"/>
                  <a:gd name="T8" fmla="*/ 398 w 405"/>
                  <a:gd name="T9" fmla="*/ 21 h 23"/>
                  <a:gd name="T10" fmla="*/ 384 w 405"/>
                  <a:gd name="T11" fmla="*/ 23 h 23"/>
                  <a:gd name="T12" fmla="*/ 24 w 405"/>
                  <a:gd name="T13" fmla="*/ 23 h 23"/>
                  <a:gd name="T14" fmla="*/ 20 w 405"/>
                  <a:gd name="T15" fmla="*/ 22 h 23"/>
                  <a:gd name="T16" fmla="*/ 0 w 405"/>
                  <a:gd name="T17" fmla="*/ 12 h 23"/>
                  <a:gd name="T18" fmla="*/ 20 w 405"/>
                  <a:gd name="T19" fmla="*/ 2 h 23"/>
                  <a:gd name="T20" fmla="*/ 202 w 40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5" h="23">
                    <a:moveTo>
                      <a:pt x="202" y="1"/>
                    </a:moveTo>
                    <a:cubicBezTo>
                      <a:pt x="262" y="1"/>
                      <a:pt x="322" y="1"/>
                      <a:pt x="382" y="1"/>
                    </a:cubicBezTo>
                    <a:cubicBezTo>
                      <a:pt x="387" y="1"/>
                      <a:pt x="393" y="0"/>
                      <a:pt x="398" y="2"/>
                    </a:cubicBezTo>
                    <a:cubicBezTo>
                      <a:pt x="401" y="4"/>
                      <a:pt x="405" y="9"/>
                      <a:pt x="405" y="12"/>
                    </a:cubicBezTo>
                    <a:cubicBezTo>
                      <a:pt x="405" y="15"/>
                      <a:pt x="401" y="20"/>
                      <a:pt x="398" y="21"/>
                    </a:cubicBezTo>
                    <a:cubicBezTo>
                      <a:pt x="394" y="23"/>
                      <a:pt x="388" y="23"/>
                      <a:pt x="384" y="23"/>
                    </a:cubicBezTo>
                    <a:cubicBezTo>
                      <a:pt x="264" y="23"/>
                      <a:pt x="144" y="23"/>
                      <a:pt x="24" y="23"/>
                    </a:cubicBezTo>
                    <a:cubicBezTo>
                      <a:pt x="22" y="23"/>
                      <a:pt x="21" y="23"/>
                      <a:pt x="20" y="22"/>
                    </a:cubicBezTo>
                    <a:cubicBezTo>
                      <a:pt x="13" y="19"/>
                      <a:pt x="7" y="15"/>
                      <a:pt x="0" y="12"/>
                    </a:cubicBezTo>
                    <a:cubicBezTo>
                      <a:pt x="7" y="8"/>
                      <a:pt x="13" y="2"/>
                      <a:pt x="20" y="2"/>
                    </a:cubicBezTo>
                    <a:cubicBezTo>
                      <a:pt x="81" y="1"/>
                      <a:pt x="142" y="1"/>
                      <a:pt x="202" y="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0" name="Freeform 27"/>
              <p:cNvSpPr/>
              <p:nvPr/>
            </p:nvSpPr>
            <p:spPr bwMode="auto">
              <a:xfrm>
                <a:off x="2095500" y="4244976"/>
                <a:ext cx="830262" cy="44450"/>
              </a:xfrm>
              <a:custGeom>
                <a:avLst/>
                <a:gdLst>
                  <a:gd name="T0" fmla="*/ 201 w 405"/>
                  <a:gd name="T1" fmla="*/ 0 h 22"/>
                  <a:gd name="T2" fmla="*/ 379 w 405"/>
                  <a:gd name="T3" fmla="*/ 0 h 22"/>
                  <a:gd name="T4" fmla="*/ 397 w 405"/>
                  <a:gd name="T5" fmla="*/ 1 h 22"/>
                  <a:gd name="T6" fmla="*/ 405 w 405"/>
                  <a:gd name="T7" fmla="*/ 11 h 22"/>
                  <a:gd name="T8" fmla="*/ 397 w 405"/>
                  <a:gd name="T9" fmla="*/ 21 h 22"/>
                  <a:gd name="T10" fmla="*/ 381 w 405"/>
                  <a:gd name="T11" fmla="*/ 21 h 22"/>
                  <a:gd name="T12" fmla="*/ 23 w 405"/>
                  <a:gd name="T13" fmla="*/ 21 h 22"/>
                  <a:gd name="T14" fmla="*/ 9 w 405"/>
                  <a:gd name="T15" fmla="*/ 21 h 22"/>
                  <a:gd name="T16" fmla="*/ 0 w 405"/>
                  <a:gd name="T17" fmla="*/ 11 h 22"/>
                  <a:gd name="T18" fmla="*/ 9 w 405"/>
                  <a:gd name="T19" fmla="*/ 1 h 22"/>
                  <a:gd name="T20" fmla="*/ 35 w 405"/>
                  <a:gd name="T21" fmla="*/ 0 h 22"/>
                  <a:gd name="T22" fmla="*/ 201 w 405"/>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5" h="22">
                    <a:moveTo>
                      <a:pt x="201" y="0"/>
                    </a:moveTo>
                    <a:cubicBezTo>
                      <a:pt x="260" y="0"/>
                      <a:pt x="320" y="0"/>
                      <a:pt x="379" y="0"/>
                    </a:cubicBezTo>
                    <a:cubicBezTo>
                      <a:pt x="385" y="0"/>
                      <a:pt x="391" y="0"/>
                      <a:pt x="397" y="1"/>
                    </a:cubicBezTo>
                    <a:cubicBezTo>
                      <a:pt x="400" y="3"/>
                      <a:pt x="405" y="8"/>
                      <a:pt x="405" y="11"/>
                    </a:cubicBezTo>
                    <a:cubicBezTo>
                      <a:pt x="405" y="14"/>
                      <a:pt x="400" y="19"/>
                      <a:pt x="397" y="21"/>
                    </a:cubicBezTo>
                    <a:cubicBezTo>
                      <a:pt x="392" y="22"/>
                      <a:pt x="386" y="21"/>
                      <a:pt x="381" y="21"/>
                    </a:cubicBezTo>
                    <a:cubicBezTo>
                      <a:pt x="262" y="21"/>
                      <a:pt x="142" y="21"/>
                      <a:pt x="23" y="21"/>
                    </a:cubicBezTo>
                    <a:cubicBezTo>
                      <a:pt x="19" y="21"/>
                      <a:pt x="13" y="22"/>
                      <a:pt x="9" y="21"/>
                    </a:cubicBezTo>
                    <a:cubicBezTo>
                      <a:pt x="5" y="19"/>
                      <a:pt x="0" y="14"/>
                      <a:pt x="0" y="11"/>
                    </a:cubicBezTo>
                    <a:cubicBezTo>
                      <a:pt x="0" y="7"/>
                      <a:pt x="6" y="2"/>
                      <a:pt x="9" y="1"/>
                    </a:cubicBezTo>
                    <a:cubicBezTo>
                      <a:pt x="18" y="0"/>
                      <a:pt x="27" y="0"/>
                      <a:pt x="35" y="0"/>
                    </a:cubicBezTo>
                    <a:cubicBezTo>
                      <a:pt x="91" y="0"/>
                      <a:pt x="146" y="0"/>
                      <a:pt x="201"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 name="Freeform 28"/>
              <p:cNvSpPr/>
              <p:nvPr/>
            </p:nvSpPr>
            <p:spPr bwMode="auto">
              <a:xfrm>
                <a:off x="2095500" y="5300663"/>
                <a:ext cx="830262" cy="46038"/>
              </a:xfrm>
              <a:custGeom>
                <a:avLst/>
                <a:gdLst>
                  <a:gd name="T0" fmla="*/ 201 w 405"/>
                  <a:gd name="T1" fmla="*/ 23 h 23"/>
                  <a:gd name="T2" fmla="*/ 23 w 405"/>
                  <a:gd name="T3" fmla="*/ 22 h 23"/>
                  <a:gd name="T4" fmla="*/ 7 w 405"/>
                  <a:gd name="T5" fmla="*/ 22 h 23"/>
                  <a:gd name="T6" fmla="*/ 0 w 405"/>
                  <a:gd name="T7" fmla="*/ 12 h 23"/>
                  <a:gd name="T8" fmla="*/ 7 w 405"/>
                  <a:gd name="T9" fmla="*/ 3 h 23"/>
                  <a:gd name="T10" fmla="*/ 25 w 405"/>
                  <a:gd name="T11" fmla="*/ 1 h 23"/>
                  <a:gd name="T12" fmla="*/ 379 w 405"/>
                  <a:gd name="T13" fmla="*/ 1 h 23"/>
                  <a:gd name="T14" fmla="*/ 393 w 405"/>
                  <a:gd name="T15" fmla="*/ 2 h 23"/>
                  <a:gd name="T16" fmla="*/ 405 w 405"/>
                  <a:gd name="T17" fmla="*/ 12 h 23"/>
                  <a:gd name="T18" fmla="*/ 393 w 405"/>
                  <a:gd name="T19" fmla="*/ 22 h 23"/>
                  <a:gd name="T20" fmla="*/ 359 w 405"/>
                  <a:gd name="T21" fmla="*/ 23 h 23"/>
                  <a:gd name="T22" fmla="*/ 201 w 405"/>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5" h="23">
                    <a:moveTo>
                      <a:pt x="201" y="23"/>
                    </a:moveTo>
                    <a:cubicBezTo>
                      <a:pt x="142" y="23"/>
                      <a:pt x="83" y="23"/>
                      <a:pt x="23" y="22"/>
                    </a:cubicBezTo>
                    <a:cubicBezTo>
                      <a:pt x="18" y="22"/>
                      <a:pt x="12" y="23"/>
                      <a:pt x="7" y="22"/>
                    </a:cubicBezTo>
                    <a:cubicBezTo>
                      <a:pt x="4" y="20"/>
                      <a:pt x="0" y="15"/>
                      <a:pt x="0" y="12"/>
                    </a:cubicBezTo>
                    <a:cubicBezTo>
                      <a:pt x="0" y="9"/>
                      <a:pt x="4" y="4"/>
                      <a:pt x="7" y="3"/>
                    </a:cubicBezTo>
                    <a:cubicBezTo>
                      <a:pt x="13" y="1"/>
                      <a:pt x="19" y="1"/>
                      <a:pt x="25" y="1"/>
                    </a:cubicBezTo>
                    <a:cubicBezTo>
                      <a:pt x="143" y="1"/>
                      <a:pt x="261" y="1"/>
                      <a:pt x="379" y="1"/>
                    </a:cubicBezTo>
                    <a:cubicBezTo>
                      <a:pt x="384" y="1"/>
                      <a:pt x="389" y="0"/>
                      <a:pt x="393" y="2"/>
                    </a:cubicBezTo>
                    <a:cubicBezTo>
                      <a:pt x="398" y="4"/>
                      <a:pt x="401" y="9"/>
                      <a:pt x="405" y="12"/>
                    </a:cubicBezTo>
                    <a:cubicBezTo>
                      <a:pt x="401" y="16"/>
                      <a:pt x="398" y="21"/>
                      <a:pt x="393" y="22"/>
                    </a:cubicBezTo>
                    <a:cubicBezTo>
                      <a:pt x="382" y="23"/>
                      <a:pt x="370" y="23"/>
                      <a:pt x="359" y="23"/>
                    </a:cubicBezTo>
                    <a:cubicBezTo>
                      <a:pt x="306" y="23"/>
                      <a:pt x="254" y="23"/>
                      <a:pt x="201" y="2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2" name="Freeform 29"/>
              <p:cNvSpPr/>
              <p:nvPr/>
            </p:nvSpPr>
            <p:spPr bwMode="auto">
              <a:xfrm>
                <a:off x="1790700" y="4970463"/>
                <a:ext cx="144462" cy="146050"/>
              </a:xfrm>
              <a:custGeom>
                <a:avLst/>
                <a:gdLst>
                  <a:gd name="T0" fmla="*/ 71 w 71"/>
                  <a:gd name="T1" fmla="*/ 36 h 71"/>
                  <a:gd name="T2" fmla="*/ 35 w 71"/>
                  <a:gd name="T3" fmla="*/ 71 h 71"/>
                  <a:gd name="T4" fmla="*/ 1 w 71"/>
                  <a:gd name="T5" fmla="*/ 34 h 71"/>
                  <a:gd name="T6" fmla="*/ 35 w 71"/>
                  <a:gd name="T7" fmla="*/ 0 h 71"/>
                  <a:gd name="T8" fmla="*/ 71 w 71"/>
                  <a:gd name="T9" fmla="*/ 36 h 71"/>
                </a:gdLst>
                <a:ahLst/>
                <a:cxnLst>
                  <a:cxn ang="0">
                    <a:pos x="T0" y="T1"/>
                  </a:cxn>
                  <a:cxn ang="0">
                    <a:pos x="T2" y="T3"/>
                  </a:cxn>
                  <a:cxn ang="0">
                    <a:pos x="T4" y="T5"/>
                  </a:cxn>
                  <a:cxn ang="0">
                    <a:pos x="T6" y="T7"/>
                  </a:cxn>
                  <a:cxn ang="0">
                    <a:pos x="T8" y="T9"/>
                  </a:cxn>
                </a:cxnLst>
                <a:rect l="0" t="0" r="r" b="b"/>
                <a:pathLst>
                  <a:path w="71" h="71">
                    <a:moveTo>
                      <a:pt x="71" y="36"/>
                    </a:moveTo>
                    <a:cubicBezTo>
                      <a:pt x="71" y="55"/>
                      <a:pt x="54" y="71"/>
                      <a:pt x="35" y="71"/>
                    </a:cubicBezTo>
                    <a:cubicBezTo>
                      <a:pt x="15" y="70"/>
                      <a:pt x="0" y="54"/>
                      <a:pt x="1" y="34"/>
                    </a:cubicBezTo>
                    <a:cubicBezTo>
                      <a:pt x="1" y="16"/>
                      <a:pt x="17" y="0"/>
                      <a:pt x="35" y="0"/>
                    </a:cubicBezTo>
                    <a:cubicBezTo>
                      <a:pt x="54" y="0"/>
                      <a:pt x="71" y="17"/>
                      <a:pt x="71"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3" name="Freeform 30"/>
              <p:cNvSpPr/>
              <p:nvPr/>
            </p:nvSpPr>
            <p:spPr bwMode="auto">
              <a:xfrm>
                <a:off x="1790700" y="4441826"/>
                <a:ext cx="144462" cy="142875"/>
              </a:xfrm>
              <a:custGeom>
                <a:avLst/>
                <a:gdLst>
                  <a:gd name="T0" fmla="*/ 71 w 71"/>
                  <a:gd name="T1" fmla="*/ 36 h 70"/>
                  <a:gd name="T2" fmla="*/ 34 w 71"/>
                  <a:gd name="T3" fmla="*/ 70 h 70"/>
                  <a:gd name="T4" fmla="*/ 1 w 71"/>
                  <a:gd name="T5" fmla="*/ 34 h 70"/>
                  <a:gd name="T6" fmla="*/ 38 w 71"/>
                  <a:gd name="T7" fmla="*/ 1 h 70"/>
                  <a:gd name="T8" fmla="*/ 71 w 71"/>
                  <a:gd name="T9" fmla="*/ 36 h 70"/>
                </a:gdLst>
                <a:ahLst/>
                <a:cxnLst>
                  <a:cxn ang="0">
                    <a:pos x="T0" y="T1"/>
                  </a:cxn>
                  <a:cxn ang="0">
                    <a:pos x="T2" y="T3"/>
                  </a:cxn>
                  <a:cxn ang="0">
                    <a:pos x="T4" y="T5"/>
                  </a:cxn>
                  <a:cxn ang="0">
                    <a:pos x="T6" y="T7"/>
                  </a:cxn>
                  <a:cxn ang="0">
                    <a:pos x="T8" y="T9"/>
                  </a:cxn>
                </a:cxnLst>
                <a:rect l="0" t="0" r="r" b="b"/>
                <a:pathLst>
                  <a:path w="71" h="70">
                    <a:moveTo>
                      <a:pt x="71" y="36"/>
                    </a:moveTo>
                    <a:cubicBezTo>
                      <a:pt x="70" y="56"/>
                      <a:pt x="55" y="70"/>
                      <a:pt x="34" y="70"/>
                    </a:cubicBezTo>
                    <a:cubicBezTo>
                      <a:pt x="15" y="70"/>
                      <a:pt x="0" y="54"/>
                      <a:pt x="1" y="34"/>
                    </a:cubicBezTo>
                    <a:cubicBezTo>
                      <a:pt x="1" y="15"/>
                      <a:pt x="18" y="0"/>
                      <a:pt x="38" y="1"/>
                    </a:cubicBezTo>
                    <a:cubicBezTo>
                      <a:pt x="56" y="2"/>
                      <a:pt x="71" y="18"/>
                      <a:pt x="71" y="36"/>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31"/>
              <p:cNvSpPr/>
              <p:nvPr/>
            </p:nvSpPr>
            <p:spPr bwMode="auto">
              <a:xfrm>
                <a:off x="1790700" y="4705351"/>
                <a:ext cx="144462" cy="146050"/>
              </a:xfrm>
              <a:custGeom>
                <a:avLst/>
                <a:gdLst>
                  <a:gd name="T0" fmla="*/ 35 w 71"/>
                  <a:gd name="T1" fmla="*/ 70 h 71"/>
                  <a:gd name="T2" fmla="*/ 0 w 71"/>
                  <a:gd name="T3" fmla="*/ 34 h 71"/>
                  <a:gd name="T4" fmla="*/ 35 w 71"/>
                  <a:gd name="T5" fmla="*/ 0 h 71"/>
                  <a:gd name="T6" fmla="*/ 71 w 71"/>
                  <a:gd name="T7" fmla="*/ 36 h 71"/>
                  <a:gd name="T8" fmla="*/ 35 w 71"/>
                  <a:gd name="T9" fmla="*/ 70 h 71"/>
                </a:gdLst>
                <a:ahLst/>
                <a:cxnLst>
                  <a:cxn ang="0">
                    <a:pos x="T0" y="T1"/>
                  </a:cxn>
                  <a:cxn ang="0">
                    <a:pos x="T2" y="T3"/>
                  </a:cxn>
                  <a:cxn ang="0">
                    <a:pos x="T4" y="T5"/>
                  </a:cxn>
                  <a:cxn ang="0">
                    <a:pos x="T6" y="T7"/>
                  </a:cxn>
                  <a:cxn ang="0">
                    <a:pos x="T8" y="T9"/>
                  </a:cxn>
                </a:cxnLst>
                <a:rect l="0" t="0" r="r" b="b"/>
                <a:pathLst>
                  <a:path w="71" h="71">
                    <a:moveTo>
                      <a:pt x="35" y="70"/>
                    </a:moveTo>
                    <a:cubicBezTo>
                      <a:pt x="15" y="70"/>
                      <a:pt x="0" y="54"/>
                      <a:pt x="0" y="34"/>
                    </a:cubicBezTo>
                    <a:cubicBezTo>
                      <a:pt x="1" y="16"/>
                      <a:pt x="17" y="0"/>
                      <a:pt x="35" y="0"/>
                    </a:cubicBezTo>
                    <a:cubicBezTo>
                      <a:pt x="55" y="0"/>
                      <a:pt x="71" y="16"/>
                      <a:pt x="71" y="36"/>
                    </a:cubicBezTo>
                    <a:cubicBezTo>
                      <a:pt x="70" y="55"/>
                      <a:pt x="54" y="71"/>
                      <a:pt x="35" y="7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32"/>
              <p:cNvSpPr/>
              <p:nvPr/>
            </p:nvSpPr>
            <p:spPr bwMode="auto">
              <a:xfrm>
                <a:off x="1790700" y="5500688"/>
                <a:ext cx="144462" cy="144463"/>
              </a:xfrm>
              <a:custGeom>
                <a:avLst/>
                <a:gdLst>
                  <a:gd name="T0" fmla="*/ 71 w 71"/>
                  <a:gd name="T1" fmla="*/ 35 h 70"/>
                  <a:gd name="T2" fmla="*/ 34 w 71"/>
                  <a:gd name="T3" fmla="*/ 69 h 70"/>
                  <a:gd name="T4" fmla="*/ 1 w 71"/>
                  <a:gd name="T5" fmla="*/ 35 h 70"/>
                  <a:gd name="T6" fmla="*/ 36 w 71"/>
                  <a:gd name="T7" fmla="*/ 0 h 70"/>
                  <a:gd name="T8" fmla="*/ 71 w 71"/>
                  <a:gd name="T9" fmla="*/ 35 h 70"/>
                </a:gdLst>
                <a:ahLst/>
                <a:cxnLst>
                  <a:cxn ang="0">
                    <a:pos x="T0" y="T1"/>
                  </a:cxn>
                  <a:cxn ang="0">
                    <a:pos x="T2" y="T3"/>
                  </a:cxn>
                  <a:cxn ang="0">
                    <a:pos x="T4" y="T5"/>
                  </a:cxn>
                  <a:cxn ang="0">
                    <a:pos x="T6" y="T7"/>
                  </a:cxn>
                  <a:cxn ang="0">
                    <a:pos x="T8" y="T9"/>
                  </a:cxn>
                </a:cxnLst>
                <a:rect l="0" t="0" r="r" b="b"/>
                <a:pathLst>
                  <a:path w="71" h="70">
                    <a:moveTo>
                      <a:pt x="71" y="35"/>
                    </a:moveTo>
                    <a:cubicBezTo>
                      <a:pt x="71" y="55"/>
                      <a:pt x="54" y="70"/>
                      <a:pt x="34" y="69"/>
                    </a:cubicBezTo>
                    <a:cubicBezTo>
                      <a:pt x="15" y="69"/>
                      <a:pt x="1" y="54"/>
                      <a:pt x="1" y="35"/>
                    </a:cubicBezTo>
                    <a:cubicBezTo>
                      <a:pt x="0" y="15"/>
                      <a:pt x="16" y="0"/>
                      <a:pt x="36" y="0"/>
                    </a:cubicBezTo>
                    <a:cubicBezTo>
                      <a:pt x="55" y="0"/>
                      <a:pt x="71" y="16"/>
                      <a:pt x="71" y="35"/>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6" name="Freeform 33"/>
              <p:cNvSpPr/>
              <p:nvPr/>
            </p:nvSpPr>
            <p:spPr bwMode="auto">
              <a:xfrm>
                <a:off x="1790700" y="5233988"/>
                <a:ext cx="144462" cy="146050"/>
              </a:xfrm>
              <a:custGeom>
                <a:avLst/>
                <a:gdLst>
                  <a:gd name="T0" fmla="*/ 34 w 71"/>
                  <a:gd name="T1" fmla="*/ 70 h 71"/>
                  <a:gd name="T2" fmla="*/ 0 w 71"/>
                  <a:gd name="T3" fmla="*/ 36 h 71"/>
                  <a:gd name="T4" fmla="*/ 36 w 71"/>
                  <a:gd name="T5" fmla="*/ 0 h 71"/>
                  <a:gd name="T6" fmla="*/ 71 w 71"/>
                  <a:gd name="T7" fmla="*/ 36 h 71"/>
                  <a:gd name="T8" fmla="*/ 34 w 71"/>
                  <a:gd name="T9" fmla="*/ 70 h 71"/>
                </a:gdLst>
                <a:ahLst/>
                <a:cxnLst>
                  <a:cxn ang="0">
                    <a:pos x="T0" y="T1"/>
                  </a:cxn>
                  <a:cxn ang="0">
                    <a:pos x="T2" y="T3"/>
                  </a:cxn>
                  <a:cxn ang="0">
                    <a:pos x="T4" y="T5"/>
                  </a:cxn>
                  <a:cxn ang="0">
                    <a:pos x="T6" y="T7"/>
                  </a:cxn>
                  <a:cxn ang="0">
                    <a:pos x="T8" y="T9"/>
                  </a:cxn>
                </a:cxnLst>
                <a:rect l="0" t="0" r="r" b="b"/>
                <a:pathLst>
                  <a:path w="71" h="71">
                    <a:moveTo>
                      <a:pt x="34" y="70"/>
                    </a:moveTo>
                    <a:cubicBezTo>
                      <a:pt x="15" y="70"/>
                      <a:pt x="0" y="55"/>
                      <a:pt x="0" y="36"/>
                    </a:cubicBezTo>
                    <a:cubicBezTo>
                      <a:pt x="0" y="16"/>
                      <a:pt x="16" y="0"/>
                      <a:pt x="36" y="0"/>
                    </a:cubicBezTo>
                    <a:cubicBezTo>
                      <a:pt x="55" y="1"/>
                      <a:pt x="71" y="17"/>
                      <a:pt x="71" y="36"/>
                    </a:cubicBezTo>
                    <a:cubicBezTo>
                      <a:pt x="70" y="56"/>
                      <a:pt x="55" y="71"/>
                      <a:pt x="34" y="7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7" name="Freeform 34"/>
              <p:cNvSpPr/>
              <p:nvPr/>
            </p:nvSpPr>
            <p:spPr bwMode="auto">
              <a:xfrm>
                <a:off x="1790700" y="4176713"/>
                <a:ext cx="144462" cy="144463"/>
              </a:xfrm>
              <a:custGeom>
                <a:avLst/>
                <a:gdLst>
                  <a:gd name="T0" fmla="*/ 36 w 71"/>
                  <a:gd name="T1" fmla="*/ 70 h 70"/>
                  <a:gd name="T2" fmla="*/ 0 w 71"/>
                  <a:gd name="T3" fmla="*/ 35 h 70"/>
                  <a:gd name="T4" fmla="*/ 34 w 71"/>
                  <a:gd name="T5" fmla="*/ 1 h 70"/>
                  <a:gd name="T6" fmla="*/ 71 w 71"/>
                  <a:gd name="T7" fmla="*/ 35 h 70"/>
                  <a:gd name="T8" fmla="*/ 36 w 71"/>
                  <a:gd name="T9" fmla="*/ 70 h 70"/>
                </a:gdLst>
                <a:ahLst/>
                <a:cxnLst>
                  <a:cxn ang="0">
                    <a:pos x="T0" y="T1"/>
                  </a:cxn>
                  <a:cxn ang="0">
                    <a:pos x="T2" y="T3"/>
                  </a:cxn>
                  <a:cxn ang="0">
                    <a:pos x="T4" y="T5"/>
                  </a:cxn>
                  <a:cxn ang="0">
                    <a:pos x="T6" y="T7"/>
                  </a:cxn>
                  <a:cxn ang="0">
                    <a:pos x="T8" y="T9"/>
                  </a:cxn>
                </a:cxnLst>
                <a:rect l="0" t="0" r="r" b="b"/>
                <a:pathLst>
                  <a:path w="71" h="70">
                    <a:moveTo>
                      <a:pt x="36" y="70"/>
                    </a:moveTo>
                    <a:cubicBezTo>
                      <a:pt x="16" y="70"/>
                      <a:pt x="0" y="55"/>
                      <a:pt x="0" y="35"/>
                    </a:cubicBezTo>
                    <a:cubicBezTo>
                      <a:pt x="1" y="16"/>
                      <a:pt x="15" y="1"/>
                      <a:pt x="34" y="1"/>
                    </a:cubicBezTo>
                    <a:cubicBezTo>
                      <a:pt x="54" y="0"/>
                      <a:pt x="70" y="15"/>
                      <a:pt x="71" y="35"/>
                    </a:cubicBezTo>
                    <a:cubicBezTo>
                      <a:pt x="71" y="54"/>
                      <a:pt x="56" y="70"/>
                      <a:pt x="36" y="7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3" name="组合 12"/>
            <p:cNvGrpSpPr/>
            <p:nvPr/>
          </p:nvGrpSpPr>
          <p:grpSpPr>
            <a:xfrm>
              <a:off x="6853" y="3244"/>
              <a:ext cx="5494" cy="5494"/>
              <a:chOff x="6365" y="2931"/>
              <a:chExt cx="5862" cy="5862"/>
            </a:xfrm>
          </p:grpSpPr>
          <p:sp>
            <p:nvSpPr>
              <p:cNvPr id="15" name="弧形 14"/>
              <p:cNvSpPr/>
              <p:nvPr/>
            </p:nvSpPr>
            <p:spPr>
              <a:xfrm>
                <a:off x="6365" y="2931"/>
                <a:ext cx="5862" cy="5862"/>
              </a:xfrm>
              <a:prstGeom prst="arc">
                <a:avLst>
                  <a:gd name="adj1" fmla="val 17817720"/>
                  <a:gd name="adj2" fmla="val 3654044"/>
                </a:avLst>
              </a:prstGeom>
              <a:ln w="15875">
                <a:gradFill>
                  <a:gsLst>
                    <a:gs pos="1000">
                      <a:srgbClr val="F6A89B">
                        <a:alpha val="0"/>
                      </a:srgbClr>
                    </a:gs>
                    <a:gs pos="64000">
                      <a:srgbClr val="F6A89B"/>
                    </a:gs>
                    <a:gs pos="97000">
                      <a:srgbClr val="F6A89B">
                        <a:alpha val="0"/>
                      </a:srgbClr>
                    </a:gs>
                    <a:gs pos="39000">
                      <a:srgbClr val="F6A89B"/>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6" name="弧形 15"/>
              <p:cNvSpPr/>
              <p:nvPr/>
            </p:nvSpPr>
            <p:spPr>
              <a:xfrm>
                <a:off x="6803" y="3369"/>
                <a:ext cx="4986" cy="4986"/>
              </a:xfrm>
              <a:prstGeom prst="arc">
                <a:avLst>
                  <a:gd name="adj1" fmla="val 17817720"/>
                  <a:gd name="adj2" fmla="val 3654044"/>
                </a:avLst>
              </a:prstGeom>
              <a:ln w="15875">
                <a:gradFill>
                  <a:gsLst>
                    <a:gs pos="1000">
                      <a:srgbClr val="F6A89B">
                        <a:alpha val="0"/>
                      </a:srgbClr>
                    </a:gs>
                    <a:gs pos="64000">
                      <a:srgbClr val="F6A89B"/>
                    </a:gs>
                    <a:gs pos="97000">
                      <a:srgbClr val="F6A89B">
                        <a:alpha val="0"/>
                      </a:srgbClr>
                    </a:gs>
                    <a:gs pos="39000">
                      <a:srgbClr val="F6A89B"/>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grpSp>
          <p:nvGrpSpPr>
            <p:cNvPr id="17" name="组合 16"/>
            <p:cNvGrpSpPr/>
            <p:nvPr/>
          </p:nvGrpSpPr>
          <p:grpSpPr>
            <a:xfrm flipH="1">
              <a:off x="6853" y="3244"/>
              <a:ext cx="5494" cy="5494"/>
              <a:chOff x="6365" y="2931"/>
              <a:chExt cx="5862" cy="5862"/>
            </a:xfrm>
          </p:grpSpPr>
          <p:sp>
            <p:nvSpPr>
              <p:cNvPr id="18" name="弧形 17"/>
              <p:cNvSpPr/>
              <p:nvPr/>
            </p:nvSpPr>
            <p:spPr>
              <a:xfrm>
                <a:off x="6365" y="2931"/>
                <a:ext cx="5862" cy="5862"/>
              </a:xfrm>
              <a:prstGeom prst="arc">
                <a:avLst>
                  <a:gd name="adj1" fmla="val 17817720"/>
                  <a:gd name="adj2" fmla="val 3654044"/>
                </a:avLst>
              </a:prstGeom>
              <a:ln w="15875">
                <a:gradFill>
                  <a:gsLst>
                    <a:gs pos="1000">
                      <a:srgbClr val="F6A89B">
                        <a:alpha val="0"/>
                      </a:srgbClr>
                    </a:gs>
                    <a:gs pos="64000">
                      <a:srgbClr val="F6A89B"/>
                    </a:gs>
                    <a:gs pos="97000">
                      <a:srgbClr val="F6A89B">
                        <a:alpha val="0"/>
                      </a:srgbClr>
                    </a:gs>
                    <a:gs pos="39000">
                      <a:srgbClr val="F6A89B"/>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9" name="弧形 18"/>
              <p:cNvSpPr/>
              <p:nvPr/>
            </p:nvSpPr>
            <p:spPr>
              <a:xfrm>
                <a:off x="6803" y="3369"/>
                <a:ext cx="4986" cy="4986"/>
              </a:xfrm>
              <a:prstGeom prst="arc">
                <a:avLst>
                  <a:gd name="adj1" fmla="val 17817720"/>
                  <a:gd name="adj2" fmla="val 3654044"/>
                </a:avLst>
              </a:prstGeom>
              <a:ln w="15875">
                <a:gradFill>
                  <a:gsLst>
                    <a:gs pos="1000">
                      <a:srgbClr val="F6A89B">
                        <a:alpha val="0"/>
                      </a:srgbClr>
                    </a:gs>
                    <a:gs pos="64000">
                      <a:srgbClr val="F6A89B"/>
                    </a:gs>
                    <a:gs pos="97000">
                      <a:srgbClr val="F6A89B">
                        <a:alpha val="0"/>
                      </a:srgbClr>
                    </a:gs>
                    <a:gs pos="39000">
                      <a:srgbClr val="F6A89B"/>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58" name="椭圆 57"/>
            <p:cNvSpPr/>
            <p:nvPr/>
          </p:nvSpPr>
          <p:spPr>
            <a:xfrm>
              <a:off x="7418" y="4162"/>
              <a:ext cx="136" cy="136"/>
            </a:xfrm>
            <a:prstGeom prst="ellipse">
              <a:avLst/>
            </a:pr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nvSpPr>
          <p:spPr>
            <a:xfrm>
              <a:off x="11638" y="4162"/>
              <a:ext cx="136" cy="136"/>
            </a:xfrm>
            <a:prstGeom prst="ellipse">
              <a:avLst/>
            </a:pr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p:cNvSpPr/>
            <p:nvPr/>
          </p:nvSpPr>
          <p:spPr>
            <a:xfrm>
              <a:off x="7418" y="7682"/>
              <a:ext cx="136" cy="136"/>
            </a:xfrm>
            <a:prstGeom prst="ellipse">
              <a:avLst/>
            </a:pr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nvSpPr>
          <p:spPr>
            <a:xfrm>
              <a:off x="11638" y="7682"/>
              <a:ext cx="136" cy="136"/>
            </a:xfrm>
            <a:prstGeom prst="ellipse">
              <a:avLst/>
            </a:pr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nvSpPr>
          <p:spPr>
            <a:xfrm>
              <a:off x="6787" y="5858"/>
              <a:ext cx="136" cy="136"/>
            </a:xfrm>
            <a:prstGeom prst="ellipse">
              <a:avLst/>
            </a:pr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nvSpPr>
          <p:spPr>
            <a:xfrm>
              <a:off x="12277" y="5858"/>
              <a:ext cx="136" cy="136"/>
            </a:xfrm>
            <a:prstGeom prst="ellipse">
              <a:avLst/>
            </a:pr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2" name="组合 31"/>
          <p:cNvGrpSpPr/>
          <p:nvPr/>
        </p:nvGrpSpPr>
        <p:grpSpPr>
          <a:xfrm>
            <a:off x="685227" y="2049780"/>
            <a:ext cx="3366708" cy="1015365"/>
            <a:chOff x="11004" y="2132"/>
            <a:chExt cx="3340" cy="1599"/>
          </a:xfrm>
        </p:grpSpPr>
        <p:sp>
          <p:nvSpPr>
            <p:cNvPr id="20" name="文本框 19"/>
            <p:cNvSpPr txBox="1"/>
            <p:nvPr/>
          </p:nvSpPr>
          <p:spPr>
            <a:xfrm>
              <a:off x="11294" y="2832"/>
              <a:ext cx="3049" cy="899"/>
            </a:xfrm>
            <a:prstGeom prst="rect">
              <a:avLst/>
            </a:prstGeom>
            <a:noFill/>
          </p:spPr>
          <p:txBody>
            <a:bodyPr wrap="square">
              <a:spAutoFit/>
            </a:bodyPr>
            <a:lstStyle/>
            <a:p>
              <a:pPr algn="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p:txBody>
        </p:sp>
        <p:sp>
          <p:nvSpPr>
            <p:cNvPr id="21" name="文本框 20"/>
            <p:cNvSpPr txBox="1"/>
            <p:nvPr/>
          </p:nvSpPr>
          <p:spPr>
            <a:xfrm>
              <a:off x="11004" y="2132"/>
              <a:ext cx="3340" cy="625"/>
            </a:xfrm>
            <a:prstGeom prst="rect">
              <a:avLst/>
            </a:prstGeom>
            <a:noFill/>
          </p:spPr>
          <p:txBody>
            <a:bodyPr wrap="square">
              <a:spAutoFit/>
            </a:bodyPr>
            <a:lstStyle/>
            <a:p>
              <a:pPr algn="r">
                <a:lnSpc>
                  <a:spcPct val="120000"/>
                </a:lnSpc>
              </a:pPr>
              <a:r>
                <a:rPr lang="zh-CN" altLang="en-US" b="1" dirty="0">
                  <a:solidFill>
                    <a:schemeClr val="accent1"/>
                  </a:solidFill>
                  <a:cs typeface="+mn-ea"/>
                  <a:sym typeface="+mn-lt"/>
                </a:rPr>
                <a:t>树立远大理想</a:t>
              </a:r>
              <a:endParaRPr lang="en-US" altLang="zh-CN" b="1" dirty="0">
                <a:solidFill>
                  <a:schemeClr val="accent1"/>
                </a:solidFill>
                <a:cs typeface="+mn-ea"/>
                <a:sym typeface="+mn-lt"/>
              </a:endParaRPr>
            </a:p>
          </p:txBody>
        </p:sp>
      </p:grpSp>
      <p:grpSp>
        <p:nvGrpSpPr>
          <p:cNvPr id="22" name="组合 21"/>
          <p:cNvGrpSpPr/>
          <p:nvPr/>
        </p:nvGrpSpPr>
        <p:grpSpPr>
          <a:xfrm>
            <a:off x="685227" y="3203575"/>
            <a:ext cx="3366708" cy="1015365"/>
            <a:chOff x="11004" y="2132"/>
            <a:chExt cx="3340" cy="1599"/>
          </a:xfrm>
        </p:grpSpPr>
        <p:sp>
          <p:nvSpPr>
            <p:cNvPr id="23" name="文本框 22"/>
            <p:cNvSpPr txBox="1"/>
            <p:nvPr/>
          </p:nvSpPr>
          <p:spPr>
            <a:xfrm>
              <a:off x="11294" y="2832"/>
              <a:ext cx="3049" cy="899"/>
            </a:xfrm>
            <a:prstGeom prst="rect">
              <a:avLst/>
            </a:prstGeom>
            <a:noFill/>
          </p:spPr>
          <p:txBody>
            <a:bodyPr wrap="square">
              <a:spAutoFit/>
            </a:bodyPr>
            <a:lstStyle/>
            <a:p>
              <a:pPr algn="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p:txBody>
        </p:sp>
        <p:sp>
          <p:nvSpPr>
            <p:cNvPr id="28" name="文本框 27"/>
            <p:cNvSpPr txBox="1"/>
            <p:nvPr/>
          </p:nvSpPr>
          <p:spPr>
            <a:xfrm>
              <a:off x="11004" y="2132"/>
              <a:ext cx="3340" cy="580"/>
            </a:xfrm>
            <a:prstGeom prst="rect">
              <a:avLst/>
            </a:prstGeom>
            <a:noFill/>
          </p:spPr>
          <p:txBody>
            <a:bodyPr wrap="square">
              <a:spAutoFit/>
            </a:bodyPr>
            <a:lstStyle/>
            <a:p>
              <a:pPr algn="r">
                <a:buClrTx/>
                <a:buSzTx/>
                <a:buFontTx/>
              </a:pPr>
              <a:r>
                <a:rPr lang="zh-CN" altLang="en-US" b="1" dirty="0">
                  <a:solidFill>
                    <a:schemeClr val="accent1"/>
                  </a:solidFill>
                  <a:cs typeface="+mn-ea"/>
                  <a:sym typeface="+mn-lt"/>
                </a:rPr>
                <a:t>热爱伟大祖国</a:t>
              </a:r>
              <a:endParaRPr lang="en-US" altLang="zh-CN" b="1" dirty="0">
                <a:solidFill>
                  <a:schemeClr val="accent1"/>
                </a:solidFill>
                <a:cs typeface="+mn-ea"/>
                <a:sym typeface="+mn-lt"/>
              </a:endParaRPr>
            </a:p>
          </p:txBody>
        </p:sp>
      </p:grpSp>
      <p:grpSp>
        <p:nvGrpSpPr>
          <p:cNvPr id="39" name="组合 38"/>
          <p:cNvGrpSpPr/>
          <p:nvPr/>
        </p:nvGrpSpPr>
        <p:grpSpPr>
          <a:xfrm>
            <a:off x="685227" y="4357370"/>
            <a:ext cx="3366708" cy="1015365"/>
            <a:chOff x="11004" y="2132"/>
            <a:chExt cx="3340" cy="1599"/>
          </a:xfrm>
        </p:grpSpPr>
        <p:sp>
          <p:nvSpPr>
            <p:cNvPr id="40" name="文本框 39"/>
            <p:cNvSpPr txBox="1"/>
            <p:nvPr/>
          </p:nvSpPr>
          <p:spPr>
            <a:xfrm>
              <a:off x="11294" y="2832"/>
              <a:ext cx="3049" cy="899"/>
            </a:xfrm>
            <a:prstGeom prst="rect">
              <a:avLst/>
            </a:prstGeom>
            <a:noFill/>
          </p:spPr>
          <p:txBody>
            <a:bodyPr wrap="square">
              <a:spAutoFit/>
            </a:bodyPr>
            <a:lstStyle/>
            <a:p>
              <a:pPr algn="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p:txBody>
        </p:sp>
        <p:sp>
          <p:nvSpPr>
            <p:cNvPr id="41" name="文本框 40"/>
            <p:cNvSpPr txBox="1"/>
            <p:nvPr/>
          </p:nvSpPr>
          <p:spPr>
            <a:xfrm>
              <a:off x="11004" y="2132"/>
              <a:ext cx="3340" cy="625"/>
            </a:xfrm>
            <a:prstGeom prst="rect">
              <a:avLst/>
            </a:prstGeom>
            <a:noFill/>
          </p:spPr>
          <p:txBody>
            <a:bodyPr wrap="square">
              <a:spAutoFit/>
            </a:bodyPr>
            <a:lstStyle/>
            <a:p>
              <a:pPr algn="r">
                <a:lnSpc>
                  <a:spcPct val="120000"/>
                </a:lnSpc>
              </a:pPr>
              <a:r>
                <a:rPr lang="zh-CN" altLang="en-US" b="1" dirty="0">
                  <a:solidFill>
                    <a:schemeClr val="accent1"/>
                  </a:solidFill>
                  <a:cs typeface="+mn-ea"/>
                  <a:sym typeface="+mn-lt"/>
                </a:rPr>
                <a:t>勇于砥砺奋斗</a:t>
              </a:r>
              <a:endParaRPr lang="en-US" altLang="zh-CN" b="1" dirty="0">
                <a:solidFill>
                  <a:schemeClr val="accent1"/>
                </a:solidFill>
                <a:cs typeface="+mn-ea"/>
                <a:sym typeface="+mn-lt"/>
              </a:endParaRPr>
            </a:p>
          </p:txBody>
        </p:sp>
      </p:grpSp>
      <p:grpSp>
        <p:nvGrpSpPr>
          <p:cNvPr id="42" name="组合 41"/>
          <p:cNvGrpSpPr/>
          <p:nvPr/>
        </p:nvGrpSpPr>
        <p:grpSpPr>
          <a:xfrm>
            <a:off x="8152192" y="2049780"/>
            <a:ext cx="3366708" cy="1015365"/>
            <a:chOff x="11004" y="2132"/>
            <a:chExt cx="3340" cy="1599"/>
          </a:xfrm>
        </p:grpSpPr>
        <p:sp>
          <p:nvSpPr>
            <p:cNvPr id="43" name="文本框 42"/>
            <p:cNvSpPr txBox="1"/>
            <p:nvPr/>
          </p:nvSpPr>
          <p:spPr>
            <a:xfrm>
              <a:off x="11004" y="2832"/>
              <a:ext cx="3049" cy="899"/>
            </a:xfrm>
            <a:prstGeom prst="rect">
              <a:avLst/>
            </a:prstGeom>
            <a:noFill/>
          </p:spPr>
          <p:txBody>
            <a:bodyPr wrap="square">
              <a:spAutoFit/>
            </a:bodyPr>
            <a:lstStyle/>
            <a:p>
              <a:pPr algn="l">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p:txBody>
        </p:sp>
        <p:sp>
          <p:nvSpPr>
            <p:cNvPr id="44" name="文本框 43"/>
            <p:cNvSpPr txBox="1"/>
            <p:nvPr/>
          </p:nvSpPr>
          <p:spPr>
            <a:xfrm>
              <a:off x="11004" y="2132"/>
              <a:ext cx="3340" cy="580"/>
            </a:xfrm>
            <a:prstGeom prst="rect">
              <a:avLst/>
            </a:prstGeom>
            <a:noFill/>
          </p:spPr>
          <p:txBody>
            <a:bodyPr wrap="square">
              <a:spAutoFit/>
            </a:bodyPr>
            <a:lstStyle/>
            <a:p>
              <a:pPr algn="l">
                <a:buClrTx/>
                <a:buSzTx/>
                <a:buFontTx/>
              </a:pPr>
              <a:r>
                <a:rPr lang="zh-CN" altLang="en-US" b="1" dirty="0">
                  <a:solidFill>
                    <a:schemeClr val="accent1"/>
                  </a:solidFill>
                  <a:cs typeface="+mn-ea"/>
                  <a:sym typeface="+mn-lt"/>
                </a:rPr>
                <a:t>担当时代责任</a:t>
              </a:r>
              <a:endParaRPr lang="en-US" altLang="zh-CN" b="1" dirty="0">
                <a:solidFill>
                  <a:schemeClr val="accent1"/>
                </a:solidFill>
                <a:cs typeface="+mn-ea"/>
                <a:sym typeface="+mn-lt"/>
              </a:endParaRPr>
            </a:p>
          </p:txBody>
        </p:sp>
      </p:grpSp>
      <p:grpSp>
        <p:nvGrpSpPr>
          <p:cNvPr id="45" name="组合 44"/>
          <p:cNvGrpSpPr/>
          <p:nvPr/>
        </p:nvGrpSpPr>
        <p:grpSpPr>
          <a:xfrm>
            <a:off x="8152192" y="3203575"/>
            <a:ext cx="3366708" cy="1015365"/>
            <a:chOff x="11004" y="2132"/>
            <a:chExt cx="3340" cy="1599"/>
          </a:xfrm>
        </p:grpSpPr>
        <p:sp>
          <p:nvSpPr>
            <p:cNvPr id="46" name="文本框 45"/>
            <p:cNvSpPr txBox="1"/>
            <p:nvPr/>
          </p:nvSpPr>
          <p:spPr>
            <a:xfrm>
              <a:off x="11004" y="2832"/>
              <a:ext cx="3049" cy="899"/>
            </a:xfrm>
            <a:prstGeom prst="rect">
              <a:avLst/>
            </a:prstGeom>
            <a:noFill/>
          </p:spPr>
          <p:txBody>
            <a:bodyPr wrap="square">
              <a:spAutoFit/>
            </a:bodyPr>
            <a:lstStyle/>
            <a:p>
              <a:pPr algn="l">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p:txBody>
        </p:sp>
        <p:sp>
          <p:nvSpPr>
            <p:cNvPr id="47" name="文本框 46"/>
            <p:cNvSpPr txBox="1"/>
            <p:nvPr/>
          </p:nvSpPr>
          <p:spPr>
            <a:xfrm>
              <a:off x="11004" y="2132"/>
              <a:ext cx="3340" cy="580"/>
            </a:xfrm>
            <a:prstGeom prst="rect">
              <a:avLst/>
            </a:prstGeom>
            <a:noFill/>
          </p:spPr>
          <p:txBody>
            <a:bodyPr wrap="square">
              <a:spAutoFit/>
            </a:bodyPr>
            <a:lstStyle/>
            <a:p>
              <a:pPr algn="l">
                <a:buClrTx/>
                <a:buSzTx/>
                <a:buFontTx/>
              </a:pPr>
              <a:r>
                <a:rPr lang="zh-CN" altLang="en-US" b="1" dirty="0">
                  <a:solidFill>
                    <a:schemeClr val="accent1"/>
                  </a:solidFill>
                  <a:cs typeface="+mn-ea"/>
                  <a:sym typeface="+mn-lt"/>
                </a:rPr>
                <a:t>锤炼品德修为</a:t>
              </a:r>
              <a:endParaRPr lang="en-US" altLang="zh-CN" b="1" dirty="0">
                <a:solidFill>
                  <a:schemeClr val="accent1"/>
                </a:solidFill>
                <a:cs typeface="+mn-ea"/>
                <a:sym typeface="+mn-lt"/>
              </a:endParaRPr>
            </a:p>
          </p:txBody>
        </p:sp>
      </p:grpSp>
      <p:grpSp>
        <p:nvGrpSpPr>
          <p:cNvPr id="48" name="组合 47"/>
          <p:cNvGrpSpPr/>
          <p:nvPr/>
        </p:nvGrpSpPr>
        <p:grpSpPr>
          <a:xfrm>
            <a:off x="8152192" y="4357370"/>
            <a:ext cx="3366708" cy="1015365"/>
            <a:chOff x="11004" y="2132"/>
            <a:chExt cx="3340" cy="1599"/>
          </a:xfrm>
        </p:grpSpPr>
        <p:sp>
          <p:nvSpPr>
            <p:cNvPr id="49" name="文本框 48"/>
            <p:cNvSpPr txBox="1"/>
            <p:nvPr/>
          </p:nvSpPr>
          <p:spPr>
            <a:xfrm>
              <a:off x="11004" y="2832"/>
              <a:ext cx="3049" cy="899"/>
            </a:xfrm>
            <a:prstGeom prst="rect">
              <a:avLst/>
            </a:prstGeom>
            <a:noFill/>
          </p:spPr>
          <p:txBody>
            <a:bodyPr wrap="square">
              <a:spAutoFit/>
            </a:bodyPr>
            <a:lstStyle/>
            <a:p>
              <a:pPr algn="l">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p:txBody>
        </p:sp>
        <p:sp>
          <p:nvSpPr>
            <p:cNvPr id="50" name="文本框 49"/>
            <p:cNvSpPr txBox="1"/>
            <p:nvPr/>
          </p:nvSpPr>
          <p:spPr>
            <a:xfrm>
              <a:off x="11004" y="2132"/>
              <a:ext cx="3340" cy="625"/>
            </a:xfrm>
            <a:prstGeom prst="rect">
              <a:avLst/>
            </a:prstGeom>
            <a:noFill/>
          </p:spPr>
          <p:txBody>
            <a:bodyPr wrap="square">
              <a:spAutoFit/>
            </a:bodyPr>
            <a:lstStyle/>
            <a:p>
              <a:pPr algn="l">
                <a:lnSpc>
                  <a:spcPct val="120000"/>
                </a:lnSpc>
              </a:pPr>
              <a:r>
                <a:rPr lang="zh-CN" altLang="en-US" b="1" dirty="0">
                  <a:solidFill>
                    <a:schemeClr val="accent1"/>
                  </a:solidFill>
                  <a:cs typeface="+mn-ea"/>
                  <a:sym typeface="+mn-lt"/>
                </a:rPr>
                <a:t>练就过硬本领</a:t>
              </a:r>
              <a:endParaRPr lang="en-US" altLang="zh-CN" b="1" dirty="0">
                <a:solidFill>
                  <a:schemeClr val="accent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ppt_x"/>
                                          </p:val>
                                        </p:tav>
                                        <p:tav tm="100000">
                                          <p:val>
                                            <p:strVal val="#ppt_x"/>
                                          </p:val>
                                        </p:tav>
                                      </p:tavLst>
                                    </p:anim>
                                    <p:anim calcmode="lin" valueType="num">
                                      <p:cBhvr additive="base">
                                        <p:cTn id="27" dur="500" fill="hold"/>
                                        <p:tgtEl>
                                          <p:spTgt spid="4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500" fill="hold"/>
                                        <p:tgtEl>
                                          <p:spTgt spid="48"/>
                                        </p:tgtEl>
                                        <p:attrNameLst>
                                          <p:attrName>ppt_x</p:attrName>
                                        </p:attrNameLst>
                                      </p:cBhvr>
                                      <p:tavLst>
                                        <p:tav tm="0">
                                          <p:val>
                                            <p:strVal val="#ppt_x"/>
                                          </p:val>
                                        </p:tav>
                                        <p:tav tm="100000">
                                          <p:val>
                                            <p:strVal val="#ppt_x"/>
                                          </p:val>
                                        </p:tav>
                                      </p:tavLst>
                                    </p:anim>
                                    <p:anim calcmode="lin" valueType="num">
                                      <p:cBhvr additive="base">
                                        <p:cTn id="3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795145" y="601345"/>
            <a:ext cx="6432550" cy="461645"/>
            <a:chOff x="2827" y="947"/>
            <a:chExt cx="10130" cy="727"/>
          </a:xfrm>
        </p:grpSpPr>
        <p:sp>
          <p:nvSpPr>
            <p:cNvPr id="7" name="文本框 6"/>
            <p:cNvSpPr txBox="1"/>
            <p:nvPr/>
          </p:nvSpPr>
          <p:spPr>
            <a:xfrm>
              <a:off x="2827" y="947"/>
              <a:ext cx="8190" cy="727"/>
            </a:xfrm>
            <a:prstGeom prst="rect">
              <a:avLst/>
            </a:prstGeom>
            <a:noFill/>
          </p:spPr>
          <p:txBody>
            <a:bodyPr wrap="none" rtlCol="0">
              <a:spAutoFit/>
            </a:bodyPr>
            <a:lstStyle/>
            <a:p>
              <a:pPr algn="l">
                <a:buClrTx/>
                <a:buSzTx/>
                <a:buFontTx/>
              </a:pPr>
              <a:r>
                <a:rPr lang="en-US" altLang="zh-CN" sz="2400" dirty="0" smtClean="0">
                  <a:solidFill>
                    <a:schemeClr val="accent1"/>
                  </a:solidFill>
                  <a:cs typeface="+mn-ea"/>
                  <a:sym typeface="+mn-lt"/>
                </a:rPr>
                <a:t>传承“五四精神” 堪当“时代新人”</a:t>
              </a:r>
            </a:p>
          </p:txBody>
        </p:sp>
        <p:sp>
          <p:nvSpPr>
            <p:cNvPr id="11" name="文本框 10"/>
            <p:cNvSpPr txBox="1"/>
            <p:nvPr>
              <p:custDataLst>
                <p:tags r:id="rId2"/>
              </p:custDataLst>
            </p:nvPr>
          </p:nvSpPr>
          <p:spPr>
            <a:xfrm>
              <a:off x="10637" y="1219"/>
              <a:ext cx="2320" cy="337"/>
            </a:xfrm>
            <a:prstGeom prst="rect">
              <a:avLst/>
            </a:prstGeom>
            <a:noFill/>
          </p:spPr>
          <p:txBody>
            <a:bodyPr wrap="square" rtlCol="0" anchor="t">
              <a:spAutoFit/>
            </a:bodyPr>
            <a:lstStyle/>
            <a:p>
              <a:r>
                <a:rPr lang="zh-CN" altLang="en-US" sz="800">
                  <a:solidFill>
                    <a:schemeClr val="lt1">
                      <a:lumMod val="25000"/>
                    </a:schemeClr>
                  </a:solidFill>
                  <a:cs typeface="+mn-ea"/>
                  <a:sym typeface="+mn-lt"/>
                </a:rPr>
                <a:t>Historical background </a:t>
              </a:r>
            </a:p>
          </p:txBody>
        </p:sp>
      </p:grpSp>
      <p:sp>
        <p:nvSpPr>
          <p:cNvPr id="12" name="矩形 11"/>
          <p:cNvSpPr/>
          <p:nvPr/>
        </p:nvSpPr>
        <p:spPr>
          <a:xfrm>
            <a:off x="5838825" y="1873250"/>
            <a:ext cx="5581650" cy="3606800"/>
          </a:xfrm>
          <a:prstGeom prst="rect">
            <a:avLst/>
          </a:prstGeom>
          <a:gradFill>
            <a:gsLst>
              <a:gs pos="1000">
                <a:srgbClr val="F6A89B"/>
              </a:gs>
              <a:gs pos="28000">
                <a:srgbClr val="F07B65"/>
              </a:gs>
              <a:gs pos="100000">
                <a:srgbClr val="E3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771525" y="1873250"/>
            <a:ext cx="4969510" cy="2806700"/>
          </a:xfrm>
          <a:prstGeom prst="rect">
            <a:avLst/>
          </a:prstGeom>
          <a:blipFill rotWithShape="1">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9" name="矩形 8"/>
          <p:cNvSpPr/>
          <p:nvPr/>
        </p:nvSpPr>
        <p:spPr>
          <a:xfrm>
            <a:off x="770890" y="4762500"/>
            <a:ext cx="4970145" cy="7175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6152156" y="2393315"/>
            <a:ext cx="2044149" cy="369332"/>
          </a:xfrm>
          <a:prstGeom prst="rect">
            <a:avLst/>
          </a:prstGeom>
          <a:noFill/>
        </p:spPr>
        <p:txBody>
          <a:bodyPr wrap="none" rtlCol="0" anchor="t">
            <a:spAutoFit/>
          </a:bodyPr>
          <a:lstStyle/>
          <a:p>
            <a:pPr algn="ctr"/>
            <a:r>
              <a:rPr lang="zh-CN" altLang="en-US" b="1" dirty="0" smtClean="0">
                <a:solidFill>
                  <a:schemeClr val="bg1"/>
                </a:solidFill>
                <a:cs typeface="+mn-ea"/>
                <a:sym typeface="+mn-lt"/>
              </a:rPr>
              <a:t>习近平总书记寄语</a:t>
            </a:r>
          </a:p>
        </p:txBody>
      </p:sp>
      <p:sp>
        <p:nvSpPr>
          <p:cNvPr id="2" name="矩形 1"/>
          <p:cNvSpPr/>
          <p:nvPr>
            <p:custDataLst>
              <p:tags r:id="rId1"/>
            </p:custDataLst>
          </p:nvPr>
        </p:nvSpPr>
        <p:spPr>
          <a:xfrm>
            <a:off x="6096000" y="3065780"/>
            <a:ext cx="4970780" cy="1938020"/>
          </a:xfrm>
          <a:prstGeom prst="rect">
            <a:avLst/>
          </a:prstGeom>
        </p:spPr>
        <p:txBody>
          <a:bodyPr wrap="square">
            <a:spAutoFit/>
          </a:bodyPr>
          <a:lstStyle/>
          <a:p>
            <a:pPr>
              <a:lnSpc>
                <a:spcPct val="150000"/>
              </a:lnSpc>
            </a:pPr>
            <a:r>
              <a:rPr lang="zh-CN" altLang="en-US" sz="1600" dirty="0" smtClean="0">
                <a:solidFill>
                  <a:schemeClr val="bg1"/>
                </a:solidFill>
                <a:cs typeface="+mn-ea"/>
                <a:sym typeface="+mn-lt"/>
              </a:rPr>
              <a:t>习近平总书记说：“广大青年对五 四运动的最好纪念，就是在党的领导下，勇做走在时代前列 的奋进者、开拓者、奉献者，以执着的信念、优良的品德、丰富的知识、过硬的本领，同全国各族人民一道，担负起历史重任，让五四精神放射出更加夺目的时代光芒。”</a:t>
            </a:r>
          </a:p>
        </p:txBody>
      </p:sp>
      <p:sp>
        <p:nvSpPr>
          <p:cNvPr id="15" name="文本框 14"/>
          <p:cNvSpPr txBox="1"/>
          <p:nvPr/>
        </p:nvSpPr>
        <p:spPr>
          <a:xfrm>
            <a:off x="1209040" y="4947920"/>
            <a:ext cx="3946914" cy="369332"/>
          </a:xfrm>
          <a:prstGeom prst="rect">
            <a:avLst/>
          </a:prstGeom>
          <a:noFill/>
        </p:spPr>
        <p:txBody>
          <a:bodyPr wrap="none" rtlCol="0" anchor="t">
            <a:spAutoFit/>
          </a:bodyPr>
          <a:lstStyle/>
          <a:p>
            <a:pPr algn="l">
              <a:buClrTx/>
              <a:buSzTx/>
              <a:buFontTx/>
            </a:pPr>
            <a:r>
              <a:rPr lang="en-US" altLang="zh-CN" dirty="0" smtClean="0">
                <a:solidFill>
                  <a:schemeClr val="bg1"/>
                </a:solidFill>
                <a:cs typeface="+mn-ea"/>
                <a:sym typeface="+mn-lt"/>
              </a:rPr>
              <a:t>传承“五四精神” 堪当“时代新人”</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9" grpId="0" animBg="1"/>
      <p:bldP spid="9" grpId="1" animBg="1"/>
      <p:bldP spid="10" grpId="0"/>
      <p:bldP spid="10" grpId="1"/>
      <p:bldP spid="2" grpId="0"/>
      <p:bldP spid="2" grpId="1"/>
      <p:bldP spid="15" grpId="0"/>
      <p:bldP spid="1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rot="5400000">
            <a:off x="701040" y="2297430"/>
            <a:ext cx="3943985" cy="3267075"/>
          </a:xfrm>
          <a:prstGeom prst="rect">
            <a:avLst/>
          </a:prstGeom>
          <a:gradFill>
            <a:gsLst>
              <a:gs pos="100000">
                <a:srgbClr val="F6A89B">
                  <a:alpha val="30000"/>
                </a:srgbClr>
              </a:gs>
              <a:gs pos="0">
                <a:srgbClr val="FDD4BD">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rgbClr val="AE2222"/>
              </a:solidFill>
              <a:cs typeface="+mn-ea"/>
              <a:sym typeface="+mn-lt"/>
            </a:endParaRPr>
          </a:p>
        </p:txBody>
      </p:sp>
      <p:sp>
        <p:nvSpPr>
          <p:cNvPr id="2" name="矩形 1"/>
          <p:cNvSpPr/>
          <p:nvPr>
            <p:custDataLst>
              <p:tags r:id="rId1"/>
            </p:custDataLst>
          </p:nvPr>
        </p:nvSpPr>
        <p:spPr>
          <a:xfrm>
            <a:off x="1402715" y="4525645"/>
            <a:ext cx="2574925" cy="1106805"/>
          </a:xfrm>
          <a:prstGeom prst="rect">
            <a:avLst/>
          </a:prstGeom>
        </p:spPr>
        <p:txBody>
          <a:bodyPr wrap="square">
            <a:spAutoFit/>
          </a:bodyPr>
          <a:lstStyle/>
          <a:p>
            <a:pPr algn="ctr">
              <a:lnSpc>
                <a:spcPct val="150000"/>
              </a:lnSpc>
            </a:pPr>
            <a:r>
              <a:rPr lang="zh-CN" altLang="en-US" sz="1100" dirty="0" smtClean="0">
                <a:solidFill>
                  <a:schemeClr val="tx1">
                    <a:lumMod val="50000"/>
                    <a:lumOff val="50000"/>
                  </a:schemeClr>
                </a:solidFill>
                <a:cs typeface="+mn-ea"/>
                <a:sym typeface="+mn-lt"/>
              </a:rPr>
              <a:t>以五四运动为新起点，中国人民一路披荆斩棘、跋山涉水，经历无数坎坷，付出巨大艰辛，创造了一个又一个人间奇迹，书写了一部感天动地的奋斗史诗</a:t>
            </a:r>
          </a:p>
        </p:txBody>
      </p:sp>
      <p:grpSp>
        <p:nvGrpSpPr>
          <p:cNvPr id="3" name="组合 2"/>
          <p:cNvGrpSpPr/>
          <p:nvPr/>
        </p:nvGrpSpPr>
        <p:grpSpPr>
          <a:xfrm>
            <a:off x="1795145" y="601345"/>
            <a:ext cx="6432550" cy="461645"/>
            <a:chOff x="2827" y="947"/>
            <a:chExt cx="10130" cy="727"/>
          </a:xfrm>
        </p:grpSpPr>
        <p:sp>
          <p:nvSpPr>
            <p:cNvPr id="4" name="文本框 3"/>
            <p:cNvSpPr txBox="1"/>
            <p:nvPr/>
          </p:nvSpPr>
          <p:spPr>
            <a:xfrm>
              <a:off x="2827" y="947"/>
              <a:ext cx="8190" cy="727"/>
            </a:xfrm>
            <a:prstGeom prst="rect">
              <a:avLst/>
            </a:prstGeom>
            <a:noFill/>
          </p:spPr>
          <p:txBody>
            <a:bodyPr wrap="none" rtlCol="0">
              <a:spAutoFit/>
            </a:bodyPr>
            <a:lstStyle/>
            <a:p>
              <a:pPr algn="l">
                <a:buClrTx/>
                <a:buSzTx/>
                <a:buFontTx/>
              </a:pPr>
              <a:r>
                <a:rPr lang="en-US" altLang="zh-CN" sz="2400" dirty="0" smtClean="0">
                  <a:solidFill>
                    <a:schemeClr val="accent1"/>
                  </a:solidFill>
                  <a:cs typeface="+mn-ea"/>
                  <a:sym typeface="+mn-lt"/>
                </a:rPr>
                <a:t>传承“五四精神” 堪当“时代新人”</a:t>
              </a:r>
            </a:p>
          </p:txBody>
        </p:sp>
        <p:sp>
          <p:nvSpPr>
            <p:cNvPr id="5" name="文本框 4"/>
            <p:cNvSpPr txBox="1"/>
            <p:nvPr>
              <p:custDataLst>
                <p:tags r:id="rId4"/>
              </p:custDataLst>
            </p:nvPr>
          </p:nvSpPr>
          <p:spPr>
            <a:xfrm>
              <a:off x="10637" y="1219"/>
              <a:ext cx="2320" cy="337"/>
            </a:xfrm>
            <a:prstGeom prst="rect">
              <a:avLst/>
            </a:prstGeom>
            <a:noFill/>
          </p:spPr>
          <p:txBody>
            <a:bodyPr wrap="square" rtlCol="0" anchor="t">
              <a:spAutoFit/>
            </a:bodyPr>
            <a:lstStyle/>
            <a:p>
              <a:r>
                <a:rPr lang="zh-CN" altLang="en-US" sz="800">
                  <a:solidFill>
                    <a:schemeClr val="lt1">
                      <a:lumMod val="25000"/>
                    </a:schemeClr>
                  </a:solidFill>
                  <a:cs typeface="+mn-ea"/>
                  <a:sym typeface="+mn-lt"/>
                </a:rPr>
                <a:t>Historical background </a:t>
              </a:r>
            </a:p>
          </p:txBody>
        </p:sp>
      </p:grpSp>
      <p:sp>
        <p:nvSpPr>
          <p:cNvPr id="42" name="矩形 41"/>
          <p:cNvSpPr/>
          <p:nvPr/>
        </p:nvSpPr>
        <p:spPr>
          <a:xfrm rot="5400000">
            <a:off x="4140835" y="2297430"/>
            <a:ext cx="3943985" cy="3267075"/>
          </a:xfrm>
          <a:prstGeom prst="rect">
            <a:avLst/>
          </a:prstGeom>
          <a:gradFill>
            <a:gsLst>
              <a:gs pos="100000">
                <a:srgbClr val="F6A89B">
                  <a:alpha val="30000"/>
                </a:srgbClr>
              </a:gs>
              <a:gs pos="0">
                <a:srgbClr val="FDD4BD">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rgbClr val="AE2222"/>
              </a:solidFill>
              <a:cs typeface="+mn-ea"/>
              <a:sym typeface="+mn-lt"/>
            </a:endParaRPr>
          </a:p>
        </p:txBody>
      </p:sp>
      <p:sp>
        <p:nvSpPr>
          <p:cNvPr id="44" name="矩形 43"/>
          <p:cNvSpPr/>
          <p:nvPr/>
        </p:nvSpPr>
        <p:spPr>
          <a:xfrm rot="5400000">
            <a:off x="7579995" y="2297430"/>
            <a:ext cx="3943985" cy="3267075"/>
          </a:xfrm>
          <a:prstGeom prst="rect">
            <a:avLst/>
          </a:prstGeom>
          <a:gradFill>
            <a:gsLst>
              <a:gs pos="100000">
                <a:srgbClr val="F6A89B">
                  <a:alpha val="30000"/>
                </a:srgbClr>
              </a:gs>
              <a:gs pos="0">
                <a:srgbClr val="FDD4BD">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rgbClr val="AE2222"/>
              </a:solidFill>
              <a:cs typeface="+mn-ea"/>
              <a:sym typeface="+mn-lt"/>
            </a:endParaRPr>
          </a:p>
        </p:txBody>
      </p:sp>
      <p:grpSp>
        <p:nvGrpSpPr>
          <p:cNvPr id="45" name="组合 44"/>
          <p:cNvGrpSpPr/>
          <p:nvPr/>
        </p:nvGrpSpPr>
        <p:grpSpPr>
          <a:xfrm>
            <a:off x="8603615" y="2072005"/>
            <a:ext cx="1878330" cy="1784350"/>
            <a:chOff x="13550" y="3324"/>
            <a:chExt cx="2958" cy="2810"/>
          </a:xfrm>
        </p:grpSpPr>
        <p:sp>
          <p:nvSpPr>
            <p:cNvPr id="46" name="Freeform 1262"/>
            <p:cNvSpPr>
              <a:spLocks noEditPoints="1"/>
            </p:cNvSpPr>
            <p:nvPr/>
          </p:nvSpPr>
          <p:spPr bwMode="auto">
            <a:xfrm>
              <a:off x="13550" y="3324"/>
              <a:ext cx="2958" cy="2810"/>
            </a:xfrm>
            <a:custGeom>
              <a:avLst/>
              <a:gdLst>
                <a:gd name="T0" fmla="*/ 185 w 555"/>
                <a:gd name="T1" fmla="*/ 477 h 527"/>
                <a:gd name="T2" fmla="*/ 148 w 555"/>
                <a:gd name="T3" fmla="*/ 458 h 527"/>
                <a:gd name="T4" fmla="*/ 126 w 555"/>
                <a:gd name="T5" fmla="*/ 404 h 527"/>
                <a:gd name="T6" fmla="*/ 98 w 555"/>
                <a:gd name="T7" fmla="*/ 345 h 527"/>
                <a:gd name="T8" fmla="*/ 63 w 555"/>
                <a:gd name="T9" fmla="*/ 338 h 527"/>
                <a:gd name="T10" fmla="*/ 49 w 555"/>
                <a:gd name="T11" fmla="*/ 318 h 527"/>
                <a:gd name="T12" fmla="*/ 42 w 555"/>
                <a:gd name="T13" fmla="*/ 245 h 527"/>
                <a:gd name="T14" fmla="*/ 75 w 555"/>
                <a:gd name="T15" fmla="*/ 199 h 527"/>
                <a:gd name="T16" fmla="*/ 110 w 555"/>
                <a:gd name="T17" fmla="*/ 146 h 527"/>
                <a:gd name="T18" fmla="*/ 104 w 555"/>
                <a:gd name="T19" fmla="*/ 112 h 527"/>
                <a:gd name="T20" fmla="*/ 113 w 555"/>
                <a:gd name="T21" fmla="*/ 91 h 527"/>
                <a:gd name="T22" fmla="*/ 146 w 555"/>
                <a:gd name="T23" fmla="*/ 64 h 527"/>
                <a:gd name="T24" fmla="*/ 202 w 555"/>
                <a:gd name="T25" fmla="*/ 36 h 527"/>
                <a:gd name="T26" fmla="*/ 199 w 555"/>
                <a:gd name="T27" fmla="*/ 27 h 527"/>
                <a:gd name="T28" fmla="*/ 156 w 555"/>
                <a:gd name="T29" fmla="*/ 16 h 527"/>
                <a:gd name="T30" fmla="*/ 115 w 555"/>
                <a:gd name="T31" fmla="*/ 40 h 527"/>
                <a:gd name="T32" fmla="*/ 72 w 555"/>
                <a:gd name="T33" fmla="*/ 96 h 527"/>
                <a:gd name="T34" fmla="*/ 61 w 555"/>
                <a:gd name="T35" fmla="*/ 157 h 527"/>
                <a:gd name="T36" fmla="*/ 39 w 555"/>
                <a:gd name="T37" fmla="*/ 228 h 527"/>
                <a:gd name="T38" fmla="*/ 29 w 555"/>
                <a:gd name="T39" fmla="*/ 256 h 527"/>
                <a:gd name="T40" fmla="*/ 0 w 555"/>
                <a:gd name="T41" fmla="*/ 292 h 527"/>
                <a:gd name="T42" fmla="*/ 30 w 555"/>
                <a:gd name="T43" fmla="*/ 361 h 527"/>
                <a:gd name="T44" fmla="*/ 79 w 555"/>
                <a:gd name="T45" fmla="*/ 400 h 527"/>
                <a:gd name="T46" fmla="*/ 127 w 555"/>
                <a:gd name="T47" fmla="*/ 451 h 527"/>
                <a:gd name="T48" fmla="*/ 163 w 555"/>
                <a:gd name="T49" fmla="*/ 475 h 527"/>
                <a:gd name="T50" fmla="*/ 186 w 555"/>
                <a:gd name="T51" fmla="*/ 494 h 527"/>
                <a:gd name="T52" fmla="*/ 253 w 555"/>
                <a:gd name="T53" fmla="*/ 495 h 527"/>
                <a:gd name="T54" fmla="*/ 517 w 555"/>
                <a:gd name="T55" fmla="*/ 282 h 527"/>
                <a:gd name="T56" fmla="*/ 540 w 555"/>
                <a:gd name="T57" fmla="*/ 224 h 527"/>
                <a:gd name="T58" fmla="*/ 531 w 555"/>
                <a:gd name="T59" fmla="*/ 150 h 527"/>
                <a:gd name="T60" fmla="*/ 489 w 555"/>
                <a:gd name="T61" fmla="*/ 132 h 527"/>
                <a:gd name="T62" fmla="*/ 467 w 555"/>
                <a:gd name="T63" fmla="*/ 114 h 527"/>
                <a:gd name="T64" fmla="*/ 430 w 555"/>
                <a:gd name="T65" fmla="*/ 77 h 527"/>
                <a:gd name="T66" fmla="*/ 374 w 555"/>
                <a:gd name="T67" fmla="*/ 43 h 527"/>
                <a:gd name="T68" fmla="*/ 336 w 555"/>
                <a:gd name="T69" fmla="*/ 23 h 527"/>
                <a:gd name="T70" fmla="*/ 333 w 555"/>
                <a:gd name="T71" fmla="*/ 64 h 527"/>
                <a:gd name="T72" fmla="*/ 391 w 555"/>
                <a:gd name="T73" fmla="*/ 81 h 527"/>
                <a:gd name="T74" fmla="*/ 420 w 555"/>
                <a:gd name="T75" fmla="*/ 104 h 527"/>
                <a:gd name="T76" fmla="*/ 471 w 555"/>
                <a:gd name="T77" fmla="*/ 126 h 527"/>
                <a:gd name="T78" fmla="*/ 504 w 555"/>
                <a:gd name="T79" fmla="*/ 195 h 527"/>
                <a:gd name="T80" fmla="*/ 502 w 555"/>
                <a:gd name="T81" fmla="*/ 221 h 527"/>
                <a:gd name="T82" fmla="*/ 477 w 555"/>
                <a:gd name="T83" fmla="*/ 247 h 527"/>
                <a:gd name="T84" fmla="*/ 482 w 555"/>
                <a:gd name="T85" fmla="*/ 310 h 527"/>
                <a:gd name="T86" fmla="*/ 488 w 555"/>
                <a:gd name="T87" fmla="*/ 365 h 527"/>
                <a:gd name="T88" fmla="*/ 447 w 555"/>
                <a:gd name="T89" fmla="*/ 424 h 527"/>
                <a:gd name="T90" fmla="*/ 425 w 555"/>
                <a:gd name="T91" fmla="*/ 434 h 527"/>
                <a:gd name="T92" fmla="*/ 392 w 555"/>
                <a:gd name="T93" fmla="*/ 457 h 527"/>
                <a:gd name="T94" fmla="*/ 360 w 555"/>
                <a:gd name="T95" fmla="*/ 438 h 527"/>
                <a:gd name="T96" fmla="*/ 338 w 555"/>
                <a:gd name="T97" fmla="*/ 496 h 527"/>
                <a:gd name="T98" fmla="*/ 404 w 555"/>
                <a:gd name="T99" fmla="*/ 499 h 527"/>
                <a:gd name="T100" fmla="*/ 443 w 555"/>
                <a:gd name="T101" fmla="*/ 473 h 527"/>
                <a:gd name="T102" fmla="*/ 505 w 555"/>
                <a:gd name="T103" fmla="*/ 427 h 527"/>
                <a:gd name="T104" fmla="*/ 496 w 555"/>
                <a:gd name="T105" fmla="*/ 380 h 527"/>
                <a:gd name="T106" fmla="*/ 501 w 555"/>
                <a:gd name="T107" fmla="*/ 352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5" h="527">
                  <a:moveTo>
                    <a:pt x="224" y="490"/>
                  </a:moveTo>
                  <a:cubicBezTo>
                    <a:pt x="225" y="484"/>
                    <a:pt x="225" y="473"/>
                    <a:pt x="219" y="459"/>
                  </a:cubicBezTo>
                  <a:cubicBezTo>
                    <a:pt x="213" y="444"/>
                    <a:pt x="194" y="438"/>
                    <a:pt x="194" y="438"/>
                  </a:cubicBezTo>
                  <a:cubicBezTo>
                    <a:pt x="194" y="438"/>
                    <a:pt x="190" y="460"/>
                    <a:pt x="199" y="474"/>
                  </a:cubicBezTo>
                  <a:cubicBezTo>
                    <a:pt x="201" y="479"/>
                    <a:pt x="207" y="483"/>
                    <a:pt x="212" y="487"/>
                  </a:cubicBezTo>
                  <a:cubicBezTo>
                    <a:pt x="204" y="485"/>
                    <a:pt x="195" y="481"/>
                    <a:pt x="185" y="477"/>
                  </a:cubicBezTo>
                  <a:cubicBezTo>
                    <a:pt x="186" y="472"/>
                    <a:pt x="188" y="460"/>
                    <a:pt x="185" y="447"/>
                  </a:cubicBezTo>
                  <a:cubicBezTo>
                    <a:pt x="182" y="431"/>
                    <a:pt x="165" y="421"/>
                    <a:pt x="165" y="421"/>
                  </a:cubicBezTo>
                  <a:cubicBezTo>
                    <a:pt x="165" y="421"/>
                    <a:pt x="156" y="442"/>
                    <a:pt x="163" y="457"/>
                  </a:cubicBezTo>
                  <a:cubicBezTo>
                    <a:pt x="165" y="462"/>
                    <a:pt x="169" y="468"/>
                    <a:pt x="174" y="472"/>
                  </a:cubicBezTo>
                  <a:cubicBezTo>
                    <a:pt x="168" y="469"/>
                    <a:pt x="163" y="467"/>
                    <a:pt x="157" y="463"/>
                  </a:cubicBezTo>
                  <a:cubicBezTo>
                    <a:pt x="154" y="462"/>
                    <a:pt x="151" y="460"/>
                    <a:pt x="148" y="458"/>
                  </a:cubicBezTo>
                  <a:cubicBezTo>
                    <a:pt x="150" y="453"/>
                    <a:pt x="154" y="442"/>
                    <a:pt x="154" y="428"/>
                  </a:cubicBezTo>
                  <a:cubicBezTo>
                    <a:pt x="153" y="412"/>
                    <a:pt x="138" y="400"/>
                    <a:pt x="138" y="400"/>
                  </a:cubicBezTo>
                  <a:cubicBezTo>
                    <a:pt x="138" y="400"/>
                    <a:pt x="127" y="419"/>
                    <a:pt x="130" y="434"/>
                  </a:cubicBezTo>
                  <a:cubicBezTo>
                    <a:pt x="131" y="440"/>
                    <a:pt x="135" y="447"/>
                    <a:pt x="139" y="452"/>
                  </a:cubicBezTo>
                  <a:cubicBezTo>
                    <a:pt x="131" y="446"/>
                    <a:pt x="123" y="439"/>
                    <a:pt x="115" y="432"/>
                  </a:cubicBezTo>
                  <a:cubicBezTo>
                    <a:pt x="118" y="428"/>
                    <a:pt x="124" y="418"/>
                    <a:pt x="126" y="404"/>
                  </a:cubicBezTo>
                  <a:cubicBezTo>
                    <a:pt x="128" y="389"/>
                    <a:pt x="116" y="375"/>
                    <a:pt x="116" y="375"/>
                  </a:cubicBezTo>
                  <a:cubicBezTo>
                    <a:pt x="116" y="375"/>
                    <a:pt x="101" y="390"/>
                    <a:pt x="102" y="406"/>
                  </a:cubicBezTo>
                  <a:cubicBezTo>
                    <a:pt x="102" y="412"/>
                    <a:pt x="105" y="419"/>
                    <a:pt x="107" y="424"/>
                  </a:cubicBezTo>
                  <a:cubicBezTo>
                    <a:pt x="101" y="417"/>
                    <a:pt x="94" y="409"/>
                    <a:pt x="88" y="401"/>
                  </a:cubicBezTo>
                  <a:cubicBezTo>
                    <a:pt x="92" y="397"/>
                    <a:pt x="99" y="388"/>
                    <a:pt x="103" y="376"/>
                  </a:cubicBezTo>
                  <a:cubicBezTo>
                    <a:pt x="107" y="361"/>
                    <a:pt x="98" y="345"/>
                    <a:pt x="98" y="345"/>
                  </a:cubicBezTo>
                  <a:cubicBezTo>
                    <a:pt x="98" y="345"/>
                    <a:pt x="81" y="358"/>
                    <a:pt x="79" y="374"/>
                  </a:cubicBezTo>
                  <a:cubicBezTo>
                    <a:pt x="78" y="379"/>
                    <a:pt x="80" y="385"/>
                    <a:pt x="81" y="391"/>
                  </a:cubicBezTo>
                  <a:cubicBezTo>
                    <a:pt x="76" y="383"/>
                    <a:pt x="71" y="374"/>
                    <a:pt x="66" y="365"/>
                  </a:cubicBezTo>
                  <a:cubicBezTo>
                    <a:pt x="71" y="362"/>
                    <a:pt x="79" y="356"/>
                    <a:pt x="85" y="344"/>
                  </a:cubicBezTo>
                  <a:cubicBezTo>
                    <a:pt x="92" y="331"/>
                    <a:pt x="85" y="314"/>
                    <a:pt x="85" y="314"/>
                  </a:cubicBezTo>
                  <a:cubicBezTo>
                    <a:pt x="85" y="314"/>
                    <a:pt x="67" y="323"/>
                    <a:pt x="63" y="338"/>
                  </a:cubicBezTo>
                  <a:cubicBezTo>
                    <a:pt x="61" y="343"/>
                    <a:pt x="61" y="350"/>
                    <a:pt x="62" y="356"/>
                  </a:cubicBezTo>
                  <a:cubicBezTo>
                    <a:pt x="58" y="347"/>
                    <a:pt x="54" y="337"/>
                    <a:pt x="51" y="327"/>
                  </a:cubicBezTo>
                  <a:cubicBezTo>
                    <a:pt x="56" y="325"/>
                    <a:pt x="65" y="320"/>
                    <a:pt x="73" y="310"/>
                  </a:cubicBezTo>
                  <a:cubicBezTo>
                    <a:pt x="82" y="298"/>
                    <a:pt x="79" y="281"/>
                    <a:pt x="79" y="281"/>
                  </a:cubicBezTo>
                  <a:cubicBezTo>
                    <a:pt x="79" y="281"/>
                    <a:pt x="60" y="287"/>
                    <a:pt x="53" y="300"/>
                  </a:cubicBezTo>
                  <a:cubicBezTo>
                    <a:pt x="50" y="305"/>
                    <a:pt x="49" y="312"/>
                    <a:pt x="49" y="318"/>
                  </a:cubicBezTo>
                  <a:cubicBezTo>
                    <a:pt x="46" y="308"/>
                    <a:pt x="44" y="298"/>
                    <a:pt x="43" y="287"/>
                  </a:cubicBezTo>
                  <a:cubicBezTo>
                    <a:pt x="48" y="286"/>
                    <a:pt x="58" y="283"/>
                    <a:pt x="67" y="274"/>
                  </a:cubicBezTo>
                  <a:cubicBezTo>
                    <a:pt x="78" y="264"/>
                    <a:pt x="78" y="247"/>
                    <a:pt x="78" y="247"/>
                  </a:cubicBezTo>
                  <a:cubicBezTo>
                    <a:pt x="78" y="247"/>
                    <a:pt x="58" y="249"/>
                    <a:pt x="49" y="261"/>
                  </a:cubicBezTo>
                  <a:cubicBezTo>
                    <a:pt x="46" y="265"/>
                    <a:pt x="44" y="272"/>
                    <a:pt x="42" y="278"/>
                  </a:cubicBezTo>
                  <a:cubicBezTo>
                    <a:pt x="41" y="267"/>
                    <a:pt x="41" y="256"/>
                    <a:pt x="42" y="245"/>
                  </a:cubicBezTo>
                  <a:cubicBezTo>
                    <a:pt x="46" y="245"/>
                    <a:pt x="57" y="243"/>
                    <a:pt x="68" y="236"/>
                  </a:cubicBezTo>
                  <a:cubicBezTo>
                    <a:pt x="80" y="229"/>
                    <a:pt x="82" y="212"/>
                    <a:pt x="82" y="212"/>
                  </a:cubicBezTo>
                  <a:cubicBezTo>
                    <a:pt x="82" y="212"/>
                    <a:pt x="63" y="211"/>
                    <a:pt x="53" y="221"/>
                  </a:cubicBezTo>
                  <a:cubicBezTo>
                    <a:pt x="48" y="225"/>
                    <a:pt x="45" y="232"/>
                    <a:pt x="42" y="237"/>
                  </a:cubicBezTo>
                  <a:cubicBezTo>
                    <a:pt x="44" y="226"/>
                    <a:pt x="46" y="214"/>
                    <a:pt x="49" y="203"/>
                  </a:cubicBezTo>
                  <a:cubicBezTo>
                    <a:pt x="53" y="203"/>
                    <a:pt x="63" y="204"/>
                    <a:pt x="75" y="199"/>
                  </a:cubicBezTo>
                  <a:cubicBezTo>
                    <a:pt x="88" y="194"/>
                    <a:pt x="93" y="178"/>
                    <a:pt x="93" y="178"/>
                  </a:cubicBezTo>
                  <a:cubicBezTo>
                    <a:pt x="93" y="178"/>
                    <a:pt x="75" y="174"/>
                    <a:pt x="63" y="181"/>
                  </a:cubicBezTo>
                  <a:cubicBezTo>
                    <a:pt x="58" y="184"/>
                    <a:pt x="54" y="190"/>
                    <a:pt x="51" y="195"/>
                  </a:cubicBezTo>
                  <a:cubicBezTo>
                    <a:pt x="54" y="184"/>
                    <a:pt x="58" y="173"/>
                    <a:pt x="63" y="163"/>
                  </a:cubicBezTo>
                  <a:cubicBezTo>
                    <a:pt x="67" y="164"/>
                    <a:pt x="77" y="166"/>
                    <a:pt x="89" y="164"/>
                  </a:cubicBezTo>
                  <a:cubicBezTo>
                    <a:pt x="102" y="161"/>
                    <a:pt x="110" y="146"/>
                    <a:pt x="110" y="146"/>
                  </a:cubicBezTo>
                  <a:cubicBezTo>
                    <a:pt x="110" y="146"/>
                    <a:pt x="93" y="140"/>
                    <a:pt x="80" y="145"/>
                  </a:cubicBezTo>
                  <a:cubicBezTo>
                    <a:pt x="75" y="147"/>
                    <a:pt x="70" y="152"/>
                    <a:pt x="66" y="156"/>
                  </a:cubicBezTo>
                  <a:cubicBezTo>
                    <a:pt x="71" y="145"/>
                    <a:pt x="77" y="135"/>
                    <a:pt x="83" y="126"/>
                  </a:cubicBezTo>
                  <a:cubicBezTo>
                    <a:pt x="87" y="128"/>
                    <a:pt x="96" y="132"/>
                    <a:pt x="109" y="131"/>
                  </a:cubicBezTo>
                  <a:cubicBezTo>
                    <a:pt x="122" y="131"/>
                    <a:pt x="132" y="118"/>
                    <a:pt x="132" y="118"/>
                  </a:cubicBezTo>
                  <a:cubicBezTo>
                    <a:pt x="132" y="118"/>
                    <a:pt x="117" y="109"/>
                    <a:pt x="104" y="112"/>
                  </a:cubicBezTo>
                  <a:cubicBezTo>
                    <a:pt x="98" y="113"/>
                    <a:pt x="91" y="118"/>
                    <a:pt x="87" y="121"/>
                  </a:cubicBezTo>
                  <a:cubicBezTo>
                    <a:pt x="94" y="111"/>
                    <a:pt x="102" y="102"/>
                    <a:pt x="110" y="94"/>
                  </a:cubicBezTo>
                  <a:cubicBezTo>
                    <a:pt x="113" y="96"/>
                    <a:pt x="121" y="102"/>
                    <a:pt x="134" y="104"/>
                  </a:cubicBezTo>
                  <a:cubicBezTo>
                    <a:pt x="147" y="105"/>
                    <a:pt x="159" y="95"/>
                    <a:pt x="159" y="95"/>
                  </a:cubicBezTo>
                  <a:cubicBezTo>
                    <a:pt x="159" y="95"/>
                    <a:pt x="146" y="83"/>
                    <a:pt x="133" y="84"/>
                  </a:cubicBezTo>
                  <a:cubicBezTo>
                    <a:pt x="126" y="84"/>
                    <a:pt x="118" y="88"/>
                    <a:pt x="113" y="91"/>
                  </a:cubicBezTo>
                  <a:cubicBezTo>
                    <a:pt x="117" y="86"/>
                    <a:pt x="122" y="82"/>
                    <a:pt x="127" y="79"/>
                  </a:cubicBezTo>
                  <a:cubicBezTo>
                    <a:pt x="132" y="74"/>
                    <a:pt x="137" y="71"/>
                    <a:pt x="142" y="67"/>
                  </a:cubicBezTo>
                  <a:cubicBezTo>
                    <a:pt x="144" y="70"/>
                    <a:pt x="151" y="77"/>
                    <a:pt x="164" y="81"/>
                  </a:cubicBezTo>
                  <a:cubicBezTo>
                    <a:pt x="176" y="84"/>
                    <a:pt x="189" y="76"/>
                    <a:pt x="189" y="76"/>
                  </a:cubicBezTo>
                  <a:cubicBezTo>
                    <a:pt x="189" y="76"/>
                    <a:pt x="178" y="63"/>
                    <a:pt x="165" y="61"/>
                  </a:cubicBezTo>
                  <a:cubicBezTo>
                    <a:pt x="159" y="60"/>
                    <a:pt x="151" y="63"/>
                    <a:pt x="146" y="64"/>
                  </a:cubicBezTo>
                  <a:cubicBezTo>
                    <a:pt x="157" y="57"/>
                    <a:pt x="168" y="51"/>
                    <a:pt x="177" y="46"/>
                  </a:cubicBezTo>
                  <a:cubicBezTo>
                    <a:pt x="179" y="49"/>
                    <a:pt x="184" y="57"/>
                    <a:pt x="196" y="63"/>
                  </a:cubicBezTo>
                  <a:cubicBezTo>
                    <a:pt x="207" y="69"/>
                    <a:pt x="221" y="64"/>
                    <a:pt x="221" y="64"/>
                  </a:cubicBezTo>
                  <a:cubicBezTo>
                    <a:pt x="221" y="64"/>
                    <a:pt x="213" y="49"/>
                    <a:pt x="201" y="45"/>
                  </a:cubicBezTo>
                  <a:cubicBezTo>
                    <a:pt x="195" y="43"/>
                    <a:pt x="185" y="44"/>
                    <a:pt x="180" y="45"/>
                  </a:cubicBezTo>
                  <a:cubicBezTo>
                    <a:pt x="188" y="41"/>
                    <a:pt x="196" y="38"/>
                    <a:pt x="202" y="36"/>
                  </a:cubicBezTo>
                  <a:cubicBezTo>
                    <a:pt x="204" y="37"/>
                    <a:pt x="213" y="41"/>
                    <a:pt x="220" y="38"/>
                  </a:cubicBezTo>
                  <a:cubicBezTo>
                    <a:pt x="232" y="34"/>
                    <a:pt x="238" y="27"/>
                    <a:pt x="238" y="27"/>
                  </a:cubicBezTo>
                  <a:cubicBezTo>
                    <a:pt x="238" y="27"/>
                    <a:pt x="226" y="22"/>
                    <a:pt x="219" y="23"/>
                  </a:cubicBezTo>
                  <a:cubicBezTo>
                    <a:pt x="210" y="25"/>
                    <a:pt x="203" y="33"/>
                    <a:pt x="201" y="35"/>
                  </a:cubicBezTo>
                  <a:cubicBezTo>
                    <a:pt x="196" y="37"/>
                    <a:pt x="190" y="39"/>
                    <a:pt x="184" y="42"/>
                  </a:cubicBezTo>
                  <a:cubicBezTo>
                    <a:pt x="188" y="39"/>
                    <a:pt x="196" y="33"/>
                    <a:pt x="199" y="27"/>
                  </a:cubicBezTo>
                  <a:cubicBezTo>
                    <a:pt x="205" y="16"/>
                    <a:pt x="200" y="0"/>
                    <a:pt x="200" y="0"/>
                  </a:cubicBezTo>
                  <a:cubicBezTo>
                    <a:pt x="200" y="0"/>
                    <a:pt x="186" y="5"/>
                    <a:pt x="182" y="17"/>
                  </a:cubicBezTo>
                  <a:cubicBezTo>
                    <a:pt x="178" y="30"/>
                    <a:pt x="180" y="40"/>
                    <a:pt x="181" y="43"/>
                  </a:cubicBezTo>
                  <a:cubicBezTo>
                    <a:pt x="171" y="47"/>
                    <a:pt x="160" y="53"/>
                    <a:pt x="148" y="60"/>
                  </a:cubicBezTo>
                  <a:cubicBezTo>
                    <a:pt x="152" y="56"/>
                    <a:pt x="158" y="50"/>
                    <a:pt x="160" y="44"/>
                  </a:cubicBezTo>
                  <a:cubicBezTo>
                    <a:pt x="164" y="31"/>
                    <a:pt x="156" y="16"/>
                    <a:pt x="156" y="16"/>
                  </a:cubicBezTo>
                  <a:cubicBezTo>
                    <a:pt x="156" y="16"/>
                    <a:pt x="143" y="24"/>
                    <a:pt x="142" y="37"/>
                  </a:cubicBezTo>
                  <a:cubicBezTo>
                    <a:pt x="140" y="50"/>
                    <a:pt x="143" y="60"/>
                    <a:pt x="144" y="63"/>
                  </a:cubicBezTo>
                  <a:cubicBezTo>
                    <a:pt x="138" y="67"/>
                    <a:pt x="132" y="71"/>
                    <a:pt x="125" y="77"/>
                  </a:cubicBezTo>
                  <a:cubicBezTo>
                    <a:pt x="122" y="79"/>
                    <a:pt x="119" y="81"/>
                    <a:pt x="116" y="84"/>
                  </a:cubicBezTo>
                  <a:cubicBezTo>
                    <a:pt x="119" y="79"/>
                    <a:pt x="123" y="72"/>
                    <a:pt x="124" y="67"/>
                  </a:cubicBezTo>
                  <a:cubicBezTo>
                    <a:pt x="126" y="54"/>
                    <a:pt x="115" y="40"/>
                    <a:pt x="115" y="40"/>
                  </a:cubicBezTo>
                  <a:cubicBezTo>
                    <a:pt x="115" y="40"/>
                    <a:pt x="104" y="50"/>
                    <a:pt x="104" y="63"/>
                  </a:cubicBezTo>
                  <a:cubicBezTo>
                    <a:pt x="105" y="76"/>
                    <a:pt x="109" y="85"/>
                    <a:pt x="111" y="88"/>
                  </a:cubicBezTo>
                  <a:cubicBezTo>
                    <a:pt x="103" y="96"/>
                    <a:pt x="95" y="104"/>
                    <a:pt x="88" y="114"/>
                  </a:cubicBezTo>
                  <a:cubicBezTo>
                    <a:pt x="90" y="109"/>
                    <a:pt x="93" y="102"/>
                    <a:pt x="92" y="97"/>
                  </a:cubicBezTo>
                  <a:cubicBezTo>
                    <a:pt x="92" y="83"/>
                    <a:pt x="79" y="70"/>
                    <a:pt x="79" y="70"/>
                  </a:cubicBezTo>
                  <a:cubicBezTo>
                    <a:pt x="79" y="70"/>
                    <a:pt x="69" y="83"/>
                    <a:pt x="72" y="96"/>
                  </a:cubicBezTo>
                  <a:cubicBezTo>
                    <a:pt x="74" y="109"/>
                    <a:pt x="81" y="117"/>
                    <a:pt x="83" y="120"/>
                  </a:cubicBezTo>
                  <a:cubicBezTo>
                    <a:pt x="77" y="129"/>
                    <a:pt x="70" y="140"/>
                    <a:pt x="65" y="150"/>
                  </a:cubicBezTo>
                  <a:cubicBezTo>
                    <a:pt x="66" y="145"/>
                    <a:pt x="67" y="137"/>
                    <a:pt x="66" y="132"/>
                  </a:cubicBezTo>
                  <a:cubicBezTo>
                    <a:pt x="63" y="118"/>
                    <a:pt x="48" y="108"/>
                    <a:pt x="48" y="108"/>
                  </a:cubicBezTo>
                  <a:cubicBezTo>
                    <a:pt x="48" y="108"/>
                    <a:pt x="41" y="122"/>
                    <a:pt x="45" y="135"/>
                  </a:cubicBezTo>
                  <a:cubicBezTo>
                    <a:pt x="50" y="147"/>
                    <a:pt x="58" y="154"/>
                    <a:pt x="61" y="157"/>
                  </a:cubicBezTo>
                  <a:cubicBezTo>
                    <a:pt x="56" y="167"/>
                    <a:pt x="52" y="178"/>
                    <a:pt x="48" y="189"/>
                  </a:cubicBezTo>
                  <a:cubicBezTo>
                    <a:pt x="49" y="183"/>
                    <a:pt x="48" y="176"/>
                    <a:pt x="46" y="171"/>
                  </a:cubicBezTo>
                  <a:cubicBezTo>
                    <a:pt x="41" y="158"/>
                    <a:pt x="24" y="150"/>
                    <a:pt x="24" y="150"/>
                  </a:cubicBezTo>
                  <a:cubicBezTo>
                    <a:pt x="24" y="150"/>
                    <a:pt x="19" y="166"/>
                    <a:pt x="26" y="178"/>
                  </a:cubicBezTo>
                  <a:cubicBezTo>
                    <a:pt x="33" y="189"/>
                    <a:pt x="42" y="195"/>
                    <a:pt x="46" y="197"/>
                  </a:cubicBezTo>
                  <a:cubicBezTo>
                    <a:pt x="43" y="207"/>
                    <a:pt x="40" y="218"/>
                    <a:pt x="39" y="228"/>
                  </a:cubicBezTo>
                  <a:cubicBezTo>
                    <a:pt x="38" y="223"/>
                    <a:pt x="37" y="217"/>
                    <a:pt x="34" y="213"/>
                  </a:cubicBezTo>
                  <a:cubicBezTo>
                    <a:pt x="26" y="201"/>
                    <a:pt x="8" y="196"/>
                    <a:pt x="8" y="196"/>
                  </a:cubicBezTo>
                  <a:cubicBezTo>
                    <a:pt x="8" y="196"/>
                    <a:pt x="6" y="213"/>
                    <a:pt x="15" y="224"/>
                  </a:cubicBezTo>
                  <a:cubicBezTo>
                    <a:pt x="24" y="233"/>
                    <a:pt x="33" y="238"/>
                    <a:pt x="37" y="239"/>
                  </a:cubicBezTo>
                  <a:cubicBezTo>
                    <a:pt x="36" y="250"/>
                    <a:pt x="36" y="260"/>
                    <a:pt x="37" y="271"/>
                  </a:cubicBezTo>
                  <a:cubicBezTo>
                    <a:pt x="35" y="266"/>
                    <a:pt x="32" y="260"/>
                    <a:pt x="29" y="256"/>
                  </a:cubicBezTo>
                  <a:cubicBezTo>
                    <a:pt x="19" y="245"/>
                    <a:pt x="0" y="244"/>
                    <a:pt x="0" y="244"/>
                  </a:cubicBezTo>
                  <a:cubicBezTo>
                    <a:pt x="0" y="244"/>
                    <a:pt x="1" y="261"/>
                    <a:pt x="12" y="270"/>
                  </a:cubicBezTo>
                  <a:cubicBezTo>
                    <a:pt x="22" y="279"/>
                    <a:pt x="33" y="281"/>
                    <a:pt x="37" y="282"/>
                  </a:cubicBezTo>
                  <a:cubicBezTo>
                    <a:pt x="38" y="292"/>
                    <a:pt x="39" y="302"/>
                    <a:pt x="41" y="312"/>
                  </a:cubicBezTo>
                  <a:cubicBezTo>
                    <a:pt x="39" y="307"/>
                    <a:pt x="35" y="302"/>
                    <a:pt x="32" y="299"/>
                  </a:cubicBezTo>
                  <a:cubicBezTo>
                    <a:pt x="20" y="290"/>
                    <a:pt x="0" y="292"/>
                    <a:pt x="0" y="292"/>
                  </a:cubicBezTo>
                  <a:cubicBezTo>
                    <a:pt x="0" y="292"/>
                    <a:pt x="4" y="309"/>
                    <a:pt x="17" y="316"/>
                  </a:cubicBezTo>
                  <a:cubicBezTo>
                    <a:pt x="28" y="323"/>
                    <a:pt x="39" y="323"/>
                    <a:pt x="44" y="323"/>
                  </a:cubicBezTo>
                  <a:cubicBezTo>
                    <a:pt x="47" y="333"/>
                    <a:pt x="50" y="343"/>
                    <a:pt x="54" y="352"/>
                  </a:cubicBezTo>
                  <a:cubicBezTo>
                    <a:pt x="50" y="348"/>
                    <a:pt x="46" y="343"/>
                    <a:pt x="41" y="341"/>
                  </a:cubicBezTo>
                  <a:cubicBezTo>
                    <a:pt x="28" y="334"/>
                    <a:pt x="8" y="339"/>
                    <a:pt x="8" y="339"/>
                  </a:cubicBezTo>
                  <a:cubicBezTo>
                    <a:pt x="8" y="339"/>
                    <a:pt x="15" y="356"/>
                    <a:pt x="30" y="361"/>
                  </a:cubicBezTo>
                  <a:cubicBezTo>
                    <a:pt x="42" y="365"/>
                    <a:pt x="54" y="364"/>
                    <a:pt x="58" y="363"/>
                  </a:cubicBezTo>
                  <a:cubicBezTo>
                    <a:pt x="63" y="372"/>
                    <a:pt x="68" y="381"/>
                    <a:pt x="73" y="390"/>
                  </a:cubicBezTo>
                  <a:cubicBezTo>
                    <a:pt x="68" y="386"/>
                    <a:pt x="63" y="382"/>
                    <a:pt x="58" y="380"/>
                  </a:cubicBezTo>
                  <a:cubicBezTo>
                    <a:pt x="43" y="375"/>
                    <a:pt x="25" y="384"/>
                    <a:pt x="25" y="384"/>
                  </a:cubicBezTo>
                  <a:cubicBezTo>
                    <a:pt x="25" y="384"/>
                    <a:pt x="35" y="400"/>
                    <a:pt x="50" y="402"/>
                  </a:cubicBezTo>
                  <a:cubicBezTo>
                    <a:pt x="64" y="404"/>
                    <a:pt x="75" y="401"/>
                    <a:pt x="79" y="400"/>
                  </a:cubicBezTo>
                  <a:cubicBezTo>
                    <a:pt x="85" y="408"/>
                    <a:pt x="91" y="415"/>
                    <a:pt x="97" y="423"/>
                  </a:cubicBezTo>
                  <a:cubicBezTo>
                    <a:pt x="92" y="420"/>
                    <a:pt x="87" y="417"/>
                    <a:pt x="82" y="417"/>
                  </a:cubicBezTo>
                  <a:cubicBezTo>
                    <a:pt x="66" y="414"/>
                    <a:pt x="49" y="427"/>
                    <a:pt x="49" y="427"/>
                  </a:cubicBezTo>
                  <a:cubicBezTo>
                    <a:pt x="49" y="427"/>
                    <a:pt x="62" y="441"/>
                    <a:pt x="78" y="440"/>
                  </a:cubicBezTo>
                  <a:cubicBezTo>
                    <a:pt x="91" y="440"/>
                    <a:pt x="101" y="435"/>
                    <a:pt x="106" y="433"/>
                  </a:cubicBezTo>
                  <a:cubicBezTo>
                    <a:pt x="113" y="439"/>
                    <a:pt x="120" y="446"/>
                    <a:pt x="127" y="451"/>
                  </a:cubicBezTo>
                  <a:cubicBezTo>
                    <a:pt x="122" y="450"/>
                    <a:pt x="116" y="448"/>
                    <a:pt x="112" y="448"/>
                  </a:cubicBezTo>
                  <a:cubicBezTo>
                    <a:pt x="96" y="449"/>
                    <a:pt x="81" y="464"/>
                    <a:pt x="81" y="464"/>
                  </a:cubicBezTo>
                  <a:cubicBezTo>
                    <a:pt x="81" y="464"/>
                    <a:pt x="96" y="476"/>
                    <a:pt x="112" y="473"/>
                  </a:cubicBezTo>
                  <a:cubicBezTo>
                    <a:pt x="125" y="470"/>
                    <a:pt x="134" y="464"/>
                    <a:pt x="139" y="460"/>
                  </a:cubicBezTo>
                  <a:cubicBezTo>
                    <a:pt x="144" y="464"/>
                    <a:pt x="149" y="467"/>
                    <a:pt x="154" y="470"/>
                  </a:cubicBezTo>
                  <a:cubicBezTo>
                    <a:pt x="157" y="471"/>
                    <a:pt x="160" y="473"/>
                    <a:pt x="163" y="475"/>
                  </a:cubicBezTo>
                  <a:cubicBezTo>
                    <a:pt x="157" y="474"/>
                    <a:pt x="151" y="473"/>
                    <a:pt x="147" y="474"/>
                  </a:cubicBezTo>
                  <a:cubicBezTo>
                    <a:pt x="131" y="478"/>
                    <a:pt x="118" y="496"/>
                    <a:pt x="118" y="496"/>
                  </a:cubicBezTo>
                  <a:cubicBezTo>
                    <a:pt x="118" y="496"/>
                    <a:pt x="136" y="505"/>
                    <a:pt x="151" y="499"/>
                  </a:cubicBezTo>
                  <a:cubicBezTo>
                    <a:pt x="164" y="494"/>
                    <a:pt x="172" y="486"/>
                    <a:pt x="176" y="482"/>
                  </a:cubicBezTo>
                  <a:cubicBezTo>
                    <a:pt x="185" y="486"/>
                    <a:pt x="194" y="489"/>
                    <a:pt x="202" y="492"/>
                  </a:cubicBezTo>
                  <a:cubicBezTo>
                    <a:pt x="196" y="492"/>
                    <a:pt x="190" y="492"/>
                    <a:pt x="186" y="494"/>
                  </a:cubicBezTo>
                  <a:cubicBezTo>
                    <a:pt x="170" y="501"/>
                    <a:pt x="161" y="521"/>
                    <a:pt x="161" y="521"/>
                  </a:cubicBezTo>
                  <a:cubicBezTo>
                    <a:pt x="161" y="521"/>
                    <a:pt x="180" y="527"/>
                    <a:pt x="194" y="518"/>
                  </a:cubicBezTo>
                  <a:cubicBezTo>
                    <a:pt x="206" y="511"/>
                    <a:pt x="213" y="501"/>
                    <a:pt x="216" y="496"/>
                  </a:cubicBezTo>
                  <a:cubicBezTo>
                    <a:pt x="239" y="502"/>
                    <a:pt x="253" y="503"/>
                    <a:pt x="253" y="503"/>
                  </a:cubicBezTo>
                  <a:cubicBezTo>
                    <a:pt x="253" y="499"/>
                    <a:pt x="253" y="499"/>
                    <a:pt x="253" y="499"/>
                  </a:cubicBezTo>
                  <a:cubicBezTo>
                    <a:pt x="253" y="495"/>
                    <a:pt x="253" y="495"/>
                    <a:pt x="253" y="495"/>
                  </a:cubicBezTo>
                  <a:cubicBezTo>
                    <a:pt x="253" y="495"/>
                    <a:pt x="243" y="494"/>
                    <a:pt x="224" y="490"/>
                  </a:cubicBezTo>
                  <a:close/>
                  <a:moveTo>
                    <a:pt x="538" y="316"/>
                  </a:moveTo>
                  <a:cubicBezTo>
                    <a:pt x="551" y="309"/>
                    <a:pt x="555" y="292"/>
                    <a:pt x="555" y="292"/>
                  </a:cubicBezTo>
                  <a:cubicBezTo>
                    <a:pt x="555" y="292"/>
                    <a:pt x="535" y="290"/>
                    <a:pt x="523" y="299"/>
                  </a:cubicBezTo>
                  <a:cubicBezTo>
                    <a:pt x="519" y="302"/>
                    <a:pt x="516" y="307"/>
                    <a:pt x="513" y="312"/>
                  </a:cubicBezTo>
                  <a:cubicBezTo>
                    <a:pt x="515" y="302"/>
                    <a:pt x="517" y="292"/>
                    <a:pt x="517" y="282"/>
                  </a:cubicBezTo>
                  <a:cubicBezTo>
                    <a:pt x="522" y="281"/>
                    <a:pt x="532" y="279"/>
                    <a:pt x="543" y="270"/>
                  </a:cubicBezTo>
                  <a:cubicBezTo>
                    <a:pt x="554" y="261"/>
                    <a:pt x="555" y="244"/>
                    <a:pt x="555" y="244"/>
                  </a:cubicBezTo>
                  <a:cubicBezTo>
                    <a:pt x="555" y="244"/>
                    <a:pt x="535" y="245"/>
                    <a:pt x="526" y="256"/>
                  </a:cubicBezTo>
                  <a:cubicBezTo>
                    <a:pt x="522" y="260"/>
                    <a:pt x="520" y="266"/>
                    <a:pt x="518" y="271"/>
                  </a:cubicBezTo>
                  <a:cubicBezTo>
                    <a:pt x="519" y="260"/>
                    <a:pt x="518" y="250"/>
                    <a:pt x="517" y="239"/>
                  </a:cubicBezTo>
                  <a:cubicBezTo>
                    <a:pt x="522" y="238"/>
                    <a:pt x="531" y="233"/>
                    <a:pt x="540" y="224"/>
                  </a:cubicBezTo>
                  <a:cubicBezTo>
                    <a:pt x="549" y="213"/>
                    <a:pt x="547" y="196"/>
                    <a:pt x="547" y="196"/>
                  </a:cubicBezTo>
                  <a:cubicBezTo>
                    <a:pt x="547" y="196"/>
                    <a:pt x="528" y="201"/>
                    <a:pt x="521" y="213"/>
                  </a:cubicBezTo>
                  <a:cubicBezTo>
                    <a:pt x="518" y="217"/>
                    <a:pt x="517" y="223"/>
                    <a:pt x="516" y="228"/>
                  </a:cubicBezTo>
                  <a:cubicBezTo>
                    <a:pt x="514" y="218"/>
                    <a:pt x="512" y="207"/>
                    <a:pt x="509" y="197"/>
                  </a:cubicBezTo>
                  <a:cubicBezTo>
                    <a:pt x="513" y="195"/>
                    <a:pt x="522" y="189"/>
                    <a:pt x="528" y="178"/>
                  </a:cubicBezTo>
                  <a:cubicBezTo>
                    <a:pt x="536" y="166"/>
                    <a:pt x="531" y="150"/>
                    <a:pt x="531" y="150"/>
                  </a:cubicBezTo>
                  <a:cubicBezTo>
                    <a:pt x="531" y="150"/>
                    <a:pt x="514" y="158"/>
                    <a:pt x="508" y="171"/>
                  </a:cubicBezTo>
                  <a:cubicBezTo>
                    <a:pt x="506" y="176"/>
                    <a:pt x="506" y="183"/>
                    <a:pt x="506" y="189"/>
                  </a:cubicBezTo>
                  <a:cubicBezTo>
                    <a:pt x="503" y="178"/>
                    <a:pt x="498" y="167"/>
                    <a:pt x="493" y="157"/>
                  </a:cubicBezTo>
                  <a:cubicBezTo>
                    <a:pt x="496" y="154"/>
                    <a:pt x="504" y="147"/>
                    <a:pt x="509" y="135"/>
                  </a:cubicBezTo>
                  <a:cubicBezTo>
                    <a:pt x="514" y="122"/>
                    <a:pt x="507" y="108"/>
                    <a:pt x="507" y="108"/>
                  </a:cubicBezTo>
                  <a:cubicBezTo>
                    <a:pt x="507" y="108"/>
                    <a:pt x="492" y="118"/>
                    <a:pt x="489" y="132"/>
                  </a:cubicBezTo>
                  <a:cubicBezTo>
                    <a:pt x="487" y="137"/>
                    <a:pt x="489" y="145"/>
                    <a:pt x="490" y="150"/>
                  </a:cubicBezTo>
                  <a:cubicBezTo>
                    <a:pt x="484" y="140"/>
                    <a:pt x="478" y="129"/>
                    <a:pt x="471" y="120"/>
                  </a:cubicBezTo>
                  <a:cubicBezTo>
                    <a:pt x="474" y="117"/>
                    <a:pt x="480" y="109"/>
                    <a:pt x="483" y="96"/>
                  </a:cubicBezTo>
                  <a:cubicBezTo>
                    <a:pt x="485" y="83"/>
                    <a:pt x="476" y="70"/>
                    <a:pt x="476" y="70"/>
                  </a:cubicBezTo>
                  <a:cubicBezTo>
                    <a:pt x="476" y="70"/>
                    <a:pt x="463" y="83"/>
                    <a:pt x="462" y="97"/>
                  </a:cubicBezTo>
                  <a:cubicBezTo>
                    <a:pt x="462" y="102"/>
                    <a:pt x="465" y="109"/>
                    <a:pt x="467" y="114"/>
                  </a:cubicBezTo>
                  <a:cubicBezTo>
                    <a:pt x="459" y="104"/>
                    <a:pt x="451" y="96"/>
                    <a:pt x="443" y="88"/>
                  </a:cubicBezTo>
                  <a:cubicBezTo>
                    <a:pt x="445" y="85"/>
                    <a:pt x="450" y="76"/>
                    <a:pt x="450" y="63"/>
                  </a:cubicBezTo>
                  <a:cubicBezTo>
                    <a:pt x="451" y="50"/>
                    <a:pt x="439" y="40"/>
                    <a:pt x="439" y="40"/>
                  </a:cubicBezTo>
                  <a:cubicBezTo>
                    <a:pt x="439" y="40"/>
                    <a:pt x="429" y="54"/>
                    <a:pt x="431" y="67"/>
                  </a:cubicBezTo>
                  <a:cubicBezTo>
                    <a:pt x="431" y="72"/>
                    <a:pt x="435" y="79"/>
                    <a:pt x="438" y="84"/>
                  </a:cubicBezTo>
                  <a:cubicBezTo>
                    <a:pt x="436" y="81"/>
                    <a:pt x="433" y="79"/>
                    <a:pt x="430" y="77"/>
                  </a:cubicBezTo>
                  <a:cubicBezTo>
                    <a:pt x="423" y="71"/>
                    <a:pt x="417" y="67"/>
                    <a:pt x="410" y="63"/>
                  </a:cubicBezTo>
                  <a:cubicBezTo>
                    <a:pt x="411" y="60"/>
                    <a:pt x="415" y="50"/>
                    <a:pt x="413" y="37"/>
                  </a:cubicBezTo>
                  <a:cubicBezTo>
                    <a:pt x="411" y="24"/>
                    <a:pt x="398" y="16"/>
                    <a:pt x="398" y="16"/>
                  </a:cubicBezTo>
                  <a:cubicBezTo>
                    <a:pt x="398" y="16"/>
                    <a:pt x="391" y="31"/>
                    <a:pt x="395" y="44"/>
                  </a:cubicBezTo>
                  <a:cubicBezTo>
                    <a:pt x="397" y="50"/>
                    <a:pt x="403" y="56"/>
                    <a:pt x="407" y="60"/>
                  </a:cubicBezTo>
                  <a:cubicBezTo>
                    <a:pt x="395" y="53"/>
                    <a:pt x="384" y="47"/>
                    <a:pt x="374" y="43"/>
                  </a:cubicBezTo>
                  <a:cubicBezTo>
                    <a:pt x="375" y="40"/>
                    <a:pt x="377" y="30"/>
                    <a:pt x="372" y="17"/>
                  </a:cubicBezTo>
                  <a:cubicBezTo>
                    <a:pt x="368" y="5"/>
                    <a:pt x="354" y="0"/>
                    <a:pt x="354" y="0"/>
                  </a:cubicBezTo>
                  <a:cubicBezTo>
                    <a:pt x="354" y="0"/>
                    <a:pt x="350" y="16"/>
                    <a:pt x="356" y="27"/>
                  </a:cubicBezTo>
                  <a:cubicBezTo>
                    <a:pt x="359" y="33"/>
                    <a:pt x="367" y="39"/>
                    <a:pt x="371" y="42"/>
                  </a:cubicBezTo>
                  <a:cubicBezTo>
                    <a:pt x="364" y="39"/>
                    <a:pt x="358" y="37"/>
                    <a:pt x="354" y="35"/>
                  </a:cubicBezTo>
                  <a:cubicBezTo>
                    <a:pt x="352" y="33"/>
                    <a:pt x="345" y="25"/>
                    <a:pt x="336" y="23"/>
                  </a:cubicBezTo>
                  <a:cubicBezTo>
                    <a:pt x="329" y="22"/>
                    <a:pt x="317" y="27"/>
                    <a:pt x="317" y="27"/>
                  </a:cubicBezTo>
                  <a:cubicBezTo>
                    <a:pt x="317" y="27"/>
                    <a:pt x="323" y="34"/>
                    <a:pt x="334" y="38"/>
                  </a:cubicBezTo>
                  <a:cubicBezTo>
                    <a:pt x="342" y="41"/>
                    <a:pt x="350" y="37"/>
                    <a:pt x="353" y="36"/>
                  </a:cubicBezTo>
                  <a:cubicBezTo>
                    <a:pt x="359" y="38"/>
                    <a:pt x="366" y="41"/>
                    <a:pt x="375" y="45"/>
                  </a:cubicBezTo>
                  <a:cubicBezTo>
                    <a:pt x="370" y="44"/>
                    <a:pt x="360" y="43"/>
                    <a:pt x="354" y="45"/>
                  </a:cubicBezTo>
                  <a:cubicBezTo>
                    <a:pt x="341" y="49"/>
                    <a:pt x="333" y="64"/>
                    <a:pt x="333" y="64"/>
                  </a:cubicBezTo>
                  <a:cubicBezTo>
                    <a:pt x="333" y="64"/>
                    <a:pt x="348" y="69"/>
                    <a:pt x="359" y="63"/>
                  </a:cubicBezTo>
                  <a:cubicBezTo>
                    <a:pt x="370" y="57"/>
                    <a:pt x="376" y="49"/>
                    <a:pt x="378" y="46"/>
                  </a:cubicBezTo>
                  <a:cubicBezTo>
                    <a:pt x="387" y="51"/>
                    <a:pt x="398" y="57"/>
                    <a:pt x="409" y="64"/>
                  </a:cubicBezTo>
                  <a:cubicBezTo>
                    <a:pt x="404" y="63"/>
                    <a:pt x="395" y="60"/>
                    <a:pt x="389" y="61"/>
                  </a:cubicBezTo>
                  <a:cubicBezTo>
                    <a:pt x="376" y="63"/>
                    <a:pt x="366" y="76"/>
                    <a:pt x="366" y="76"/>
                  </a:cubicBezTo>
                  <a:cubicBezTo>
                    <a:pt x="366" y="76"/>
                    <a:pt x="379" y="84"/>
                    <a:pt x="391" y="81"/>
                  </a:cubicBezTo>
                  <a:cubicBezTo>
                    <a:pt x="403" y="77"/>
                    <a:pt x="410" y="70"/>
                    <a:pt x="413" y="67"/>
                  </a:cubicBezTo>
                  <a:cubicBezTo>
                    <a:pt x="418" y="71"/>
                    <a:pt x="423" y="74"/>
                    <a:pt x="428" y="79"/>
                  </a:cubicBezTo>
                  <a:cubicBezTo>
                    <a:pt x="433" y="82"/>
                    <a:pt x="437" y="86"/>
                    <a:pt x="442" y="91"/>
                  </a:cubicBezTo>
                  <a:cubicBezTo>
                    <a:pt x="437" y="88"/>
                    <a:pt x="428" y="84"/>
                    <a:pt x="422" y="84"/>
                  </a:cubicBezTo>
                  <a:cubicBezTo>
                    <a:pt x="409" y="83"/>
                    <a:pt x="396" y="95"/>
                    <a:pt x="396" y="95"/>
                  </a:cubicBezTo>
                  <a:cubicBezTo>
                    <a:pt x="396" y="95"/>
                    <a:pt x="408" y="105"/>
                    <a:pt x="420" y="104"/>
                  </a:cubicBezTo>
                  <a:cubicBezTo>
                    <a:pt x="433" y="102"/>
                    <a:pt x="442" y="96"/>
                    <a:pt x="445" y="94"/>
                  </a:cubicBezTo>
                  <a:cubicBezTo>
                    <a:pt x="453" y="102"/>
                    <a:pt x="461" y="111"/>
                    <a:pt x="468" y="121"/>
                  </a:cubicBezTo>
                  <a:cubicBezTo>
                    <a:pt x="463" y="118"/>
                    <a:pt x="456" y="113"/>
                    <a:pt x="451" y="112"/>
                  </a:cubicBezTo>
                  <a:cubicBezTo>
                    <a:pt x="437" y="109"/>
                    <a:pt x="422" y="118"/>
                    <a:pt x="422" y="118"/>
                  </a:cubicBezTo>
                  <a:cubicBezTo>
                    <a:pt x="422" y="118"/>
                    <a:pt x="432" y="131"/>
                    <a:pt x="445" y="131"/>
                  </a:cubicBezTo>
                  <a:cubicBezTo>
                    <a:pt x="458" y="132"/>
                    <a:pt x="468" y="128"/>
                    <a:pt x="471" y="126"/>
                  </a:cubicBezTo>
                  <a:cubicBezTo>
                    <a:pt x="478" y="135"/>
                    <a:pt x="483" y="145"/>
                    <a:pt x="489" y="156"/>
                  </a:cubicBezTo>
                  <a:cubicBezTo>
                    <a:pt x="485" y="152"/>
                    <a:pt x="479" y="147"/>
                    <a:pt x="474" y="145"/>
                  </a:cubicBezTo>
                  <a:cubicBezTo>
                    <a:pt x="461" y="140"/>
                    <a:pt x="444" y="146"/>
                    <a:pt x="444" y="146"/>
                  </a:cubicBezTo>
                  <a:cubicBezTo>
                    <a:pt x="444" y="146"/>
                    <a:pt x="452" y="161"/>
                    <a:pt x="465" y="164"/>
                  </a:cubicBezTo>
                  <a:cubicBezTo>
                    <a:pt x="478" y="166"/>
                    <a:pt x="488" y="164"/>
                    <a:pt x="492" y="163"/>
                  </a:cubicBezTo>
                  <a:cubicBezTo>
                    <a:pt x="497" y="173"/>
                    <a:pt x="501" y="184"/>
                    <a:pt x="504" y="195"/>
                  </a:cubicBezTo>
                  <a:cubicBezTo>
                    <a:pt x="501" y="190"/>
                    <a:pt x="496" y="184"/>
                    <a:pt x="492" y="181"/>
                  </a:cubicBezTo>
                  <a:cubicBezTo>
                    <a:pt x="480" y="174"/>
                    <a:pt x="461" y="178"/>
                    <a:pt x="461" y="178"/>
                  </a:cubicBezTo>
                  <a:cubicBezTo>
                    <a:pt x="461" y="178"/>
                    <a:pt x="467" y="194"/>
                    <a:pt x="479" y="199"/>
                  </a:cubicBezTo>
                  <a:cubicBezTo>
                    <a:pt x="491" y="204"/>
                    <a:pt x="502" y="203"/>
                    <a:pt x="506" y="203"/>
                  </a:cubicBezTo>
                  <a:cubicBezTo>
                    <a:pt x="509" y="214"/>
                    <a:pt x="511" y="226"/>
                    <a:pt x="512" y="237"/>
                  </a:cubicBezTo>
                  <a:cubicBezTo>
                    <a:pt x="510" y="232"/>
                    <a:pt x="506" y="225"/>
                    <a:pt x="502" y="221"/>
                  </a:cubicBezTo>
                  <a:cubicBezTo>
                    <a:pt x="491" y="211"/>
                    <a:pt x="472" y="212"/>
                    <a:pt x="472" y="212"/>
                  </a:cubicBezTo>
                  <a:cubicBezTo>
                    <a:pt x="472" y="212"/>
                    <a:pt x="475" y="229"/>
                    <a:pt x="487" y="236"/>
                  </a:cubicBezTo>
                  <a:cubicBezTo>
                    <a:pt x="498" y="243"/>
                    <a:pt x="508" y="245"/>
                    <a:pt x="513" y="245"/>
                  </a:cubicBezTo>
                  <a:cubicBezTo>
                    <a:pt x="514" y="256"/>
                    <a:pt x="513" y="267"/>
                    <a:pt x="512" y="278"/>
                  </a:cubicBezTo>
                  <a:cubicBezTo>
                    <a:pt x="511" y="272"/>
                    <a:pt x="509" y="265"/>
                    <a:pt x="505" y="261"/>
                  </a:cubicBezTo>
                  <a:cubicBezTo>
                    <a:pt x="496" y="249"/>
                    <a:pt x="477" y="247"/>
                    <a:pt x="477" y="247"/>
                  </a:cubicBezTo>
                  <a:cubicBezTo>
                    <a:pt x="477" y="247"/>
                    <a:pt x="477" y="264"/>
                    <a:pt x="487" y="274"/>
                  </a:cubicBezTo>
                  <a:cubicBezTo>
                    <a:pt x="497" y="283"/>
                    <a:pt x="507" y="286"/>
                    <a:pt x="512" y="287"/>
                  </a:cubicBezTo>
                  <a:cubicBezTo>
                    <a:pt x="511" y="298"/>
                    <a:pt x="509" y="308"/>
                    <a:pt x="506" y="318"/>
                  </a:cubicBezTo>
                  <a:cubicBezTo>
                    <a:pt x="506" y="312"/>
                    <a:pt x="505" y="305"/>
                    <a:pt x="502" y="300"/>
                  </a:cubicBezTo>
                  <a:cubicBezTo>
                    <a:pt x="495" y="287"/>
                    <a:pt x="476" y="281"/>
                    <a:pt x="476" y="281"/>
                  </a:cubicBezTo>
                  <a:cubicBezTo>
                    <a:pt x="476" y="281"/>
                    <a:pt x="473" y="298"/>
                    <a:pt x="482" y="310"/>
                  </a:cubicBezTo>
                  <a:cubicBezTo>
                    <a:pt x="490" y="320"/>
                    <a:pt x="499" y="325"/>
                    <a:pt x="504" y="327"/>
                  </a:cubicBezTo>
                  <a:cubicBezTo>
                    <a:pt x="501" y="337"/>
                    <a:pt x="497" y="347"/>
                    <a:pt x="493" y="356"/>
                  </a:cubicBezTo>
                  <a:cubicBezTo>
                    <a:pt x="493" y="350"/>
                    <a:pt x="494" y="343"/>
                    <a:pt x="492" y="338"/>
                  </a:cubicBezTo>
                  <a:cubicBezTo>
                    <a:pt x="487" y="323"/>
                    <a:pt x="469" y="314"/>
                    <a:pt x="469" y="314"/>
                  </a:cubicBezTo>
                  <a:cubicBezTo>
                    <a:pt x="469" y="314"/>
                    <a:pt x="463" y="331"/>
                    <a:pt x="470" y="344"/>
                  </a:cubicBezTo>
                  <a:cubicBezTo>
                    <a:pt x="476" y="356"/>
                    <a:pt x="484" y="362"/>
                    <a:pt x="488" y="365"/>
                  </a:cubicBezTo>
                  <a:cubicBezTo>
                    <a:pt x="484" y="374"/>
                    <a:pt x="479" y="383"/>
                    <a:pt x="473" y="391"/>
                  </a:cubicBezTo>
                  <a:cubicBezTo>
                    <a:pt x="475" y="385"/>
                    <a:pt x="476" y="379"/>
                    <a:pt x="475" y="374"/>
                  </a:cubicBezTo>
                  <a:cubicBezTo>
                    <a:pt x="473" y="358"/>
                    <a:pt x="457" y="345"/>
                    <a:pt x="457" y="345"/>
                  </a:cubicBezTo>
                  <a:cubicBezTo>
                    <a:pt x="457" y="345"/>
                    <a:pt x="447" y="361"/>
                    <a:pt x="452" y="376"/>
                  </a:cubicBezTo>
                  <a:cubicBezTo>
                    <a:pt x="456" y="388"/>
                    <a:pt x="463" y="397"/>
                    <a:pt x="467" y="401"/>
                  </a:cubicBezTo>
                  <a:cubicBezTo>
                    <a:pt x="461" y="409"/>
                    <a:pt x="454" y="417"/>
                    <a:pt x="447" y="424"/>
                  </a:cubicBezTo>
                  <a:cubicBezTo>
                    <a:pt x="450" y="419"/>
                    <a:pt x="452" y="412"/>
                    <a:pt x="453" y="406"/>
                  </a:cubicBezTo>
                  <a:cubicBezTo>
                    <a:pt x="453" y="390"/>
                    <a:pt x="439" y="375"/>
                    <a:pt x="439" y="375"/>
                  </a:cubicBezTo>
                  <a:cubicBezTo>
                    <a:pt x="439" y="375"/>
                    <a:pt x="427" y="389"/>
                    <a:pt x="429" y="404"/>
                  </a:cubicBezTo>
                  <a:cubicBezTo>
                    <a:pt x="430" y="418"/>
                    <a:pt x="436" y="428"/>
                    <a:pt x="439" y="432"/>
                  </a:cubicBezTo>
                  <a:cubicBezTo>
                    <a:pt x="432" y="439"/>
                    <a:pt x="424" y="446"/>
                    <a:pt x="416" y="452"/>
                  </a:cubicBezTo>
                  <a:cubicBezTo>
                    <a:pt x="419" y="447"/>
                    <a:pt x="423" y="440"/>
                    <a:pt x="425" y="434"/>
                  </a:cubicBezTo>
                  <a:cubicBezTo>
                    <a:pt x="428" y="419"/>
                    <a:pt x="417" y="400"/>
                    <a:pt x="417" y="400"/>
                  </a:cubicBezTo>
                  <a:cubicBezTo>
                    <a:pt x="417" y="400"/>
                    <a:pt x="402" y="412"/>
                    <a:pt x="401" y="428"/>
                  </a:cubicBezTo>
                  <a:cubicBezTo>
                    <a:pt x="400" y="442"/>
                    <a:pt x="404" y="453"/>
                    <a:pt x="407" y="458"/>
                  </a:cubicBezTo>
                  <a:cubicBezTo>
                    <a:pt x="404" y="460"/>
                    <a:pt x="400" y="462"/>
                    <a:pt x="397" y="463"/>
                  </a:cubicBezTo>
                  <a:cubicBezTo>
                    <a:pt x="392" y="467"/>
                    <a:pt x="386" y="469"/>
                    <a:pt x="381" y="472"/>
                  </a:cubicBezTo>
                  <a:cubicBezTo>
                    <a:pt x="385" y="468"/>
                    <a:pt x="390" y="462"/>
                    <a:pt x="392" y="457"/>
                  </a:cubicBezTo>
                  <a:cubicBezTo>
                    <a:pt x="398" y="442"/>
                    <a:pt x="390" y="421"/>
                    <a:pt x="390" y="421"/>
                  </a:cubicBezTo>
                  <a:cubicBezTo>
                    <a:pt x="390" y="421"/>
                    <a:pt x="373" y="431"/>
                    <a:pt x="369" y="447"/>
                  </a:cubicBezTo>
                  <a:cubicBezTo>
                    <a:pt x="366" y="460"/>
                    <a:pt x="368" y="472"/>
                    <a:pt x="370" y="477"/>
                  </a:cubicBezTo>
                  <a:cubicBezTo>
                    <a:pt x="360" y="481"/>
                    <a:pt x="351" y="485"/>
                    <a:pt x="343" y="487"/>
                  </a:cubicBezTo>
                  <a:cubicBezTo>
                    <a:pt x="348" y="483"/>
                    <a:pt x="353" y="479"/>
                    <a:pt x="356" y="474"/>
                  </a:cubicBezTo>
                  <a:cubicBezTo>
                    <a:pt x="365" y="460"/>
                    <a:pt x="360" y="438"/>
                    <a:pt x="360" y="438"/>
                  </a:cubicBezTo>
                  <a:cubicBezTo>
                    <a:pt x="360" y="438"/>
                    <a:pt x="341" y="444"/>
                    <a:pt x="335" y="459"/>
                  </a:cubicBezTo>
                  <a:cubicBezTo>
                    <a:pt x="330" y="473"/>
                    <a:pt x="330" y="484"/>
                    <a:pt x="330" y="490"/>
                  </a:cubicBezTo>
                  <a:cubicBezTo>
                    <a:pt x="312" y="494"/>
                    <a:pt x="301" y="495"/>
                    <a:pt x="301" y="495"/>
                  </a:cubicBezTo>
                  <a:cubicBezTo>
                    <a:pt x="302" y="499"/>
                    <a:pt x="302" y="499"/>
                    <a:pt x="302" y="499"/>
                  </a:cubicBezTo>
                  <a:cubicBezTo>
                    <a:pt x="302" y="503"/>
                    <a:pt x="302" y="503"/>
                    <a:pt x="302" y="503"/>
                  </a:cubicBezTo>
                  <a:cubicBezTo>
                    <a:pt x="302" y="503"/>
                    <a:pt x="316" y="502"/>
                    <a:pt x="338" y="496"/>
                  </a:cubicBezTo>
                  <a:cubicBezTo>
                    <a:pt x="341" y="501"/>
                    <a:pt x="348" y="511"/>
                    <a:pt x="361" y="518"/>
                  </a:cubicBezTo>
                  <a:cubicBezTo>
                    <a:pt x="375" y="527"/>
                    <a:pt x="394" y="521"/>
                    <a:pt x="394" y="521"/>
                  </a:cubicBezTo>
                  <a:cubicBezTo>
                    <a:pt x="394" y="521"/>
                    <a:pt x="385" y="501"/>
                    <a:pt x="369" y="494"/>
                  </a:cubicBezTo>
                  <a:cubicBezTo>
                    <a:pt x="365" y="492"/>
                    <a:pt x="359" y="492"/>
                    <a:pt x="353" y="492"/>
                  </a:cubicBezTo>
                  <a:cubicBezTo>
                    <a:pt x="361" y="489"/>
                    <a:pt x="370" y="486"/>
                    <a:pt x="379" y="482"/>
                  </a:cubicBezTo>
                  <a:cubicBezTo>
                    <a:pt x="382" y="486"/>
                    <a:pt x="391" y="494"/>
                    <a:pt x="404" y="499"/>
                  </a:cubicBezTo>
                  <a:cubicBezTo>
                    <a:pt x="419" y="505"/>
                    <a:pt x="436" y="496"/>
                    <a:pt x="436" y="496"/>
                  </a:cubicBezTo>
                  <a:cubicBezTo>
                    <a:pt x="436" y="496"/>
                    <a:pt x="424" y="478"/>
                    <a:pt x="408" y="474"/>
                  </a:cubicBezTo>
                  <a:cubicBezTo>
                    <a:pt x="403" y="473"/>
                    <a:pt x="397" y="474"/>
                    <a:pt x="392" y="475"/>
                  </a:cubicBezTo>
                  <a:cubicBezTo>
                    <a:pt x="395" y="473"/>
                    <a:pt x="398" y="471"/>
                    <a:pt x="401" y="470"/>
                  </a:cubicBezTo>
                  <a:cubicBezTo>
                    <a:pt x="406" y="467"/>
                    <a:pt x="411" y="464"/>
                    <a:pt x="416" y="460"/>
                  </a:cubicBezTo>
                  <a:cubicBezTo>
                    <a:pt x="420" y="464"/>
                    <a:pt x="430" y="470"/>
                    <a:pt x="443" y="473"/>
                  </a:cubicBezTo>
                  <a:cubicBezTo>
                    <a:pt x="459" y="476"/>
                    <a:pt x="474" y="464"/>
                    <a:pt x="474" y="464"/>
                  </a:cubicBezTo>
                  <a:cubicBezTo>
                    <a:pt x="474" y="464"/>
                    <a:pt x="459" y="449"/>
                    <a:pt x="443" y="448"/>
                  </a:cubicBezTo>
                  <a:cubicBezTo>
                    <a:pt x="438" y="448"/>
                    <a:pt x="433" y="450"/>
                    <a:pt x="428" y="451"/>
                  </a:cubicBezTo>
                  <a:cubicBezTo>
                    <a:pt x="435" y="446"/>
                    <a:pt x="442" y="439"/>
                    <a:pt x="448" y="433"/>
                  </a:cubicBezTo>
                  <a:cubicBezTo>
                    <a:pt x="453" y="435"/>
                    <a:pt x="463" y="440"/>
                    <a:pt x="477" y="440"/>
                  </a:cubicBezTo>
                  <a:cubicBezTo>
                    <a:pt x="493" y="441"/>
                    <a:pt x="505" y="427"/>
                    <a:pt x="505" y="427"/>
                  </a:cubicBezTo>
                  <a:cubicBezTo>
                    <a:pt x="505" y="427"/>
                    <a:pt x="488" y="414"/>
                    <a:pt x="472" y="417"/>
                  </a:cubicBezTo>
                  <a:cubicBezTo>
                    <a:pt x="468" y="417"/>
                    <a:pt x="462" y="420"/>
                    <a:pt x="458" y="423"/>
                  </a:cubicBezTo>
                  <a:cubicBezTo>
                    <a:pt x="464" y="415"/>
                    <a:pt x="470" y="408"/>
                    <a:pt x="475" y="400"/>
                  </a:cubicBezTo>
                  <a:cubicBezTo>
                    <a:pt x="480" y="401"/>
                    <a:pt x="491" y="404"/>
                    <a:pt x="505" y="402"/>
                  </a:cubicBezTo>
                  <a:cubicBezTo>
                    <a:pt x="520" y="400"/>
                    <a:pt x="530" y="384"/>
                    <a:pt x="530" y="384"/>
                  </a:cubicBezTo>
                  <a:cubicBezTo>
                    <a:pt x="530" y="384"/>
                    <a:pt x="511" y="375"/>
                    <a:pt x="496" y="380"/>
                  </a:cubicBezTo>
                  <a:cubicBezTo>
                    <a:pt x="492" y="382"/>
                    <a:pt x="486" y="386"/>
                    <a:pt x="482" y="390"/>
                  </a:cubicBezTo>
                  <a:cubicBezTo>
                    <a:pt x="487" y="381"/>
                    <a:pt x="492" y="372"/>
                    <a:pt x="496" y="363"/>
                  </a:cubicBezTo>
                  <a:cubicBezTo>
                    <a:pt x="501" y="364"/>
                    <a:pt x="512" y="365"/>
                    <a:pt x="525" y="361"/>
                  </a:cubicBezTo>
                  <a:cubicBezTo>
                    <a:pt x="539" y="356"/>
                    <a:pt x="546" y="339"/>
                    <a:pt x="546" y="339"/>
                  </a:cubicBezTo>
                  <a:cubicBezTo>
                    <a:pt x="546" y="339"/>
                    <a:pt x="527" y="334"/>
                    <a:pt x="513" y="341"/>
                  </a:cubicBezTo>
                  <a:cubicBezTo>
                    <a:pt x="509" y="343"/>
                    <a:pt x="505" y="348"/>
                    <a:pt x="501" y="352"/>
                  </a:cubicBezTo>
                  <a:cubicBezTo>
                    <a:pt x="505" y="343"/>
                    <a:pt x="508" y="333"/>
                    <a:pt x="510" y="323"/>
                  </a:cubicBezTo>
                  <a:cubicBezTo>
                    <a:pt x="515" y="323"/>
                    <a:pt x="526" y="323"/>
                    <a:pt x="538" y="316"/>
                  </a:cubicBezTo>
                  <a:close/>
                </a:path>
              </a:pathLst>
            </a:custGeom>
            <a:gradFill rotWithShape="1">
              <a:gsLst>
                <a:gs pos="1000">
                  <a:srgbClr val="F6A89B"/>
                </a:gs>
                <a:gs pos="28000">
                  <a:srgbClr val="F07B65"/>
                </a:gs>
                <a:gs pos="100000">
                  <a:srgbClr val="E30000"/>
                </a:gs>
              </a:gsLst>
              <a:lin ang="5400000" scaled="0"/>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9" name="Freeform 9"/>
            <p:cNvSpPr>
              <a:spLocks noEditPoints="1"/>
            </p:cNvSpPr>
            <p:nvPr/>
          </p:nvSpPr>
          <p:spPr bwMode="auto">
            <a:xfrm>
              <a:off x="14531" y="4150"/>
              <a:ext cx="996" cy="991"/>
            </a:xfrm>
            <a:custGeom>
              <a:avLst/>
              <a:gdLst>
                <a:gd name="T0" fmla="*/ 2308 w 3299"/>
                <a:gd name="T1" fmla="*/ 1608 h 3277"/>
                <a:gd name="T2" fmla="*/ 1125 w 3299"/>
                <a:gd name="T3" fmla="*/ 3257 h 3277"/>
                <a:gd name="T4" fmla="*/ 2781 w 3299"/>
                <a:gd name="T5" fmla="*/ 2068 h 3277"/>
                <a:gd name="T6" fmla="*/ 1961 w 3299"/>
                <a:gd name="T7" fmla="*/ 3274 h 3277"/>
                <a:gd name="T8" fmla="*/ 2930 w 3299"/>
                <a:gd name="T9" fmla="*/ 3189 h 3277"/>
                <a:gd name="T10" fmla="*/ 3018 w 3299"/>
                <a:gd name="T11" fmla="*/ 2220 h 3277"/>
                <a:gd name="T12" fmla="*/ 839 w 3299"/>
                <a:gd name="T13" fmla="*/ 561 h 3277"/>
                <a:gd name="T14" fmla="*/ 2347 w 3299"/>
                <a:gd name="T15" fmla="*/ 392 h 3277"/>
                <a:gd name="T16" fmla="*/ 1783 w 3299"/>
                <a:gd name="T17" fmla="*/ 224 h 3277"/>
                <a:gd name="T18" fmla="*/ 1238 w 3299"/>
                <a:gd name="T19" fmla="*/ 224 h 3277"/>
                <a:gd name="T20" fmla="*/ 671 w 3299"/>
                <a:gd name="T21" fmla="*/ 392 h 3277"/>
                <a:gd name="T22" fmla="*/ 1034 w 3299"/>
                <a:gd name="T23" fmla="*/ 2548 h 3277"/>
                <a:gd name="T24" fmla="*/ 1044 w 3299"/>
                <a:gd name="T25" fmla="*/ 2353 h 3277"/>
                <a:gd name="T26" fmla="*/ 1215 w 3299"/>
                <a:gd name="T27" fmla="*/ 2311 h 3277"/>
                <a:gd name="T28" fmla="*/ 1147 w 3299"/>
                <a:gd name="T29" fmla="*/ 2019 h 3277"/>
                <a:gd name="T30" fmla="*/ 1002 w 3299"/>
                <a:gd name="T31" fmla="*/ 1873 h 3277"/>
                <a:gd name="T32" fmla="*/ 1147 w 3299"/>
                <a:gd name="T33" fmla="*/ 1728 h 3277"/>
                <a:gd name="T34" fmla="*/ 2091 w 3299"/>
                <a:gd name="T35" fmla="*/ 1436 h 3277"/>
                <a:gd name="T36" fmla="*/ 1044 w 3299"/>
                <a:gd name="T37" fmla="*/ 1394 h 3277"/>
                <a:gd name="T38" fmla="*/ 1044 w 3299"/>
                <a:gd name="T39" fmla="*/ 1186 h 3277"/>
                <a:gd name="T40" fmla="*/ 2327 w 3299"/>
                <a:gd name="T41" fmla="*/ 1144 h 3277"/>
                <a:gd name="T42" fmla="*/ 2509 w 3299"/>
                <a:gd name="T43" fmla="*/ 1021 h 3277"/>
                <a:gd name="T44" fmla="*/ 3018 w 3299"/>
                <a:gd name="T45" fmla="*/ 849 h 3277"/>
                <a:gd name="T46" fmla="*/ 2930 w 3299"/>
                <a:gd name="T47" fmla="*/ 444 h 3277"/>
                <a:gd name="T48" fmla="*/ 2431 w 3299"/>
                <a:gd name="T49" fmla="*/ 360 h 3277"/>
                <a:gd name="T50" fmla="*/ 2366 w 3299"/>
                <a:gd name="T51" fmla="*/ 587 h 3277"/>
                <a:gd name="T52" fmla="*/ 807 w 3299"/>
                <a:gd name="T53" fmla="*/ 652 h 3277"/>
                <a:gd name="T54" fmla="*/ 587 w 3299"/>
                <a:gd name="T55" fmla="*/ 363 h 3277"/>
                <a:gd name="T56" fmla="*/ 88 w 3299"/>
                <a:gd name="T57" fmla="*/ 447 h 3277"/>
                <a:gd name="T58" fmla="*/ 0 w 3299"/>
                <a:gd name="T59" fmla="*/ 2985 h 3277"/>
                <a:gd name="T60" fmla="*/ 292 w 3299"/>
                <a:gd name="T61" fmla="*/ 3277 h 3277"/>
                <a:gd name="T62" fmla="*/ 846 w 3299"/>
                <a:gd name="T63" fmla="*/ 3222 h 3277"/>
                <a:gd name="T64" fmla="*/ 580 w 3299"/>
                <a:gd name="T65" fmla="*/ 1219 h 3277"/>
                <a:gd name="T66" fmla="*/ 852 w 3299"/>
                <a:gd name="T67" fmla="*/ 1293 h 3277"/>
                <a:gd name="T68" fmla="*/ 577 w 3299"/>
                <a:gd name="T69" fmla="*/ 1368 h 3277"/>
                <a:gd name="T70" fmla="*/ 580 w 3299"/>
                <a:gd name="T71" fmla="*/ 1799 h 3277"/>
                <a:gd name="T72" fmla="*/ 810 w 3299"/>
                <a:gd name="T73" fmla="*/ 1766 h 3277"/>
                <a:gd name="T74" fmla="*/ 742 w 3299"/>
                <a:gd name="T75" fmla="*/ 2010 h 3277"/>
                <a:gd name="T76" fmla="*/ 580 w 3299"/>
                <a:gd name="T77" fmla="*/ 1799 h 3277"/>
                <a:gd name="T78" fmla="*/ 603 w 3299"/>
                <a:gd name="T79" fmla="*/ 2561 h 3277"/>
                <a:gd name="T80" fmla="*/ 603 w 3299"/>
                <a:gd name="T81" fmla="*/ 2353 h 3277"/>
                <a:gd name="T82" fmla="*/ 810 w 3299"/>
                <a:gd name="T83" fmla="*/ 2353 h 3277"/>
                <a:gd name="T84" fmla="*/ 810 w 3299"/>
                <a:gd name="T85" fmla="*/ 2561 h 3277"/>
                <a:gd name="T86" fmla="*/ 2327 w 3299"/>
                <a:gd name="T87" fmla="*/ 1728 h 3277"/>
                <a:gd name="T88" fmla="*/ 2431 w 3299"/>
                <a:gd name="T89" fmla="*/ 1770 h 3277"/>
                <a:gd name="T90" fmla="*/ 2703 w 3299"/>
                <a:gd name="T91" fmla="*/ 1212 h 3277"/>
                <a:gd name="T92" fmla="*/ 2924 w 3299"/>
                <a:gd name="T93" fmla="*/ 1922 h 3277"/>
                <a:gd name="T94" fmla="*/ 3170 w 3299"/>
                <a:gd name="T95" fmla="*/ 1209 h 3277"/>
                <a:gd name="T96" fmla="*/ 2703 w 3299"/>
                <a:gd name="T97" fmla="*/ 1212 h 3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99" h="3277">
                  <a:moveTo>
                    <a:pt x="2781" y="2068"/>
                  </a:moveTo>
                  <a:cubicBezTo>
                    <a:pt x="2308" y="1608"/>
                    <a:pt x="2308" y="1608"/>
                    <a:pt x="2308" y="1608"/>
                  </a:cubicBezTo>
                  <a:cubicBezTo>
                    <a:pt x="1300" y="2612"/>
                    <a:pt x="1300" y="2612"/>
                    <a:pt x="1300" y="2612"/>
                  </a:cubicBezTo>
                  <a:cubicBezTo>
                    <a:pt x="1125" y="3257"/>
                    <a:pt x="1125" y="3257"/>
                    <a:pt x="1125" y="3257"/>
                  </a:cubicBezTo>
                  <a:cubicBezTo>
                    <a:pt x="1766" y="3079"/>
                    <a:pt x="1766" y="3079"/>
                    <a:pt x="1766" y="3079"/>
                  </a:cubicBezTo>
                  <a:lnTo>
                    <a:pt x="2781" y="2068"/>
                  </a:lnTo>
                  <a:close/>
                  <a:moveTo>
                    <a:pt x="2927" y="2311"/>
                  </a:moveTo>
                  <a:cubicBezTo>
                    <a:pt x="1961" y="3274"/>
                    <a:pt x="1961" y="3274"/>
                    <a:pt x="1961" y="3274"/>
                  </a:cubicBezTo>
                  <a:cubicBezTo>
                    <a:pt x="2723" y="3274"/>
                    <a:pt x="2723" y="3274"/>
                    <a:pt x="2723" y="3274"/>
                  </a:cubicBezTo>
                  <a:cubicBezTo>
                    <a:pt x="2800" y="3274"/>
                    <a:pt x="2875" y="3244"/>
                    <a:pt x="2930" y="3189"/>
                  </a:cubicBezTo>
                  <a:cubicBezTo>
                    <a:pt x="2985" y="3134"/>
                    <a:pt x="3018" y="3060"/>
                    <a:pt x="3018" y="2982"/>
                  </a:cubicBezTo>
                  <a:cubicBezTo>
                    <a:pt x="3018" y="2220"/>
                    <a:pt x="3018" y="2220"/>
                    <a:pt x="3018" y="2220"/>
                  </a:cubicBezTo>
                  <a:lnTo>
                    <a:pt x="2927" y="2311"/>
                  </a:lnTo>
                  <a:close/>
                  <a:moveTo>
                    <a:pt x="839" y="561"/>
                  </a:moveTo>
                  <a:cubicBezTo>
                    <a:pt x="2178" y="561"/>
                    <a:pt x="2178" y="561"/>
                    <a:pt x="2178" y="561"/>
                  </a:cubicBezTo>
                  <a:cubicBezTo>
                    <a:pt x="2272" y="561"/>
                    <a:pt x="2347" y="486"/>
                    <a:pt x="2347" y="392"/>
                  </a:cubicBezTo>
                  <a:cubicBezTo>
                    <a:pt x="2347" y="298"/>
                    <a:pt x="2272" y="224"/>
                    <a:pt x="2178" y="224"/>
                  </a:cubicBezTo>
                  <a:cubicBezTo>
                    <a:pt x="1783" y="224"/>
                    <a:pt x="1783" y="224"/>
                    <a:pt x="1783" y="224"/>
                  </a:cubicBezTo>
                  <a:cubicBezTo>
                    <a:pt x="1757" y="94"/>
                    <a:pt x="1643" y="0"/>
                    <a:pt x="1510" y="0"/>
                  </a:cubicBezTo>
                  <a:cubicBezTo>
                    <a:pt x="1377" y="0"/>
                    <a:pt x="1264" y="94"/>
                    <a:pt x="1238" y="224"/>
                  </a:cubicBezTo>
                  <a:cubicBezTo>
                    <a:pt x="839" y="224"/>
                    <a:pt x="839" y="224"/>
                    <a:pt x="839" y="224"/>
                  </a:cubicBezTo>
                  <a:cubicBezTo>
                    <a:pt x="745" y="224"/>
                    <a:pt x="671" y="298"/>
                    <a:pt x="671" y="392"/>
                  </a:cubicBezTo>
                  <a:cubicBezTo>
                    <a:pt x="671" y="486"/>
                    <a:pt x="749" y="561"/>
                    <a:pt x="839" y="561"/>
                  </a:cubicBezTo>
                  <a:close/>
                  <a:moveTo>
                    <a:pt x="1034" y="2548"/>
                  </a:moveTo>
                  <a:cubicBezTo>
                    <a:pt x="1014" y="2522"/>
                    <a:pt x="1002" y="2489"/>
                    <a:pt x="1002" y="2457"/>
                  </a:cubicBezTo>
                  <a:cubicBezTo>
                    <a:pt x="1002" y="2418"/>
                    <a:pt x="1018" y="2382"/>
                    <a:pt x="1044" y="2353"/>
                  </a:cubicBezTo>
                  <a:cubicBezTo>
                    <a:pt x="1070" y="2327"/>
                    <a:pt x="1108" y="2311"/>
                    <a:pt x="1147" y="2311"/>
                  </a:cubicBezTo>
                  <a:cubicBezTo>
                    <a:pt x="1215" y="2311"/>
                    <a:pt x="1215" y="2311"/>
                    <a:pt x="1215" y="2311"/>
                  </a:cubicBezTo>
                  <a:cubicBezTo>
                    <a:pt x="1507" y="2019"/>
                    <a:pt x="1507" y="2019"/>
                    <a:pt x="1507" y="2019"/>
                  </a:cubicBezTo>
                  <a:cubicBezTo>
                    <a:pt x="1147" y="2019"/>
                    <a:pt x="1147" y="2019"/>
                    <a:pt x="1147" y="2019"/>
                  </a:cubicBezTo>
                  <a:cubicBezTo>
                    <a:pt x="1108" y="2019"/>
                    <a:pt x="1073" y="2003"/>
                    <a:pt x="1044" y="1977"/>
                  </a:cubicBezTo>
                  <a:cubicBezTo>
                    <a:pt x="1018" y="1951"/>
                    <a:pt x="1002" y="1912"/>
                    <a:pt x="1002" y="1873"/>
                  </a:cubicBezTo>
                  <a:cubicBezTo>
                    <a:pt x="1002" y="1835"/>
                    <a:pt x="1018" y="1799"/>
                    <a:pt x="1044" y="1770"/>
                  </a:cubicBezTo>
                  <a:cubicBezTo>
                    <a:pt x="1070" y="1744"/>
                    <a:pt x="1108" y="1728"/>
                    <a:pt x="1147" y="1728"/>
                  </a:cubicBezTo>
                  <a:cubicBezTo>
                    <a:pt x="1799" y="1728"/>
                    <a:pt x="1799" y="1728"/>
                    <a:pt x="1799" y="1728"/>
                  </a:cubicBezTo>
                  <a:cubicBezTo>
                    <a:pt x="2091" y="1436"/>
                    <a:pt x="2091" y="1436"/>
                    <a:pt x="2091" y="1436"/>
                  </a:cubicBezTo>
                  <a:cubicBezTo>
                    <a:pt x="1147" y="1436"/>
                    <a:pt x="1147" y="1436"/>
                    <a:pt x="1147" y="1436"/>
                  </a:cubicBezTo>
                  <a:cubicBezTo>
                    <a:pt x="1108" y="1436"/>
                    <a:pt x="1073" y="1420"/>
                    <a:pt x="1044" y="1394"/>
                  </a:cubicBezTo>
                  <a:cubicBezTo>
                    <a:pt x="1018" y="1368"/>
                    <a:pt x="1002" y="1329"/>
                    <a:pt x="1002" y="1290"/>
                  </a:cubicBezTo>
                  <a:cubicBezTo>
                    <a:pt x="1002" y="1251"/>
                    <a:pt x="1018" y="1216"/>
                    <a:pt x="1044" y="1186"/>
                  </a:cubicBezTo>
                  <a:cubicBezTo>
                    <a:pt x="1070" y="1160"/>
                    <a:pt x="1108" y="1144"/>
                    <a:pt x="1147" y="1144"/>
                  </a:cubicBezTo>
                  <a:cubicBezTo>
                    <a:pt x="2327" y="1144"/>
                    <a:pt x="2327" y="1144"/>
                    <a:pt x="2327" y="1144"/>
                  </a:cubicBezTo>
                  <a:cubicBezTo>
                    <a:pt x="2343" y="1144"/>
                    <a:pt x="2360" y="1147"/>
                    <a:pt x="2376" y="1154"/>
                  </a:cubicBezTo>
                  <a:cubicBezTo>
                    <a:pt x="2509" y="1021"/>
                    <a:pt x="2509" y="1021"/>
                    <a:pt x="2509" y="1021"/>
                  </a:cubicBezTo>
                  <a:cubicBezTo>
                    <a:pt x="2622" y="908"/>
                    <a:pt x="2774" y="843"/>
                    <a:pt x="2936" y="843"/>
                  </a:cubicBezTo>
                  <a:cubicBezTo>
                    <a:pt x="2962" y="843"/>
                    <a:pt x="2992" y="846"/>
                    <a:pt x="3018" y="849"/>
                  </a:cubicBezTo>
                  <a:cubicBezTo>
                    <a:pt x="3018" y="652"/>
                    <a:pt x="3018" y="652"/>
                    <a:pt x="3018" y="652"/>
                  </a:cubicBezTo>
                  <a:cubicBezTo>
                    <a:pt x="3018" y="574"/>
                    <a:pt x="2985" y="499"/>
                    <a:pt x="2930" y="444"/>
                  </a:cubicBezTo>
                  <a:cubicBezTo>
                    <a:pt x="2875" y="389"/>
                    <a:pt x="2800" y="360"/>
                    <a:pt x="2723" y="360"/>
                  </a:cubicBezTo>
                  <a:cubicBezTo>
                    <a:pt x="2431" y="360"/>
                    <a:pt x="2431" y="360"/>
                    <a:pt x="2431" y="360"/>
                  </a:cubicBezTo>
                  <a:cubicBezTo>
                    <a:pt x="2431" y="431"/>
                    <a:pt x="2431" y="431"/>
                    <a:pt x="2431" y="431"/>
                  </a:cubicBezTo>
                  <a:cubicBezTo>
                    <a:pt x="2431" y="489"/>
                    <a:pt x="2408" y="545"/>
                    <a:pt x="2366" y="587"/>
                  </a:cubicBezTo>
                  <a:cubicBezTo>
                    <a:pt x="2324" y="629"/>
                    <a:pt x="2269" y="652"/>
                    <a:pt x="2210" y="652"/>
                  </a:cubicBezTo>
                  <a:cubicBezTo>
                    <a:pt x="807" y="652"/>
                    <a:pt x="807" y="652"/>
                    <a:pt x="807" y="652"/>
                  </a:cubicBezTo>
                  <a:cubicBezTo>
                    <a:pt x="687" y="652"/>
                    <a:pt x="587" y="554"/>
                    <a:pt x="587" y="434"/>
                  </a:cubicBezTo>
                  <a:cubicBezTo>
                    <a:pt x="587" y="363"/>
                    <a:pt x="587" y="363"/>
                    <a:pt x="587" y="363"/>
                  </a:cubicBezTo>
                  <a:cubicBezTo>
                    <a:pt x="295" y="363"/>
                    <a:pt x="295" y="363"/>
                    <a:pt x="295" y="363"/>
                  </a:cubicBezTo>
                  <a:cubicBezTo>
                    <a:pt x="217" y="363"/>
                    <a:pt x="143" y="392"/>
                    <a:pt x="88" y="447"/>
                  </a:cubicBezTo>
                  <a:cubicBezTo>
                    <a:pt x="32" y="502"/>
                    <a:pt x="0" y="577"/>
                    <a:pt x="0" y="655"/>
                  </a:cubicBezTo>
                  <a:cubicBezTo>
                    <a:pt x="0" y="2985"/>
                    <a:pt x="0" y="2985"/>
                    <a:pt x="0" y="2985"/>
                  </a:cubicBezTo>
                  <a:cubicBezTo>
                    <a:pt x="0" y="3063"/>
                    <a:pt x="32" y="3138"/>
                    <a:pt x="84" y="3193"/>
                  </a:cubicBezTo>
                  <a:cubicBezTo>
                    <a:pt x="139" y="3248"/>
                    <a:pt x="214" y="3277"/>
                    <a:pt x="292" y="3277"/>
                  </a:cubicBezTo>
                  <a:cubicBezTo>
                    <a:pt x="846" y="3277"/>
                    <a:pt x="846" y="3277"/>
                    <a:pt x="846" y="3277"/>
                  </a:cubicBezTo>
                  <a:cubicBezTo>
                    <a:pt x="846" y="3222"/>
                    <a:pt x="846" y="3222"/>
                    <a:pt x="846" y="3222"/>
                  </a:cubicBezTo>
                  <a:lnTo>
                    <a:pt x="1034" y="2548"/>
                  </a:lnTo>
                  <a:close/>
                  <a:moveTo>
                    <a:pt x="580" y="1219"/>
                  </a:moveTo>
                  <a:cubicBezTo>
                    <a:pt x="606" y="1173"/>
                    <a:pt x="655" y="1147"/>
                    <a:pt x="707" y="1147"/>
                  </a:cubicBezTo>
                  <a:cubicBezTo>
                    <a:pt x="788" y="1147"/>
                    <a:pt x="852" y="1212"/>
                    <a:pt x="852" y="1293"/>
                  </a:cubicBezTo>
                  <a:cubicBezTo>
                    <a:pt x="852" y="1358"/>
                    <a:pt x="807" y="1416"/>
                    <a:pt x="742" y="1436"/>
                  </a:cubicBezTo>
                  <a:cubicBezTo>
                    <a:pt x="677" y="1452"/>
                    <a:pt x="609" y="1426"/>
                    <a:pt x="577" y="1368"/>
                  </a:cubicBezTo>
                  <a:cubicBezTo>
                    <a:pt x="554" y="1319"/>
                    <a:pt x="554" y="1261"/>
                    <a:pt x="580" y="1219"/>
                  </a:cubicBezTo>
                  <a:close/>
                  <a:moveTo>
                    <a:pt x="580" y="1799"/>
                  </a:moveTo>
                  <a:cubicBezTo>
                    <a:pt x="606" y="1754"/>
                    <a:pt x="655" y="1724"/>
                    <a:pt x="707" y="1724"/>
                  </a:cubicBezTo>
                  <a:cubicBezTo>
                    <a:pt x="745" y="1724"/>
                    <a:pt x="781" y="1741"/>
                    <a:pt x="810" y="1766"/>
                  </a:cubicBezTo>
                  <a:cubicBezTo>
                    <a:pt x="836" y="1792"/>
                    <a:pt x="852" y="1831"/>
                    <a:pt x="852" y="1870"/>
                  </a:cubicBezTo>
                  <a:cubicBezTo>
                    <a:pt x="852" y="1935"/>
                    <a:pt x="807" y="1993"/>
                    <a:pt x="742" y="2010"/>
                  </a:cubicBezTo>
                  <a:cubicBezTo>
                    <a:pt x="677" y="2026"/>
                    <a:pt x="609" y="2000"/>
                    <a:pt x="577" y="1942"/>
                  </a:cubicBezTo>
                  <a:cubicBezTo>
                    <a:pt x="554" y="1899"/>
                    <a:pt x="554" y="1844"/>
                    <a:pt x="580" y="1799"/>
                  </a:cubicBezTo>
                  <a:close/>
                  <a:moveTo>
                    <a:pt x="707" y="2603"/>
                  </a:moveTo>
                  <a:cubicBezTo>
                    <a:pt x="668" y="2603"/>
                    <a:pt x="632" y="2587"/>
                    <a:pt x="603" y="2561"/>
                  </a:cubicBezTo>
                  <a:cubicBezTo>
                    <a:pt x="577" y="2535"/>
                    <a:pt x="561" y="2496"/>
                    <a:pt x="561" y="2457"/>
                  </a:cubicBezTo>
                  <a:cubicBezTo>
                    <a:pt x="561" y="2418"/>
                    <a:pt x="577" y="2382"/>
                    <a:pt x="603" y="2353"/>
                  </a:cubicBezTo>
                  <a:cubicBezTo>
                    <a:pt x="629" y="2327"/>
                    <a:pt x="668" y="2311"/>
                    <a:pt x="707" y="2311"/>
                  </a:cubicBezTo>
                  <a:cubicBezTo>
                    <a:pt x="745" y="2311"/>
                    <a:pt x="781" y="2327"/>
                    <a:pt x="810" y="2353"/>
                  </a:cubicBezTo>
                  <a:cubicBezTo>
                    <a:pt x="836" y="2379"/>
                    <a:pt x="852" y="2418"/>
                    <a:pt x="852" y="2457"/>
                  </a:cubicBezTo>
                  <a:cubicBezTo>
                    <a:pt x="852" y="2496"/>
                    <a:pt x="836" y="2531"/>
                    <a:pt x="810" y="2561"/>
                  </a:cubicBezTo>
                  <a:cubicBezTo>
                    <a:pt x="784" y="2587"/>
                    <a:pt x="745" y="2603"/>
                    <a:pt x="707" y="2603"/>
                  </a:cubicBezTo>
                  <a:close/>
                  <a:moveTo>
                    <a:pt x="2327" y="1728"/>
                  </a:moveTo>
                  <a:cubicBezTo>
                    <a:pt x="2473" y="1870"/>
                    <a:pt x="2473" y="1870"/>
                    <a:pt x="2473" y="1870"/>
                  </a:cubicBezTo>
                  <a:cubicBezTo>
                    <a:pt x="2473" y="1831"/>
                    <a:pt x="2457" y="1796"/>
                    <a:pt x="2431" y="1770"/>
                  </a:cubicBezTo>
                  <a:cubicBezTo>
                    <a:pt x="2402" y="1744"/>
                    <a:pt x="2366" y="1728"/>
                    <a:pt x="2327" y="1728"/>
                  </a:cubicBezTo>
                  <a:close/>
                  <a:moveTo>
                    <a:pt x="2703" y="1212"/>
                  </a:moveTo>
                  <a:cubicBezTo>
                    <a:pt x="2450" y="1465"/>
                    <a:pt x="2450" y="1465"/>
                    <a:pt x="2450" y="1465"/>
                  </a:cubicBezTo>
                  <a:cubicBezTo>
                    <a:pt x="2924" y="1922"/>
                    <a:pt x="2924" y="1922"/>
                    <a:pt x="2924" y="1922"/>
                  </a:cubicBezTo>
                  <a:cubicBezTo>
                    <a:pt x="3170" y="1676"/>
                    <a:pt x="3170" y="1676"/>
                    <a:pt x="3170" y="1676"/>
                  </a:cubicBezTo>
                  <a:cubicBezTo>
                    <a:pt x="3299" y="1546"/>
                    <a:pt x="3299" y="1339"/>
                    <a:pt x="3170" y="1209"/>
                  </a:cubicBezTo>
                  <a:cubicBezTo>
                    <a:pt x="3040" y="1086"/>
                    <a:pt x="2833" y="1086"/>
                    <a:pt x="2703" y="1212"/>
                  </a:cubicBezTo>
                  <a:close/>
                  <a:moveTo>
                    <a:pt x="2703" y="1212"/>
                  </a:moveTo>
                  <a:cubicBezTo>
                    <a:pt x="2703" y="1212"/>
                    <a:pt x="2703" y="1212"/>
                    <a:pt x="2703" y="1212"/>
                  </a:cubicBezTo>
                </a:path>
              </a:pathLst>
            </a:custGeom>
            <a:gradFill rotWithShape="1">
              <a:gsLst>
                <a:gs pos="1000">
                  <a:srgbClr val="F6A89B"/>
                </a:gs>
                <a:gs pos="28000">
                  <a:srgbClr val="F07B65"/>
                </a:gs>
                <a:gs pos="100000">
                  <a:srgbClr val="E30000"/>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50" name="组合 49"/>
          <p:cNvGrpSpPr/>
          <p:nvPr/>
        </p:nvGrpSpPr>
        <p:grpSpPr>
          <a:xfrm>
            <a:off x="1743075" y="2072005"/>
            <a:ext cx="1878330" cy="1784350"/>
            <a:chOff x="2745" y="3324"/>
            <a:chExt cx="2958" cy="2810"/>
          </a:xfrm>
        </p:grpSpPr>
        <p:sp>
          <p:nvSpPr>
            <p:cNvPr id="51" name="Freeform 1262"/>
            <p:cNvSpPr>
              <a:spLocks noEditPoints="1"/>
            </p:cNvSpPr>
            <p:nvPr/>
          </p:nvSpPr>
          <p:spPr bwMode="auto">
            <a:xfrm>
              <a:off x="2745" y="3324"/>
              <a:ext cx="2958" cy="2810"/>
            </a:xfrm>
            <a:custGeom>
              <a:avLst/>
              <a:gdLst>
                <a:gd name="T0" fmla="*/ 185 w 555"/>
                <a:gd name="T1" fmla="*/ 477 h 527"/>
                <a:gd name="T2" fmla="*/ 148 w 555"/>
                <a:gd name="T3" fmla="*/ 458 h 527"/>
                <a:gd name="T4" fmla="*/ 126 w 555"/>
                <a:gd name="T5" fmla="*/ 404 h 527"/>
                <a:gd name="T6" fmla="*/ 98 w 555"/>
                <a:gd name="T7" fmla="*/ 345 h 527"/>
                <a:gd name="T8" fmla="*/ 63 w 555"/>
                <a:gd name="T9" fmla="*/ 338 h 527"/>
                <a:gd name="T10" fmla="*/ 49 w 555"/>
                <a:gd name="T11" fmla="*/ 318 h 527"/>
                <a:gd name="T12" fmla="*/ 42 w 555"/>
                <a:gd name="T13" fmla="*/ 245 h 527"/>
                <a:gd name="T14" fmla="*/ 75 w 555"/>
                <a:gd name="T15" fmla="*/ 199 h 527"/>
                <a:gd name="T16" fmla="*/ 110 w 555"/>
                <a:gd name="T17" fmla="*/ 146 h 527"/>
                <a:gd name="T18" fmla="*/ 104 w 555"/>
                <a:gd name="T19" fmla="*/ 112 h 527"/>
                <a:gd name="T20" fmla="*/ 113 w 555"/>
                <a:gd name="T21" fmla="*/ 91 h 527"/>
                <a:gd name="T22" fmla="*/ 146 w 555"/>
                <a:gd name="T23" fmla="*/ 64 h 527"/>
                <a:gd name="T24" fmla="*/ 202 w 555"/>
                <a:gd name="T25" fmla="*/ 36 h 527"/>
                <a:gd name="T26" fmla="*/ 199 w 555"/>
                <a:gd name="T27" fmla="*/ 27 h 527"/>
                <a:gd name="T28" fmla="*/ 156 w 555"/>
                <a:gd name="T29" fmla="*/ 16 h 527"/>
                <a:gd name="T30" fmla="*/ 115 w 555"/>
                <a:gd name="T31" fmla="*/ 40 h 527"/>
                <a:gd name="T32" fmla="*/ 72 w 555"/>
                <a:gd name="T33" fmla="*/ 96 h 527"/>
                <a:gd name="T34" fmla="*/ 61 w 555"/>
                <a:gd name="T35" fmla="*/ 157 h 527"/>
                <a:gd name="T36" fmla="*/ 39 w 555"/>
                <a:gd name="T37" fmla="*/ 228 h 527"/>
                <a:gd name="T38" fmla="*/ 29 w 555"/>
                <a:gd name="T39" fmla="*/ 256 h 527"/>
                <a:gd name="T40" fmla="*/ 0 w 555"/>
                <a:gd name="T41" fmla="*/ 292 h 527"/>
                <a:gd name="T42" fmla="*/ 30 w 555"/>
                <a:gd name="T43" fmla="*/ 361 h 527"/>
                <a:gd name="T44" fmla="*/ 79 w 555"/>
                <a:gd name="T45" fmla="*/ 400 h 527"/>
                <a:gd name="T46" fmla="*/ 127 w 555"/>
                <a:gd name="T47" fmla="*/ 451 h 527"/>
                <a:gd name="T48" fmla="*/ 163 w 555"/>
                <a:gd name="T49" fmla="*/ 475 h 527"/>
                <a:gd name="T50" fmla="*/ 186 w 555"/>
                <a:gd name="T51" fmla="*/ 494 h 527"/>
                <a:gd name="T52" fmla="*/ 253 w 555"/>
                <a:gd name="T53" fmla="*/ 495 h 527"/>
                <a:gd name="T54" fmla="*/ 517 w 555"/>
                <a:gd name="T55" fmla="*/ 282 h 527"/>
                <a:gd name="T56" fmla="*/ 540 w 555"/>
                <a:gd name="T57" fmla="*/ 224 h 527"/>
                <a:gd name="T58" fmla="*/ 531 w 555"/>
                <a:gd name="T59" fmla="*/ 150 h 527"/>
                <a:gd name="T60" fmla="*/ 489 w 555"/>
                <a:gd name="T61" fmla="*/ 132 h 527"/>
                <a:gd name="T62" fmla="*/ 467 w 555"/>
                <a:gd name="T63" fmla="*/ 114 h 527"/>
                <a:gd name="T64" fmla="*/ 430 w 555"/>
                <a:gd name="T65" fmla="*/ 77 h 527"/>
                <a:gd name="T66" fmla="*/ 374 w 555"/>
                <a:gd name="T67" fmla="*/ 43 h 527"/>
                <a:gd name="T68" fmla="*/ 336 w 555"/>
                <a:gd name="T69" fmla="*/ 23 h 527"/>
                <a:gd name="T70" fmla="*/ 333 w 555"/>
                <a:gd name="T71" fmla="*/ 64 h 527"/>
                <a:gd name="T72" fmla="*/ 391 w 555"/>
                <a:gd name="T73" fmla="*/ 81 h 527"/>
                <a:gd name="T74" fmla="*/ 420 w 555"/>
                <a:gd name="T75" fmla="*/ 104 h 527"/>
                <a:gd name="T76" fmla="*/ 471 w 555"/>
                <a:gd name="T77" fmla="*/ 126 h 527"/>
                <a:gd name="T78" fmla="*/ 504 w 555"/>
                <a:gd name="T79" fmla="*/ 195 h 527"/>
                <a:gd name="T80" fmla="*/ 502 w 555"/>
                <a:gd name="T81" fmla="*/ 221 h 527"/>
                <a:gd name="T82" fmla="*/ 477 w 555"/>
                <a:gd name="T83" fmla="*/ 247 h 527"/>
                <a:gd name="T84" fmla="*/ 482 w 555"/>
                <a:gd name="T85" fmla="*/ 310 h 527"/>
                <a:gd name="T86" fmla="*/ 488 w 555"/>
                <a:gd name="T87" fmla="*/ 365 h 527"/>
                <a:gd name="T88" fmla="*/ 447 w 555"/>
                <a:gd name="T89" fmla="*/ 424 h 527"/>
                <a:gd name="T90" fmla="*/ 425 w 555"/>
                <a:gd name="T91" fmla="*/ 434 h 527"/>
                <a:gd name="T92" fmla="*/ 392 w 555"/>
                <a:gd name="T93" fmla="*/ 457 h 527"/>
                <a:gd name="T94" fmla="*/ 360 w 555"/>
                <a:gd name="T95" fmla="*/ 438 h 527"/>
                <a:gd name="T96" fmla="*/ 338 w 555"/>
                <a:gd name="T97" fmla="*/ 496 h 527"/>
                <a:gd name="T98" fmla="*/ 404 w 555"/>
                <a:gd name="T99" fmla="*/ 499 h 527"/>
                <a:gd name="T100" fmla="*/ 443 w 555"/>
                <a:gd name="T101" fmla="*/ 473 h 527"/>
                <a:gd name="T102" fmla="*/ 505 w 555"/>
                <a:gd name="T103" fmla="*/ 427 h 527"/>
                <a:gd name="T104" fmla="*/ 496 w 555"/>
                <a:gd name="T105" fmla="*/ 380 h 527"/>
                <a:gd name="T106" fmla="*/ 501 w 555"/>
                <a:gd name="T107" fmla="*/ 352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5" h="527">
                  <a:moveTo>
                    <a:pt x="224" y="490"/>
                  </a:moveTo>
                  <a:cubicBezTo>
                    <a:pt x="225" y="484"/>
                    <a:pt x="225" y="473"/>
                    <a:pt x="219" y="459"/>
                  </a:cubicBezTo>
                  <a:cubicBezTo>
                    <a:pt x="213" y="444"/>
                    <a:pt x="194" y="438"/>
                    <a:pt x="194" y="438"/>
                  </a:cubicBezTo>
                  <a:cubicBezTo>
                    <a:pt x="194" y="438"/>
                    <a:pt x="190" y="460"/>
                    <a:pt x="199" y="474"/>
                  </a:cubicBezTo>
                  <a:cubicBezTo>
                    <a:pt x="201" y="479"/>
                    <a:pt x="207" y="483"/>
                    <a:pt x="212" y="487"/>
                  </a:cubicBezTo>
                  <a:cubicBezTo>
                    <a:pt x="204" y="485"/>
                    <a:pt x="195" y="481"/>
                    <a:pt x="185" y="477"/>
                  </a:cubicBezTo>
                  <a:cubicBezTo>
                    <a:pt x="186" y="472"/>
                    <a:pt x="188" y="460"/>
                    <a:pt x="185" y="447"/>
                  </a:cubicBezTo>
                  <a:cubicBezTo>
                    <a:pt x="182" y="431"/>
                    <a:pt x="165" y="421"/>
                    <a:pt x="165" y="421"/>
                  </a:cubicBezTo>
                  <a:cubicBezTo>
                    <a:pt x="165" y="421"/>
                    <a:pt x="156" y="442"/>
                    <a:pt x="163" y="457"/>
                  </a:cubicBezTo>
                  <a:cubicBezTo>
                    <a:pt x="165" y="462"/>
                    <a:pt x="169" y="468"/>
                    <a:pt x="174" y="472"/>
                  </a:cubicBezTo>
                  <a:cubicBezTo>
                    <a:pt x="168" y="469"/>
                    <a:pt x="163" y="467"/>
                    <a:pt x="157" y="463"/>
                  </a:cubicBezTo>
                  <a:cubicBezTo>
                    <a:pt x="154" y="462"/>
                    <a:pt x="151" y="460"/>
                    <a:pt x="148" y="458"/>
                  </a:cubicBezTo>
                  <a:cubicBezTo>
                    <a:pt x="150" y="453"/>
                    <a:pt x="154" y="442"/>
                    <a:pt x="154" y="428"/>
                  </a:cubicBezTo>
                  <a:cubicBezTo>
                    <a:pt x="153" y="412"/>
                    <a:pt x="138" y="400"/>
                    <a:pt x="138" y="400"/>
                  </a:cubicBezTo>
                  <a:cubicBezTo>
                    <a:pt x="138" y="400"/>
                    <a:pt x="127" y="419"/>
                    <a:pt x="130" y="434"/>
                  </a:cubicBezTo>
                  <a:cubicBezTo>
                    <a:pt x="131" y="440"/>
                    <a:pt x="135" y="447"/>
                    <a:pt x="139" y="452"/>
                  </a:cubicBezTo>
                  <a:cubicBezTo>
                    <a:pt x="131" y="446"/>
                    <a:pt x="123" y="439"/>
                    <a:pt x="115" y="432"/>
                  </a:cubicBezTo>
                  <a:cubicBezTo>
                    <a:pt x="118" y="428"/>
                    <a:pt x="124" y="418"/>
                    <a:pt x="126" y="404"/>
                  </a:cubicBezTo>
                  <a:cubicBezTo>
                    <a:pt x="128" y="389"/>
                    <a:pt x="116" y="375"/>
                    <a:pt x="116" y="375"/>
                  </a:cubicBezTo>
                  <a:cubicBezTo>
                    <a:pt x="116" y="375"/>
                    <a:pt x="101" y="390"/>
                    <a:pt x="102" y="406"/>
                  </a:cubicBezTo>
                  <a:cubicBezTo>
                    <a:pt x="102" y="412"/>
                    <a:pt x="105" y="419"/>
                    <a:pt x="107" y="424"/>
                  </a:cubicBezTo>
                  <a:cubicBezTo>
                    <a:pt x="101" y="417"/>
                    <a:pt x="94" y="409"/>
                    <a:pt x="88" y="401"/>
                  </a:cubicBezTo>
                  <a:cubicBezTo>
                    <a:pt x="92" y="397"/>
                    <a:pt x="99" y="388"/>
                    <a:pt x="103" y="376"/>
                  </a:cubicBezTo>
                  <a:cubicBezTo>
                    <a:pt x="107" y="361"/>
                    <a:pt x="98" y="345"/>
                    <a:pt x="98" y="345"/>
                  </a:cubicBezTo>
                  <a:cubicBezTo>
                    <a:pt x="98" y="345"/>
                    <a:pt x="81" y="358"/>
                    <a:pt x="79" y="374"/>
                  </a:cubicBezTo>
                  <a:cubicBezTo>
                    <a:pt x="78" y="379"/>
                    <a:pt x="80" y="385"/>
                    <a:pt x="81" y="391"/>
                  </a:cubicBezTo>
                  <a:cubicBezTo>
                    <a:pt x="76" y="383"/>
                    <a:pt x="71" y="374"/>
                    <a:pt x="66" y="365"/>
                  </a:cubicBezTo>
                  <a:cubicBezTo>
                    <a:pt x="71" y="362"/>
                    <a:pt x="79" y="356"/>
                    <a:pt x="85" y="344"/>
                  </a:cubicBezTo>
                  <a:cubicBezTo>
                    <a:pt x="92" y="331"/>
                    <a:pt x="85" y="314"/>
                    <a:pt x="85" y="314"/>
                  </a:cubicBezTo>
                  <a:cubicBezTo>
                    <a:pt x="85" y="314"/>
                    <a:pt x="67" y="323"/>
                    <a:pt x="63" y="338"/>
                  </a:cubicBezTo>
                  <a:cubicBezTo>
                    <a:pt x="61" y="343"/>
                    <a:pt x="61" y="350"/>
                    <a:pt x="62" y="356"/>
                  </a:cubicBezTo>
                  <a:cubicBezTo>
                    <a:pt x="58" y="347"/>
                    <a:pt x="54" y="337"/>
                    <a:pt x="51" y="327"/>
                  </a:cubicBezTo>
                  <a:cubicBezTo>
                    <a:pt x="56" y="325"/>
                    <a:pt x="65" y="320"/>
                    <a:pt x="73" y="310"/>
                  </a:cubicBezTo>
                  <a:cubicBezTo>
                    <a:pt x="82" y="298"/>
                    <a:pt x="79" y="281"/>
                    <a:pt x="79" y="281"/>
                  </a:cubicBezTo>
                  <a:cubicBezTo>
                    <a:pt x="79" y="281"/>
                    <a:pt x="60" y="287"/>
                    <a:pt x="53" y="300"/>
                  </a:cubicBezTo>
                  <a:cubicBezTo>
                    <a:pt x="50" y="305"/>
                    <a:pt x="49" y="312"/>
                    <a:pt x="49" y="318"/>
                  </a:cubicBezTo>
                  <a:cubicBezTo>
                    <a:pt x="46" y="308"/>
                    <a:pt x="44" y="298"/>
                    <a:pt x="43" y="287"/>
                  </a:cubicBezTo>
                  <a:cubicBezTo>
                    <a:pt x="48" y="286"/>
                    <a:pt x="58" y="283"/>
                    <a:pt x="67" y="274"/>
                  </a:cubicBezTo>
                  <a:cubicBezTo>
                    <a:pt x="78" y="264"/>
                    <a:pt x="78" y="247"/>
                    <a:pt x="78" y="247"/>
                  </a:cubicBezTo>
                  <a:cubicBezTo>
                    <a:pt x="78" y="247"/>
                    <a:pt x="58" y="249"/>
                    <a:pt x="49" y="261"/>
                  </a:cubicBezTo>
                  <a:cubicBezTo>
                    <a:pt x="46" y="265"/>
                    <a:pt x="44" y="272"/>
                    <a:pt x="42" y="278"/>
                  </a:cubicBezTo>
                  <a:cubicBezTo>
                    <a:pt x="41" y="267"/>
                    <a:pt x="41" y="256"/>
                    <a:pt x="42" y="245"/>
                  </a:cubicBezTo>
                  <a:cubicBezTo>
                    <a:pt x="46" y="245"/>
                    <a:pt x="57" y="243"/>
                    <a:pt x="68" y="236"/>
                  </a:cubicBezTo>
                  <a:cubicBezTo>
                    <a:pt x="80" y="229"/>
                    <a:pt x="82" y="212"/>
                    <a:pt x="82" y="212"/>
                  </a:cubicBezTo>
                  <a:cubicBezTo>
                    <a:pt x="82" y="212"/>
                    <a:pt x="63" y="211"/>
                    <a:pt x="53" y="221"/>
                  </a:cubicBezTo>
                  <a:cubicBezTo>
                    <a:pt x="48" y="225"/>
                    <a:pt x="45" y="232"/>
                    <a:pt x="42" y="237"/>
                  </a:cubicBezTo>
                  <a:cubicBezTo>
                    <a:pt x="44" y="226"/>
                    <a:pt x="46" y="214"/>
                    <a:pt x="49" y="203"/>
                  </a:cubicBezTo>
                  <a:cubicBezTo>
                    <a:pt x="53" y="203"/>
                    <a:pt x="63" y="204"/>
                    <a:pt x="75" y="199"/>
                  </a:cubicBezTo>
                  <a:cubicBezTo>
                    <a:pt x="88" y="194"/>
                    <a:pt x="93" y="178"/>
                    <a:pt x="93" y="178"/>
                  </a:cubicBezTo>
                  <a:cubicBezTo>
                    <a:pt x="93" y="178"/>
                    <a:pt x="75" y="174"/>
                    <a:pt x="63" y="181"/>
                  </a:cubicBezTo>
                  <a:cubicBezTo>
                    <a:pt x="58" y="184"/>
                    <a:pt x="54" y="190"/>
                    <a:pt x="51" y="195"/>
                  </a:cubicBezTo>
                  <a:cubicBezTo>
                    <a:pt x="54" y="184"/>
                    <a:pt x="58" y="173"/>
                    <a:pt x="63" y="163"/>
                  </a:cubicBezTo>
                  <a:cubicBezTo>
                    <a:pt x="67" y="164"/>
                    <a:pt x="77" y="166"/>
                    <a:pt x="89" y="164"/>
                  </a:cubicBezTo>
                  <a:cubicBezTo>
                    <a:pt x="102" y="161"/>
                    <a:pt x="110" y="146"/>
                    <a:pt x="110" y="146"/>
                  </a:cubicBezTo>
                  <a:cubicBezTo>
                    <a:pt x="110" y="146"/>
                    <a:pt x="93" y="140"/>
                    <a:pt x="80" y="145"/>
                  </a:cubicBezTo>
                  <a:cubicBezTo>
                    <a:pt x="75" y="147"/>
                    <a:pt x="70" y="152"/>
                    <a:pt x="66" y="156"/>
                  </a:cubicBezTo>
                  <a:cubicBezTo>
                    <a:pt x="71" y="145"/>
                    <a:pt x="77" y="135"/>
                    <a:pt x="83" y="126"/>
                  </a:cubicBezTo>
                  <a:cubicBezTo>
                    <a:pt x="87" y="128"/>
                    <a:pt x="96" y="132"/>
                    <a:pt x="109" y="131"/>
                  </a:cubicBezTo>
                  <a:cubicBezTo>
                    <a:pt x="122" y="131"/>
                    <a:pt x="132" y="118"/>
                    <a:pt x="132" y="118"/>
                  </a:cubicBezTo>
                  <a:cubicBezTo>
                    <a:pt x="132" y="118"/>
                    <a:pt x="117" y="109"/>
                    <a:pt x="104" y="112"/>
                  </a:cubicBezTo>
                  <a:cubicBezTo>
                    <a:pt x="98" y="113"/>
                    <a:pt x="91" y="118"/>
                    <a:pt x="87" y="121"/>
                  </a:cubicBezTo>
                  <a:cubicBezTo>
                    <a:pt x="94" y="111"/>
                    <a:pt x="102" y="102"/>
                    <a:pt x="110" y="94"/>
                  </a:cubicBezTo>
                  <a:cubicBezTo>
                    <a:pt x="113" y="96"/>
                    <a:pt x="121" y="102"/>
                    <a:pt x="134" y="104"/>
                  </a:cubicBezTo>
                  <a:cubicBezTo>
                    <a:pt x="147" y="105"/>
                    <a:pt x="159" y="95"/>
                    <a:pt x="159" y="95"/>
                  </a:cubicBezTo>
                  <a:cubicBezTo>
                    <a:pt x="159" y="95"/>
                    <a:pt x="146" y="83"/>
                    <a:pt x="133" y="84"/>
                  </a:cubicBezTo>
                  <a:cubicBezTo>
                    <a:pt x="126" y="84"/>
                    <a:pt x="118" y="88"/>
                    <a:pt x="113" y="91"/>
                  </a:cubicBezTo>
                  <a:cubicBezTo>
                    <a:pt x="117" y="86"/>
                    <a:pt x="122" y="82"/>
                    <a:pt x="127" y="79"/>
                  </a:cubicBezTo>
                  <a:cubicBezTo>
                    <a:pt x="132" y="74"/>
                    <a:pt x="137" y="71"/>
                    <a:pt x="142" y="67"/>
                  </a:cubicBezTo>
                  <a:cubicBezTo>
                    <a:pt x="144" y="70"/>
                    <a:pt x="151" y="77"/>
                    <a:pt x="164" y="81"/>
                  </a:cubicBezTo>
                  <a:cubicBezTo>
                    <a:pt x="176" y="84"/>
                    <a:pt x="189" y="76"/>
                    <a:pt x="189" y="76"/>
                  </a:cubicBezTo>
                  <a:cubicBezTo>
                    <a:pt x="189" y="76"/>
                    <a:pt x="178" y="63"/>
                    <a:pt x="165" y="61"/>
                  </a:cubicBezTo>
                  <a:cubicBezTo>
                    <a:pt x="159" y="60"/>
                    <a:pt x="151" y="63"/>
                    <a:pt x="146" y="64"/>
                  </a:cubicBezTo>
                  <a:cubicBezTo>
                    <a:pt x="157" y="57"/>
                    <a:pt x="168" y="51"/>
                    <a:pt x="177" y="46"/>
                  </a:cubicBezTo>
                  <a:cubicBezTo>
                    <a:pt x="179" y="49"/>
                    <a:pt x="184" y="57"/>
                    <a:pt x="196" y="63"/>
                  </a:cubicBezTo>
                  <a:cubicBezTo>
                    <a:pt x="207" y="69"/>
                    <a:pt x="221" y="64"/>
                    <a:pt x="221" y="64"/>
                  </a:cubicBezTo>
                  <a:cubicBezTo>
                    <a:pt x="221" y="64"/>
                    <a:pt x="213" y="49"/>
                    <a:pt x="201" y="45"/>
                  </a:cubicBezTo>
                  <a:cubicBezTo>
                    <a:pt x="195" y="43"/>
                    <a:pt x="185" y="44"/>
                    <a:pt x="180" y="45"/>
                  </a:cubicBezTo>
                  <a:cubicBezTo>
                    <a:pt x="188" y="41"/>
                    <a:pt x="196" y="38"/>
                    <a:pt x="202" y="36"/>
                  </a:cubicBezTo>
                  <a:cubicBezTo>
                    <a:pt x="204" y="37"/>
                    <a:pt x="213" y="41"/>
                    <a:pt x="220" y="38"/>
                  </a:cubicBezTo>
                  <a:cubicBezTo>
                    <a:pt x="232" y="34"/>
                    <a:pt x="238" y="27"/>
                    <a:pt x="238" y="27"/>
                  </a:cubicBezTo>
                  <a:cubicBezTo>
                    <a:pt x="238" y="27"/>
                    <a:pt x="226" y="22"/>
                    <a:pt x="219" y="23"/>
                  </a:cubicBezTo>
                  <a:cubicBezTo>
                    <a:pt x="210" y="25"/>
                    <a:pt x="203" y="33"/>
                    <a:pt x="201" y="35"/>
                  </a:cubicBezTo>
                  <a:cubicBezTo>
                    <a:pt x="196" y="37"/>
                    <a:pt x="190" y="39"/>
                    <a:pt x="184" y="42"/>
                  </a:cubicBezTo>
                  <a:cubicBezTo>
                    <a:pt x="188" y="39"/>
                    <a:pt x="196" y="33"/>
                    <a:pt x="199" y="27"/>
                  </a:cubicBezTo>
                  <a:cubicBezTo>
                    <a:pt x="205" y="16"/>
                    <a:pt x="200" y="0"/>
                    <a:pt x="200" y="0"/>
                  </a:cubicBezTo>
                  <a:cubicBezTo>
                    <a:pt x="200" y="0"/>
                    <a:pt x="186" y="5"/>
                    <a:pt x="182" y="17"/>
                  </a:cubicBezTo>
                  <a:cubicBezTo>
                    <a:pt x="178" y="30"/>
                    <a:pt x="180" y="40"/>
                    <a:pt x="181" y="43"/>
                  </a:cubicBezTo>
                  <a:cubicBezTo>
                    <a:pt x="171" y="47"/>
                    <a:pt x="160" y="53"/>
                    <a:pt x="148" y="60"/>
                  </a:cubicBezTo>
                  <a:cubicBezTo>
                    <a:pt x="152" y="56"/>
                    <a:pt x="158" y="50"/>
                    <a:pt x="160" y="44"/>
                  </a:cubicBezTo>
                  <a:cubicBezTo>
                    <a:pt x="164" y="31"/>
                    <a:pt x="156" y="16"/>
                    <a:pt x="156" y="16"/>
                  </a:cubicBezTo>
                  <a:cubicBezTo>
                    <a:pt x="156" y="16"/>
                    <a:pt x="143" y="24"/>
                    <a:pt x="142" y="37"/>
                  </a:cubicBezTo>
                  <a:cubicBezTo>
                    <a:pt x="140" y="50"/>
                    <a:pt x="143" y="60"/>
                    <a:pt x="144" y="63"/>
                  </a:cubicBezTo>
                  <a:cubicBezTo>
                    <a:pt x="138" y="67"/>
                    <a:pt x="132" y="71"/>
                    <a:pt x="125" y="77"/>
                  </a:cubicBezTo>
                  <a:cubicBezTo>
                    <a:pt x="122" y="79"/>
                    <a:pt x="119" y="81"/>
                    <a:pt x="116" y="84"/>
                  </a:cubicBezTo>
                  <a:cubicBezTo>
                    <a:pt x="119" y="79"/>
                    <a:pt x="123" y="72"/>
                    <a:pt x="124" y="67"/>
                  </a:cubicBezTo>
                  <a:cubicBezTo>
                    <a:pt x="126" y="54"/>
                    <a:pt x="115" y="40"/>
                    <a:pt x="115" y="40"/>
                  </a:cubicBezTo>
                  <a:cubicBezTo>
                    <a:pt x="115" y="40"/>
                    <a:pt x="104" y="50"/>
                    <a:pt x="104" y="63"/>
                  </a:cubicBezTo>
                  <a:cubicBezTo>
                    <a:pt x="105" y="76"/>
                    <a:pt x="109" y="85"/>
                    <a:pt x="111" y="88"/>
                  </a:cubicBezTo>
                  <a:cubicBezTo>
                    <a:pt x="103" y="96"/>
                    <a:pt x="95" y="104"/>
                    <a:pt x="88" y="114"/>
                  </a:cubicBezTo>
                  <a:cubicBezTo>
                    <a:pt x="90" y="109"/>
                    <a:pt x="93" y="102"/>
                    <a:pt x="92" y="97"/>
                  </a:cubicBezTo>
                  <a:cubicBezTo>
                    <a:pt x="92" y="83"/>
                    <a:pt x="79" y="70"/>
                    <a:pt x="79" y="70"/>
                  </a:cubicBezTo>
                  <a:cubicBezTo>
                    <a:pt x="79" y="70"/>
                    <a:pt x="69" y="83"/>
                    <a:pt x="72" y="96"/>
                  </a:cubicBezTo>
                  <a:cubicBezTo>
                    <a:pt x="74" y="109"/>
                    <a:pt x="81" y="117"/>
                    <a:pt x="83" y="120"/>
                  </a:cubicBezTo>
                  <a:cubicBezTo>
                    <a:pt x="77" y="129"/>
                    <a:pt x="70" y="140"/>
                    <a:pt x="65" y="150"/>
                  </a:cubicBezTo>
                  <a:cubicBezTo>
                    <a:pt x="66" y="145"/>
                    <a:pt x="67" y="137"/>
                    <a:pt x="66" y="132"/>
                  </a:cubicBezTo>
                  <a:cubicBezTo>
                    <a:pt x="63" y="118"/>
                    <a:pt x="48" y="108"/>
                    <a:pt x="48" y="108"/>
                  </a:cubicBezTo>
                  <a:cubicBezTo>
                    <a:pt x="48" y="108"/>
                    <a:pt x="41" y="122"/>
                    <a:pt x="45" y="135"/>
                  </a:cubicBezTo>
                  <a:cubicBezTo>
                    <a:pt x="50" y="147"/>
                    <a:pt x="58" y="154"/>
                    <a:pt x="61" y="157"/>
                  </a:cubicBezTo>
                  <a:cubicBezTo>
                    <a:pt x="56" y="167"/>
                    <a:pt x="52" y="178"/>
                    <a:pt x="48" y="189"/>
                  </a:cubicBezTo>
                  <a:cubicBezTo>
                    <a:pt x="49" y="183"/>
                    <a:pt x="48" y="176"/>
                    <a:pt x="46" y="171"/>
                  </a:cubicBezTo>
                  <a:cubicBezTo>
                    <a:pt x="41" y="158"/>
                    <a:pt x="24" y="150"/>
                    <a:pt x="24" y="150"/>
                  </a:cubicBezTo>
                  <a:cubicBezTo>
                    <a:pt x="24" y="150"/>
                    <a:pt x="19" y="166"/>
                    <a:pt x="26" y="178"/>
                  </a:cubicBezTo>
                  <a:cubicBezTo>
                    <a:pt x="33" y="189"/>
                    <a:pt x="42" y="195"/>
                    <a:pt x="46" y="197"/>
                  </a:cubicBezTo>
                  <a:cubicBezTo>
                    <a:pt x="43" y="207"/>
                    <a:pt x="40" y="218"/>
                    <a:pt x="39" y="228"/>
                  </a:cubicBezTo>
                  <a:cubicBezTo>
                    <a:pt x="38" y="223"/>
                    <a:pt x="37" y="217"/>
                    <a:pt x="34" y="213"/>
                  </a:cubicBezTo>
                  <a:cubicBezTo>
                    <a:pt x="26" y="201"/>
                    <a:pt x="8" y="196"/>
                    <a:pt x="8" y="196"/>
                  </a:cubicBezTo>
                  <a:cubicBezTo>
                    <a:pt x="8" y="196"/>
                    <a:pt x="6" y="213"/>
                    <a:pt x="15" y="224"/>
                  </a:cubicBezTo>
                  <a:cubicBezTo>
                    <a:pt x="24" y="233"/>
                    <a:pt x="33" y="238"/>
                    <a:pt x="37" y="239"/>
                  </a:cubicBezTo>
                  <a:cubicBezTo>
                    <a:pt x="36" y="250"/>
                    <a:pt x="36" y="260"/>
                    <a:pt x="37" y="271"/>
                  </a:cubicBezTo>
                  <a:cubicBezTo>
                    <a:pt x="35" y="266"/>
                    <a:pt x="32" y="260"/>
                    <a:pt x="29" y="256"/>
                  </a:cubicBezTo>
                  <a:cubicBezTo>
                    <a:pt x="19" y="245"/>
                    <a:pt x="0" y="244"/>
                    <a:pt x="0" y="244"/>
                  </a:cubicBezTo>
                  <a:cubicBezTo>
                    <a:pt x="0" y="244"/>
                    <a:pt x="1" y="261"/>
                    <a:pt x="12" y="270"/>
                  </a:cubicBezTo>
                  <a:cubicBezTo>
                    <a:pt x="22" y="279"/>
                    <a:pt x="33" y="281"/>
                    <a:pt x="37" y="282"/>
                  </a:cubicBezTo>
                  <a:cubicBezTo>
                    <a:pt x="38" y="292"/>
                    <a:pt x="39" y="302"/>
                    <a:pt x="41" y="312"/>
                  </a:cubicBezTo>
                  <a:cubicBezTo>
                    <a:pt x="39" y="307"/>
                    <a:pt x="35" y="302"/>
                    <a:pt x="32" y="299"/>
                  </a:cubicBezTo>
                  <a:cubicBezTo>
                    <a:pt x="20" y="290"/>
                    <a:pt x="0" y="292"/>
                    <a:pt x="0" y="292"/>
                  </a:cubicBezTo>
                  <a:cubicBezTo>
                    <a:pt x="0" y="292"/>
                    <a:pt x="4" y="309"/>
                    <a:pt x="17" y="316"/>
                  </a:cubicBezTo>
                  <a:cubicBezTo>
                    <a:pt x="28" y="323"/>
                    <a:pt x="39" y="323"/>
                    <a:pt x="44" y="323"/>
                  </a:cubicBezTo>
                  <a:cubicBezTo>
                    <a:pt x="47" y="333"/>
                    <a:pt x="50" y="343"/>
                    <a:pt x="54" y="352"/>
                  </a:cubicBezTo>
                  <a:cubicBezTo>
                    <a:pt x="50" y="348"/>
                    <a:pt x="46" y="343"/>
                    <a:pt x="41" y="341"/>
                  </a:cubicBezTo>
                  <a:cubicBezTo>
                    <a:pt x="28" y="334"/>
                    <a:pt x="8" y="339"/>
                    <a:pt x="8" y="339"/>
                  </a:cubicBezTo>
                  <a:cubicBezTo>
                    <a:pt x="8" y="339"/>
                    <a:pt x="15" y="356"/>
                    <a:pt x="30" y="361"/>
                  </a:cubicBezTo>
                  <a:cubicBezTo>
                    <a:pt x="42" y="365"/>
                    <a:pt x="54" y="364"/>
                    <a:pt x="58" y="363"/>
                  </a:cubicBezTo>
                  <a:cubicBezTo>
                    <a:pt x="63" y="372"/>
                    <a:pt x="68" y="381"/>
                    <a:pt x="73" y="390"/>
                  </a:cubicBezTo>
                  <a:cubicBezTo>
                    <a:pt x="68" y="386"/>
                    <a:pt x="63" y="382"/>
                    <a:pt x="58" y="380"/>
                  </a:cubicBezTo>
                  <a:cubicBezTo>
                    <a:pt x="43" y="375"/>
                    <a:pt x="25" y="384"/>
                    <a:pt x="25" y="384"/>
                  </a:cubicBezTo>
                  <a:cubicBezTo>
                    <a:pt x="25" y="384"/>
                    <a:pt x="35" y="400"/>
                    <a:pt x="50" y="402"/>
                  </a:cubicBezTo>
                  <a:cubicBezTo>
                    <a:pt x="64" y="404"/>
                    <a:pt x="75" y="401"/>
                    <a:pt x="79" y="400"/>
                  </a:cubicBezTo>
                  <a:cubicBezTo>
                    <a:pt x="85" y="408"/>
                    <a:pt x="91" y="415"/>
                    <a:pt x="97" y="423"/>
                  </a:cubicBezTo>
                  <a:cubicBezTo>
                    <a:pt x="92" y="420"/>
                    <a:pt x="87" y="417"/>
                    <a:pt x="82" y="417"/>
                  </a:cubicBezTo>
                  <a:cubicBezTo>
                    <a:pt x="66" y="414"/>
                    <a:pt x="49" y="427"/>
                    <a:pt x="49" y="427"/>
                  </a:cubicBezTo>
                  <a:cubicBezTo>
                    <a:pt x="49" y="427"/>
                    <a:pt x="62" y="441"/>
                    <a:pt x="78" y="440"/>
                  </a:cubicBezTo>
                  <a:cubicBezTo>
                    <a:pt x="91" y="440"/>
                    <a:pt x="101" y="435"/>
                    <a:pt x="106" y="433"/>
                  </a:cubicBezTo>
                  <a:cubicBezTo>
                    <a:pt x="113" y="439"/>
                    <a:pt x="120" y="446"/>
                    <a:pt x="127" y="451"/>
                  </a:cubicBezTo>
                  <a:cubicBezTo>
                    <a:pt x="122" y="450"/>
                    <a:pt x="116" y="448"/>
                    <a:pt x="112" y="448"/>
                  </a:cubicBezTo>
                  <a:cubicBezTo>
                    <a:pt x="96" y="449"/>
                    <a:pt x="81" y="464"/>
                    <a:pt x="81" y="464"/>
                  </a:cubicBezTo>
                  <a:cubicBezTo>
                    <a:pt x="81" y="464"/>
                    <a:pt x="96" y="476"/>
                    <a:pt x="112" y="473"/>
                  </a:cubicBezTo>
                  <a:cubicBezTo>
                    <a:pt x="125" y="470"/>
                    <a:pt x="134" y="464"/>
                    <a:pt x="139" y="460"/>
                  </a:cubicBezTo>
                  <a:cubicBezTo>
                    <a:pt x="144" y="464"/>
                    <a:pt x="149" y="467"/>
                    <a:pt x="154" y="470"/>
                  </a:cubicBezTo>
                  <a:cubicBezTo>
                    <a:pt x="157" y="471"/>
                    <a:pt x="160" y="473"/>
                    <a:pt x="163" y="475"/>
                  </a:cubicBezTo>
                  <a:cubicBezTo>
                    <a:pt x="157" y="474"/>
                    <a:pt x="151" y="473"/>
                    <a:pt x="147" y="474"/>
                  </a:cubicBezTo>
                  <a:cubicBezTo>
                    <a:pt x="131" y="478"/>
                    <a:pt x="118" y="496"/>
                    <a:pt x="118" y="496"/>
                  </a:cubicBezTo>
                  <a:cubicBezTo>
                    <a:pt x="118" y="496"/>
                    <a:pt x="136" y="505"/>
                    <a:pt x="151" y="499"/>
                  </a:cubicBezTo>
                  <a:cubicBezTo>
                    <a:pt x="164" y="494"/>
                    <a:pt x="172" y="486"/>
                    <a:pt x="176" y="482"/>
                  </a:cubicBezTo>
                  <a:cubicBezTo>
                    <a:pt x="185" y="486"/>
                    <a:pt x="194" y="489"/>
                    <a:pt x="202" y="492"/>
                  </a:cubicBezTo>
                  <a:cubicBezTo>
                    <a:pt x="196" y="492"/>
                    <a:pt x="190" y="492"/>
                    <a:pt x="186" y="494"/>
                  </a:cubicBezTo>
                  <a:cubicBezTo>
                    <a:pt x="170" y="501"/>
                    <a:pt x="161" y="521"/>
                    <a:pt x="161" y="521"/>
                  </a:cubicBezTo>
                  <a:cubicBezTo>
                    <a:pt x="161" y="521"/>
                    <a:pt x="180" y="527"/>
                    <a:pt x="194" y="518"/>
                  </a:cubicBezTo>
                  <a:cubicBezTo>
                    <a:pt x="206" y="511"/>
                    <a:pt x="213" y="501"/>
                    <a:pt x="216" y="496"/>
                  </a:cubicBezTo>
                  <a:cubicBezTo>
                    <a:pt x="239" y="502"/>
                    <a:pt x="253" y="503"/>
                    <a:pt x="253" y="503"/>
                  </a:cubicBezTo>
                  <a:cubicBezTo>
                    <a:pt x="253" y="499"/>
                    <a:pt x="253" y="499"/>
                    <a:pt x="253" y="499"/>
                  </a:cubicBezTo>
                  <a:cubicBezTo>
                    <a:pt x="253" y="495"/>
                    <a:pt x="253" y="495"/>
                    <a:pt x="253" y="495"/>
                  </a:cubicBezTo>
                  <a:cubicBezTo>
                    <a:pt x="253" y="495"/>
                    <a:pt x="243" y="494"/>
                    <a:pt x="224" y="490"/>
                  </a:cubicBezTo>
                  <a:close/>
                  <a:moveTo>
                    <a:pt x="538" y="316"/>
                  </a:moveTo>
                  <a:cubicBezTo>
                    <a:pt x="551" y="309"/>
                    <a:pt x="555" y="292"/>
                    <a:pt x="555" y="292"/>
                  </a:cubicBezTo>
                  <a:cubicBezTo>
                    <a:pt x="555" y="292"/>
                    <a:pt x="535" y="290"/>
                    <a:pt x="523" y="299"/>
                  </a:cubicBezTo>
                  <a:cubicBezTo>
                    <a:pt x="519" y="302"/>
                    <a:pt x="516" y="307"/>
                    <a:pt x="513" y="312"/>
                  </a:cubicBezTo>
                  <a:cubicBezTo>
                    <a:pt x="515" y="302"/>
                    <a:pt x="517" y="292"/>
                    <a:pt x="517" y="282"/>
                  </a:cubicBezTo>
                  <a:cubicBezTo>
                    <a:pt x="522" y="281"/>
                    <a:pt x="532" y="279"/>
                    <a:pt x="543" y="270"/>
                  </a:cubicBezTo>
                  <a:cubicBezTo>
                    <a:pt x="554" y="261"/>
                    <a:pt x="555" y="244"/>
                    <a:pt x="555" y="244"/>
                  </a:cubicBezTo>
                  <a:cubicBezTo>
                    <a:pt x="555" y="244"/>
                    <a:pt x="535" y="245"/>
                    <a:pt x="526" y="256"/>
                  </a:cubicBezTo>
                  <a:cubicBezTo>
                    <a:pt x="522" y="260"/>
                    <a:pt x="520" y="266"/>
                    <a:pt x="518" y="271"/>
                  </a:cubicBezTo>
                  <a:cubicBezTo>
                    <a:pt x="519" y="260"/>
                    <a:pt x="518" y="250"/>
                    <a:pt x="517" y="239"/>
                  </a:cubicBezTo>
                  <a:cubicBezTo>
                    <a:pt x="522" y="238"/>
                    <a:pt x="531" y="233"/>
                    <a:pt x="540" y="224"/>
                  </a:cubicBezTo>
                  <a:cubicBezTo>
                    <a:pt x="549" y="213"/>
                    <a:pt x="547" y="196"/>
                    <a:pt x="547" y="196"/>
                  </a:cubicBezTo>
                  <a:cubicBezTo>
                    <a:pt x="547" y="196"/>
                    <a:pt x="528" y="201"/>
                    <a:pt x="521" y="213"/>
                  </a:cubicBezTo>
                  <a:cubicBezTo>
                    <a:pt x="518" y="217"/>
                    <a:pt x="517" y="223"/>
                    <a:pt x="516" y="228"/>
                  </a:cubicBezTo>
                  <a:cubicBezTo>
                    <a:pt x="514" y="218"/>
                    <a:pt x="512" y="207"/>
                    <a:pt x="509" y="197"/>
                  </a:cubicBezTo>
                  <a:cubicBezTo>
                    <a:pt x="513" y="195"/>
                    <a:pt x="522" y="189"/>
                    <a:pt x="528" y="178"/>
                  </a:cubicBezTo>
                  <a:cubicBezTo>
                    <a:pt x="536" y="166"/>
                    <a:pt x="531" y="150"/>
                    <a:pt x="531" y="150"/>
                  </a:cubicBezTo>
                  <a:cubicBezTo>
                    <a:pt x="531" y="150"/>
                    <a:pt x="514" y="158"/>
                    <a:pt x="508" y="171"/>
                  </a:cubicBezTo>
                  <a:cubicBezTo>
                    <a:pt x="506" y="176"/>
                    <a:pt x="506" y="183"/>
                    <a:pt x="506" y="189"/>
                  </a:cubicBezTo>
                  <a:cubicBezTo>
                    <a:pt x="503" y="178"/>
                    <a:pt x="498" y="167"/>
                    <a:pt x="493" y="157"/>
                  </a:cubicBezTo>
                  <a:cubicBezTo>
                    <a:pt x="496" y="154"/>
                    <a:pt x="504" y="147"/>
                    <a:pt x="509" y="135"/>
                  </a:cubicBezTo>
                  <a:cubicBezTo>
                    <a:pt x="514" y="122"/>
                    <a:pt x="507" y="108"/>
                    <a:pt x="507" y="108"/>
                  </a:cubicBezTo>
                  <a:cubicBezTo>
                    <a:pt x="507" y="108"/>
                    <a:pt x="492" y="118"/>
                    <a:pt x="489" y="132"/>
                  </a:cubicBezTo>
                  <a:cubicBezTo>
                    <a:pt x="487" y="137"/>
                    <a:pt x="489" y="145"/>
                    <a:pt x="490" y="150"/>
                  </a:cubicBezTo>
                  <a:cubicBezTo>
                    <a:pt x="484" y="140"/>
                    <a:pt x="478" y="129"/>
                    <a:pt x="471" y="120"/>
                  </a:cubicBezTo>
                  <a:cubicBezTo>
                    <a:pt x="474" y="117"/>
                    <a:pt x="480" y="109"/>
                    <a:pt x="483" y="96"/>
                  </a:cubicBezTo>
                  <a:cubicBezTo>
                    <a:pt x="485" y="83"/>
                    <a:pt x="476" y="70"/>
                    <a:pt x="476" y="70"/>
                  </a:cubicBezTo>
                  <a:cubicBezTo>
                    <a:pt x="476" y="70"/>
                    <a:pt x="463" y="83"/>
                    <a:pt x="462" y="97"/>
                  </a:cubicBezTo>
                  <a:cubicBezTo>
                    <a:pt x="462" y="102"/>
                    <a:pt x="465" y="109"/>
                    <a:pt x="467" y="114"/>
                  </a:cubicBezTo>
                  <a:cubicBezTo>
                    <a:pt x="459" y="104"/>
                    <a:pt x="451" y="96"/>
                    <a:pt x="443" y="88"/>
                  </a:cubicBezTo>
                  <a:cubicBezTo>
                    <a:pt x="445" y="85"/>
                    <a:pt x="450" y="76"/>
                    <a:pt x="450" y="63"/>
                  </a:cubicBezTo>
                  <a:cubicBezTo>
                    <a:pt x="451" y="50"/>
                    <a:pt x="439" y="40"/>
                    <a:pt x="439" y="40"/>
                  </a:cubicBezTo>
                  <a:cubicBezTo>
                    <a:pt x="439" y="40"/>
                    <a:pt x="429" y="54"/>
                    <a:pt x="431" y="67"/>
                  </a:cubicBezTo>
                  <a:cubicBezTo>
                    <a:pt x="431" y="72"/>
                    <a:pt x="435" y="79"/>
                    <a:pt x="438" y="84"/>
                  </a:cubicBezTo>
                  <a:cubicBezTo>
                    <a:pt x="436" y="81"/>
                    <a:pt x="433" y="79"/>
                    <a:pt x="430" y="77"/>
                  </a:cubicBezTo>
                  <a:cubicBezTo>
                    <a:pt x="423" y="71"/>
                    <a:pt x="417" y="67"/>
                    <a:pt x="410" y="63"/>
                  </a:cubicBezTo>
                  <a:cubicBezTo>
                    <a:pt x="411" y="60"/>
                    <a:pt x="415" y="50"/>
                    <a:pt x="413" y="37"/>
                  </a:cubicBezTo>
                  <a:cubicBezTo>
                    <a:pt x="411" y="24"/>
                    <a:pt x="398" y="16"/>
                    <a:pt x="398" y="16"/>
                  </a:cubicBezTo>
                  <a:cubicBezTo>
                    <a:pt x="398" y="16"/>
                    <a:pt x="391" y="31"/>
                    <a:pt x="395" y="44"/>
                  </a:cubicBezTo>
                  <a:cubicBezTo>
                    <a:pt x="397" y="50"/>
                    <a:pt x="403" y="56"/>
                    <a:pt x="407" y="60"/>
                  </a:cubicBezTo>
                  <a:cubicBezTo>
                    <a:pt x="395" y="53"/>
                    <a:pt x="384" y="47"/>
                    <a:pt x="374" y="43"/>
                  </a:cubicBezTo>
                  <a:cubicBezTo>
                    <a:pt x="375" y="40"/>
                    <a:pt x="377" y="30"/>
                    <a:pt x="372" y="17"/>
                  </a:cubicBezTo>
                  <a:cubicBezTo>
                    <a:pt x="368" y="5"/>
                    <a:pt x="354" y="0"/>
                    <a:pt x="354" y="0"/>
                  </a:cubicBezTo>
                  <a:cubicBezTo>
                    <a:pt x="354" y="0"/>
                    <a:pt x="350" y="16"/>
                    <a:pt x="356" y="27"/>
                  </a:cubicBezTo>
                  <a:cubicBezTo>
                    <a:pt x="359" y="33"/>
                    <a:pt x="367" y="39"/>
                    <a:pt x="371" y="42"/>
                  </a:cubicBezTo>
                  <a:cubicBezTo>
                    <a:pt x="364" y="39"/>
                    <a:pt x="358" y="37"/>
                    <a:pt x="354" y="35"/>
                  </a:cubicBezTo>
                  <a:cubicBezTo>
                    <a:pt x="352" y="33"/>
                    <a:pt x="345" y="25"/>
                    <a:pt x="336" y="23"/>
                  </a:cubicBezTo>
                  <a:cubicBezTo>
                    <a:pt x="329" y="22"/>
                    <a:pt x="317" y="27"/>
                    <a:pt x="317" y="27"/>
                  </a:cubicBezTo>
                  <a:cubicBezTo>
                    <a:pt x="317" y="27"/>
                    <a:pt x="323" y="34"/>
                    <a:pt x="334" y="38"/>
                  </a:cubicBezTo>
                  <a:cubicBezTo>
                    <a:pt x="342" y="41"/>
                    <a:pt x="350" y="37"/>
                    <a:pt x="353" y="36"/>
                  </a:cubicBezTo>
                  <a:cubicBezTo>
                    <a:pt x="359" y="38"/>
                    <a:pt x="366" y="41"/>
                    <a:pt x="375" y="45"/>
                  </a:cubicBezTo>
                  <a:cubicBezTo>
                    <a:pt x="370" y="44"/>
                    <a:pt x="360" y="43"/>
                    <a:pt x="354" y="45"/>
                  </a:cubicBezTo>
                  <a:cubicBezTo>
                    <a:pt x="341" y="49"/>
                    <a:pt x="333" y="64"/>
                    <a:pt x="333" y="64"/>
                  </a:cubicBezTo>
                  <a:cubicBezTo>
                    <a:pt x="333" y="64"/>
                    <a:pt x="348" y="69"/>
                    <a:pt x="359" y="63"/>
                  </a:cubicBezTo>
                  <a:cubicBezTo>
                    <a:pt x="370" y="57"/>
                    <a:pt x="376" y="49"/>
                    <a:pt x="378" y="46"/>
                  </a:cubicBezTo>
                  <a:cubicBezTo>
                    <a:pt x="387" y="51"/>
                    <a:pt x="398" y="57"/>
                    <a:pt x="409" y="64"/>
                  </a:cubicBezTo>
                  <a:cubicBezTo>
                    <a:pt x="404" y="63"/>
                    <a:pt x="395" y="60"/>
                    <a:pt x="389" y="61"/>
                  </a:cubicBezTo>
                  <a:cubicBezTo>
                    <a:pt x="376" y="63"/>
                    <a:pt x="366" y="76"/>
                    <a:pt x="366" y="76"/>
                  </a:cubicBezTo>
                  <a:cubicBezTo>
                    <a:pt x="366" y="76"/>
                    <a:pt x="379" y="84"/>
                    <a:pt x="391" y="81"/>
                  </a:cubicBezTo>
                  <a:cubicBezTo>
                    <a:pt x="403" y="77"/>
                    <a:pt x="410" y="70"/>
                    <a:pt x="413" y="67"/>
                  </a:cubicBezTo>
                  <a:cubicBezTo>
                    <a:pt x="418" y="71"/>
                    <a:pt x="423" y="74"/>
                    <a:pt x="428" y="79"/>
                  </a:cubicBezTo>
                  <a:cubicBezTo>
                    <a:pt x="433" y="82"/>
                    <a:pt x="437" y="86"/>
                    <a:pt x="442" y="91"/>
                  </a:cubicBezTo>
                  <a:cubicBezTo>
                    <a:pt x="437" y="88"/>
                    <a:pt x="428" y="84"/>
                    <a:pt x="422" y="84"/>
                  </a:cubicBezTo>
                  <a:cubicBezTo>
                    <a:pt x="409" y="83"/>
                    <a:pt x="396" y="95"/>
                    <a:pt x="396" y="95"/>
                  </a:cubicBezTo>
                  <a:cubicBezTo>
                    <a:pt x="396" y="95"/>
                    <a:pt x="408" y="105"/>
                    <a:pt x="420" y="104"/>
                  </a:cubicBezTo>
                  <a:cubicBezTo>
                    <a:pt x="433" y="102"/>
                    <a:pt x="442" y="96"/>
                    <a:pt x="445" y="94"/>
                  </a:cubicBezTo>
                  <a:cubicBezTo>
                    <a:pt x="453" y="102"/>
                    <a:pt x="461" y="111"/>
                    <a:pt x="468" y="121"/>
                  </a:cubicBezTo>
                  <a:cubicBezTo>
                    <a:pt x="463" y="118"/>
                    <a:pt x="456" y="113"/>
                    <a:pt x="451" y="112"/>
                  </a:cubicBezTo>
                  <a:cubicBezTo>
                    <a:pt x="437" y="109"/>
                    <a:pt x="422" y="118"/>
                    <a:pt x="422" y="118"/>
                  </a:cubicBezTo>
                  <a:cubicBezTo>
                    <a:pt x="422" y="118"/>
                    <a:pt x="432" y="131"/>
                    <a:pt x="445" y="131"/>
                  </a:cubicBezTo>
                  <a:cubicBezTo>
                    <a:pt x="458" y="132"/>
                    <a:pt x="468" y="128"/>
                    <a:pt x="471" y="126"/>
                  </a:cubicBezTo>
                  <a:cubicBezTo>
                    <a:pt x="478" y="135"/>
                    <a:pt x="483" y="145"/>
                    <a:pt x="489" y="156"/>
                  </a:cubicBezTo>
                  <a:cubicBezTo>
                    <a:pt x="485" y="152"/>
                    <a:pt x="479" y="147"/>
                    <a:pt x="474" y="145"/>
                  </a:cubicBezTo>
                  <a:cubicBezTo>
                    <a:pt x="461" y="140"/>
                    <a:pt x="444" y="146"/>
                    <a:pt x="444" y="146"/>
                  </a:cubicBezTo>
                  <a:cubicBezTo>
                    <a:pt x="444" y="146"/>
                    <a:pt x="452" y="161"/>
                    <a:pt x="465" y="164"/>
                  </a:cubicBezTo>
                  <a:cubicBezTo>
                    <a:pt x="478" y="166"/>
                    <a:pt x="488" y="164"/>
                    <a:pt x="492" y="163"/>
                  </a:cubicBezTo>
                  <a:cubicBezTo>
                    <a:pt x="497" y="173"/>
                    <a:pt x="501" y="184"/>
                    <a:pt x="504" y="195"/>
                  </a:cubicBezTo>
                  <a:cubicBezTo>
                    <a:pt x="501" y="190"/>
                    <a:pt x="496" y="184"/>
                    <a:pt x="492" y="181"/>
                  </a:cubicBezTo>
                  <a:cubicBezTo>
                    <a:pt x="480" y="174"/>
                    <a:pt x="461" y="178"/>
                    <a:pt x="461" y="178"/>
                  </a:cubicBezTo>
                  <a:cubicBezTo>
                    <a:pt x="461" y="178"/>
                    <a:pt x="467" y="194"/>
                    <a:pt x="479" y="199"/>
                  </a:cubicBezTo>
                  <a:cubicBezTo>
                    <a:pt x="491" y="204"/>
                    <a:pt x="502" y="203"/>
                    <a:pt x="506" y="203"/>
                  </a:cubicBezTo>
                  <a:cubicBezTo>
                    <a:pt x="509" y="214"/>
                    <a:pt x="511" y="226"/>
                    <a:pt x="512" y="237"/>
                  </a:cubicBezTo>
                  <a:cubicBezTo>
                    <a:pt x="510" y="232"/>
                    <a:pt x="506" y="225"/>
                    <a:pt x="502" y="221"/>
                  </a:cubicBezTo>
                  <a:cubicBezTo>
                    <a:pt x="491" y="211"/>
                    <a:pt x="472" y="212"/>
                    <a:pt x="472" y="212"/>
                  </a:cubicBezTo>
                  <a:cubicBezTo>
                    <a:pt x="472" y="212"/>
                    <a:pt x="475" y="229"/>
                    <a:pt x="487" y="236"/>
                  </a:cubicBezTo>
                  <a:cubicBezTo>
                    <a:pt x="498" y="243"/>
                    <a:pt x="508" y="245"/>
                    <a:pt x="513" y="245"/>
                  </a:cubicBezTo>
                  <a:cubicBezTo>
                    <a:pt x="514" y="256"/>
                    <a:pt x="513" y="267"/>
                    <a:pt x="512" y="278"/>
                  </a:cubicBezTo>
                  <a:cubicBezTo>
                    <a:pt x="511" y="272"/>
                    <a:pt x="509" y="265"/>
                    <a:pt x="505" y="261"/>
                  </a:cubicBezTo>
                  <a:cubicBezTo>
                    <a:pt x="496" y="249"/>
                    <a:pt x="477" y="247"/>
                    <a:pt x="477" y="247"/>
                  </a:cubicBezTo>
                  <a:cubicBezTo>
                    <a:pt x="477" y="247"/>
                    <a:pt x="477" y="264"/>
                    <a:pt x="487" y="274"/>
                  </a:cubicBezTo>
                  <a:cubicBezTo>
                    <a:pt x="497" y="283"/>
                    <a:pt x="507" y="286"/>
                    <a:pt x="512" y="287"/>
                  </a:cubicBezTo>
                  <a:cubicBezTo>
                    <a:pt x="511" y="298"/>
                    <a:pt x="509" y="308"/>
                    <a:pt x="506" y="318"/>
                  </a:cubicBezTo>
                  <a:cubicBezTo>
                    <a:pt x="506" y="312"/>
                    <a:pt x="505" y="305"/>
                    <a:pt x="502" y="300"/>
                  </a:cubicBezTo>
                  <a:cubicBezTo>
                    <a:pt x="495" y="287"/>
                    <a:pt x="476" y="281"/>
                    <a:pt x="476" y="281"/>
                  </a:cubicBezTo>
                  <a:cubicBezTo>
                    <a:pt x="476" y="281"/>
                    <a:pt x="473" y="298"/>
                    <a:pt x="482" y="310"/>
                  </a:cubicBezTo>
                  <a:cubicBezTo>
                    <a:pt x="490" y="320"/>
                    <a:pt x="499" y="325"/>
                    <a:pt x="504" y="327"/>
                  </a:cubicBezTo>
                  <a:cubicBezTo>
                    <a:pt x="501" y="337"/>
                    <a:pt x="497" y="347"/>
                    <a:pt x="493" y="356"/>
                  </a:cubicBezTo>
                  <a:cubicBezTo>
                    <a:pt x="493" y="350"/>
                    <a:pt x="494" y="343"/>
                    <a:pt x="492" y="338"/>
                  </a:cubicBezTo>
                  <a:cubicBezTo>
                    <a:pt x="487" y="323"/>
                    <a:pt x="469" y="314"/>
                    <a:pt x="469" y="314"/>
                  </a:cubicBezTo>
                  <a:cubicBezTo>
                    <a:pt x="469" y="314"/>
                    <a:pt x="463" y="331"/>
                    <a:pt x="470" y="344"/>
                  </a:cubicBezTo>
                  <a:cubicBezTo>
                    <a:pt x="476" y="356"/>
                    <a:pt x="484" y="362"/>
                    <a:pt x="488" y="365"/>
                  </a:cubicBezTo>
                  <a:cubicBezTo>
                    <a:pt x="484" y="374"/>
                    <a:pt x="479" y="383"/>
                    <a:pt x="473" y="391"/>
                  </a:cubicBezTo>
                  <a:cubicBezTo>
                    <a:pt x="475" y="385"/>
                    <a:pt x="476" y="379"/>
                    <a:pt x="475" y="374"/>
                  </a:cubicBezTo>
                  <a:cubicBezTo>
                    <a:pt x="473" y="358"/>
                    <a:pt x="457" y="345"/>
                    <a:pt x="457" y="345"/>
                  </a:cubicBezTo>
                  <a:cubicBezTo>
                    <a:pt x="457" y="345"/>
                    <a:pt x="447" y="361"/>
                    <a:pt x="452" y="376"/>
                  </a:cubicBezTo>
                  <a:cubicBezTo>
                    <a:pt x="456" y="388"/>
                    <a:pt x="463" y="397"/>
                    <a:pt x="467" y="401"/>
                  </a:cubicBezTo>
                  <a:cubicBezTo>
                    <a:pt x="461" y="409"/>
                    <a:pt x="454" y="417"/>
                    <a:pt x="447" y="424"/>
                  </a:cubicBezTo>
                  <a:cubicBezTo>
                    <a:pt x="450" y="419"/>
                    <a:pt x="452" y="412"/>
                    <a:pt x="453" y="406"/>
                  </a:cubicBezTo>
                  <a:cubicBezTo>
                    <a:pt x="453" y="390"/>
                    <a:pt x="439" y="375"/>
                    <a:pt x="439" y="375"/>
                  </a:cubicBezTo>
                  <a:cubicBezTo>
                    <a:pt x="439" y="375"/>
                    <a:pt x="427" y="389"/>
                    <a:pt x="429" y="404"/>
                  </a:cubicBezTo>
                  <a:cubicBezTo>
                    <a:pt x="430" y="418"/>
                    <a:pt x="436" y="428"/>
                    <a:pt x="439" y="432"/>
                  </a:cubicBezTo>
                  <a:cubicBezTo>
                    <a:pt x="432" y="439"/>
                    <a:pt x="424" y="446"/>
                    <a:pt x="416" y="452"/>
                  </a:cubicBezTo>
                  <a:cubicBezTo>
                    <a:pt x="419" y="447"/>
                    <a:pt x="423" y="440"/>
                    <a:pt x="425" y="434"/>
                  </a:cubicBezTo>
                  <a:cubicBezTo>
                    <a:pt x="428" y="419"/>
                    <a:pt x="417" y="400"/>
                    <a:pt x="417" y="400"/>
                  </a:cubicBezTo>
                  <a:cubicBezTo>
                    <a:pt x="417" y="400"/>
                    <a:pt x="402" y="412"/>
                    <a:pt x="401" y="428"/>
                  </a:cubicBezTo>
                  <a:cubicBezTo>
                    <a:pt x="400" y="442"/>
                    <a:pt x="404" y="453"/>
                    <a:pt x="407" y="458"/>
                  </a:cubicBezTo>
                  <a:cubicBezTo>
                    <a:pt x="404" y="460"/>
                    <a:pt x="400" y="462"/>
                    <a:pt x="397" y="463"/>
                  </a:cubicBezTo>
                  <a:cubicBezTo>
                    <a:pt x="392" y="467"/>
                    <a:pt x="386" y="469"/>
                    <a:pt x="381" y="472"/>
                  </a:cubicBezTo>
                  <a:cubicBezTo>
                    <a:pt x="385" y="468"/>
                    <a:pt x="390" y="462"/>
                    <a:pt x="392" y="457"/>
                  </a:cubicBezTo>
                  <a:cubicBezTo>
                    <a:pt x="398" y="442"/>
                    <a:pt x="390" y="421"/>
                    <a:pt x="390" y="421"/>
                  </a:cubicBezTo>
                  <a:cubicBezTo>
                    <a:pt x="390" y="421"/>
                    <a:pt x="373" y="431"/>
                    <a:pt x="369" y="447"/>
                  </a:cubicBezTo>
                  <a:cubicBezTo>
                    <a:pt x="366" y="460"/>
                    <a:pt x="368" y="472"/>
                    <a:pt x="370" y="477"/>
                  </a:cubicBezTo>
                  <a:cubicBezTo>
                    <a:pt x="360" y="481"/>
                    <a:pt x="351" y="485"/>
                    <a:pt x="343" y="487"/>
                  </a:cubicBezTo>
                  <a:cubicBezTo>
                    <a:pt x="348" y="483"/>
                    <a:pt x="353" y="479"/>
                    <a:pt x="356" y="474"/>
                  </a:cubicBezTo>
                  <a:cubicBezTo>
                    <a:pt x="365" y="460"/>
                    <a:pt x="360" y="438"/>
                    <a:pt x="360" y="438"/>
                  </a:cubicBezTo>
                  <a:cubicBezTo>
                    <a:pt x="360" y="438"/>
                    <a:pt x="341" y="444"/>
                    <a:pt x="335" y="459"/>
                  </a:cubicBezTo>
                  <a:cubicBezTo>
                    <a:pt x="330" y="473"/>
                    <a:pt x="330" y="484"/>
                    <a:pt x="330" y="490"/>
                  </a:cubicBezTo>
                  <a:cubicBezTo>
                    <a:pt x="312" y="494"/>
                    <a:pt x="301" y="495"/>
                    <a:pt x="301" y="495"/>
                  </a:cubicBezTo>
                  <a:cubicBezTo>
                    <a:pt x="302" y="499"/>
                    <a:pt x="302" y="499"/>
                    <a:pt x="302" y="499"/>
                  </a:cubicBezTo>
                  <a:cubicBezTo>
                    <a:pt x="302" y="503"/>
                    <a:pt x="302" y="503"/>
                    <a:pt x="302" y="503"/>
                  </a:cubicBezTo>
                  <a:cubicBezTo>
                    <a:pt x="302" y="503"/>
                    <a:pt x="316" y="502"/>
                    <a:pt x="338" y="496"/>
                  </a:cubicBezTo>
                  <a:cubicBezTo>
                    <a:pt x="341" y="501"/>
                    <a:pt x="348" y="511"/>
                    <a:pt x="361" y="518"/>
                  </a:cubicBezTo>
                  <a:cubicBezTo>
                    <a:pt x="375" y="527"/>
                    <a:pt x="394" y="521"/>
                    <a:pt x="394" y="521"/>
                  </a:cubicBezTo>
                  <a:cubicBezTo>
                    <a:pt x="394" y="521"/>
                    <a:pt x="385" y="501"/>
                    <a:pt x="369" y="494"/>
                  </a:cubicBezTo>
                  <a:cubicBezTo>
                    <a:pt x="365" y="492"/>
                    <a:pt x="359" y="492"/>
                    <a:pt x="353" y="492"/>
                  </a:cubicBezTo>
                  <a:cubicBezTo>
                    <a:pt x="361" y="489"/>
                    <a:pt x="370" y="486"/>
                    <a:pt x="379" y="482"/>
                  </a:cubicBezTo>
                  <a:cubicBezTo>
                    <a:pt x="382" y="486"/>
                    <a:pt x="391" y="494"/>
                    <a:pt x="404" y="499"/>
                  </a:cubicBezTo>
                  <a:cubicBezTo>
                    <a:pt x="419" y="505"/>
                    <a:pt x="436" y="496"/>
                    <a:pt x="436" y="496"/>
                  </a:cubicBezTo>
                  <a:cubicBezTo>
                    <a:pt x="436" y="496"/>
                    <a:pt x="424" y="478"/>
                    <a:pt x="408" y="474"/>
                  </a:cubicBezTo>
                  <a:cubicBezTo>
                    <a:pt x="403" y="473"/>
                    <a:pt x="397" y="474"/>
                    <a:pt x="392" y="475"/>
                  </a:cubicBezTo>
                  <a:cubicBezTo>
                    <a:pt x="395" y="473"/>
                    <a:pt x="398" y="471"/>
                    <a:pt x="401" y="470"/>
                  </a:cubicBezTo>
                  <a:cubicBezTo>
                    <a:pt x="406" y="467"/>
                    <a:pt x="411" y="464"/>
                    <a:pt x="416" y="460"/>
                  </a:cubicBezTo>
                  <a:cubicBezTo>
                    <a:pt x="420" y="464"/>
                    <a:pt x="430" y="470"/>
                    <a:pt x="443" y="473"/>
                  </a:cubicBezTo>
                  <a:cubicBezTo>
                    <a:pt x="459" y="476"/>
                    <a:pt x="474" y="464"/>
                    <a:pt x="474" y="464"/>
                  </a:cubicBezTo>
                  <a:cubicBezTo>
                    <a:pt x="474" y="464"/>
                    <a:pt x="459" y="449"/>
                    <a:pt x="443" y="448"/>
                  </a:cubicBezTo>
                  <a:cubicBezTo>
                    <a:pt x="438" y="448"/>
                    <a:pt x="433" y="450"/>
                    <a:pt x="428" y="451"/>
                  </a:cubicBezTo>
                  <a:cubicBezTo>
                    <a:pt x="435" y="446"/>
                    <a:pt x="442" y="439"/>
                    <a:pt x="448" y="433"/>
                  </a:cubicBezTo>
                  <a:cubicBezTo>
                    <a:pt x="453" y="435"/>
                    <a:pt x="463" y="440"/>
                    <a:pt x="477" y="440"/>
                  </a:cubicBezTo>
                  <a:cubicBezTo>
                    <a:pt x="493" y="441"/>
                    <a:pt x="505" y="427"/>
                    <a:pt x="505" y="427"/>
                  </a:cubicBezTo>
                  <a:cubicBezTo>
                    <a:pt x="505" y="427"/>
                    <a:pt x="488" y="414"/>
                    <a:pt x="472" y="417"/>
                  </a:cubicBezTo>
                  <a:cubicBezTo>
                    <a:pt x="468" y="417"/>
                    <a:pt x="462" y="420"/>
                    <a:pt x="458" y="423"/>
                  </a:cubicBezTo>
                  <a:cubicBezTo>
                    <a:pt x="464" y="415"/>
                    <a:pt x="470" y="408"/>
                    <a:pt x="475" y="400"/>
                  </a:cubicBezTo>
                  <a:cubicBezTo>
                    <a:pt x="480" y="401"/>
                    <a:pt x="491" y="404"/>
                    <a:pt x="505" y="402"/>
                  </a:cubicBezTo>
                  <a:cubicBezTo>
                    <a:pt x="520" y="400"/>
                    <a:pt x="530" y="384"/>
                    <a:pt x="530" y="384"/>
                  </a:cubicBezTo>
                  <a:cubicBezTo>
                    <a:pt x="530" y="384"/>
                    <a:pt x="511" y="375"/>
                    <a:pt x="496" y="380"/>
                  </a:cubicBezTo>
                  <a:cubicBezTo>
                    <a:pt x="492" y="382"/>
                    <a:pt x="486" y="386"/>
                    <a:pt x="482" y="390"/>
                  </a:cubicBezTo>
                  <a:cubicBezTo>
                    <a:pt x="487" y="381"/>
                    <a:pt x="492" y="372"/>
                    <a:pt x="496" y="363"/>
                  </a:cubicBezTo>
                  <a:cubicBezTo>
                    <a:pt x="501" y="364"/>
                    <a:pt x="512" y="365"/>
                    <a:pt x="525" y="361"/>
                  </a:cubicBezTo>
                  <a:cubicBezTo>
                    <a:pt x="539" y="356"/>
                    <a:pt x="546" y="339"/>
                    <a:pt x="546" y="339"/>
                  </a:cubicBezTo>
                  <a:cubicBezTo>
                    <a:pt x="546" y="339"/>
                    <a:pt x="527" y="334"/>
                    <a:pt x="513" y="341"/>
                  </a:cubicBezTo>
                  <a:cubicBezTo>
                    <a:pt x="509" y="343"/>
                    <a:pt x="505" y="348"/>
                    <a:pt x="501" y="352"/>
                  </a:cubicBezTo>
                  <a:cubicBezTo>
                    <a:pt x="505" y="343"/>
                    <a:pt x="508" y="333"/>
                    <a:pt x="510" y="323"/>
                  </a:cubicBezTo>
                  <a:cubicBezTo>
                    <a:pt x="515" y="323"/>
                    <a:pt x="526" y="323"/>
                    <a:pt x="538" y="316"/>
                  </a:cubicBezTo>
                  <a:close/>
                </a:path>
              </a:pathLst>
            </a:custGeom>
            <a:gradFill rotWithShape="1">
              <a:gsLst>
                <a:gs pos="1000">
                  <a:srgbClr val="F6A89B"/>
                </a:gs>
                <a:gs pos="28000">
                  <a:srgbClr val="F07B65"/>
                </a:gs>
                <a:gs pos="100000">
                  <a:srgbClr val="E30000"/>
                </a:gs>
              </a:gsLst>
              <a:lin ang="5400000" scaled="0"/>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4" name="Freeform 13"/>
            <p:cNvSpPr>
              <a:spLocks noEditPoints="1"/>
            </p:cNvSpPr>
            <p:nvPr/>
          </p:nvSpPr>
          <p:spPr bwMode="auto">
            <a:xfrm>
              <a:off x="3800" y="4187"/>
              <a:ext cx="848" cy="918"/>
            </a:xfrm>
            <a:custGeom>
              <a:avLst/>
              <a:gdLst>
                <a:gd name="T0" fmla="*/ 588 w 3023"/>
                <a:gd name="T1" fmla="*/ 432 h 3277"/>
                <a:gd name="T2" fmla="*/ 2215 w 3023"/>
                <a:gd name="T3" fmla="*/ 650 h 3277"/>
                <a:gd name="T4" fmla="*/ 2436 w 3023"/>
                <a:gd name="T5" fmla="*/ 429 h 3277"/>
                <a:gd name="T6" fmla="*/ 2728 w 3023"/>
                <a:gd name="T7" fmla="*/ 357 h 3277"/>
                <a:gd name="T8" fmla="*/ 3023 w 3023"/>
                <a:gd name="T9" fmla="*/ 650 h 3277"/>
                <a:gd name="T10" fmla="*/ 2936 w 3023"/>
                <a:gd name="T11" fmla="*/ 3192 h 3277"/>
                <a:gd name="T12" fmla="*/ 292 w 3023"/>
                <a:gd name="T13" fmla="*/ 3277 h 3277"/>
                <a:gd name="T14" fmla="*/ 0 w 3023"/>
                <a:gd name="T15" fmla="*/ 2985 h 3277"/>
                <a:gd name="T16" fmla="*/ 88 w 3023"/>
                <a:gd name="T17" fmla="*/ 445 h 3277"/>
                <a:gd name="T18" fmla="*/ 588 w 3023"/>
                <a:gd name="T19" fmla="*/ 360 h 3277"/>
                <a:gd name="T20" fmla="*/ 1042 w 3023"/>
                <a:gd name="T21" fmla="*/ 1189 h 3277"/>
                <a:gd name="T22" fmla="*/ 1042 w 3023"/>
                <a:gd name="T23" fmla="*/ 1396 h 3277"/>
                <a:gd name="T24" fmla="*/ 2329 w 3023"/>
                <a:gd name="T25" fmla="*/ 1439 h 3277"/>
                <a:gd name="T26" fmla="*/ 2475 w 3023"/>
                <a:gd name="T27" fmla="*/ 1293 h 3277"/>
                <a:gd name="T28" fmla="*/ 2329 w 3023"/>
                <a:gd name="T29" fmla="*/ 1146 h 3277"/>
                <a:gd name="T30" fmla="*/ 705 w 3023"/>
                <a:gd name="T31" fmla="*/ 1146 h 3277"/>
                <a:gd name="T32" fmla="*/ 578 w 3023"/>
                <a:gd name="T33" fmla="*/ 1364 h 3277"/>
                <a:gd name="T34" fmla="*/ 854 w 3023"/>
                <a:gd name="T35" fmla="*/ 1289 h 3277"/>
                <a:gd name="T36" fmla="*/ 705 w 3023"/>
                <a:gd name="T37" fmla="*/ 1731 h 3277"/>
                <a:gd name="T38" fmla="*/ 578 w 3023"/>
                <a:gd name="T39" fmla="*/ 1949 h 3277"/>
                <a:gd name="T40" fmla="*/ 854 w 3023"/>
                <a:gd name="T41" fmla="*/ 1877 h 3277"/>
                <a:gd name="T42" fmla="*/ 705 w 3023"/>
                <a:gd name="T43" fmla="*/ 1731 h 3277"/>
                <a:gd name="T44" fmla="*/ 1042 w 3023"/>
                <a:gd name="T45" fmla="*/ 1981 h 3277"/>
                <a:gd name="T46" fmla="*/ 2329 w 3023"/>
                <a:gd name="T47" fmla="*/ 2023 h 3277"/>
                <a:gd name="T48" fmla="*/ 2475 w 3023"/>
                <a:gd name="T49" fmla="*/ 1877 h 3277"/>
                <a:gd name="T50" fmla="*/ 2329 w 3023"/>
                <a:gd name="T51" fmla="*/ 1731 h 3277"/>
                <a:gd name="T52" fmla="*/ 1042 w 3023"/>
                <a:gd name="T53" fmla="*/ 1773 h 3277"/>
                <a:gd name="T54" fmla="*/ 705 w 3023"/>
                <a:gd name="T55" fmla="*/ 2316 h 3277"/>
                <a:gd name="T56" fmla="*/ 559 w 3023"/>
                <a:gd name="T57" fmla="*/ 2462 h 3277"/>
                <a:gd name="T58" fmla="*/ 705 w 3023"/>
                <a:gd name="T59" fmla="*/ 2608 h 3277"/>
                <a:gd name="T60" fmla="*/ 851 w 3023"/>
                <a:gd name="T61" fmla="*/ 2462 h 3277"/>
                <a:gd name="T62" fmla="*/ 705 w 3023"/>
                <a:gd name="T63" fmla="*/ 2316 h 3277"/>
                <a:gd name="T64" fmla="*/ 1042 w 3023"/>
                <a:gd name="T65" fmla="*/ 2358 h 3277"/>
                <a:gd name="T66" fmla="*/ 1042 w 3023"/>
                <a:gd name="T67" fmla="*/ 2566 h 3277"/>
                <a:gd name="T68" fmla="*/ 2329 w 3023"/>
                <a:gd name="T69" fmla="*/ 2608 h 3277"/>
                <a:gd name="T70" fmla="*/ 2475 w 3023"/>
                <a:gd name="T71" fmla="*/ 2462 h 3277"/>
                <a:gd name="T72" fmla="*/ 2329 w 3023"/>
                <a:gd name="T73" fmla="*/ 2316 h 3277"/>
                <a:gd name="T74" fmla="*/ 1237 w 3023"/>
                <a:gd name="T75" fmla="*/ 224 h 3277"/>
                <a:gd name="T76" fmla="*/ 1783 w 3023"/>
                <a:gd name="T77" fmla="*/ 224 h 3277"/>
                <a:gd name="T78" fmla="*/ 2348 w 3023"/>
                <a:gd name="T79" fmla="*/ 393 h 3277"/>
                <a:gd name="T80" fmla="*/ 841 w 3023"/>
                <a:gd name="T81" fmla="*/ 562 h 3277"/>
                <a:gd name="T82" fmla="*/ 841 w 3023"/>
                <a:gd name="T83" fmla="*/ 224 h 3277"/>
                <a:gd name="T84" fmla="*/ 1237 w 3023"/>
                <a:gd name="T85" fmla="*/ 224 h 3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3" h="3277">
                  <a:moveTo>
                    <a:pt x="588" y="360"/>
                  </a:moveTo>
                  <a:cubicBezTo>
                    <a:pt x="588" y="432"/>
                    <a:pt x="588" y="432"/>
                    <a:pt x="588" y="432"/>
                  </a:cubicBezTo>
                  <a:cubicBezTo>
                    <a:pt x="588" y="552"/>
                    <a:pt x="685" y="653"/>
                    <a:pt x="809" y="650"/>
                  </a:cubicBezTo>
                  <a:cubicBezTo>
                    <a:pt x="2215" y="650"/>
                    <a:pt x="2215" y="650"/>
                    <a:pt x="2215" y="650"/>
                  </a:cubicBezTo>
                  <a:cubicBezTo>
                    <a:pt x="2273" y="650"/>
                    <a:pt x="2329" y="627"/>
                    <a:pt x="2371" y="585"/>
                  </a:cubicBezTo>
                  <a:cubicBezTo>
                    <a:pt x="2413" y="542"/>
                    <a:pt x="2436" y="487"/>
                    <a:pt x="2436" y="429"/>
                  </a:cubicBezTo>
                  <a:cubicBezTo>
                    <a:pt x="2436" y="357"/>
                    <a:pt x="2436" y="357"/>
                    <a:pt x="2436" y="357"/>
                  </a:cubicBezTo>
                  <a:cubicBezTo>
                    <a:pt x="2728" y="357"/>
                    <a:pt x="2728" y="357"/>
                    <a:pt x="2728" y="357"/>
                  </a:cubicBezTo>
                  <a:cubicBezTo>
                    <a:pt x="2806" y="357"/>
                    <a:pt x="2881" y="386"/>
                    <a:pt x="2936" y="442"/>
                  </a:cubicBezTo>
                  <a:cubicBezTo>
                    <a:pt x="2991" y="497"/>
                    <a:pt x="3023" y="572"/>
                    <a:pt x="3023" y="650"/>
                  </a:cubicBezTo>
                  <a:cubicBezTo>
                    <a:pt x="3023" y="2985"/>
                    <a:pt x="3023" y="2985"/>
                    <a:pt x="3023" y="2985"/>
                  </a:cubicBezTo>
                  <a:cubicBezTo>
                    <a:pt x="3023" y="3062"/>
                    <a:pt x="2991" y="3137"/>
                    <a:pt x="2936" y="3192"/>
                  </a:cubicBezTo>
                  <a:cubicBezTo>
                    <a:pt x="2881" y="3248"/>
                    <a:pt x="2806" y="3277"/>
                    <a:pt x="2728" y="3277"/>
                  </a:cubicBezTo>
                  <a:cubicBezTo>
                    <a:pt x="292" y="3277"/>
                    <a:pt x="292" y="3277"/>
                    <a:pt x="292" y="3277"/>
                  </a:cubicBezTo>
                  <a:cubicBezTo>
                    <a:pt x="214" y="3277"/>
                    <a:pt x="140" y="3248"/>
                    <a:pt x="84" y="3192"/>
                  </a:cubicBezTo>
                  <a:cubicBezTo>
                    <a:pt x="29" y="3137"/>
                    <a:pt x="0" y="3062"/>
                    <a:pt x="0" y="2985"/>
                  </a:cubicBezTo>
                  <a:cubicBezTo>
                    <a:pt x="0" y="653"/>
                    <a:pt x="0" y="653"/>
                    <a:pt x="0" y="653"/>
                  </a:cubicBezTo>
                  <a:cubicBezTo>
                    <a:pt x="0" y="575"/>
                    <a:pt x="32" y="500"/>
                    <a:pt x="88" y="445"/>
                  </a:cubicBezTo>
                  <a:cubicBezTo>
                    <a:pt x="143" y="390"/>
                    <a:pt x="218" y="360"/>
                    <a:pt x="296" y="360"/>
                  </a:cubicBezTo>
                  <a:lnTo>
                    <a:pt x="588" y="360"/>
                  </a:lnTo>
                  <a:close/>
                  <a:moveTo>
                    <a:pt x="1146" y="1146"/>
                  </a:moveTo>
                  <a:cubicBezTo>
                    <a:pt x="1107" y="1146"/>
                    <a:pt x="1072" y="1163"/>
                    <a:pt x="1042" y="1189"/>
                  </a:cubicBezTo>
                  <a:cubicBezTo>
                    <a:pt x="1016" y="1215"/>
                    <a:pt x="1000" y="1254"/>
                    <a:pt x="1000" y="1293"/>
                  </a:cubicBezTo>
                  <a:cubicBezTo>
                    <a:pt x="1000" y="1331"/>
                    <a:pt x="1016" y="1367"/>
                    <a:pt x="1042" y="1396"/>
                  </a:cubicBezTo>
                  <a:cubicBezTo>
                    <a:pt x="1068" y="1422"/>
                    <a:pt x="1107" y="1439"/>
                    <a:pt x="1146" y="1439"/>
                  </a:cubicBezTo>
                  <a:cubicBezTo>
                    <a:pt x="2329" y="1439"/>
                    <a:pt x="2329" y="1439"/>
                    <a:pt x="2329" y="1439"/>
                  </a:cubicBezTo>
                  <a:cubicBezTo>
                    <a:pt x="2367" y="1439"/>
                    <a:pt x="2403" y="1422"/>
                    <a:pt x="2432" y="1396"/>
                  </a:cubicBezTo>
                  <a:cubicBezTo>
                    <a:pt x="2458" y="1370"/>
                    <a:pt x="2475" y="1331"/>
                    <a:pt x="2475" y="1293"/>
                  </a:cubicBezTo>
                  <a:cubicBezTo>
                    <a:pt x="2475" y="1254"/>
                    <a:pt x="2458" y="1218"/>
                    <a:pt x="2432" y="1189"/>
                  </a:cubicBezTo>
                  <a:cubicBezTo>
                    <a:pt x="2406" y="1163"/>
                    <a:pt x="2367" y="1146"/>
                    <a:pt x="2329" y="1146"/>
                  </a:cubicBezTo>
                  <a:lnTo>
                    <a:pt x="1146" y="1146"/>
                  </a:lnTo>
                  <a:close/>
                  <a:moveTo>
                    <a:pt x="705" y="1146"/>
                  </a:moveTo>
                  <a:cubicBezTo>
                    <a:pt x="653" y="1146"/>
                    <a:pt x="604" y="1176"/>
                    <a:pt x="578" y="1218"/>
                  </a:cubicBezTo>
                  <a:cubicBezTo>
                    <a:pt x="552" y="1263"/>
                    <a:pt x="552" y="1319"/>
                    <a:pt x="578" y="1364"/>
                  </a:cubicBezTo>
                  <a:cubicBezTo>
                    <a:pt x="611" y="1422"/>
                    <a:pt x="679" y="1448"/>
                    <a:pt x="744" y="1432"/>
                  </a:cubicBezTo>
                  <a:cubicBezTo>
                    <a:pt x="809" y="1416"/>
                    <a:pt x="851" y="1357"/>
                    <a:pt x="854" y="1289"/>
                  </a:cubicBezTo>
                  <a:cubicBezTo>
                    <a:pt x="854" y="1211"/>
                    <a:pt x="786" y="1146"/>
                    <a:pt x="705" y="1146"/>
                  </a:cubicBezTo>
                  <a:close/>
                  <a:moveTo>
                    <a:pt x="705" y="1731"/>
                  </a:moveTo>
                  <a:cubicBezTo>
                    <a:pt x="653" y="1731"/>
                    <a:pt x="604" y="1760"/>
                    <a:pt x="578" y="1802"/>
                  </a:cubicBezTo>
                  <a:cubicBezTo>
                    <a:pt x="552" y="1848"/>
                    <a:pt x="552" y="1903"/>
                    <a:pt x="578" y="1949"/>
                  </a:cubicBezTo>
                  <a:cubicBezTo>
                    <a:pt x="611" y="2007"/>
                    <a:pt x="679" y="2033"/>
                    <a:pt x="744" y="2017"/>
                  </a:cubicBezTo>
                  <a:cubicBezTo>
                    <a:pt x="809" y="2000"/>
                    <a:pt x="851" y="1942"/>
                    <a:pt x="854" y="1877"/>
                  </a:cubicBezTo>
                  <a:cubicBezTo>
                    <a:pt x="854" y="1838"/>
                    <a:pt x="838" y="1802"/>
                    <a:pt x="812" y="1773"/>
                  </a:cubicBezTo>
                  <a:cubicBezTo>
                    <a:pt x="783" y="1747"/>
                    <a:pt x="744" y="1731"/>
                    <a:pt x="705" y="1731"/>
                  </a:cubicBezTo>
                  <a:close/>
                  <a:moveTo>
                    <a:pt x="1000" y="1877"/>
                  </a:moveTo>
                  <a:cubicBezTo>
                    <a:pt x="1000" y="1916"/>
                    <a:pt x="1016" y="1952"/>
                    <a:pt x="1042" y="1981"/>
                  </a:cubicBezTo>
                  <a:cubicBezTo>
                    <a:pt x="1068" y="2007"/>
                    <a:pt x="1107" y="2023"/>
                    <a:pt x="1146" y="2023"/>
                  </a:cubicBezTo>
                  <a:cubicBezTo>
                    <a:pt x="2329" y="2023"/>
                    <a:pt x="2329" y="2023"/>
                    <a:pt x="2329" y="2023"/>
                  </a:cubicBezTo>
                  <a:cubicBezTo>
                    <a:pt x="2367" y="2023"/>
                    <a:pt x="2403" y="2007"/>
                    <a:pt x="2432" y="1981"/>
                  </a:cubicBezTo>
                  <a:cubicBezTo>
                    <a:pt x="2458" y="1955"/>
                    <a:pt x="2475" y="1916"/>
                    <a:pt x="2475" y="1877"/>
                  </a:cubicBezTo>
                  <a:cubicBezTo>
                    <a:pt x="2475" y="1838"/>
                    <a:pt x="2458" y="1802"/>
                    <a:pt x="2432" y="1773"/>
                  </a:cubicBezTo>
                  <a:cubicBezTo>
                    <a:pt x="2406" y="1747"/>
                    <a:pt x="2367" y="1731"/>
                    <a:pt x="2329" y="1731"/>
                  </a:cubicBezTo>
                  <a:cubicBezTo>
                    <a:pt x="1146" y="1731"/>
                    <a:pt x="1146" y="1731"/>
                    <a:pt x="1146" y="1731"/>
                  </a:cubicBezTo>
                  <a:cubicBezTo>
                    <a:pt x="1107" y="1731"/>
                    <a:pt x="1072" y="1747"/>
                    <a:pt x="1042" y="1773"/>
                  </a:cubicBezTo>
                  <a:cubicBezTo>
                    <a:pt x="1016" y="1799"/>
                    <a:pt x="1000" y="1838"/>
                    <a:pt x="1000" y="1877"/>
                  </a:cubicBezTo>
                  <a:close/>
                  <a:moveTo>
                    <a:pt x="705" y="2316"/>
                  </a:moveTo>
                  <a:cubicBezTo>
                    <a:pt x="666" y="2316"/>
                    <a:pt x="630" y="2332"/>
                    <a:pt x="601" y="2358"/>
                  </a:cubicBezTo>
                  <a:cubicBezTo>
                    <a:pt x="575" y="2384"/>
                    <a:pt x="559" y="2423"/>
                    <a:pt x="559" y="2462"/>
                  </a:cubicBezTo>
                  <a:cubicBezTo>
                    <a:pt x="559" y="2501"/>
                    <a:pt x="575" y="2536"/>
                    <a:pt x="601" y="2566"/>
                  </a:cubicBezTo>
                  <a:cubicBezTo>
                    <a:pt x="627" y="2592"/>
                    <a:pt x="666" y="2608"/>
                    <a:pt x="705" y="2608"/>
                  </a:cubicBezTo>
                  <a:cubicBezTo>
                    <a:pt x="744" y="2608"/>
                    <a:pt x="779" y="2592"/>
                    <a:pt x="809" y="2566"/>
                  </a:cubicBezTo>
                  <a:cubicBezTo>
                    <a:pt x="835" y="2540"/>
                    <a:pt x="851" y="2501"/>
                    <a:pt x="851" y="2462"/>
                  </a:cubicBezTo>
                  <a:cubicBezTo>
                    <a:pt x="851" y="2423"/>
                    <a:pt x="835" y="2387"/>
                    <a:pt x="809" y="2358"/>
                  </a:cubicBezTo>
                  <a:cubicBezTo>
                    <a:pt x="783" y="2329"/>
                    <a:pt x="744" y="2316"/>
                    <a:pt x="705" y="2316"/>
                  </a:cubicBezTo>
                  <a:close/>
                  <a:moveTo>
                    <a:pt x="1146" y="2316"/>
                  </a:moveTo>
                  <a:cubicBezTo>
                    <a:pt x="1107" y="2316"/>
                    <a:pt x="1072" y="2332"/>
                    <a:pt x="1042" y="2358"/>
                  </a:cubicBezTo>
                  <a:cubicBezTo>
                    <a:pt x="1016" y="2384"/>
                    <a:pt x="1000" y="2423"/>
                    <a:pt x="1000" y="2462"/>
                  </a:cubicBezTo>
                  <a:cubicBezTo>
                    <a:pt x="1000" y="2501"/>
                    <a:pt x="1016" y="2536"/>
                    <a:pt x="1042" y="2566"/>
                  </a:cubicBezTo>
                  <a:cubicBezTo>
                    <a:pt x="1068" y="2592"/>
                    <a:pt x="1107" y="2608"/>
                    <a:pt x="1146" y="2608"/>
                  </a:cubicBezTo>
                  <a:cubicBezTo>
                    <a:pt x="2329" y="2608"/>
                    <a:pt x="2329" y="2608"/>
                    <a:pt x="2329" y="2608"/>
                  </a:cubicBezTo>
                  <a:cubicBezTo>
                    <a:pt x="2367" y="2608"/>
                    <a:pt x="2403" y="2592"/>
                    <a:pt x="2432" y="2566"/>
                  </a:cubicBezTo>
                  <a:cubicBezTo>
                    <a:pt x="2458" y="2540"/>
                    <a:pt x="2475" y="2501"/>
                    <a:pt x="2475" y="2462"/>
                  </a:cubicBezTo>
                  <a:cubicBezTo>
                    <a:pt x="2475" y="2423"/>
                    <a:pt x="2458" y="2387"/>
                    <a:pt x="2432" y="2358"/>
                  </a:cubicBezTo>
                  <a:cubicBezTo>
                    <a:pt x="2406" y="2332"/>
                    <a:pt x="2367" y="2316"/>
                    <a:pt x="2329" y="2316"/>
                  </a:cubicBezTo>
                  <a:lnTo>
                    <a:pt x="1146" y="2316"/>
                  </a:lnTo>
                  <a:close/>
                  <a:moveTo>
                    <a:pt x="1237" y="224"/>
                  </a:moveTo>
                  <a:cubicBezTo>
                    <a:pt x="1263" y="94"/>
                    <a:pt x="1377" y="0"/>
                    <a:pt x="1510" y="0"/>
                  </a:cubicBezTo>
                  <a:cubicBezTo>
                    <a:pt x="1643" y="0"/>
                    <a:pt x="1757" y="94"/>
                    <a:pt x="1783" y="224"/>
                  </a:cubicBezTo>
                  <a:cubicBezTo>
                    <a:pt x="2179" y="224"/>
                    <a:pt x="2179" y="224"/>
                    <a:pt x="2179" y="224"/>
                  </a:cubicBezTo>
                  <a:cubicBezTo>
                    <a:pt x="2273" y="224"/>
                    <a:pt x="2348" y="299"/>
                    <a:pt x="2348" y="393"/>
                  </a:cubicBezTo>
                  <a:cubicBezTo>
                    <a:pt x="2348" y="487"/>
                    <a:pt x="2273" y="562"/>
                    <a:pt x="2179" y="562"/>
                  </a:cubicBezTo>
                  <a:cubicBezTo>
                    <a:pt x="841" y="562"/>
                    <a:pt x="841" y="562"/>
                    <a:pt x="841" y="562"/>
                  </a:cubicBezTo>
                  <a:cubicBezTo>
                    <a:pt x="747" y="562"/>
                    <a:pt x="672" y="487"/>
                    <a:pt x="672" y="393"/>
                  </a:cubicBezTo>
                  <a:cubicBezTo>
                    <a:pt x="672" y="299"/>
                    <a:pt x="747" y="224"/>
                    <a:pt x="841" y="224"/>
                  </a:cubicBezTo>
                  <a:lnTo>
                    <a:pt x="1237" y="224"/>
                  </a:lnTo>
                  <a:close/>
                  <a:moveTo>
                    <a:pt x="1237" y="224"/>
                  </a:moveTo>
                  <a:cubicBezTo>
                    <a:pt x="1237" y="224"/>
                    <a:pt x="1237" y="224"/>
                    <a:pt x="1237" y="224"/>
                  </a:cubicBezTo>
                </a:path>
              </a:pathLst>
            </a:custGeom>
            <a:gradFill rotWithShape="1">
              <a:gsLst>
                <a:gs pos="1000">
                  <a:srgbClr val="F6A89B"/>
                </a:gs>
                <a:gs pos="28000">
                  <a:srgbClr val="F07B65"/>
                </a:gs>
                <a:gs pos="100000">
                  <a:srgbClr val="E30000"/>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55" name="组合 54"/>
          <p:cNvGrpSpPr/>
          <p:nvPr/>
        </p:nvGrpSpPr>
        <p:grpSpPr>
          <a:xfrm>
            <a:off x="5173345" y="2072005"/>
            <a:ext cx="1878330" cy="1784350"/>
            <a:chOff x="8112" y="3324"/>
            <a:chExt cx="2958" cy="2810"/>
          </a:xfrm>
        </p:grpSpPr>
        <p:sp>
          <p:nvSpPr>
            <p:cNvPr id="56" name="Freeform 1262"/>
            <p:cNvSpPr>
              <a:spLocks noEditPoints="1"/>
            </p:cNvSpPr>
            <p:nvPr/>
          </p:nvSpPr>
          <p:spPr bwMode="auto">
            <a:xfrm>
              <a:off x="8112" y="3324"/>
              <a:ext cx="2958" cy="2810"/>
            </a:xfrm>
            <a:custGeom>
              <a:avLst/>
              <a:gdLst>
                <a:gd name="T0" fmla="*/ 185 w 555"/>
                <a:gd name="T1" fmla="*/ 477 h 527"/>
                <a:gd name="T2" fmla="*/ 148 w 555"/>
                <a:gd name="T3" fmla="*/ 458 h 527"/>
                <a:gd name="T4" fmla="*/ 126 w 555"/>
                <a:gd name="T5" fmla="*/ 404 h 527"/>
                <a:gd name="T6" fmla="*/ 98 w 555"/>
                <a:gd name="T7" fmla="*/ 345 h 527"/>
                <a:gd name="T8" fmla="*/ 63 w 555"/>
                <a:gd name="T9" fmla="*/ 338 h 527"/>
                <a:gd name="T10" fmla="*/ 49 w 555"/>
                <a:gd name="T11" fmla="*/ 318 h 527"/>
                <a:gd name="T12" fmla="*/ 42 w 555"/>
                <a:gd name="T13" fmla="*/ 245 h 527"/>
                <a:gd name="T14" fmla="*/ 75 w 555"/>
                <a:gd name="T15" fmla="*/ 199 h 527"/>
                <a:gd name="T16" fmla="*/ 110 w 555"/>
                <a:gd name="T17" fmla="*/ 146 h 527"/>
                <a:gd name="T18" fmla="*/ 104 w 555"/>
                <a:gd name="T19" fmla="*/ 112 h 527"/>
                <a:gd name="T20" fmla="*/ 113 w 555"/>
                <a:gd name="T21" fmla="*/ 91 h 527"/>
                <a:gd name="T22" fmla="*/ 146 w 555"/>
                <a:gd name="T23" fmla="*/ 64 h 527"/>
                <a:gd name="T24" fmla="*/ 202 w 555"/>
                <a:gd name="T25" fmla="*/ 36 h 527"/>
                <a:gd name="T26" fmla="*/ 199 w 555"/>
                <a:gd name="T27" fmla="*/ 27 h 527"/>
                <a:gd name="T28" fmla="*/ 156 w 555"/>
                <a:gd name="T29" fmla="*/ 16 h 527"/>
                <a:gd name="T30" fmla="*/ 115 w 555"/>
                <a:gd name="T31" fmla="*/ 40 h 527"/>
                <a:gd name="T32" fmla="*/ 72 w 555"/>
                <a:gd name="T33" fmla="*/ 96 h 527"/>
                <a:gd name="T34" fmla="*/ 61 w 555"/>
                <a:gd name="T35" fmla="*/ 157 h 527"/>
                <a:gd name="T36" fmla="*/ 39 w 555"/>
                <a:gd name="T37" fmla="*/ 228 h 527"/>
                <a:gd name="T38" fmla="*/ 29 w 555"/>
                <a:gd name="T39" fmla="*/ 256 h 527"/>
                <a:gd name="T40" fmla="*/ 0 w 555"/>
                <a:gd name="T41" fmla="*/ 292 h 527"/>
                <a:gd name="T42" fmla="*/ 30 w 555"/>
                <a:gd name="T43" fmla="*/ 361 h 527"/>
                <a:gd name="T44" fmla="*/ 79 w 555"/>
                <a:gd name="T45" fmla="*/ 400 h 527"/>
                <a:gd name="T46" fmla="*/ 127 w 555"/>
                <a:gd name="T47" fmla="*/ 451 h 527"/>
                <a:gd name="T48" fmla="*/ 163 w 555"/>
                <a:gd name="T49" fmla="*/ 475 h 527"/>
                <a:gd name="T50" fmla="*/ 186 w 555"/>
                <a:gd name="T51" fmla="*/ 494 h 527"/>
                <a:gd name="T52" fmla="*/ 253 w 555"/>
                <a:gd name="T53" fmla="*/ 495 h 527"/>
                <a:gd name="T54" fmla="*/ 517 w 555"/>
                <a:gd name="T55" fmla="*/ 282 h 527"/>
                <a:gd name="T56" fmla="*/ 540 w 555"/>
                <a:gd name="T57" fmla="*/ 224 h 527"/>
                <a:gd name="T58" fmla="*/ 531 w 555"/>
                <a:gd name="T59" fmla="*/ 150 h 527"/>
                <a:gd name="T60" fmla="*/ 489 w 555"/>
                <a:gd name="T61" fmla="*/ 132 h 527"/>
                <a:gd name="T62" fmla="*/ 467 w 555"/>
                <a:gd name="T63" fmla="*/ 114 h 527"/>
                <a:gd name="T64" fmla="*/ 430 w 555"/>
                <a:gd name="T65" fmla="*/ 77 h 527"/>
                <a:gd name="T66" fmla="*/ 374 w 555"/>
                <a:gd name="T67" fmla="*/ 43 h 527"/>
                <a:gd name="T68" fmla="*/ 336 w 555"/>
                <a:gd name="T69" fmla="*/ 23 h 527"/>
                <a:gd name="T70" fmla="*/ 333 w 555"/>
                <a:gd name="T71" fmla="*/ 64 h 527"/>
                <a:gd name="T72" fmla="*/ 391 w 555"/>
                <a:gd name="T73" fmla="*/ 81 h 527"/>
                <a:gd name="T74" fmla="*/ 420 w 555"/>
                <a:gd name="T75" fmla="*/ 104 h 527"/>
                <a:gd name="T76" fmla="*/ 471 w 555"/>
                <a:gd name="T77" fmla="*/ 126 h 527"/>
                <a:gd name="T78" fmla="*/ 504 w 555"/>
                <a:gd name="T79" fmla="*/ 195 h 527"/>
                <a:gd name="T80" fmla="*/ 502 w 555"/>
                <a:gd name="T81" fmla="*/ 221 h 527"/>
                <a:gd name="T82" fmla="*/ 477 w 555"/>
                <a:gd name="T83" fmla="*/ 247 h 527"/>
                <a:gd name="T84" fmla="*/ 482 w 555"/>
                <a:gd name="T85" fmla="*/ 310 h 527"/>
                <a:gd name="T86" fmla="*/ 488 w 555"/>
                <a:gd name="T87" fmla="*/ 365 h 527"/>
                <a:gd name="T88" fmla="*/ 447 w 555"/>
                <a:gd name="T89" fmla="*/ 424 h 527"/>
                <a:gd name="T90" fmla="*/ 425 w 555"/>
                <a:gd name="T91" fmla="*/ 434 h 527"/>
                <a:gd name="T92" fmla="*/ 392 w 555"/>
                <a:gd name="T93" fmla="*/ 457 h 527"/>
                <a:gd name="T94" fmla="*/ 360 w 555"/>
                <a:gd name="T95" fmla="*/ 438 h 527"/>
                <a:gd name="T96" fmla="*/ 338 w 555"/>
                <a:gd name="T97" fmla="*/ 496 h 527"/>
                <a:gd name="T98" fmla="*/ 404 w 555"/>
                <a:gd name="T99" fmla="*/ 499 h 527"/>
                <a:gd name="T100" fmla="*/ 443 w 555"/>
                <a:gd name="T101" fmla="*/ 473 h 527"/>
                <a:gd name="T102" fmla="*/ 505 w 555"/>
                <a:gd name="T103" fmla="*/ 427 h 527"/>
                <a:gd name="T104" fmla="*/ 496 w 555"/>
                <a:gd name="T105" fmla="*/ 380 h 527"/>
                <a:gd name="T106" fmla="*/ 501 w 555"/>
                <a:gd name="T107" fmla="*/ 352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5" h="527">
                  <a:moveTo>
                    <a:pt x="224" y="490"/>
                  </a:moveTo>
                  <a:cubicBezTo>
                    <a:pt x="225" y="484"/>
                    <a:pt x="225" y="473"/>
                    <a:pt x="219" y="459"/>
                  </a:cubicBezTo>
                  <a:cubicBezTo>
                    <a:pt x="213" y="444"/>
                    <a:pt x="194" y="438"/>
                    <a:pt x="194" y="438"/>
                  </a:cubicBezTo>
                  <a:cubicBezTo>
                    <a:pt x="194" y="438"/>
                    <a:pt x="190" y="460"/>
                    <a:pt x="199" y="474"/>
                  </a:cubicBezTo>
                  <a:cubicBezTo>
                    <a:pt x="201" y="479"/>
                    <a:pt x="207" y="483"/>
                    <a:pt x="212" y="487"/>
                  </a:cubicBezTo>
                  <a:cubicBezTo>
                    <a:pt x="204" y="485"/>
                    <a:pt x="195" y="481"/>
                    <a:pt x="185" y="477"/>
                  </a:cubicBezTo>
                  <a:cubicBezTo>
                    <a:pt x="186" y="472"/>
                    <a:pt x="188" y="460"/>
                    <a:pt x="185" y="447"/>
                  </a:cubicBezTo>
                  <a:cubicBezTo>
                    <a:pt x="182" y="431"/>
                    <a:pt x="165" y="421"/>
                    <a:pt x="165" y="421"/>
                  </a:cubicBezTo>
                  <a:cubicBezTo>
                    <a:pt x="165" y="421"/>
                    <a:pt x="156" y="442"/>
                    <a:pt x="163" y="457"/>
                  </a:cubicBezTo>
                  <a:cubicBezTo>
                    <a:pt x="165" y="462"/>
                    <a:pt x="169" y="468"/>
                    <a:pt x="174" y="472"/>
                  </a:cubicBezTo>
                  <a:cubicBezTo>
                    <a:pt x="168" y="469"/>
                    <a:pt x="163" y="467"/>
                    <a:pt x="157" y="463"/>
                  </a:cubicBezTo>
                  <a:cubicBezTo>
                    <a:pt x="154" y="462"/>
                    <a:pt x="151" y="460"/>
                    <a:pt x="148" y="458"/>
                  </a:cubicBezTo>
                  <a:cubicBezTo>
                    <a:pt x="150" y="453"/>
                    <a:pt x="154" y="442"/>
                    <a:pt x="154" y="428"/>
                  </a:cubicBezTo>
                  <a:cubicBezTo>
                    <a:pt x="153" y="412"/>
                    <a:pt x="138" y="400"/>
                    <a:pt x="138" y="400"/>
                  </a:cubicBezTo>
                  <a:cubicBezTo>
                    <a:pt x="138" y="400"/>
                    <a:pt x="127" y="419"/>
                    <a:pt x="130" y="434"/>
                  </a:cubicBezTo>
                  <a:cubicBezTo>
                    <a:pt x="131" y="440"/>
                    <a:pt x="135" y="447"/>
                    <a:pt x="139" y="452"/>
                  </a:cubicBezTo>
                  <a:cubicBezTo>
                    <a:pt x="131" y="446"/>
                    <a:pt x="123" y="439"/>
                    <a:pt x="115" y="432"/>
                  </a:cubicBezTo>
                  <a:cubicBezTo>
                    <a:pt x="118" y="428"/>
                    <a:pt x="124" y="418"/>
                    <a:pt x="126" y="404"/>
                  </a:cubicBezTo>
                  <a:cubicBezTo>
                    <a:pt x="128" y="389"/>
                    <a:pt x="116" y="375"/>
                    <a:pt x="116" y="375"/>
                  </a:cubicBezTo>
                  <a:cubicBezTo>
                    <a:pt x="116" y="375"/>
                    <a:pt x="101" y="390"/>
                    <a:pt x="102" y="406"/>
                  </a:cubicBezTo>
                  <a:cubicBezTo>
                    <a:pt x="102" y="412"/>
                    <a:pt x="105" y="419"/>
                    <a:pt x="107" y="424"/>
                  </a:cubicBezTo>
                  <a:cubicBezTo>
                    <a:pt x="101" y="417"/>
                    <a:pt x="94" y="409"/>
                    <a:pt x="88" y="401"/>
                  </a:cubicBezTo>
                  <a:cubicBezTo>
                    <a:pt x="92" y="397"/>
                    <a:pt x="99" y="388"/>
                    <a:pt x="103" y="376"/>
                  </a:cubicBezTo>
                  <a:cubicBezTo>
                    <a:pt x="107" y="361"/>
                    <a:pt x="98" y="345"/>
                    <a:pt x="98" y="345"/>
                  </a:cubicBezTo>
                  <a:cubicBezTo>
                    <a:pt x="98" y="345"/>
                    <a:pt x="81" y="358"/>
                    <a:pt x="79" y="374"/>
                  </a:cubicBezTo>
                  <a:cubicBezTo>
                    <a:pt x="78" y="379"/>
                    <a:pt x="80" y="385"/>
                    <a:pt x="81" y="391"/>
                  </a:cubicBezTo>
                  <a:cubicBezTo>
                    <a:pt x="76" y="383"/>
                    <a:pt x="71" y="374"/>
                    <a:pt x="66" y="365"/>
                  </a:cubicBezTo>
                  <a:cubicBezTo>
                    <a:pt x="71" y="362"/>
                    <a:pt x="79" y="356"/>
                    <a:pt x="85" y="344"/>
                  </a:cubicBezTo>
                  <a:cubicBezTo>
                    <a:pt x="92" y="331"/>
                    <a:pt x="85" y="314"/>
                    <a:pt x="85" y="314"/>
                  </a:cubicBezTo>
                  <a:cubicBezTo>
                    <a:pt x="85" y="314"/>
                    <a:pt x="67" y="323"/>
                    <a:pt x="63" y="338"/>
                  </a:cubicBezTo>
                  <a:cubicBezTo>
                    <a:pt x="61" y="343"/>
                    <a:pt x="61" y="350"/>
                    <a:pt x="62" y="356"/>
                  </a:cubicBezTo>
                  <a:cubicBezTo>
                    <a:pt x="58" y="347"/>
                    <a:pt x="54" y="337"/>
                    <a:pt x="51" y="327"/>
                  </a:cubicBezTo>
                  <a:cubicBezTo>
                    <a:pt x="56" y="325"/>
                    <a:pt x="65" y="320"/>
                    <a:pt x="73" y="310"/>
                  </a:cubicBezTo>
                  <a:cubicBezTo>
                    <a:pt x="82" y="298"/>
                    <a:pt x="79" y="281"/>
                    <a:pt x="79" y="281"/>
                  </a:cubicBezTo>
                  <a:cubicBezTo>
                    <a:pt x="79" y="281"/>
                    <a:pt x="60" y="287"/>
                    <a:pt x="53" y="300"/>
                  </a:cubicBezTo>
                  <a:cubicBezTo>
                    <a:pt x="50" y="305"/>
                    <a:pt x="49" y="312"/>
                    <a:pt x="49" y="318"/>
                  </a:cubicBezTo>
                  <a:cubicBezTo>
                    <a:pt x="46" y="308"/>
                    <a:pt x="44" y="298"/>
                    <a:pt x="43" y="287"/>
                  </a:cubicBezTo>
                  <a:cubicBezTo>
                    <a:pt x="48" y="286"/>
                    <a:pt x="58" y="283"/>
                    <a:pt x="67" y="274"/>
                  </a:cubicBezTo>
                  <a:cubicBezTo>
                    <a:pt x="78" y="264"/>
                    <a:pt x="78" y="247"/>
                    <a:pt x="78" y="247"/>
                  </a:cubicBezTo>
                  <a:cubicBezTo>
                    <a:pt x="78" y="247"/>
                    <a:pt x="58" y="249"/>
                    <a:pt x="49" y="261"/>
                  </a:cubicBezTo>
                  <a:cubicBezTo>
                    <a:pt x="46" y="265"/>
                    <a:pt x="44" y="272"/>
                    <a:pt x="42" y="278"/>
                  </a:cubicBezTo>
                  <a:cubicBezTo>
                    <a:pt x="41" y="267"/>
                    <a:pt x="41" y="256"/>
                    <a:pt x="42" y="245"/>
                  </a:cubicBezTo>
                  <a:cubicBezTo>
                    <a:pt x="46" y="245"/>
                    <a:pt x="57" y="243"/>
                    <a:pt x="68" y="236"/>
                  </a:cubicBezTo>
                  <a:cubicBezTo>
                    <a:pt x="80" y="229"/>
                    <a:pt x="82" y="212"/>
                    <a:pt x="82" y="212"/>
                  </a:cubicBezTo>
                  <a:cubicBezTo>
                    <a:pt x="82" y="212"/>
                    <a:pt x="63" y="211"/>
                    <a:pt x="53" y="221"/>
                  </a:cubicBezTo>
                  <a:cubicBezTo>
                    <a:pt x="48" y="225"/>
                    <a:pt x="45" y="232"/>
                    <a:pt x="42" y="237"/>
                  </a:cubicBezTo>
                  <a:cubicBezTo>
                    <a:pt x="44" y="226"/>
                    <a:pt x="46" y="214"/>
                    <a:pt x="49" y="203"/>
                  </a:cubicBezTo>
                  <a:cubicBezTo>
                    <a:pt x="53" y="203"/>
                    <a:pt x="63" y="204"/>
                    <a:pt x="75" y="199"/>
                  </a:cubicBezTo>
                  <a:cubicBezTo>
                    <a:pt x="88" y="194"/>
                    <a:pt x="93" y="178"/>
                    <a:pt x="93" y="178"/>
                  </a:cubicBezTo>
                  <a:cubicBezTo>
                    <a:pt x="93" y="178"/>
                    <a:pt x="75" y="174"/>
                    <a:pt x="63" y="181"/>
                  </a:cubicBezTo>
                  <a:cubicBezTo>
                    <a:pt x="58" y="184"/>
                    <a:pt x="54" y="190"/>
                    <a:pt x="51" y="195"/>
                  </a:cubicBezTo>
                  <a:cubicBezTo>
                    <a:pt x="54" y="184"/>
                    <a:pt x="58" y="173"/>
                    <a:pt x="63" y="163"/>
                  </a:cubicBezTo>
                  <a:cubicBezTo>
                    <a:pt x="67" y="164"/>
                    <a:pt x="77" y="166"/>
                    <a:pt x="89" y="164"/>
                  </a:cubicBezTo>
                  <a:cubicBezTo>
                    <a:pt x="102" y="161"/>
                    <a:pt x="110" y="146"/>
                    <a:pt x="110" y="146"/>
                  </a:cubicBezTo>
                  <a:cubicBezTo>
                    <a:pt x="110" y="146"/>
                    <a:pt x="93" y="140"/>
                    <a:pt x="80" y="145"/>
                  </a:cubicBezTo>
                  <a:cubicBezTo>
                    <a:pt x="75" y="147"/>
                    <a:pt x="70" y="152"/>
                    <a:pt x="66" y="156"/>
                  </a:cubicBezTo>
                  <a:cubicBezTo>
                    <a:pt x="71" y="145"/>
                    <a:pt x="77" y="135"/>
                    <a:pt x="83" y="126"/>
                  </a:cubicBezTo>
                  <a:cubicBezTo>
                    <a:pt x="87" y="128"/>
                    <a:pt x="96" y="132"/>
                    <a:pt x="109" y="131"/>
                  </a:cubicBezTo>
                  <a:cubicBezTo>
                    <a:pt x="122" y="131"/>
                    <a:pt x="132" y="118"/>
                    <a:pt x="132" y="118"/>
                  </a:cubicBezTo>
                  <a:cubicBezTo>
                    <a:pt x="132" y="118"/>
                    <a:pt x="117" y="109"/>
                    <a:pt x="104" y="112"/>
                  </a:cubicBezTo>
                  <a:cubicBezTo>
                    <a:pt x="98" y="113"/>
                    <a:pt x="91" y="118"/>
                    <a:pt x="87" y="121"/>
                  </a:cubicBezTo>
                  <a:cubicBezTo>
                    <a:pt x="94" y="111"/>
                    <a:pt x="102" y="102"/>
                    <a:pt x="110" y="94"/>
                  </a:cubicBezTo>
                  <a:cubicBezTo>
                    <a:pt x="113" y="96"/>
                    <a:pt x="121" y="102"/>
                    <a:pt x="134" y="104"/>
                  </a:cubicBezTo>
                  <a:cubicBezTo>
                    <a:pt x="147" y="105"/>
                    <a:pt x="159" y="95"/>
                    <a:pt x="159" y="95"/>
                  </a:cubicBezTo>
                  <a:cubicBezTo>
                    <a:pt x="159" y="95"/>
                    <a:pt x="146" y="83"/>
                    <a:pt x="133" y="84"/>
                  </a:cubicBezTo>
                  <a:cubicBezTo>
                    <a:pt x="126" y="84"/>
                    <a:pt x="118" y="88"/>
                    <a:pt x="113" y="91"/>
                  </a:cubicBezTo>
                  <a:cubicBezTo>
                    <a:pt x="117" y="86"/>
                    <a:pt x="122" y="82"/>
                    <a:pt x="127" y="79"/>
                  </a:cubicBezTo>
                  <a:cubicBezTo>
                    <a:pt x="132" y="74"/>
                    <a:pt x="137" y="71"/>
                    <a:pt x="142" y="67"/>
                  </a:cubicBezTo>
                  <a:cubicBezTo>
                    <a:pt x="144" y="70"/>
                    <a:pt x="151" y="77"/>
                    <a:pt x="164" y="81"/>
                  </a:cubicBezTo>
                  <a:cubicBezTo>
                    <a:pt x="176" y="84"/>
                    <a:pt x="189" y="76"/>
                    <a:pt x="189" y="76"/>
                  </a:cubicBezTo>
                  <a:cubicBezTo>
                    <a:pt x="189" y="76"/>
                    <a:pt x="178" y="63"/>
                    <a:pt x="165" y="61"/>
                  </a:cubicBezTo>
                  <a:cubicBezTo>
                    <a:pt x="159" y="60"/>
                    <a:pt x="151" y="63"/>
                    <a:pt x="146" y="64"/>
                  </a:cubicBezTo>
                  <a:cubicBezTo>
                    <a:pt x="157" y="57"/>
                    <a:pt x="168" y="51"/>
                    <a:pt x="177" y="46"/>
                  </a:cubicBezTo>
                  <a:cubicBezTo>
                    <a:pt x="179" y="49"/>
                    <a:pt x="184" y="57"/>
                    <a:pt x="196" y="63"/>
                  </a:cubicBezTo>
                  <a:cubicBezTo>
                    <a:pt x="207" y="69"/>
                    <a:pt x="221" y="64"/>
                    <a:pt x="221" y="64"/>
                  </a:cubicBezTo>
                  <a:cubicBezTo>
                    <a:pt x="221" y="64"/>
                    <a:pt x="213" y="49"/>
                    <a:pt x="201" y="45"/>
                  </a:cubicBezTo>
                  <a:cubicBezTo>
                    <a:pt x="195" y="43"/>
                    <a:pt x="185" y="44"/>
                    <a:pt x="180" y="45"/>
                  </a:cubicBezTo>
                  <a:cubicBezTo>
                    <a:pt x="188" y="41"/>
                    <a:pt x="196" y="38"/>
                    <a:pt x="202" y="36"/>
                  </a:cubicBezTo>
                  <a:cubicBezTo>
                    <a:pt x="204" y="37"/>
                    <a:pt x="213" y="41"/>
                    <a:pt x="220" y="38"/>
                  </a:cubicBezTo>
                  <a:cubicBezTo>
                    <a:pt x="232" y="34"/>
                    <a:pt x="238" y="27"/>
                    <a:pt x="238" y="27"/>
                  </a:cubicBezTo>
                  <a:cubicBezTo>
                    <a:pt x="238" y="27"/>
                    <a:pt x="226" y="22"/>
                    <a:pt x="219" y="23"/>
                  </a:cubicBezTo>
                  <a:cubicBezTo>
                    <a:pt x="210" y="25"/>
                    <a:pt x="203" y="33"/>
                    <a:pt x="201" y="35"/>
                  </a:cubicBezTo>
                  <a:cubicBezTo>
                    <a:pt x="196" y="37"/>
                    <a:pt x="190" y="39"/>
                    <a:pt x="184" y="42"/>
                  </a:cubicBezTo>
                  <a:cubicBezTo>
                    <a:pt x="188" y="39"/>
                    <a:pt x="196" y="33"/>
                    <a:pt x="199" y="27"/>
                  </a:cubicBezTo>
                  <a:cubicBezTo>
                    <a:pt x="205" y="16"/>
                    <a:pt x="200" y="0"/>
                    <a:pt x="200" y="0"/>
                  </a:cubicBezTo>
                  <a:cubicBezTo>
                    <a:pt x="200" y="0"/>
                    <a:pt x="186" y="5"/>
                    <a:pt x="182" y="17"/>
                  </a:cubicBezTo>
                  <a:cubicBezTo>
                    <a:pt x="178" y="30"/>
                    <a:pt x="180" y="40"/>
                    <a:pt x="181" y="43"/>
                  </a:cubicBezTo>
                  <a:cubicBezTo>
                    <a:pt x="171" y="47"/>
                    <a:pt x="160" y="53"/>
                    <a:pt x="148" y="60"/>
                  </a:cubicBezTo>
                  <a:cubicBezTo>
                    <a:pt x="152" y="56"/>
                    <a:pt x="158" y="50"/>
                    <a:pt x="160" y="44"/>
                  </a:cubicBezTo>
                  <a:cubicBezTo>
                    <a:pt x="164" y="31"/>
                    <a:pt x="156" y="16"/>
                    <a:pt x="156" y="16"/>
                  </a:cubicBezTo>
                  <a:cubicBezTo>
                    <a:pt x="156" y="16"/>
                    <a:pt x="143" y="24"/>
                    <a:pt x="142" y="37"/>
                  </a:cubicBezTo>
                  <a:cubicBezTo>
                    <a:pt x="140" y="50"/>
                    <a:pt x="143" y="60"/>
                    <a:pt x="144" y="63"/>
                  </a:cubicBezTo>
                  <a:cubicBezTo>
                    <a:pt x="138" y="67"/>
                    <a:pt x="132" y="71"/>
                    <a:pt x="125" y="77"/>
                  </a:cubicBezTo>
                  <a:cubicBezTo>
                    <a:pt x="122" y="79"/>
                    <a:pt x="119" y="81"/>
                    <a:pt x="116" y="84"/>
                  </a:cubicBezTo>
                  <a:cubicBezTo>
                    <a:pt x="119" y="79"/>
                    <a:pt x="123" y="72"/>
                    <a:pt x="124" y="67"/>
                  </a:cubicBezTo>
                  <a:cubicBezTo>
                    <a:pt x="126" y="54"/>
                    <a:pt x="115" y="40"/>
                    <a:pt x="115" y="40"/>
                  </a:cubicBezTo>
                  <a:cubicBezTo>
                    <a:pt x="115" y="40"/>
                    <a:pt x="104" y="50"/>
                    <a:pt x="104" y="63"/>
                  </a:cubicBezTo>
                  <a:cubicBezTo>
                    <a:pt x="105" y="76"/>
                    <a:pt x="109" y="85"/>
                    <a:pt x="111" y="88"/>
                  </a:cubicBezTo>
                  <a:cubicBezTo>
                    <a:pt x="103" y="96"/>
                    <a:pt x="95" y="104"/>
                    <a:pt x="88" y="114"/>
                  </a:cubicBezTo>
                  <a:cubicBezTo>
                    <a:pt x="90" y="109"/>
                    <a:pt x="93" y="102"/>
                    <a:pt x="92" y="97"/>
                  </a:cubicBezTo>
                  <a:cubicBezTo>
                    <a:pt x="92" y="83"/>
                    <a:pt x="79" y="70"/>
                    <a:pt x="79" y="70"/>
                  </a:cubicBezTo>
                  <a:cubicBezTo>
                    <a:pt x="79" y="70"/>
                    <a:pt x="69" y="83"/>
                    <a:pt x="72" y="96"/>
                  </a:cubicBezTo>
                  <a:cubicBezTo>
                    <a:pt x="74" y="109"/>
                    <a:pt x="81" y="117"/>
                    <a:pt x="83" y="120"/>
                  </a:cubicBezTo>
                  <a:cubicBezTo>
                    <a:pt x="77" y="129"/>
                    <a:pt x="70" y="140"/>
                    <a:pt x="65" y="150"/>
                  </a:cubicBezTo>
                  <a:cubicBezTo>
                    <a:pt x="66" y="145"/>
                    <a:pt x="67" y="137"/>
                    <a:pt x="66" y="132"/>
                  </a:cubicBezTo>
                  <a:cubicBezTo>
                    <a:pt x="63" y="118"/>
                    <a:pt x="48" y="108"/>
                    <a:pt x="48" y="108"/>
                  </a:cubicBezTo>
                  <a:cubicBezTo>
                    <a:pt x="48" y="108"/>
                    <a:pt x="41" y="122"/>
                    <a:pt x="45" y="135"/>
                  </a:cubicBezTo>
                  <a:cubicBezTo>
                    <a:pt x="50" y="147"/>
                    <a:pt x="58" y="154"/>
                    <a:pt x="61" y="157"/>
                  </a:cubicBezTo>
                  <a:cubicBezTo>
                    <a:pt x="56" y="167"/>
                    <a:pt x="52" y="178"/>
                    <a:pt x="48" y="189"/>
                  </a:cubicBezTo>
                  <a:cubicBezTo>
                    <a:pt x="49" y="183"/>
                    <a:pt x="48" y="176"/>
                    <a:pt x="46" y="171"/>
                  </a:cubicBezTo>
                  <a:cubicBezTo>
                    <a:pt x="41" y="158"/>
                    <a:pt x="24" y="150"/>
                    <a:pt x="24" y="150"/>
                  </a:cubicBezTo>
                  <a:cubicBezTo>
                    <a:pt x="24" y="150"/>
                    <a:pt x="19" y="166"/>
                    <a:pt x="26" y="178"/>
                  </a:cubicBezTo>
                  <a:cubicBezTo>
                    <a:pt x="33" y="189"/>
                    <a:pt x="42" y="195"/>
                    <a:pt x="46" y="197"/>
                  </a:cubicBezTo>
                  <a:cubicBezTo>
                    <a:pt x="43" y="207"/>
                    <a:pt x="40" y="218"/>
                    <a:pt x="39" y="228"/>
                  </a:cubicBezTo>
                  <a:cubicBezTo>
                    <a:pt x="38" y="223"/>
                    <a:pt x="37" y="217"/>
                    <a:pt x="34" y="213"/>
                  </a:cubicBezTo>
                  <a:cubicBezTo>
                    <a:pt x="26" y="201"/>
                    <a:pt x="8" y="196"/>
                    <a:pt x="8" y="196"/>
                  </a:cubicBezTo>
                  <a:cubicBezTo>
                    <a:pt x="8" y="196"/>
                    <a:pt x="6" y="213"/>
                    <a:pt x="15" y="224"/>
                  </a:cubicBezTo>
                  <a:cubicBezTo>
                    <a:pt x="24" y="233"/>
                    <a:pt x="33" y="238"/>
                    <a:pt x="37" y="239"/>
                  </a:cubicBezTo>
                  <a:cubicBezTo>
                    <a:pt x="36" y="250"/>
                    <a:pt x="36" y="260"/>
                    <a:pt x="37" y="271"/>
                  </a:cubicBezTo>
                  <a:cubicBezTo>
                    <a:pt x="35" y="266"/>
                    <a:pt x="32" y="260"/>
                    <a:pt x="29" y="256"/>
                  </a:cubicBezTo>
                  <a:cubicBezTo>
                    <a:pt x="19" y="245"/>
                    <a:pt x="0" y="244"/>
                    <a:pt x="0" y="244"/>
                  </a:cubicBezTo>
                  <a:cubicBezTo>
                    <a:pt x="0" y="244"/>
                    <a:pt x="1" y="261"/>
                    <a:pt x="12" y="270"/>
                  </a:cubicBezTo>
                  <a:cubicBezTo>
                    <a:pt x="22" y="279"/>
                    <a:pt x="33" y="281"/>
                    <a:pt x="37" y="282"/>
                  </a:cubicBezTo>
                  <a:cubicBezTo>
                    <a:pt x="38" y="292"/>
                    <a:pt x="39" y="302"/>
                    <a:pt x="41" y="312"/>
                  </a:cubicBezTo>
                  <a:cubicBezTo>
                    <a:pt x="39" y="307"/>
                    <a:pt x="35" y="302"/>
                    <a:pt x="32" y="299"/>
                  </a:cubicBezTo>
                  <a:cubicBezTo>
                    <a:pt x="20" y="290"/>
                    <a:pt x="0" y="292"/>
                    <a:pt x="0" y="292"/>
                  </a:cubicBezTo>
                  <a:cubicBezTo>
                    <a:pt x="0" y="292"/>
                    <a:pt x="4" y="309"/>
                    <a:pt x="17" y="316"/>
                  </a:cubicBezTo>
                  <a:cubicBezTo>
                    <a:pt x="28" y="323"/>
                    <a:pt x="39" y="323"/>
                    <a:pt x="44" y="323"/>
                  </a:cubicBezTo>
                  <a:cubicBezTo>
                    <a:pt x="47" y="333"/>
                    <a:pt x="50" y="343"/>
                    <a:pt x="54" y="352"/>
                  </a:cubicBezTo>
                  <a:cubicBezTo>
                    <a:pt x="50" y="348"/>
                    <a:pt x="46" y="343"/>
                    <a:pt x="41" y="341"/>
                  </a:cubicBezTo>
                  <a:cubicBezTo>
                    <a:pt x="28" y="334"/>
                    <a:pt x="8" y="339"/>
                    <a:pt x="8" y="339"/>
                  </a:cubicBezTo>
                  <a:cubicBezTo>
                    <a:pt x="8" y="339"/>
                    <a:pt x="15" y="356"/>
                    <a:pt x="30" y="361"/>
                  </a:cubicBezTo>
                  <a:cubicBezTo>
                    <a:pt x="42" y="365"/>
                    <a:pt x="54" y="364"/>
                    <a:pt x="58" y="363"/>
                  </a:cubicBezTo>
                  <a:cubicBezTo>
                    <a:pt x="63" y="372"/>
                    <a:pt x="68" y="381"/>
                    <a:pt x="73" y="390"/>
                  </a:cubicBezTo>
                  <a:cubicBezTo>
                    <a:pt x="68" y="386"/>
                    <a:pt x="63" y="382"/>
                    <a:pt x="58" y="380"/>
                  </a:cubicBezTo>
                  <a:cubicBezTo>
                    <a:pt x="43" y="375"/>
                    <a:pt x="25" y="384"/>
                    <a:pt x="25" y="384"/>
                  </a:cubicBezTo>
                  <a:cubicBezTo>
                    <a:pt x="25" y="384"/>
                    <a:pt x="35" y="400"/>
                    <a:pt x="50" y="402"/>
                  </a:cubicBezTo>
                  <a:cubicBezTo>
                    <a:pt x="64" y="404"/>
                    <a:pt x="75" y="401"/>
                    <a:pt x="79" y="400"/>
                  </a:cubicBezTo>
                  <a:cubicBezTo>
                    <a:pt x="85" y="408"/>
                    <a:pt x="91" y="415"/>
                    <a:pt x="97" y="423"/>
                  </a:cubicBezTo>
                  <a:cubicBezTo>
                    <a:pt x="92" y="420"/>
                    <a:pt x="87" y="417"/>
                    <a:pt x="82" y="417"/>
                  </a:cubicBezTo>
                  <a:cubicBezTo>
                    <a:pt x="66" y="414"/>
                    <a:pt x="49" y="427"/>
                    <a:pt x="49" y="427"/>
                  </a:cubicBezTo>
                  <a:cubicBezTo>
                    <a:pt x="49" y="427"/>
                    <a:pt x="62" y="441"/>
                    <a:pt x="78" y="440"/>
                  </a:cubicBezTo>
                  <a:cubicBezTo>
                    <a:pt x="91" y="440"/>
                    <a:pt x="101" y="435"/>
                    <a:pt x="106" y="433"/>
                  </a:cubicBezTo>
                  <a:cubicBezTo>
                    <a:pt x="113" y="439"/>
                    <a:pt x="120" y="446"/>
                    <a:pt x="127" y="451"/>
                  </a:cubicBezTo>
                  <a:cubicBezTo>
                    <a:pt x="122" y="450"/>
                    <a:pt x="116" y="448"/>
                    <a:pt x="112" y="448"/>
                  </a:cubicBezTo>
                  <a:cubicBezTo>
                    <a:pt x="96" y="449"/>
                    <a:pt x="81" y="464"/>
                    <a:pt x="81" y="464"/>
                  </a:cubicBezTo>
                  <a:cubicBezTo>
                    <a:pt x="81" y="464"/>
                    <a:pt x="96" y="476"/>
                    <a:pt x="112" y="473"/>
                  </a:cubicBezTo>
                  <a:cubicBezTo>
                    <a:pt x="125" y="470"/>
                    <a:pt x="134" y="464"/>
                    <a:pt x="139" y="460"/>
                  </a:cubicBezTo>
                  <a:cubicBezTo>
                    <a:pt x="144" y="464"/>
                    <a:pt x="149" y="467"/>
                    <a:pt x="154" y="470"/>
                  </a:cubicBezTo>
                  <a:cubicBezTo>
                    <a:pt x="157" y="471"/>
                    <a:pt x="160" y="473"/>
                    <a:pt x="163" y="475"/>
                  </a:cubicBezTo>
                  <a:cubicBezTo>
                    <a:pt x="157" y="474"/>
                    <a:pt x="151" y="473"/>
                    <a:pt x="147" y="474"/>
                  </a:cubicBezTo>
                  <a:cubicBezTo>
                    <a:pt x="131" y="478"/>
                    <a:pt x="118" y="496"/>
                    <a:pt x="118" y="496"/>
                  </a:cubicBezTo>
                  <a:cubicBezTo>
                    <a:pt x="118" y="496"/>
                    <a:pt x="136" y="505"/>
                    <a:pt x="151" y="499"/>
                  </a:cubicBezTo>
                  <a:cubicBezTo>
                    <a:pt x="164" y="494"/>
                    <a:pt x="172" y="486"/>
                    <a:pt x="176" y="482"/>
                  </a:cubicBezTo>
                  <a:cubicBezTo>
                    <a:pt x="185" y="486"/>
                    <a:pt x="194" y="489"/>
                    <a:pt x="202" y="492"/>
                  </a:cubicBezTo>
                  <a:cubicBezTo>
                    <a:pt x="196" y="492"/>
                    <a:pt x="190" y="492"/>
                    <a:pt x="186" y="494"/>
                  </a:cubicBezTo>
                  <a:cubicBezTo>
                    <a:pt x="170" y="501"/>
                    <a:pt x="161" y="521"/>
                    <a:pt x="161" y="521"/>
                  </a:cubicBezTo>
                  <a:cubicBezTo>
                    <a:pt x="161" y="521"/>
                    <a:pt x="180" y="527"/>
                    <a:pt x="194" y="518"/>
                  </a:cubicBezTo>
                  <a:cubicBezTo>
                    <a:pt x="206" y="511"/>
                    <a:pt x="213" y="501"/>
                    <a:pt x="216" y="496"/>
                  </a:cubicBezTo>
                  <a:cubicBezTo>
                    <a:pt x="239" y="502"/>
                    <a:pt x="253" y="503"/>
                    <a:pt x="253" y="503"/>
                  </a:cubicBezTo>
                  <a:cubicBezTo>
                    <a:pt x="253" y="499"/>
                    <a:pt x="253" y="499"/>
                    <a:pt x="253" y="499"/>
                  </a:cubicBezTo>
                  <a:cubicBezTo>
                    <a:pt x="253" y="495"/>
                    <a:pt x="253" y="495"/>
                    <a:pt x="253" y="495"/>
                  </a:cubicBezTo>
                  <a:cubicBezTo>
                    <a:pt x="253" y="495"/>
                    <a:pt x="243" y="494"/>
                    <a:pt x="224" y="490"/>
                  </a:cubicBezTo>
                  <a:close/>
                  <a:moveTo>
                    <a:pt x="538" y="316"/>
                  </a:moveTo>
                  <a:cubicBezTo>
                    <a:pt x="551" y="309"/>
                    <a:pt x="555" y="292"/>
                    <a:pt x="555" y="292"/>
                  </a:cubicBezTo>
                  <a:cubicBezTo>
                    <a:pt x="555" y="292"/>
                    <a:pt x="535" y="290"/>
                    <a:pt x="523" y="299"/>
                  </a:cubicBezTo>
                  <a:cubicBezTo>
                    <a:pt x="519" y="302"/>
                    <a:pt x="516" y="307"/>
                    <a:pt x="513" y="312"/>
                  </a:cubicBezTo>
                  <a:cubicBezTo>
                    <a:pt x="515" y="302"/>
                    <a:pt x="517" y="292"/>
                    <a:pt x="517" y="282"/>
                  </a:cubicBezTo>
                  <a:cubicBezTo>
                    <a:pt x="522" y="281"/>
                    <a:pt x="532" y="279"/>
                    <a:pt x="543" y="270"/>
                  </a:cubicBezTo>
                  <a:cubicBezTo>
                    <a:pt x="554" y="261"/>
                    <a:pt x="555" y="244"/>
                    <a:pt x="555" y="244"/>
                  </a:cubicBezTo>
                  <a:cubicBezTo>
                    <a:pt x="555" y="244"/>
                    <a:pt x="535" y="245"/>
                    <a:pt x="526" y="256"/>
                  </a:cubicBezTo>
                  <a:cubicBezTo>
                    <a:pt x="522" y="260"/>
                    <a:pt x="520" y="266"/>
                    <a:pt x="518" y="271"/>
                  </a:cubicBezTo>
                  <a:cubicBezTo>
                    <a:pt x="519" y="260"/>
                    <a:pt x="518" y="250"/>
                    <a:pt x="517" y="239"/>
                  </a:cubicBezTo>
                  <a:cubicBezTo>
                    <a:pt x="522" y="238"/>
                    <a:pt x="531" y="233"/>
                    <a:pt x="540" y="224"/>
                  </a:cubicBezTo>
                  <a:cubicBezTo>
                    <a:pt x="549" y="213"/>
                    <a:pt x="547" y="196"/>
                    <a:pt x="547" y="196"/>
                  </a:cubicBezTo>
                  <a:cubicBezTo>
                    <a:pt x="547" y="196"/>
                    <a:pt x="528" y="201"/>
                    <a:pt x="521" y="213"/>
                  </a:cubicBezTo>
                  <a:cubicBezTo>
                    <a:pt x="518" y="217"/>
                    <a:pt x="517" y="223"/>
                    <a:pt x="516" y="228"/>
                  </a:cubicBezTo>
                  <a:cubicBezTo>
                    <a:pt x="514" y="218"/>
                    <a:pt x="512" y="207"/>
                    <a:pt x="509" y="197"/>
                  </a:cubicBezTo>
                  <a:cubicBezTo>
                    <a:pt x="513" y="195"/>
                    <a:pt x="522" y="189"/>
                    <a:pt x="528" y="178"/>
                  </a:cubicBezTo>
                  <a:cubicBezTo>
                    <a:pt x="536" y="166"/>
                    <a:pt x="531" y="150"/>
                    <a:pt x="531" y="150"/>
                  </a:cubicBezTo>
                  <a:cubicBezTo>
                    <a:pt x="531" y="150"/>
                    <a:pt x="514" y="158"/>
                    <a:pt x="508" y="171"/>
                  </a:cubicBezTo>
                  <a:cubicBezTo>
                    <a:pt x="506" y="176"/>
                    <a:pt x="506" y="183"/>
                    <a:pt x="506" y="189"/>
                  </a:cubicBezTo>
                  <a:cubicBezTo>
                    <a:pt x="503" y="178"/>
                    <a:pt x="498" y="167"/>
                    <a:pt x="493" y="157"/>
                  </a:cubicBezTo>
                  <a:cubicBezTo>
                    <a:pt x="496" y="154"/>
                    <a:pt x="504" y="147"/>
                    <a:pt x="509" y="135"/>
                  </a:cubicBezTo>
                  <a:cubicBezTo>
                    <a:pt x="514" y="122"/>
                    <a:pt x="507" y="108"/>
                    <a:pt x="507" y="108"/>
                  </a:cubicBezTo>
                  <a:cubicBezTo>
                    <a:pt x="507" y="108"/>
                    <a:pt x="492" y="118"/>
                    <a:pt x="489" y="132"/>
                  </a:cubicBezTo>
                  <a:cubicBezTo>
                    <a:pt x="487" y="137"/>
                    <a:pt x="489" y="145"/>
                    <a:pt x="490" y="150"/>
                  </a:cubicBezTo>
                  <a:cubicBezTo>
                    <a:pt x="484" y="140"/>
                    <a:pt x="478" y="129"/>
                    <a:pt x="471" y="120"/>
                  </a:cubicBezTo>
                  <a:cubicBezTo>
                    <a:pt x="474" y="117"/>
                    <a:pt x="480" y="109"/>
                    <a:pt x="483" y="96"/>
                  </a:cubicBezTo>
                  <a:cubicBezTo>
                    <a:pt x="485" y="83"/>
                    <a:pt x="476" y="70"/>
                    <a:pt x="476" y="70"/>
                  </a:cubicBezTo>
                  <a:cubicBezTo>
                    <a:pt x="476" y="70"/>
                    <a:pt x="463" y="83"/>
                    <a:pt x="462" y="97"/>
                  </a:cubicBezTo>
                  <a:cubicBezTo>
                    <a:pt x="462" y="102"/>
                    <a:pt x="465" y="109"/>
                    <a:pt x="467" y="114"/>
                  </a:cubicBezTo>
                  <a:cubicBezTo>
                    <a:pt x="459" y="104"/>
                    <a:pt x="451" y="96"/>
                    <a:pt x="443" y="88"/>
                  </a:cubicBezTo>
                  <a:cubicBezTo>
                    <a:pt x="445" y="85"/>
                    <a:pt x="450" y="76"/>
                    <a:pt x="450" y="63"/>
                  </a:cubicBezTo>
                  <a:cubicBezTo>
                    <a:pt x="451" y="50"/>
                    <a:pt x="439" y="40"/>
                    <a:pt x="439" y="40"/>
                  </a:cubicBezTo>
                  <a:cubicBezTo>
                    <a:pt x="439" y="40"/>
                    <a:pt x="429" y="54"/>
                    <a:pt x="431" y="67"/>
                  </a:cubicBezTo>
                  <a:cubicBezTo>
                    <a:pt x="431" y="72"/>
                    <a:pt x="435" y="79"/>
                    <a:pt x="438" y="84"/>
                  </a:cubicBezTo>
                  <a:cubicBezTo>
                    <a:pt x="436" y="81"/>
                    <a:pt x="433" y="79"/>
                    <a:pt x="430" y="77"/>
                  </a:cubicBezTo>
                  <a:cubicBezTo>
                    <a:pt x="423" y="71"/>
                    <a:pt x="417" y="67"/>
                    <a:pt x="410" y="63"/>
                  </a:cubicBezTo>
                  <a:cubicBezTo>
                    <a:pt x="411" y="60"/>
                    <a:pt x="415" y="50"/>
                    <a:pt x="413" y="37"/>
                  </a:cubicBezTo>
                  <a:cubicBezTo>
                    <a:pt x="411" y="24"/>
                    <a:pt x="398" y="16"/>
                    <a:pt x="398" y="16"/>
                  </a:cubicBezTo>
                  <a:cubicBezTo>
                    <a:pt x="398" y="16"/>
                    <a:pt x="391" y="31"/>
                    <a:pt x="395" y="44"/>
                  </a:cubicBezTo>
                  <a:cubicBezTo>
                    <a:pt x="397" y="50"/>
                    <a:pt x="403" y="56"/>
                    <a:pt x="407" y="60"/>
                  </a:cubicBezTo>
                  <a:cubicBezTo>
                    <a:pt x="395" y="53"/>
                    <a:pt x="384" y="47"/>
                    <a:pt x="374" y="43"/>
                  </a:cubicBezTo>
                  <a:cubicBezTo>
                    <a:pt x="375" y="40"/>
                    <a:pt x="377" y="30"/>
                    <a:pt x="372" y="17"/>
                  </a:cubicBezTo>
                  <a:cubicBezTo>
                    <a:pt x="368" y="5"/>
                    <a:pt x="354" y="0"/>
                    <a:pt x="354" y="0"/>
                  </a:cubicBezTo>
                  <a:cubicBezTo>
                    <a:pt x="354" y="0"/>
                    <a:pt x="350" y="16"/>
                    <a:pt x="356" y="27"/>
                  </a:cubicBezTo>
                  <a:cubicBezTo>
                    <a:pt x="359" y="33"/>
                    <a:pt x="367" y="39"/>
                    <a:pt x="371" y="42"/>
                  </a:cubicBezTo>
                  <a:cubicBezTo>
                    <a:pt x="364" y="39"/>
                    <a:pt x="358" y="37"/>
                    <a:pt x="354" y="35"/>
                  </a:cubicBezTo>
                  <a:cubicBezTo>
                    <a:pt x="352" y="33"/>
                    <a:pt x="345" y="25"/>
                    <a:pt x="336" y="23"/>
                  </a:cubicBezTo>
                  <a:cubicBezTo>
                    <a:pt x="329" y="22"/>
                    <a:pt x="317" y="27"/>
                    <a:pt x="317" y="27"/>
                  </a:cubicBezTo>
                  <a:cubicBezTo>
                    <a:pt x="317" y="27"/>
                    <a:pt x="323" y="34"/>
                    <a:pt x="334" y="38"/>
                  </a:cubicBezTo>
                  <a:cubicBezTo>
                    <a:pt x="342" y="41"/>
                    <a:pt x="350" y="37"/>
                    <a:pt x="353" y="36"/>
                  </a:cubicBezTo>
                  <a:cubicBezTo>
                    <a:pt x="359" y="38"/>
                    <a:pt x="366" y="41"/>
                    <a:pt x="375" y="45"/>
                  </a:cubicBezTo>
                  <a:cubicBezTo>
                    <a:pt x="370" y="44"/>
                    <a:pt x="360" y="43"/>
                    <a:pt x="354" y="45"/>
                  </a:cubicBezTo>
                  <a:cubicBezTo>
                    <a:pt x="341" y="49"/>
                    <a:pt x="333" y="64"/>
                    <a:pt x="333" y="64"/>
                  </a:cubicBezTo>
                  <a:cubicBezTo>
                    <a:pt x="333" y="64"/>
                    <a:pt x="348" y="69"/>
                    <a:pt x="359" y="63"/>
                  </a:cubicBezTo>
                  <a:cubicBezTo>
                    <a:pt x="370" y="57"/>
                    <a:pt x="376" y="49"/>
                    <a:pt x="378" y="46"/>
                  </a:cubicBezTo>
                  <a:cubicBezTo>
                    <a:pt x="387" y="51"/>
                    <a:pt x="398" y="57"/>
                    <a:pt x="409" y="64"/>
                  </a:cubicBezTo>
                  <a:cubicBezTo>
                    <a:pt x="404" y="63"/>
                    <a:pt x="395" y="60"/>
                    <a:pt x="389" y="61"/>
                  </a:cubicBezTo>
                  <a:cubicBezTo>
                    <a:pt x="376" y="63"/>
                    <a:pt x="366" y="76"/>
                    <a:pt x="366" y="76"/>
                  </a:cubicBezTo>
                  <a:cubicBezTo>
                    <a:pt x="366" y="76"/>
                    <a:pt x="379" y="84"/>
                    <a:pt x="391" y="81"/>
                  </a:cubicBezTo>
                  <a:cubicBezTo>
                    <a:pt x="403" y="77"/>
                    <a:pt x="410" y="70"/>
                    <a:pt x="413" y="67"/>
                  </a:cubicBezTo>
                  <a:cubicBezTo>
                    <a:pt x="418" y="71"/>
                    <a:pt x="423" y="74"/>
                    <a:pt x="428" y="79"/>
                  </a:cubicBezTo>
                  <a:cubicBezTo>
                    <a:pt x="433" y="82"/>
                    <a:pt x="437" y="86"/>
                    <a:pt x="442" y="91"/>
                  </a:cubicBezTo>
                  <a:cubicBezTo>
                    <a:pt x="437" y="88"/>
                    <a:pt x="428" y="84"/>
                    <a:pt x="422" y="84"/>
                  </a:cubicBezTo>
                  <a:cubicBezTo>
                    <a:pt x="409" y="83"/>
                    <a:pt x="396" y="95"/>
                    <a:pt x="396" y="95"/>
                  </a:cubicBezTo>
                  <a:cubicBezTo>
                    <a:pt x="396" y="95"/>
                    <a:pt x="408" y="105"/>
                    <a:pt x="420" y="104"/>
                  </a:cubicBezTo>
                  <a:cubicBezTo>
                    <a:pt x="433" y="102"/>
                    <a:pt x="442" y="96"/>
                    <a:pt x="445" y="94"/>
                  </a:cubicBezTo>
                  <a:cubicBezTo>
                    <a:pt x="453" y="102"/>
                    <a:pt x="461" y="111"/>
                    <a:pt x="468" y="121"/>
                  </a:cubicBezTo>
                  <a:cubicBezTo>
                    <a:pt x="463" y="118"/>
                    <a:pt x="456" y="113"/>
                    <a:pt x="451" y="112"/>
                  </a:cubicBezTo>
                  <a:cubicBezTo>
                    <a:pt x="437" y="109"/>
                    <a:pt x="422" y="118"/>
                    <a:pt x="422" y="118"/>
                  </a:cubicBezTo>
                  <a:cubicBezTo>
                    <a:pt x="422" y="118"/>
                    <a:pt x="432" y="131"/>
                    <a:pt x="445" y="131"/>
                  </a:cubicBezTo>
                  <a:cubicBezTo>
                    <a:pt x="458" y="132"/>
                    <a:pt x="468" y="128"/>
                    <a:pt x="471" y="126"/>
                  </a:cubicBezTo>
                  <a:cubicBezTo>
                    <a:pt x="478" y="135"/>
                    <a:pt x="483" y="145"/>
                    <a:pt x="489" y="156"/>
                  </a:cubicBezTo>
                  <a:cubicBezTo>
                    <a:pt x="485" y="152"/>
                    <a:pt x="479" y="147"/>
                    <a:pt x="474" y="145"/>
                  </a:cubicBezTo>
                  <a:cubicBezTo>
                    <a:pt x="461" y="140"/>
                    <a:pt x="444" y="146"/>
                    <a:pt x="444" y="146"/>
                  </a:cubicBezTo>
                  <a:cubicBezTo>
                    <a:pt x="444" y="146"/>
                    <a:pt x="452" y="161"/>
                    <a:pt x="465" y="164"/>
                  </a:cubicBezTo>
                  <a:cubicBezTo>
                    <a:pt x="478" y="166"/>
                    <a:pt x="488" y="164"/>
                    <a:pt x="492" y="163"/>
                  </a:cubicBezTo>
                  <a:cubicBezTo>
                    <a:pt x="497" y="173"/>
                    <a:pt x="501" y="184"/>
                    <a:pt x="504" y="195"/>
                  </a:cubicBezTo>
                  <a:cubicBezTo>
                    <a:pt x="501" y="190"/>
                    <a:pt x="496" y="184"/>
                    <a:pt x="492" y="181"/>
                  </a:cubicBezTo>
                  <a:cubicBezTo>
                    <a:pt x="480" y="174"/>
                    <a:pt x="461" y="178"/>
                    <a:pt x="461" y="178"/>
                  </a:cubicBezTo>
                  <a:cubicBezTo>
                    <a:pt x="461" y="178"/>
                    <a:pt x="467" y="194"/>
                    <a:pt x="479" y="199"/>
                  </a:cubicBezTo>
                  <a:cubicBezTo>
                    <a:pt x="491" y="204"/>
                    <a:pt x="502" y="203"/>
                    <a:pt x="506" y="203"/>
                  </a:cubicBezTo>
                  <a:cubicBezTo>
                    <a:pt x="509" y="214"/>
                    <a:pt x="511" y="226"/>
                    <a:pt x="512" y="237"/>
                  </a:cubicBezTo>
                  <a:cubicBezTo>
                    <a:pt x="510" y="232"/>
                    <a:pt x="506" y="225"/>
                    <a:pt x="502" y="221"/>
                  </a:cubicBezTo>
                  <a:cubicBezTo>
                    <a:pt x="491" y="211"/>
                    <a:pt x="472" y="212"/>
                    <a:pt x="472" y="212"/>
                  </a:cubicBezTo>
                  <a:cubicBezTo>
                    <a:pt x="472" y="212"/>
                    <a:pt x="475" y="229"/>
                    <a:pt x="487" y="236"/>
                  </a:cubicBezTo>
                  <a:cubicBezTo>
                    <a:pt x="498" y="243"/>
                    <a:pt x="508" y="245"/>
                    <a:pt x="513" y="245"/>
                  </a:cubicBezTo>
                  <a:cubicBezTo>
                    <a:pt x="514" y="256"/>
                    <a:pt x="513" y="267"/>
                    <a:pt x="512" y="278"/>
                  </a:cubicBezTo>
                  <a:cubicBezTo>
                    <a:pt x="511" y="272"/>
                    <a:pt x="509" y="265"/>
                    <a:pt x="505" y="261"/>
                  </a:cubicBezTo>
                  <a:cubicBezTo>
                    <a:pt x="496" y="249"/>
                    <a:pt x="477" y="247"/>
                    <a:pt x="477" y="247"/>
                  </a:cubicBezTo>
                  <a:cubicBezTo>
                    <a:pt x="477" y="247"/>
                    <a:pt x="477" y="264"/>
                    <a:pt x="487" y="274"/>
                  </a:cubicBezTo>
                  <a:cubicBezTo>
                    <a:pt x="497" y="283"/>
                    <a:pt x="507" y="286"/>
                    <a:pt x="512" y="287"/>
                  </a:cubicBezTo>
                  <a:cubicBezTo>
                    <a:pt x="511" y="298"/>
                    <a:pt x="509" y="308"/>
                    <a:pt x="506" y="318"/>
                  </a:cubicBezTo>
                  <a:cubicBezTo>
                    <a:pt x="506" y="312"/>
                    <a:pt x="505" y="305"/>
                    <a:pt x="502" y="300"/>
                  </a:cubicBezTo>
                  <a:cubicBezTo>
                    <a:pt x="495" y="287"/>
                    <a:pt x="476" y="281"/>
                    <a:pt x="476" y="281"/>
                  </a:cubicBezTo>
                  <a:cubicBezTo>
                    <a:pt x="476" y="281"/>
                    <a:pt x="473" y="298"/>
                    <a:pt x="482" y="310"/>
                  </a:cubicBezTo>
                  <a:cubicBezTo>
                    <a:pt x="490" y="320"/>
                    <a:pt x="499" y="325"/>
                    <a:pt x="504" y="327"/>
                  </a:cubicBezTo>
                  <a:cubicBezTo>
                    <a:pt x="501" y="337"/>
                    <a:pt x="497" y="347"/>
                    <a:pt x="493" y="356"/>
                  </a:cubicBezTo>
                  <a:cubicBezTo>
                    <a:pt x="493" y="350"/>
                    <a:pt x="494" y="343"/>
                    <a:pt x="492" y="338"/>
                  </a:cubicBezTo>
                  <a:cubicBezTo>
                    <a:pt x="487" y="323"/>
                    <a:pt x="469" y="314"/>
                    <a:pt x="469" y="314"/>
                  </a:cubicBezTo>
                  <a:cubicBezTo>
                    <a:pt x="469" y="314"/>
                    <a:pt x="463" y="331"/>
                    <a:pt x="470" y="344"/>
                  </a:cubicBezTo>
                  <a:cubicBezTo>
                    <a:pt x="476" y="356"/>
                    <a:pt x="484" y="362"/>
                    <a:pt x="488" y="365"/>
                  </a:cubicBezTo>
                  <a:cubicBezTo>
                    <a:pt x="484" y="374"/>
                    <a:pt x="479" y="383"/>
                    <a:pt x="473" y="391"/>
                  </a:cubicBezTo>
                  <a:cubicBezTo>
                    <a:pt x="475" y="385"/>
                    <a:pt x="476" y="379"/>
                    <a:pt x="475" y="374"/>
                  </a:cubicBezTo>
                  <a:cubicBezTo>
                    <a:pt x="473" y="358"/>
                    <a:pt x="457" y="345"/>
                    <a:pt x="457" y="345"/>
                  </a:cubicBezTo>
                  <a:cubicBezTo>
                    <a:pt x="457" y="345"/>
                    <a:pt x="447" y="361"/>
                    <a:pt x="452" y="376"/>
                  </a:cubicBezTo>
                  <a:cubicBezTo>
                    <a:pt x="456" y="388"/>
                    <a:pt x="463" y="397"/>
                    <a:pt x="467" y="401"/>
                  </a:cubicBezTo>
                  <a:cubicBezTo>
                    <a:pt x="461" y="409"/>
                    <a:pt x="454" y="417"/>
                    <a:pt x="447" y="424"/>
                  </a:cubicBezTo>
                  <a:cubicBezTo>
                    <a:pt x="450" y="419"/>
                    <a:pt x="452" y="412"/>
                    <a:pt x="453" y="406"/>
                  </a:cubicBezTo>
                  <a:cubicBezTo>
                    <a:pt x="453" y="390"/>
                    <a:pt x="439" y="375"/>
                    <a:pt x="439" y="375"/>
                  </a:cubicBezTo>
                  <a:cubicBezTo>
                    <a:pt x="439" y="375"/>
                    <a:pt x="427" y="389"/>
                    <a:pt x="429" y="404"/>
                  </a:cubicBezTo>
                  <a:cubicBezTo>
                    <a:pt x="430" y="418"/>
                    <a:pt x="436" y="428"/>
                    <a:pt x="439" y="432"/>
                  </a:cubicBezTo>
                  <a:cubicBezTo>
                    <a:pt x="432" y="439"/>
                    <a:pt x="424" y="446"/>
                    <a:pt x="416" y="452"/>
                  </a:cubicBezTo>
                  <a:cubicBezTo>
                    <a:pt x="419" y="447"/>
                    <a:pt x="423" y="440"/>
                    <a:pt x="425" y="434"/>
                  </a:cubicBezTo>
                  <a:cubicBezTo>
                    <a:pt x="428" y="419"/>
                    <a:pt x="417" y="400"/>
                    <a:pt x="417" y="400"/>
                  </a:cubicBezTo>
                  <a:cubicBezTo>
                    <a:pt x="417" y="400"/>
                    <a:pt x="402" y="412"/>
                    <a:pt x="401" y="428"/>
                  </a:cubicBezTo>
                  <a:cubicBezTo>
                    <a:pt x="400" y="442"/>
                    <a:pt x="404" y="453"/>
                    <a:pt x="407" y="458"/>
                  </a:cubicBezTo>
                  <a:cubicBezTo>
                    <a:pt x="404" y="460"/>
                    <a:pt x="400" y="462"/>
                    <a:pt x="397" y="463"/>
                  </a:cubicBezTo>
                  <a:cubicBezTo>
                    <a:pt x="392" y="467"/>
                    <a:pt x="386" y="469"/>
                    <a:pt x="381" y="472"/>
                  </a:cubicBezTo>
                  <a:cubicBezTo>
                    <a:pt x="385" y="468"/>
                    <a:pt x="390" y="462"/>
                    <a:pt x="392" y="457"/>
                  </a:cubicBezTo>
                  <a:cubicBezTo>
                    <a:pt x="398" y="442"/>
                    <a:pt x="390" y="421"/>
                    <a:pt x="390" y="421"/>
                  </a:cubicBezTo>
                  <a:cubicBezTo>
                    <a:pt x="390" y="421"/>
                    <a:pt x="373" y="431"/>
                    <a:pt x="369" y="447"/>
                  </a:cubicBezTo>
                  <a:cubicBezTo>
                    <a:pt x="366" y="460"/>
                    <a:pt x="368" y="472"/>
                    <a:pt x="370" y="477"/>
                  </a:cubicBezTo>
                  <a:cubicBezTo>
                    <a:pt x="360" y="481"/>
                    <a:pt x="351" y="485"/>
                    <a:pt x="343" y="487"/>
                  </a:cubicBezTo>
                  <a:cubicBezTo>
                    <a:pt x="348" y="483"/>
                    <a:pt x="353" y="479"/>
                    <a:pt x="356" y="474"/>
                  </a:cubicBezTo>
                  <a:cubicBezTo>
                    <a:pt x="365" y="460"/>
                    <a:pt x="360" y="438"/>
                    <a:pt x="360" y="438"/>
                  </a:cubicBezTo>
                  <a:cubicBezTo>
                    <a:pt x="360" y="438"/>
                    <a:pt x="341" y="444"/>
                    <a:pt x="335" y="459"/>
                  </a:cubicBezTo>
                  <a:cubicBezTo>
                    <a:pt x="330" y="473"/>
                    <a:pt x="330" y="484"/>
                    <a:pt x="330" y="490"/>
                  </a:cubicBezTo>
                  <a:cubicBezTo>
                    <a:pt x="312" y="494"/>
                    <a:pt x="301" y="495"/>
                    <a:pt x="301" y="495"/>
                  </a:cubicBezTo>
                  <a:cubicBezTo>
                    <a:pt x="302" y="499"/>
                    <a:pt x="302" y="499"/>
                    <a:pt x="302" y="499"/>
                  </a:cubicBezTo>
                  <a:cubicBezTo>
                    <a:pt x="302" y="503"/>
                    <a:pt x="302" y="503"/>
                    <a:pt x="302" y="503"/>
                  </a:cubicBezTo>
                  <a:cubicBezTo>
                    <a:pt x="302" y="503"/>
                    <a:pt x="316" y="502"/>
                    <a:pt x="338" y="496"/>
                  </a:cubicBezTo>
                  <a:cubicBezTo>
                    <a:pt x="341" y="501"/>
                    <a:pt x="348" y="511"/>
                    <a:pt x="361" y="518"/>
                  </a:cubicBezTo>
                  <a:cubicBezTo>
                    <a:pt x="375" y="527"/>
                    <a:pt x="394" y="521"/>
                    <a:pt x="394" y="521"/>
                  </a:cubicBezTo>
                  <a:cubicBezTo>
                    <a:pt x="394" y="521"/>
                    <a:pt x="385" y="501"/>
                    <a:pt x="369" y="494"/>
                  </a:cubicBezTo>
                  <a:cubicBezTo>
                    <a:pt x="365" y="492"/>
                    <a:pt x="359" y="492"/>
                    <a:pt x="353" y="492"/>
                  </a:cubicBezTo>
                  <a:cubicBezTo>
                    <a:pt x="361" y="489"/>
                    <a:pt x="370" y="486"/>
                    <a:pt x="379" y="482"/>
                  </a:cubicBezTo>
                  <a:cubicBezTo>
                    <a:pt x="382" y="486"/>
                    <a:pt x="391" y="494"/>
                    <a:pt x="404" y="499"/>
                  </a:cubicBezTo>
                  <a:cubicBezTo>
                    <a:pt x="419" y="505"/>
                    <a:pt x="436" y="496"/>
                    <a:pt x="436" y="496"/>
                  </a:cubicBezTo>
                  <a:cubicBezTo>
                    <a:pt x="436" y="496"/>
                    <a:pt x="424" y="478"/>
                    <a:pt x="408" y="474"/>
                  </a:cubicBezTo>
                  <a:cubicBezTo>
                    <a:pt x="403" y="473"/>
                    <a:pt x="397" y="474"/>
                    <a:pt x="392" y="475"/>
                  </a:cubicBezTo>
                  <a:cubicBezTo>
                    <a:pt x="395" y="473"/>
                    <a:pt x="398" y="471"/>
                    <a:pt x="401" y="470"/>
                  </a:cubicBezTo>
                  <a:cubicBezTo>
                    <a:pt x="406" y="467"/>
                    <a:pt x="411" y="464"/>
                    <a:pt x="416" y="460"/>
                  </a:cubicBezTo>
                  <a:cubicBezTo>
                    <a:pt x="420" y="464"/>
                    <a:pt x="430" y="470"/>
                    <a:pt x="443" y="473"/>
                  </a:cubicBezTo>
                  <a:cubicBezTo>
                    <a:pt x="459" y="476"/>
                    <a:pt x="474" y="464"/>
                    <a:pt x="474" y="464"/>
                  </a:cubicBezTo>
                  <a:cubicBezTo>
                    <a:pt x="474" y="464"/>
                    <a:pt x="459" y="449"/>
                    <a:pt x="443" y="448"/>
                  </a:cubicBezTo>
                  <a:cubicBezTo>
                    <a:pt x="438" y="448"/>
                    <a:pt x="433" y="450"/>
                    <a:pt x="428" y="451"/>
                  </a:cubicBezTo>
                  <a:cubicBezTo>
                    <a:pt x="435" y="446"/>
                    <a:pt x="442" y="439"/>
                    <a:pt x="448" y="433"/>
                  </a:cubicBezTo>
                  <a:cubicBezTo>
                    <a:pt x="453" y="435"/>
                    <a:pt x="463" y="440"/>
                    <a:pt x="477" y="440"/>
                  </a:cubicBezTo>
                  <a:cubicBezTo>
                    <a:pt x="493" y="441"/>
                    <a:pt x="505" y="427"/>
                    <a:pt x="505" y="427"/>
                  </a:cubicBezTo>
                  <a:cubicBezTo>
                    <a:pt x="505" y="427"/>
                    <a:pt x="488" y="414"/>
                    <a:pt x="472" y="417"/>
                  </a:cubicBezTo>
                  <a:cubicBezTo>
                    <a:pt x="468" y="417"/>
                    <a:pt x="462" y="420"/>
                    <a:pt x="458" y="423"/>
                  </a:cubicBezTo>
                  <a:cubicBezTo>
                    <a:pt x="464" y="415"/>
                    <a:pt x="470" y="408"/>
                    <a:pt x="475" y="400"/>
                  </a:cubicBezTo>
                  <a:cubicBezTo>
                    <a:pt x="480" y="401"/>
                    <a:pt x="491" y="404"/>
                    <a:pt x="505" y="402"/>
                  </a:cubicBezTo>
                  <a:cubicBezTo>
                    <a:pt x="520" y="400"/>
                    <a:pt x="530" y="384"/>
                    <a:pt x="530" y="384"/>
                  </a:cubicBezTo>
                  <a:cubicBezTo>
                    <a:pt x="530" y="384"/>
                    <a:pt x="511" y="375"/>
                    <a:pt x="496" y="380"/>
                  </a:cubicBezTo>
                  <a:cubicBezTo>
                    <a:pt x="492" y="382"/>
                    <a:pt x="486" y="386"/>
                    <a:pt x="482" y="390"/>
                  </a:cubicBezTo>
                  <a:cubicBezTo>
                    <a:pt x="487" y="381"/>
                    <a:pt x="492" y="372"/>
                    <a:pt x="496" y="363"/>
                  </a:cubicBezTo>
                  <a:cubicBezTo>
                    <a:pt x="501" y="364"/>
                    <a:pt x="512" y="365"/>
                    <a:pt x="525" y="361"/>
                  </a:cubicBezTo>
                  <a:cubicBezTo>
                    <a:pt x="539" y="356"/>
                    <a:pt x="546" y="339"/>
                    <a:pt x="546" y="339"/>
                  </a:cubicBezTo>
                  <a:cubicBezTo>
                    <a:pt x="546" y="339"/>
                    <a:pt x="527" y="334"/>
                    <a:pt x="513" y="341"/>
                  </a:cubicBezTo>
                  <a:cubicBezTo>
                    <a:pt x="509" y="343"/>
                    <a:pt x="505" y="348"/>
                    <a:pt x="501" y="352"/>
                  </a:cubicBezTo>
                  <a:cubicBezTo>
                    <a:pt x="505" y="343"/>
                    <a:pt x="508" y="333"/>
                    <a:pt x="510" y="323"/>
                  </a:cubicBezTo>
                  <a:cubicBezTo>
                    <a:pt x="515" y="323"/>
                    <a:pt x="526" y="323"/>
                    <a:pt x="538" y="316"/>
                  </a:cubicBezTo>
                  <a:close/>
                </a:path>
              </a:pathLst>
            </a:custGeom>
            <a:gradFill rotWithShape="1">
              <a:gsLst>
                <a:gs pos="1000">
                  <a:srgbClr val="F6A89B"/>
                </a:gs>
                <a:gs pos="28000">
                  <a:srgbClr val="F07B65"/>
                </a:gs>
                <a:gs pos="100000">
                  <a:srgbClr val="E30000"/>
                </a:gs>
              </a:gsLst>
              <a:lin ang="5400000" scaled="0"/>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9" name="Freeform 9"/>
            <p:cNvSpPr>
              <a:spLocks noEditPoints="1"/>
            </p:cNvSpPr>
            <p:nvPr/>
          </p:nvSpPr>
          <p:spPr bwMode="auto">
            <a:xfrm>
              <a:off x="9093" y="4150"/>
              <a:ext cx="996" cy="990"/>
            </a:xfrm>
            <a:custGeom>
              <a:avLst/>
              <a:gdLst>
                <a:gd name="T0" fmla="*/ 2329 w 3293"/>
                <a:gd name="T1" fmla="*/ 1340 h 3267"/>
                <a:gd name="T2" fmla="*/ 1366 w 3293"/>
                <a:gd name="T3" fmla="*/ 2303 h 3267"/>
                <a:gd name="T4" fmla="*/ 2329 w 3293"/>
                <a:gd name="T5" fmla="*/ 3267 h 3267"/>
                <a:gd name="T6" fmla="*/ 3293 w 3293"/>
                <a:gd name="T7" fmla="*/ 2303 h 3267"/>
                <a:gd name="T8" fmla="*/ 2329 w 3293"/>
                <a:gd name="T9" fmla="*/ 1340 h 3267"/>
                <a:gd name="T10" fmla="*/ 2244 w 3293"/>
                <a:gd name="T11" fmla="*/ 2844 h 3267"/>
                <a:gd name="T12" fmla="*/ 2120 w 3293"/>
                <a:gd name="T13" fmla="*/ 2844 h 3267"/>
                <a:gd name="T14" fmla="*/ 1641 w 3293"/>
                <a:gd name="T15" fmla="*/ 2366 h 3267"/>
                <a:gd name="T16" fmla="*/ 1641 w 3293"/>
                <a:gd name="T17" fmla="*/ 2241 h 3267"/>
                <a:gd name="T18" fmla="*/ 1710 w 3293"/>
                <a:gd name="T19" fmla="*/ 2172 h 3267"/>
                <a:gd name="T20" fmla="*/ 1835 w 3293"/>
                <a:gd name="T21" fmla="*/ 2172 h 3267"/>
                <a:gd name="T22" fmla="*/ 2182 w 3293"/>
                <a:gd name="T23" fmla="*/ 2520 h 3267"/>
                <a:gd name="T24" fmla="*/ 2837 w 3293"/>
                <a:gd name="T25" fmla="*/ 1864 h 3267"/>
                <a:gd name="T26" fmla="*/ 2962 w 3293"/>
                <a:gd name="T27" fmla="*/ 1864 h 3267"/>
                <a:gd name="T28" fmla="*/ 3031 w 3293"/>
                <a:gd name="T29" fmla="*/ 1933 h 3267"/>
                <a:gd name="T30" fmla="*/ 3031 w 3293"/>
                <a:gd name="T31" fmla="*/ 2058 h 3267"/>
                <a:gd name="T32" fmla="*/ 2244 w 3293"/>
                <a:gd name="T33" fmla="*/ 2844 h 3267"/>
                <a:gd name="T34" fmla="*/ 1051 w 3293"/>
                <a:gd name="T35" fmla="*/ 2300 h 3267"/>
                <a:gd name="T36" fmla="*/ 2329 w 3293"/>
                <a:gd name="T37" fmla="*/ 1022 h 3267"/>
                <a:gd name="T38" fmla="*/ 2385 w 3293"/>
                <a:gd name="T39" fmla="*/ 1022 h 3267"/>
                <a:gd name="T40" fmla="*/ 2392 w 3293"/>
                <a:gd name="T41" fmla="*/ 927 h 3267"/>
                <a:gd name="T42" fmla="*/ 1464 w 3293"/>
                <a:gd name="T43" fmla="*/ 0 h 3267"/>
                <a:gd name="T44" fmla="*/ 537 w 3293"/>
                <a:gd name="T45" fmla="*/ 927 h 3267"/>
                <a:gd name="T46" fmla="*/ 1061 w 3293"/>
                <a:gd name="T47" fmla="*/ 1763 h 3267"/>
                <a:gd name="T48" fmla="*/ 0 w 3293"/>
                <a:gd name="T49" fmla="*/ 3051 h 3267"/>
                <a:gd name="T50" fmla="*/ 0 w 3293"/>
                <a:gd name="T51" fmla="*/ 3257 h 3267"/>
                <a:gd name="T52" fmla="*/ 1481 w 3293"/>
                <a:gd name="T53" fmla="*/ 3257 h 3267"/>
                <a:gd name="T54" fmla="*/ 1051 w 3293"/>
                <a:gd name="T55" fmla="*/ 2300 h 3267"/>
                <a:gd name="T56" fmla="*/ 1051 w 3293"/>
                <a:gd name="T57" fmla="*/ 2300 h 3267"/>
                <a:gd name="T58" fmla="*/ 1051 w 3293"/>
                <a:gd name="T59" fmla="*/ 2300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93" h="3267">
                  <a:moveTo>
                    <a:pt x="2329" y="1340"/>
                  </a:moveTo>
                  <a:cubicBezTo>
                    <a:pt x="1798" y="1340"/>
                    <a:pt x="1366" y="1769"/>
                    <a:pt x="1366" y="2303"/>
                  </a:cubicBezTo>
                  <a:cubicBezTo>
                    <a:pt x="1366" y="2838"/>
                    <a:pt x="1795" y="3267"/>
                    <a:pt x="2329" y="3267"/>
                  </a:cubicBezTo>
                  <a:cubicBezTo>
                    <a:pt x="2863" y="3267"/>
                    <a:pt x="3293" y="2838"/>
                    <a:pt x="3293" y="2303"/>
                  </a:cubicBezTo>
                  <a:cubicBezTo>
                    <a:pt x="3293" y="1769"/>
                    <a:pt x="2860" y="1340"/>
                    <a:pt x="2329" y="1340"/>
                  </a:cubicBezTo>
                  <a:close/>
                  <a:moveTo>
                    <a:pt x="2244" y="2844"/>
                  </a:moveTo>
                  <a:cubicBezTo>
                    <a:pt x="2211" y="2877"/>
                    <a:pt x="2156" y="2877"/>
                    <a:pt x="2120" y="2844"/>
                  </a:cubicBezTo>
                  <a:cubicBezTo>
                    <a:pt x="1641" y="2366"/>
                    <a:pt x="1641" y="2366"/>
                    <a:pt x="1641" y="2366"/>
                  </a:cubicBezTo>
                  <a:cubicBezTo>
                    <a:pt x="1608" y="2333"/>
                    <a:pt x="1608" y="2277"/>
                    <a:pt x="1641" y="2241"/>
                  </a:cubicBezTo>
                  <a:cubicBezTo>
                    <a:pt x="1710" y="2172"/>
                    <a:pt x="1710" y="2172"/>
                    <a:pt x="1710" y="2172"/>
                  </a:cubicBezTo>
                  <a:cubicBezTo>
                    <a:pt x="1743" y="2140"/>
                    <a:pt x="1798" y="2140"/>
                    <a:pt x="1835" y="2172"/>
                  </a:cubicBezTo>
                  <a:cubicBezTo>
                    <a:pt x="2182" y="2520"/>
                    <a:pt x="2182" y="2520"/>
                    <a:pt x="2182" y="2520"/>
                  </a:cubicBezTo>
                  <a:cubicBezTo>
                    <a:pt x="2837" y="1864"/>
                    <a:pt x="2837" y="1864"/>
                    <a:pt x="2837" y="1864"/>
                  </a:cubicBezTo>
                  <a:cubicBezTo>
                    <a:pt x="2870" y="1832"/>
                    <a:pt x="2926" y="1832"/>
                    <a:pt x="2962" y="1864"/>
                  </a:cubicBezTo>
                  <a:cubicBezTo>
                    <a:pt x="3031" y="1933"/>
                    <a:pt x="3031" y="1933"/>
                    <a:pt x="3031" y="1933"/>
                  </a:cubicBezTo>
                  <a:cubicBezTo>
                    <a:pt x="3063" y="1966"/>
                    <a:pt x="3063" y="2022"/>
                    <a:pt x="3031" y="2058"/>
                  </a:cubicBezTo>
                  <a:lnTo>
                    <a:pt x="2244" y="2844"/>
                  </a:lnTo>
                  <a:close/>
                  <a:moveTo>
                    <a:pt x="1051" y="2300"/>
                  </a:moveTo>
                  <a:cubicBezTo>
                    <a:pt x="1051" y="1596"/>
                    <a:pt x="1625" y="1022"/>
                    <a:pt x="2329" y="1022"/>
                  </a:cubicBezTo>
                  <a:cubicBezTo>
                    <a:pt x="2385" y="1022"/>
                    <a:pt x="2385" y="1022"/>
                    <a:pt x="2385" y="1022"/>
                  </a:cubicBezTo>
                  <a:cubicBezTo>
                    <a:pt x="2388" y="989"/>
                    <a:pt x="2392" y="957"/>
                    <a:pt x="2392" y="927"/>
                  </a:cubicBezTo>
                  <a:cubicBezTo>
                    <a:pt x="2392" y="416"/>
                    <a:pt x="1975" y="0"/>
                    <a:pt x="1464" y="0"/>
                  </a:cubicBezTo>
                  <a:cubicBezTo>
                    <a:pt x="953" y="0"/>
                    <a:pt x="537" y="416"/>
                    <a:pt x="537" y="927"/>
                  </a:cubicBezTo>
                  <a:cubicBezTo>
                    <a:pt x="537" y="1294"/>
                    <a:pt x="750" y="1612"/>
                    <a:pt x="1061" y="1763"/>
                  </a:cubicBezTo>
                  <a:cubicBezTo>
                    <a:pt x="458" y="1881"/>
                    <a:pt x="0" y="2415"/>
                    <a:pt x="0" y="3051"/>
                  </a:cubicBezTo>
                  <a:cubicBezTo>
                    <a:pt x="0" y="3257"/>
                    <a:pt x="0" y="3257"/>
                    <a:pt x="0" y="3257"/>
                  </a:cubicBezTo>
                  <a:cubicBezTo>
                    <a:pt x="1481" y="3257"/>
                    <a:pt x="1481" y="3257"/>
                    <a:pt x="1481" y="3257"/>
                  </a:cubicBezTo>
                  <a:cubicBezTo>
                    <a:pt x="1218" y="3024"/>
                    <a:pt x="1051" y="2680"/>
                    <a:pt x="1051" y="2300"/>
                  </a:cubicBezTo>
                  <a:close/>
                  <a:moveTo>
                    <a:pt x="1051" y="2300"/>
                  </a:moveTo>
                  <a:cubicBezTo>
                    <a:pt x="1051" y="2300"/>
                    <a:pt x="1051" y="2300"/>
                    <a:pt x="1051" y="2300"/>
                  </a:cubicBezTo>
                </a:path>
              </a:pathLst>
            </a:custGeom>
            <a:gradFill rotWithShape="1">
              <a:gsLst>
                <a:gs pos="1000">
                  <a:srgbClr val="F6A89B"/>
                </a:gs>
                <a:gs pos="28000">
                  <a:srgbClr val="F07B65"/>
                </a:gs>
                <a:gs pos="100000">
                  <a:srgbClr val="E30000"/>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cxnSp>
        <p:nvCxnSpPr>
          <p:cNvPr id="60" name="直接连接符 59"/>
          <p:cNvCxnSpPr/>
          <p:nvPr/>
        </p:nvCxnSpPr>
        <p:spPr>
          <a:xfrm>
            <a:off x="4397375" y="2110740"/>
            <a:ext cx="0" cy="3439795"/>
          </a:xfrm>
          <a:prstGeom prst="line">
            <a:avLst/>
          </a:prstGeom>
          <a:ln w="19050">
            <a:solidFill>
              <a:srgbClr val="F9EEEF"/>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7827645" y="2110740"/>
            <a:ext cx="0" cy="3439795"/>
          </a:xfrm>
          <a:prstGeom prst="line">
            <a:avLst/>
          </a:prstGeom>
          <a:ln w="19050">
            <a:solidFill>
              <a:srgbClr val="F9EEEF"/>
            </a:solidFill>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1152525" y="4130675"/>
            <a:ext cx="3075305" cy="368300"/>
          </a:xfrm>
          <a:prstGeom prst="rect">
            <a:avLst/>
          </a:prstGeom>
          <a:noFill/>
        </p:spPr>
        <p:txBody>
          <a:bodyPr wrap="square">
            <a:spAutoFit/>
          </a:bodyPr>
          <a:lstStyle/>
          <a:p>
            <a:pPr algn="ctr">
              <a:buClrTx/>
              <a:buSzTx/>
              <a:buFontTx/>
            </a:pPr>
            <a:r>
              <a:rPr lang="zh-CN" altLang="en-US" b="1" dirty="0">
                <a:solidFill>
                  <a:schemeClr val="accent1"/>
                </a:solidFill>
                <a:cs typeface="+mn-ea"/>
                <a:sym typeface="+mn-lt"/>
              </a:rPr>
              <a:t>五四运动</a:t>
            </a:r>
          </a:p>
        </p:txBody>
      </p:sp>
      <p:sp>
        <p:nvSpPr>
          <p:cNvPr id="63" name="矩形 62"/>
          <p:cNvSpPr/>
          <p:nvPr>
            <p:custDataLst>
              <p:tags r:id="rId2"/>
            </p:custDataLst>
          </p:nvPr>
        </p:nvSpPr>
        <p:spPr>
          <a:xfrm>
            <a:off x="4857115" y="4551045"/>
            <a:ext cx="2574925" cy="1106805"/>
          </a:xfrm>
          <a:prstGeom prst="rect">
            <a:avLst/>
          </a:prstGeom>
        </p:spPr>
        <p:txBody>
          <a:bodyPr wrap="square">
            <a:spAutoFit/>
          </a:bodyPr>
          <a:lstStyle/>
          <a:p>
            <a:pPr algn="ctr">
              <a:lnSpc>
                <a:spcPct val="150000"/>
              </a:lnSpc>
            </a:pPr>
            <a:r>
              <a:rPr lang="zh-CN" altLang="en-US" sz="1100" dirty="0" smtClean="0">
                <a:solidFill>
                  <a:schemeClr val="tx1">
                    <a:lumMod val="50000"/>
                    <a:lumOff val="50000"/>
                  </a:schemeClr>
                </a:solidFill>
                <a:cs typeface="+mn-ea"/>
                <a:sym typeface="+mn-lt"/>
              </a:rPr>
              <a:t>以五四运动为新起点，中国人民一路披荆斩棘、跋山涉水，经历无数坎坷，付出巨大艰辛，创造了一个又一个人间奇迹，书写了一部感天动地的奋斗史诗</a:t>
            </a:r>
          </a:p>
        </p:txBody>
      </p:sp>
      <p:sp>
        <p:nvSpPr>
          <p:cNvPr id="64" name="文本框 63"/>
          <p:cNvSpPr txBox="1"/>
          <p:nvPr/>
        </p:nvSpPr>
        <p:spPr>
          <a:xfrm>
            <a:off x="4606925" y="4156075"/>
            <a:ext cx="3075305" cy="368300"/>
          </a:xfrm>
          <a:prstGeom prst="rect">
            <a:avLst/>
          </a:prstGeom>
          <a:noFill/>
        </p:spPr>
        <p:txBody>
          <a:bodyPr wrap="square">
            <a:spAutoFit/>
          </a:bodyPr>
          <a:lstStyle/>
          <a:p>
            <a:pPr algn="ctr">
              <a:buClrTx/>
              <a:buSzTx/>
              <a:buFontTx/>
            </a:pPr>
            <a:r>
              <a:rPr lang="zh-CN" altLang="en-US" b="1" dirty="0">
                <a:solidFill>
                  <a:schemeClr val="accent1"/>
                </a:solidFill>
                <a:cs typeface="+mn-ea"/>
                <a:sym typeface="+mn-lt"/>
              </a:rPr>
              <a:t>五四运动</a:t>
            </a:r>
          </a:p>
        </p:txBody>
      </p:sp>
      <p:sp>
        <p:nvSpPr>
          <p:cNvPr id="65" name="矩形 64"/>
          <p:cNvSpPr/>
          <p:nvPr>
            <p:custDataLst>
              <p:tags r:id="rId3"/>
            </p:custDataLst>
          </p:nvPr>
        </p:nvSpPr>
        <p:spPr>
          <a:xfrm>
            <a:off x="8248015" y="4563745"/>
            <a:ext cx="2574925" cy="1106805"/>
          </a:xfrm>
          <a:prstGeom prst="rect">
            <a:avLst/>
          </a:prstGeom>
        </p:spPr>
        <p:txBody>
          <a:bodyPr wrap="square">
            <a:spAutoFit/>
          </a:bodyPr>
          <a:lstStyle/>
          <a:p>
            <a:pPr algn="ctr">
              <a:lnSpc>
                <a:spcPct val="150000"/>
              </a:lnSpc>
            </a:pPr>
            <a:r>
              <a:rPr lang="zh-CN" altLang="en-US" sz="1100" dirty="0" smtClean="0">
                <a:solidFill>
                  <a:schemeClr val="tx1">
                    <a:lumMod val="50000"/>
                    <a:lumOff val="50000"/>
                  </a:schemeClr>
                </a:solidFill>
                <a:cs typeface="+mn-ea"/>
                <a:sym typeface="+mn-lt"/>
              </a:rPr>
              <a:t>以五四运动为新起点，中国人民一路披荆斩棘、跋山涉水，经历无数坎坷，付出巨大艰辛，创造了一个又一个人间奇迹，书写了一部感天动地的奋斗史诗</a:t>
            </a:r>
          </a:p>
        </p:txBody>
      </p:sp>
      <p:sp>
        <p:nvSpPr>
          <p:cNvPr id="66" name="文本框 65"/>
          <p:cNvSpPr txBox="1"/>
          <p:nvPr/>
        </p:nvSpPr>
        <p:spPr>
          <a:xfrm>
            <a:off x="7997825" y="4168775"/>
            <a:ext cx="3075305" cy="368300"/>
          </a:xfrm>
          <a:prstGeom prst="rect">
            <a:avLst/>
          </a:prstGeom>
          <a:noFill/>
        </p:spPr>
        <p:txBody>
          <a:bodyPr wrap="square">
            <a:spAutoFit/>
          </a:bodyPr>
          <a:lstStyle/>
          <a:p>
            <a:pPr algn="ctr">
              <a:buClrTx/>
              <a:buSzTx/>
              <a:buFontTx/>
            </a:pPr>
            <a:r>
              <a:rPr lang="zh-CN" altLang="en-US" b="1" dirty="0">
                <a:solidFill>
                  <a:schemeClr val="accent1"/>
                </a:solidFill>
                <a:cs typeface="+mn-ea"/>
                <a:sym typeface="+mn-lt"/>
              </a:rPr>
              <a:t>五四运动</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1000"/>
                                        <p:tgtEl>
                                          <p:spTgt spid="55"/>
                                        </p:tgtEl>
                                      </p:cBhvr>
                                    </p:animEffect>
                                    <p:anim calcmode="lin" valueType="num">
                                      <p:cBhvr>
                                        <p:cTn id="38" dur="1000" fill="hold"/>
                                        <p:tgtEl>
                                          <p:spTgt spid="55"/>
                                        </p:tgtEl>
                                        <p:attrNameLst>
                                          <p:attrName>ppt_x</p:attrName>
                                        </p:attrNameLst>
                                      </p:cBhvr>
                                      <p:tavLst>
                                        <p:tav tm="0">
                                          <p:val>
                                            <p:strVal val="#ppt_x"/>
                                          </p:val>
                                        </p:tav>
                                        <p:tav tm="100000">
                                          <p:val>
                                            <p:strVal val="#ppt_x"/>
                                          </p:val>
                                        </p:tav>
                                      </p:tavLst>
                                    </p:anim>
                                    <p:anim calcmode="lin" valueType="num">
                                      <p:cBhvr>
                                        <p:cTn id="39" dur="1000" fill="hold"/>
                                        <p:tgtEl>
                                          <p:spTgt spid="55"/>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anim calcmode="lin" valueType="num">
                                      <p:cBhvr>
                                        <p:cTn id="43" dur="1000" fill="hold"/>
                                        <p:tgtEl>
                                          <p:spTgt spid="60"/>
                                        </p:tgtEl>
                                        <p:attrNameLst>
                                          <p:attrName>ppt_x</p:attrName>
                                        </p:attrNameLst>
                                      </p:cBhvr>
                                      <p:tavLst>
                                        <p:tav tm="0">
                                          <p:val>
                                            <p:strVal val="#ppt_x"/>
                                          </p:val>
                                        </p:tav>
                                        <p:tav tm="100000">
                                          <p:val>
                                            <p:strVal val="#ppt_x"/>
                                          </p:val>
                                        </p:tav>
                                      </p:tavLst>
                                    </p:anim>
                                    <p:anim calcmode="lin" valueType="num">
                                      <p:cBhvr>
                                        <p:cTn id="44" dur="1000" fill="hold"/>
                                        <p:tgtEl>
                                          <p:spTgt spid="60"/>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1000"/>
                                        <p:tgtEl>
                                          <p:spTgt spid="61"/>
                                        </p:tgtEl>
                                      </p:cBhvr>
                                    </p:animEffect>
                                    <p:anim calcmode="lin" valueType="num">
                                      <p:cBhvr>
                                        <p:cTn id="48" dur="1000" fill="hold"/>
                                        <p:tgtEl>
                                          <p:spTgt spid="61"/>
                                        </p:tgtEl>
                                        <p:attrNameLst>
                                          <p:attrName>ppt_x</p:attrName>
                                        </p:attrNameLst>
                                      </p:cBhvr>
                                      <p:tavLst>
                                        <p:tav tm="0">
                                          <p:val>
                                            <p:strVal val="#ppt_x"/>
                                          </p:val>
                                        </p:tav>
                                        <p:tav tm="100000">
                                          <p:val>
                                            <p:strVal val="#ppt_x"/>
                                          </p:val>
                                        </p:tav>
                                      </p:tavLst>
                                    </p:anim>
                                    <p:anim calcmode="lin" valueType="num">
                                      <p:cBhvr>
                                        <p:cTn id="49" dur="1000" fill="hold"/>
                                        <p:tgtEl>
                                          <p:spTgt spid="61"/>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1000"/>
                                        <p:tgtEl>
                                          <p:spTgt spid="62"/>
                                        </p:tgtEl>
                                      </p:cBhvr>
                                    </p:animEffect>
                                    <p:anim calcmode="lin" valueType="num">
                                      <p:cBhvr>
                                        <p:cTn id="53" dur="1000" fill="hold"/>
                                        <p:tgtEl>
                                          <p:spTgt spid="62"/>
                                        </p:tgtEl>
                                        <p:attrNameLst>
                                          <p:attrName>ppt_x</p:attrName>
                                        </p:attrNameLst>
                                      </p:cBhvr>
                                      <p:tavLst>
                                        <p:tav tm="0">
                                          <p:val>
                                            <p:strVal val="#ppt_x"/>
                                          </p:val>
                                        </p:tav>
                                        <p:tav tm="100000">
                                          <p:val>
                                            <p:strVal val="#ppt_x"/>
                                          </p:val>
                                        </p:tav>
                                      </p:tavLst>
                                    </p:anim>
                                    <p:anim calcmode="lin" valueType="num">
                                      <p:cBhvr>
                                        <p:cTn id="54" dur="1000" fill="hold"/>
                                        <p:tgtEl>
                                          <p:spTgt spid="6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1000"/>
                                        <p:tgtEl>
                                          <p:spTgt spid="63"/>
                                        </p:tgtEl>
                                      </p:cBhvr>
                                    </p:animEffect>
                                    <p:anim calcmode="lin" valueType="num">
                                      <p:cBhvr>
                                        <p:cTn id="58" dur="1000" fill="hold"/>
                                        <p:tgtEl>
                                          <p:spTgt spid="63"/>
                                        </p:tgtEl>
                                        <p:attrNameLst>
                                          <p:attrName>ppt_x</p:attrName>
                                        </p:attrNameLst>
                                      </p:cBhvr>
                                      <p:tavLst>
                                        <p:tav tm="0">
                                          <p:val>
                                            <p:strVal val="#ppt_x"/>
                                          </p:val>
                                        </p:tav>
                                        <p:tav tm="100000">
                                          <p:val>
                                            <p:strVal val="#ppt_x"/>
                                          </p:val>
                                        </p:tav>
                                      </p:tavLst>
                                    </p:anim>
                                    <p:anim calcmode="lin" valueType="num">
                                      <p:cBhvr>
                                        <p:cTn id="59" dur="1000" fill="hold"/>
                                        <p:tgtEl>
                                          <p:spTgt spid="6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1000" fill="hold"/>
                                        <p:tgtEl>
                                          <p:spTgt spid="6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1000"/>
                                        <p:tgtEl>
                                          <p:spTgt spid="65"/>
                                        </p:tgtEl>
                                      </p:cBhvr>
                                    </p:animEffect>
                                    <p:anim calcmode="lin" valueType="num">
                                      <p:cBhvr>
                                        <p:cTn id="68" dur="1000" fill="hold"/>
                                        <p:tgtEl>
                                          <p:spTgt spid="65"/>
                                        </p:tgtEl>
                                        <p:attrNameLst>
                                          <p:attrName>ppt_x</p:attrName>
                                        </p:attrNameLst>
                                      </p:cBhvr>
                                      <p:tavLst>
                                        <p:tav tm="0">
                                          <p:val>
                                            <p:strVal val="#ppt_x"/>
                                          </p:val>
                                        </p:tav>
                                        <p:tav tm="100000">
                                          <p:val>
                                            <p:strVal val="#ppt_x"/>
                                          </p:val>
                                        </p:tav>
                                      </p:tavLst>
                                    </p:anim>
                                    <p:anim calcmode="lin" valueType="num">
                                      <p:cBhvr>
                                        <p:cTn id="69" dur="1000" fill="hold"/>
                                        <p:tgtEl>
                                          <p:spTgt spid="65"/>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1000"/>
                                        <p:tgtEl>
                                          <p:spTgt spid="66"/>
                                        </p:tgtEl>
                                      </p:cBhvr>
                                    </p:animEffect>
                                    <p:anim calcmode="lin" valueType="num">
                                      <p:cBhvr>
                                        <p:cTn id="73" dur="1000" fill="hold"/>
                                        <p:tgtEl>
                                          <p:spTgt spid="66"/>
                                        </p:tgtEl>
                                        <p:attrNameLst>
                                          <p:attrName>ppt_x</p:attrName>
                                        </p:attrNameLst>
                                      </p:cBhvr>
                                      <p:tavLst>
                                        <p:tav tm="0">
                                          <p:val>
                                            <p:strVal val="#ppt_x"/>
                                          </p:val>
                                        </p:tav>
                                        <p:tav tm="100000">
                                          <p:val>
                                            <p:strVal val="#ppt_x"/>
                                          </p:val>
                                        </p:tav>
                                      </p:tavLst>
                                    </p:anim>
                                    <p:anim calcmode="lin" valueType="num">
                                      <p:cBhvr>
                                        <p:cTn id="7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2" grpId="0"/>
      <p:bldP spid="2" grpId="1"/>
      <p:bldP spid="42" grpId="0" animBg="1"/>
      <p:bldP spid="42" grpId="1" animBg="1"/>
      <p:bldP spid="44" grpId="0" animBg="1"/>
      <p:bldP spid="44" grpId="1" animBg="1"/>
      <p:bldP spid="62" grpId="0"/>
      <p:bldP spid="62" grpId="1"/>
      <p:bldP spid="63" grpId="0"/>
      <p:bldP spid="63" grpId="1"/>
      <p:bldP spid="64" grpId="0"/>
      <p:bldP spid="64" grpId="1"/>
      <p:bldP spid="65" grpId="0"/>
      <p:bldP spid="65" grpId="1"/>
      <p:bldP spid="66" grpId="0"/>
      <p:bldP spid="6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图片1副本"/>
          <p:cNvPicPr>
            <a:picLocks noChangeAspect="1"/>
          </p:cNvPicPr>
          <p:nvPr/>
        </p:nvPicPr>
        <p:blipFill>
          <a:blip r:embed="rId2" cstate="screen"/>
          <a:stretch>
            <a:fillRect/>
          </a:stretch>
        </p:blipFill>
        <p:spPr>
          <a:xfrm>
            <a:off x="0" y="0"/>
            <a:ext cx="12234545" cy="7014845"/>
          </a:xfrm>
          <a:prstGeom prst="rect">
            <a:avLst/>
          </a:prstGeom>
        </p:spPr>
      </p:pic>
      <p:pic>
        <p:nvPicPr>
          <p:cNvPr id="7" name="图片 6" descr="51miz-E1136605-D88FF844"/>
          <p:cNvPicPr>
            <a:picLocks noChangeAspect="1"/>
          </p:cNvPicPr>
          <p:nvPr/>
        </p:nvPicPr>
        <p:blipFill>
          <a:blip r:embed="rId3" cstate="screen"/>
          <a:stretch>
            <a:fillRect/>
          </a:stretch>
        </p:blipFill>
        <p:spPr>
          <a:xfrm>
            <a:off x="10066655" y="241935"/>
            <a:ext cx="1882775" cy="1882775"/>
          </a:xfrm>
          <a:prstGeom prst="rect">
            <a:avLst/>
          </a:prstGeom>
        </p:spPr>
      </p:pic>
      <p:pic>
        <p:nvPicPr>
          <p:cNvPr id="8" name="图片 7" descr="18acb737421219a8b481150ec50a8831"/>
          <p:cNvPicPr>
            <a:picLocks noChangeAspect="1"/>
          </p:cNvPicPr>
          <p:nvPr/>
        </p:nvPicPr>
        <p:blipFill>
          <a:blip r:embed="rId4" cstate="screen"/>
          <a:srcRect/>
          <a:stretch>
            <a:fillRect/>
          </a:stretch>
        </p:blipFill>
        <p:spPr>
          <a:xfrm>
            <a:off x="3079433" y="1572895"/>
            <a:ext cx="6277610" cy="507365"/>
          </a:xfrm>
          <a:prstGeom prst="rect">
            <a:avLst/>
          </a:prstGeom>
        </p:spPr>
      </p:pic>
      <p:pic>
        <p:nvPicPr>
          <p:cNvPr id="9" name="图片 8" descr="18acb737421219a8b481150ec50a8831"/>
          <p:cNvPicPr>
            <a:picLocks noChangeAspect="1"/>
          </p:cNvPicPr>
          <p:nvPr/>
        </p:nvPicPr>
        <p:blipFill>
          <a:blip r:embed="rId5" cstate="screen"/>
          <a:srcRect/>
          <a:stretch>
            <a:fillRect/>
          </a:stretch>
        </p:blipFill>
        <p:spPr>
          <a:xfrm>
            <a:off x="1217930" y="2118360"/>
            <a:ext cx="10000615" cy="1214755"/>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3128" y="3358272"/>
            <a:ext cx="5570220" cy="548490"/>
          </a:xfrm>
          <a:prstGeom prst="rect">
            <a:avLst/>
          </a:prstGeom>
        </p:spPr>
      </p:pic>
      <p:pic>
        <p:nvPicPr>
          <p:cNvPr id="11" name="图片 10" descr="18acb737421219a8b481150ec50a8831"/>
          <p:cNvPicPr>
            <a:picLocks noChangeAspect="1"/>
          </p:cNvPicPr>
          <p:nvPr/>
        </p:nvPicPr>
        <p:blipFill>
          <a:blip r:embed="rId7" cstate="screen"/>
          <a:srcRect/>
          <a:stretch>
            <a:fillRect/>
          </a:stretch>
        </p:blipFill>
        <p:spPr>
          <a:xfrm>
            <a:off x="4039235" y="4205605"/>
            <a:ext cx="4358005" cy="666750"/>
          </a:xfrm>
          <a:prstGeom prst="rect">
            <a:avLst/>
          </a:prstGeom>
        </p:spPr>
      </p:pic>
      <p:pic>
        <p:nvPicPr>
          <p:cNvPr id="13" name="图片 12" descr="51miz-E800773-BA919210"/>
          <p:cNvPicPr>
            <a:picLocks noChangeAspect="1"/>
          </p:cNvPicPr>
          <p:nvPr/>
        </p:nvPicPr>
        <p:blipFill>
          <a:blip r:embed="rId8" cstate="screen"/>
          <a:stretch>
            <a:fillRect/>
          </a:stretch>
        </p:blipFill>
        <p:spPr>
          <a:xfrm>
            <a:off x="459740" y="1066800"/>
            <a:ext cx="1167130" cy="1167130"/>
          </a:xfrm>
          <a:prstGeom prst="rect">
            <a:avLst/>
          </a:prstGeom>
        </p:spPr>
      </p:pic>
      <p:pic>
        <p:nvPicPr>
          <p:cNvPr id="14" name="图片 13" descr="51miz-E812014-3C9B9875"/>
          <p:cNvPicPr>
            <a:picLocks noChangeAspect="1"/>
          </p:cNvPicPr>
          <p:nvPr/>
        </p:nvPicPr>
        <p:blipFill>
          <a:blip r:embed="rId9" cstate="screen"/>
          <a:stretch>
            <a:fillRect/>
          </a:stretch>
        </p:blipFill>
        <p:spPr>
          <a:xfrm rot="1080000">
            <a:off x="4249420" y="5288915"/>
            <a:ext cx="768350" cy="768350"/>
          </a:xfrm>
          <a:prstGeom prst="rect">
            <a:avLst/>
          </a:prstGeom>
        </p:spPr>
      </p:pic>
      <p:sp>
        <p:nvSpPr>
          <p:cNvPr id="16" name="TextBox 15"/>
          <p:cNvSpPr txBox="1"/>
          <p:nvPr/>
        </p:nvSpPr>
        <p:spPr>
          <a:xfrm>
            <a:off x="4315190" y="3470562"/>
            <a:ext cx="3748142" cy="369332"/>
          </a:xfrm>
          <a:prstGeom prst="rect">
            <a:avLst/>
          </a:prstGeom>
          <a:noFill/>
        </p:spPr>
        <p:txBody>
          <a:bodyPr wrap="none" rtlCol="0">
            <a:spAutoFit/>
          </a:bodyPr>
          <a:lstStyle/>
          <a:p>
            <a:pPr algn="ctr"/>
            <a:r>
              <a:rPr lang="zh-CN" altLang="en-US" kern="0" smtClean="0">
                <a:solidFill>
                  <a:srgbClr val="FFEFEC">
                    <a:lumMod val="50000"/>
                  </a:srgbClr>
                </a:solidFill>
              </a:rPr>
              <a:t>汇报人：</a:t>
            </a:r>
            <a:r>
              <a:rPr lang="en-US" altLang="zh-CN" kern="0" smtClean="0">
                <a:solidFill>
                  <a:srgbClr val="FFEFEC">
                    <a:lumMod val="50000"/>
                  </a:srgbClr>
                </a:solidFill>
              </a:rPr>
              <a:t>PPT818   </a:t>
            </a:r>
            <a:r>
              <a:rPr lang="zh-CN" altLang="en-US" kern="0" smtClean="0">
                <a:solidFill>
                  <a:srgbClr val="FFEFEC">
                    <a:lumMod val="50000"/>
                  </a:srgbClr>
                </a:solidFill>
              </a:rPr>
              <a:t>时间：</a:t>
            </a:r>
            <a:r>
              <a:rPr lang="en-US" altLang="zh-CN" kern="0" smtClean="0">
                <a:solidFill>
                  <a:srgbClr val="FFEFEC">
                    <a:lumMod val="50000"/>
                  </a:srgbClr>
                </a:solidFill>
              </a:rPr>
              <a:t>20XX.XX</a:t>
            </a:r>
            <a:endParaRPr lang="zh-CN" altLang="en-US" kern="0" dirty="0" smtClean="0">
              <a:solidFill>
                <a:srgbClr val="FFEFEC">
                  <a:lumMod val="50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par>
                                <p:cTn id="8" presetID="18" presetClass="entr" presetSubtype="1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trips(downLeft)">
                                      <p:cBhvr>
                                        <p:cTn id="10" dur="500"/>
                                        <p:tgtEl>
                                          <p:spTgt spid="13"/>
                                        </p:tgtEl>
                                      </p:cBhvr>
                                    </p:animEffect>
                                  </p:childTnLst>
                                </p:cTn>
                              </p:par>
                              <p:par>
                                <p:cTn id="11" presetID="18" presetClass="entr" presetSubtype="1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childTnLst>
                          </p:cTn>
                        </p:par>
                        <p:par>
                          <p:cTn id="14" fill="hold">
                            <p:stCondLst>
                              <p:cond delay="500"/>
                            </p:stCondLst>
                            <p:childTnLst>
                              <p:par>
                                <p:cTn id="15" presetID="39" presetClass="entr" presetSubtype="0" accel="10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F:\图库\背景\5c88b1dd19378.jpg5c88b1dd19378"/>
          <p:cNvPicPr>
            <a:picLocks noChangeAspect="1"/>
          </p:cNvPicPr>
          <p:nvPr/>
        </p:nvPicPr>
        <p:blipFill>
          <a:blip r:embed="rId6" cstate="screen"/>
          <a:srcRect r="-82"/>
          <a:stretch>
            <a:fillRect/>
          </a:stretch>
        </p:blipFill>
        <p:spPr>
          <a:xfrm flipH="1">
            <a:off x="-27940" y="-46990"/>
            <a:ext cx="12391390" cy="6973570"/>
          </a:xfrm>
          <a:prstGeom prst="rect">
            <a:avLst/>
          </a:prstGeom>
        </p:spPr>
      </p:pic>
      <p:sp>
        <p:nvSpPr>
          <p:cNvPr id="32" name="稻壳儿 夏至夏末"/>
          <p:cNvSpPr>
            <a:spLocks noChangeArrowheads="1"/>
          </p:cNvSpPr>
          <p:nvPr/>
        </p:nvSpPr>
        <p:spPr bwMode="auto">
          <a:xfrm>
            <a:off x="4480498" y="2607310"/>
            <a:ext cx="3587750" cy="1014730"/>
          </a:xfrm>
          <a:prstGeom prst="rect">
            <a:avLst/>
          </a:prstGeom>
          <a:noFill/>
        </p:spPr>
        <p:txBody>
          <a:bodyPr wrap="square" rtlCol="0">
            <a:spAutoFit/>
          </a:bodyPr>
          <a:lstStyle/>
          <a:p>
            <a:pPr algn="ctr"/>
            <a:r>
              <a:rPr lang="zh-CN" altLang="en-US" sz="6000" b="1" spc="-200" dirty="0">
                <a:solidFill>
                  <a:schemeClr val="accent1"/>
                </a:solidFill>
                <a:effectLst>
                  <a:glow rad="127000">
                    <a:schemeClr val="bg1"/>
                  </a:glow>
                </a:effectLst>
                <a:cs typeface="+mn-ea"/>
                <a:sym typeface="+mn-lt"/>
              </a:rPr>
              <a:t>五四记忆</a:t>
            </a:r>
          </a:p>
        </p:txBody>
      </p:sp>
      <p:sp>
        <p:nvSpPr>
          <p:cNvPr id="33" name="矩形 32"/>
          <p:cNvSpPr/>
          <p:nvPr>
            <p:custDataLst>
              <p:tags r:id="rId1"/>
            </p:custDataLst>
          </p:nvPr>
        </p:nvSpPr>
        <p:spPr>
          <a:xfrm>
            <a:off x="3813175" y="3590290"/>
            <a:ext cx="4720590" cy="613694"/>
          </a:xfrm>
          <a:prstGeom prst="rect">
            <a:avLst/>
          </a:prstGeom>
        </p:spPr>
        <p:txBody>
          <a:bodyPr wrap="square">
            <a:spAutoFit/>
          </a:bodyPr>
          <a:lstStyle/>
          <a:p>
            <a:pPr algn="ctr">
              <a:lnSpc>
                <a:spcPct val="150000"/>
              </a:lnSpc>
            </a:pPr>
            <a:r>
              <a:rPr lang="zh-CN" altLang="en-US" sz="1200" dirty="0">
                <a:solidFill>
                  <a:schemeClr val="tx1">
                    <a:lumMod val="50000"/>
                    <a:lumOff val="50000"/>
                  </a:schemeClr>
                </a:solidFill>
                <a:cs typeface="+mn-ea"/>
                <a:sym typeface="+mn-lt"/>
              </a:rPr>
              <a:t>点击输入简要文字内容，文字内容需概括精炼，不用多余的文字修饰，言简意赅的说明分项内容。</a:t>
            </a:r>
          </a:p>
        </p:txBody>
      </p:sp>
      <p:grpSp>
        <p:nvGrpSpPr>
          <p:cNvPr id="16" name="组合 15"/>
          <p:cNvGrpSpPr/>
          <p:nvPr/>
        </p:nvGrpSpPr>
        <p:grpSpPr>
          <a:xfrm>
            <a:off x="4618355" y="821055"/>
            <a:ext cx="3002280" cy="1821180"/>
            <a:chOff x="7273" y="1315"/>
            <a:chExt cx="4728" cy="2868"/>
          </a:xfrm>
        </p:grpSpPr>
        <p:pic>
          <p:nvPicPr>
            <p:cNvPr id="9" name="图片 8" descr="51miz-E845522-1BC3F86A"/>
            <p:cNvPicPr>
              <a:picLocks noChangeAspect="1"/>
            </p:cNvPicPr>
            <p:nvPr/>
          </p:nvPicPr>
          <p:blipFill>
            <a:blip r:embed="rId7" cstate="screen"/>
            <a:stretch>
              <a:fillRect/>
            </a:stretch>
          </p:blipFill>
          <p:spPr>
            <a:xfrm rot="480000">
              <a:off x="7273" y="1315"/>
              <a:ext cx="4421" cy="2869"/>
            </a:xfrm>
            <a:prstGeom prst="rect">
              <a:avLst/>
            </a:prstGeom>
          </p:spPr>
        </p:pic>
        <p:sp>
          <p:nvSpPr>
            <p:cNvPr id="39" name="矩形 38"/>
            <p:cNvSpPr/>
            <p:nvPr/>
          </p:nvSpPr>
          <p:spPr>
            <a:xfrm>
              <a:off x="8777" y="2275"/>
              <a:ext cx="2208" cy="919"/>
            </a:xfrm>
            <a:prstGeom prst="rect">
              <a:avLst/>
            </a:prstGeom>
          </p:spPr>
          <p:txBody>
            <a:bodyPr wrap="none">
              <a:spAutoFit/>
            </a:bodyPr>
            <a:lstStyle/>
            <a:p>
              <a:pPr algn="ctr" defTabSz="914400">
                <a:defRPr/>
              </a:pPr>
              <a:r>
                <a:rPr lang="zh-CN" altLang="zh-CN" sz="3200" kern="0" dirty="0" smtClean="0">
                  <a:solidFill>
                    <a:srgbClr val="FFFFFF"/>
                  </a:solidFill>
                  <a:cs typeface="+mn-ea"/>
                  <a:sym typeface="+mn-lt"/>
                </a:rPr>
                <a:t>第</a:t>
              </a:r>
              <a:r>
                <a:rPr lang="zh-CN" altLang="en-US" sz="3200" kern="0" dirty="0" smtClean="0">
                  <a:solidFill>
                    <a:srgbClr val="FFFFFF"/>
                  </a:solidFill>
                  <a:cs typeface="+mn-ea"/>
                  <a:sym typeface="+mn-lt"/>
                </a:rPr>
                <a:t>一</a:t>
              </a:r>
              <a:r>
                <a:rPr lang="zh-CN" altLang="zh-CN" sz="3200" kern="0" dirty="0" smtClean="0">
                  <a:solidFill>
                    <a:srgbClr val="FFFFFF"/>
                  </a:solidFill>
                  <a:cs typeface="+mn-ea"/>
                  <a:sym typeface="+mn-lt"/>
                </a:rPr>
                <a:t>章</a:t>
              </a:r>
            </a:p>
          </p:txBody>
        </p:sp>
        <p:sp>
          <p:nvSpPr>
            <p:cNvPr id="10" name="圆角矩形 9"/>
            <p:cNvSpPr/>
            <p:nvPr>
              <p:custDataLst>
                <p:tags r:id="rId3"/>
              </p:custDataLst>
            </p:nvPr>
          </p:nvSpPr>
          <p:spPr>
            <a:xfrm rot="540000">
              <a:off x="11609" y="1735"/>
              <a:ext cx="119" cy="2182"/>
            </a:xfrm>
            <a:prstGeom prst="roundRect">
              <a:avLst/>
            </a:prstGeom>
            <a:solidFill>
              <a:srgbClr val="D80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1" name="菱形 10"/>
            <p:cNvSpPr/>
            <p:nvPr>
              <p:custDataLst>
                <p:tags r:id="rId4"/>
              </p:custDataLst>
            </p:nvPr>
          </p:nvSpPr>
          <p:spPr>
            <a:xfrm rot="420000">
              <a:off x="11743" y="1351"/>
              <a:ext cx="259" cy="460"/>
            </a:xfrm>
            <a:prstGeom prst="diamond">
              <a:avLst/>
            </a:prstGeom>
            <a:solidFill>
              <a:srgbClr val="D80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pic>
        <p:nvPicPr>
          <p:cNvPr id="14" name="图片 13" descr="51miz-E1166413-AB76B559"/>
          <p:cNvPicPr>
            <a:picLocks noChangeAspect="1"/>
          </p:cNvPicPr>
          <p:nvPr/>
        </p:nvPicPr>
        <p:blipFill>
          <a:blip r:embed="rId8" cstate="screen"/>
          <a:srcRect/>
          <a:stretch>
            <a:fillRect/>
          </a:stretch>
        </p:blipFill>
        <p:spPr>
          <a:xfrm>
            <a:off x="7288530" y="3894455"/>
            <a:ext cx="5350510" cy="2689225"/>
          </a:xfrm>
          <a:prstGeom prst="teardrop">
            <a:avLst/>
          </a:prstGeom>
        </p:spPr>
      </p:pic>
      <p:pic>
        <p:nvPicPr>
          <p:cNvPr id="43" name="图片 42" descr="51miz-E800773-BA919210"/>
          <p:cNvPicPr>
            <a:picLocks noChangeAspect="1"/>
          </p:cNvPicPr>
          <p:nvPr/>
        </p:nvPicPr>
        <p:blipFill>
          <a:blip r:embed="rId9" cstate="screen"/>
          <a:stretch>
            <a:fillRect/>
          </a:stretch>
        </p:blipFill>
        <p:spPr>
          <a:xfrm>
            <a:off x="1772285" y="807720"/>
            <a:ext cx="1167130" cy="1167130"/>
          </a:xfrm>
          <a:prstGeom prst="rect">
            <a:avLst/>
          </a:prstGeom>
        </p:spPr>
      </p:pic>
      <p:pic>
        <p:nvPicPr>
          <p:cNvPr id="15" name="图片 14" descr="51miz-E1136605-D88FF844"/>
          <p:cNvPicPr>
            <a:picLocks noChangeAspect="1"/>
          </p:cNvPicPr>
          <p:nvPr/>
        </p:nvPicPr>
        <p:blipFill>
          <a:blip r:embed="rId10" cstate="screen"/>
          <a:stretch>
            <a:fillRect/>
          </a:stretch>
        </p:blipFill>
        <p:spPr>
          <a:xfrm>
            <a:off x="10066655" y="241935"/>
            <a:ext cx="1882775" cy="1882775"/>
          </a:xfrm>
          <a:prstGeom prst="rect">
            <a:avLst/>
          </a:prstGeom>
        </p:spPr>
      </p:pic>
      <p:sp>
        <p:nvSpPr>
          <p:cNvPr id="17" name="文本框 16"/>
          <p:cNvSpPr txBox="1"/>
          <p:nvPr>
            <p:custDataLst>
              <p:tags r:id="rId2"/>
            </p:custDataLst>
          </p:nvPr>
        </p:nvSpPr>
        <p:spPr>
          <a:xfrm>
            <a:off x="5438120" y="4413885"/>
            <a:ext cx="1612942" cy="461665"/>
          </a:xfrm>
          <a:prstGeom prst="rect">
            <a:avLst/>
          </a:prstGeom>
          <a:noFill/>
        </p:spPr>
        <p:txBody>
          <a:bodyPr wrap="none" rtlCol="0" anchor="t">
            <a:spAutoFit/>
          </a:bodyPr>
          <a:lstStyle/>
          <a:p>
            <a:pPr algn="ctr"/>
            <a:r>
              <a:rPr lang="en-US" altLang="zh-CN" sz="2400" spc="-200" dirty="0">
                <a:solidFill>
                  <a:schemeClr val="tx1">
                    <a:lumMod val="50000"/>
                    <a:lumOff val="50000"/>
                  </a:schemeClr>
                </a:solidFill>
                <a:effectLst>
                  <a:glow rad="127000">
                    <a:schemeClr val="lt1"/>
                  </a:glow>
                </a:effectLst>
                <a:cs typeface="+mn-ea"/>
                <a:sym typeface="+mn-lt"/>
              </a:rPr>
              <a:t>PART  ONE</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par>
                                <p:cTn id="10" presetID="5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Scale>
                                      <p:cBhvr>
                                        <p:cTn id="1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5"/>
                                        </p:tgtEl>
                                        <p:attrNameLst>
                                          <p:attrName>ppt_x</p:attrName>
                                          <p:attrName>ppt_y</p:attrName>
                                        </p:attrNameLst>
                                      </p:cBhvr>
                                    </p:animMotion>
                                    <p:animEffect transition="in" filter="fade">
                                      <p:cBhvr>
                                        <p:cTn id="14" dur="1000"/>
                                        <p:tgtEl>
                                          <p:spTgt spid="15"/>
                                        </p:tgtEl>
                                      </p:cBhvr>
                                    </p:animEffect>
                                  </p:childTnLst>
                                </p:cTn>
                              </p:par>
                              <p:par>
                                <p:cTn id="15" presetID="52"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Scale>
                                      <p:cBhvr>
                                        <p:cTn id="1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3"/>
                                        </p:tgtEl>
                                        <p:attrNameLst>
                                          <p:attrName>ppt_x</p:attrName>
                                          <p:attrName>ppt_y</p:attrName>
                                        </p:attrNameLst>
                                      </p:cBhvr>
                                    </p:animMotion>
                                    <p:animEffect transition="in" filter="fade">
                                      <p:cBhvr>
                                        <p:cTn id="19" dur="1000"/>
                                        <p:tgtEl>
                                          <p:spTgt spid="43"/>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48" presetClass="entr" presetSubtype="0" accel="5000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32"/>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32"/>
                                        </p:tgtEl>
                                        <p:attrNameLst>
                                          <p:attrName>ppt_y</p:attrName>
                                        </p:attrNameLst>
                                      </p:cBhvr>
                                      <p:tavLst>
                                        <p:tav tm="0">
                                          <p:val>
                                            <p:strVal val="#ppt_y"/>
                                          </p:val>
                                        </p:tav>
                                        <p:tav tm="100000">
                                          <p:val>
                                            <p:strVal val="#ppt_y"/>
                                          </p:val>
                                        </p:tav>
                                      </p:tavLst>
                                    </p:anim>
                                    <p:animEffect transition="in" filter="fade">
                                      <p:cBhvr>
                                        <p:cTn id="31" dur="1000"/>
                                        <p:tgtEl>
                                          <p:spTgt spid="32"/>
                                        </p:tgtEl>
                                      </p:cBhvr>
                                    </p:animEffect>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3" grpId="0"/>
      <p:bldP spid="33" grpId="1"/>
      <p:bldP spid="17" grpId="0"/>
      <p:bldP spid="1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795145" y="601345"/>
            <a:ext cx="4286250" cy="459740"/>
            <a:chOff x="2827" y="947"/>
            <a:chExt cx="6750" cy="724"/>
          </a:xfrm>
        </p:grpSpPr>
        <p:sp>
          <p:nvSpPr>
            <p:cNvPr id="2" name="文本框 1"/>
            <p:cNvSpPr txBox="1"/>
            <p:nvPr/>
          </p:nvSpPr>
          <p:spPr>
            <a:xfrm>
              <a:off x="2827" y="947"/>
              <a:ext cx="4608" cy="725"/>
            </a:xfrm>
            <a:prstGeom prst="rect">
              <a:avLst/>
            </a:prstGeom>
            <a:noFill/>
          </p:spPr>
          <p:txBody>
            <a:bodyPr wrap="none" rtlCol="0">
              <a:spAutoFit/>
            </a:bodyPr>
            <a:lstStyle/>
            <a:p>
              <a:r>
                <a:rPr lang="zh-CN" altLang="en-US" sz="2400" dirty="0" smtClean="0">
                  <a:solidFill>
                    <a:schemeClr val="accent1"/>
                  </a:solidFill>
                  <a:cs typeface="+mn-ea"/>
                  <a:sym typeface="+mn-lt"/>
                </a:rPr>
                <a:t>五四运动的历史背景</a:t>
              </a:r>
            </a:p>
          </p:txBody>
        </p:sp>
        <p:sp>
          <p:nvSpPr>
            <p:cNvPr id="11" name="文本框 10"/>
            <p:cNvSpPr txBox="1"/>
            <p:nvPr>
              <p:custDataLst>
                <p:tags r:id="rId1"/>
              </p:custDataLst>
            </p:nvPr>
          </p:nvSpPr>
          <p:spPr>
            <a:xfrm>
              <a:off x="7257" y="1265"/>
              <a:ext cx="2320" cy="337"/>
            </a:xfrm>
            <a:prstGeom prst="rect">
              <a:avLst/>
            </a:prstGeom>
            <a:noFill/>
          </p:spPr>
          <p:txBody>
            <a:bodyPr wrap="square" rtlCol="0" anchor="t">
              <a:spAutoFit/>
            </a:bodyPr>
            <a:lstStyle/>
            <a:p>
              <a:r>
                <a:rPr lang="zh-CN" altLang="en-US" sz="800">
                  <a:solidFill>
                    <a:schemeClr val="tx1">
                      <a:lumMod val="50000"/>
                      <a:lumOff val="50000"/>
                    </a:schemeClr>
                  </a:solidFill>
                  <a:cs typeface="+mn-ea"/>
                  <a:sym typeface="+mn-lt"/>
                </a:rPr>
                <a:t>Historical background </a:t>
              </a:r>
            </a:p>
          </p:txBody>
        </p:sp>
      </p:grpSp>
      <p:grpSp>
        <p:nvGrpSpPr>
          <p:cNvPr id="5" name="组合 4"/>
          <p:cNvGrpSpPr/>
          <p:nvPr/>
        </p:nvGrpSpPr>
        <p:grpSpPr>
          <a:xfrm>
            <a:off x="2007815" y="1977976"/>
            <a:ext cx="2807188" cy="2801079"/>
            <a:chOff x="4083937" y="1998850"/>
            <a:chExt cx="538505" cy="537333"/>
          </a:xfrm>
          <a:solidFill>
            <a:schemeClr val="accent1"/>
          </a:solidFill>
        </p:grpSpPr>
        <p:sp>
          <p:nvSpPr>
            <p:cNvPr id="6" name="Freeform 52"/>
            <p:cNvSpPr>
              <a:spLocks noEditPoints="1"/>
            </p:cNvSpPr>
            <p:nvPr/>
          </p:nvSpPr>
          <p:spPr bwMode="auto">
            <a:xfrm>
              <a:off x="4083937" y="1998850"/>
              <a:ext cx="416491" cy="537333"/>
            </a:xfrm>
            <a:custGeom>
              <a:avLst/>
              <a:gdLst>
                <a:gd name="T0" fmla="*/ 150 w 150"/>
                <a:gd name="T1" fmla="*/ 89 h 194"/>
                <a:gd name="T2" fmla="*/ 146 w 150"/>
                <a:gd name="T3" fmla="*/ 0 h 194"/>
                <a:gd name="T4" fmla="*/ 0 w 150"/>
                <a:gd name="T5" fmla="*/ 4 h 194"/>
                <a:gd name="T6" fmla="*/ 4 w 150"/>
                <a:gd name="T7" fmla="*/ 194 h 194"/>
                <a:gd name="T8" fmla="*/ 150 w 150"/>
                <a:gd name="T9" fmla="*/ 190 h 194"/>
                <a:gd name="T10" fmla="*/ 148 w 150"/>
                <a:gd name="T11" fmla="*/ 187 h 194"/>
                <a:gd name="T12" fmla="*/ 148 w 150"/>
                <a:gd name="T13" fmla="*/ 89 h 194"/>
                <a:gd name="T14" fmla="*/ 123 w 150"/>
                <a:gd name="T15" fmla="*/ 30 h 194"/>
                <a:gd name="T16" fmla="*/ 123 w 150"/>
                <a:gd name="T17" fmla="*/ 38 h 194"/>
                <a:gd name="T18" fmla="*/ 86 w 150"/>
                <a:gd name="T19" fmla="*/ 34 h 194"/>
                <a:gd name="T20" fmla="*/ 90 w 150"/>
                <a:gd name="T21" fmla="*/ 55 h 194"/>
                <a:gd name="T22" fmla="*/ 127 w 150"/>
                <a:gd name="T23" fmla="*/ 59 h 194"/>
                <a:gd name="T24" fmla="*/ 90 w 150"/>
                <a:gd name="T25" fmla="*/ 63 h 194"/>
                <a:gd name="T26" fmla="*/ 90 w 150"/>
                <a:gd name="T27" fmla="*/ 55 h 194"/>
                <a:gd name="T28" fmla="*/ 27 w 150"/>
                <a:gd name="T29" fmla="*/ 30 h 194"/>
                <a:gd name="T30" fmla="*/ 68 w 150"/>
                <a:gd name="T31" fmla="*/ 34 h 194"/>
                <a:gd name="T32" fmla="*/ 64 w 150"/>
                <a:gd name="T33" fmla="*/ 88 h 194"/>
                <a:gd name="T34" fmla="*/ 23 w 150"/>
                <a:gd name="T35" fmla="*/ 84 h 194"/>
                <a:gd name="T36" fmla="*/ 88 w 150"/>
                <a:gd name="T37" fmla="*/ 163 h 194"/>
                <a:gd name="T38" fmla="*/ 23 w 150"/>
                <a:gd name="T39" fmla="*/ 159 h 194"/>
                <a:gd name="T40" fmla="*/ 88 w 150"/>
                <a:gd name="T41" fmla="*/ 155 h 194"/>
                <a:gd name="T42" fmla="*/ 88 w 150"/>
                <a:gd name="T43" fmla="*/ 163 h 194"/>
                <a:gd name="T44" fmla="*/ 27 w 150"/>
                <a:gd name="T45" fmla="*/ 138 h 194"/>
                <a:gd name="T46" fmla="*/ 27 w 150"/>
                <a:gd name="T47" fmla="*/ 130 h 194"/>
                <a:gd name="T48" fmla="*/ 92 w 150"/>
                <a:gd name="T49" fmla="*/ 134 h 194"/>
                <a:gd name="T50" fmla="*/ 88 w 150"/>
                <a:gd name="T51" fmla="*/ 113 h 194"/>
                <a:gd name="T52" fmla="*/ 23 w 150"/>
                <a:gd name="T53" fmla="*/ 109 h 194"/>
                <a:gd name="T54" fmla="*/ 88 w 150"/>
                <a:gd name="T55" fmla="*/ 105 h 194"/>
                <a:gd name="T56" fmla="*/ 88 w 150"/>
                <a:gd name="T57" fmla="*/ 113 h 194"/>
                <a:gd name="T58" fmla="*/ 86 w 150"/>
                <a:gd name="T59" fmla="*/ 84 h 194"/>
                <a:gd name="T60" fmla="*/ 123 w 150"/>
                <a:gd name="T61" fmla="*/ 80 h 194"/>
                <a:gd name="T62" fmla="*/ 123 w 150"/>
                <a:gd name="T63" fmla="*/ 8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 h="194">
                  <a:moveTo>
                    <a:pt x="148" y="89"/>
                  </a:moveTo>
                  <a:cubicBezTo>
                    <a:pt x="149" y="89"/>
                    <a:pt x="149" y="89"/>
                    <a:pt x="150" y="89"/>
                  </a:cubicBezTo>
                  <a:cubicBezTo>
                    <a:pt x="150" y="4"/>
                    <a:pt x="150" y="4"/>
                    <a:pt x="150" y="4"/>
                  </a:cubicBezTo>
                  <a:cubicBezTo>
                    <a:pt x="150" y="2"/>
                    <a:pt x="148" y="0"/>
                    <a:pt x="146" y="0"/>
                  </a:cubicBezTo>
                  <a:cubicBezTo>
                    <a:pt x="4" y="0"/>
                    <a:pt x="4" y="0"/>
                    <a:pt x="4" y="0"/>
                  </a:cubicBezTo>
                  <a:cubicBezTo>
                    <a:pt x="2" y="0"/>
                    <a:pt x="0" y="2"/>
                    <a:pt x="0" y="4"/>
                  </a:cubicBezTo>
                  <a:cubicBezTo>
                    <a:pt x="0" y="190"/>
                    <a:pt x="0" y="190"/>
                    <a:pt x="0" y="190"/>
                  </a:cubicBezTo>
                  <a:cubicBezTo>
                    <a:pt x="0" y="192"/>
                    <a:pt x="2" y="194"/>
                    <a:pt x="4" y="194"/>
                  </a:cubicBezTo>
                  <a:cubicBezTo>
                    <a:pt x="146" y="194"/>
                    <a:pt x="146" y="194"/>
                    <a:pt x="146" y="194"/>
                  </a:cubicBezTo>
                  <a:cubicBezTo>
                    <a:pt x="148" y="194"/>
                    <a:pt x="150" y="192"/>
                    <a:pt x="150" y="190"/>
                  </a:cubicBezTo>
                  <a:cubicBezTo>
                    <a:pt x="150" y="187"/>
                    <a:pt x="150" y="187"/>
                    <a:pt x="150" y="187"/>
                  </a:cubicBezTo>
                  <a:cubicBezTo>
                    <a:pt x="149" y="187"/>
                    <a:pt x="149" y="187"/>
                    <a:pt x="148" y="187"/>
                  </a:cubicBezTo>
                  <a:cubicBezTo>
                    <a:pt x="121" y="187"/>
                    <a:pt x="99" y="165"/>
                    <a:pt x="99" y="138"/>
                  </a:cubicBezTo>
                  <a:cubicBezTo>
                    <a:pt x="99" y="111"/>
                    <a:pt x="121" y="89"/>
                    <a:pt x="148" y="89"/>
                  </a:cubicBezTo>
                  <a:close/>
                  <a:moveTo>
                    <a:pt x="90" y="30"/>
                  </a:moveTo>
                  <a:cubicBezTo>
                    <a:pt x="123" y="30"/>
                    <a:pt x="123" y="30"/>
                    <a:pt x="123" y="30"/>
                  </a:cubicBezTo>
                  <a:cubicBezTo>
                    <a:pt x="125" y="30"/>
                    <a:pt x="127" y="32"/>
                    <a:pt x="127" y="34"/>
                  </a:cubicBezTo>
                  <a:cubicBezTo>
                    <a:pt x="127" y="37"/>
                    <a:pt x="125" y="38"/>
                    <a:pt x="123" y="38"/>
                  </a:cubicBezTo>
                  <a:cubicBezTo>
                    <a:pt x="90" y="38"/>
                    <a:pt x="90" y="38"/>
                    <a:pt x="90" y="38"/>
                  </a:cubicBezTo>
                  <a:cubicBezTo>
                    <a:pt x="88" y="38"/>
                    <a:pt x="86" y="37"/>
                    <a:pt x="86" y="34"/>
                  </a:cubicBezTo>
                  <a:cubicBezTo>
                    <a:pt x="86" y="32"/>
                    <a:pt x="88" y="30"/>
                    <a:pt x="90" y="30"/>
                  </a:cubicBezTo>
                  <a:close/>
                  <a:moveTo>
                    <a:pt x="90" y="55"/>
                  </a:moveTo>
                  <a:cubicBezTo>
                    <a:pt x="123" y="55"/>
                    <a:pt x="123" y="55"/>
                    <a:pt x="123" y="55"/>
                  </a:cubicBezTo>
                  <a:cubicBezTo>
                    <a:pt x="125" y="55"/>
                    <a:pt x="127" y="57"/>
                    <a:pt x="127" y="59"/>
                  </a:cubicBezTo>
                  <a:cubicBezTo>
                    <a:pt x="127" y="62"/>
                    <a:pt x="125" y="63"/>
                    <a:pt x="123" y="63"/>
                  </a:cubicBezTo>
                  <a:cubicBezTo>
                    <a:pt x="90" y="63"/>
                    <a:pt x="90" y="63"/>
                    <a:pt x="90" y="63"/>
                  </a:cubicBezTo>
                  <a:cubicBezTo>
                    <a:pt x="88" y="63"/>
                    <a:pt x="86" y="62"/>
                    <a:pt x="86" y="59"/>
                  </a:cubicBezTo>
                  <a:cubicBezTo>
                    <a:pt x="86" y="57"/>
                    <a:pt x="88" y="55"/>
                    <a:pt x="90" y="55"/>
                  </a:cubicBezTo>
                  <a:close/>
                  <a:moveTo>
                    <a:pt x="23" y="34"/>
                  </a:moveTo>
                  <a:cubicBezTo>
                    <a:pt x="23" y="32"/>
                    <a:pt x="25" y="30"/>
                    <a:pt x="27" y="30"/>
                  </a:cubicBezTo>
                  <a:cubicBezTo>
                    <a:pt x="64" y="30"/>
                    <a:pt x="64" y="30"/>
                    <a:pt x="64" y="30"/>
                  </a:cubicBezTo>
                  <a:cubicBezTo>
                    <a:pt x="67" y="30"/>
                    <a:pt x="68" y="32"/>
                    <a:pt x="68" y="34"/>
                  </a:cubicBezTo>
                  <a:cubicBezTo>
                    <a:pt x="68" y="84"/>
                    <a:pt x="68" y="84"/>
                    <a:pt x="68" y="84"/>
                  </a:cubicBezTo>
                  <a:cubicBezTo>
                    <a:pt x="68" y="87"/>
                    <a:pt x="67" y="88"/>
                    <a:pt x="64" y="88"/>
                  </a:cubicBezTo>
                  <a:cubicBezTo>
                    <a:pt x="27" y="88"/>
                    <a:pt x="27" y="88"/>
                    <a:pt x="27" y="88"/>
                  </a:cubicBezTo>
                  <a:cubicBezTo>
                    <a:pt x="25" y="88"/>
                    <a:pt x="23" y="87"/>
                    <a:pt x="23" y="84"/>
                  </a:cubicBezTo>
                  <a:lnTo>
                    <a:pt x="23" y="34"/>
                  </a:lnTo>
                  <a:close/>
                  <a:moveTo>
                    <a:pt x="88" y="163"/>
                  </a:moveTo>
                  <a:cubicBezTo>
                    <a:pt x="27" y="163"/>
                    <a:pt x="27" y="163"/>
                    <a:pt x="27" y="163"/>
                  </a:cubicBezTo>
                  <a:cubicBezTo>
                    <a:pt x="25" y="163"/>
                    <a:pt x="23" y="162"/>
                    <a:pt x="23" y="159"/>
                  </a:cubicBezTo>
                  <a:cubicBezTo>
                    <a:pt x="23" y="157"/>
                    <a:pt x="25" y="155"/>
                    <a:pt x="27" y="155"/>
                  </a:cubicBezTo>
                  <a:cubicBezTo>
                    <a:pt x="88" y="155"/>
                    <a:pt x="88" y="155"/>
                    <a:pt x="88" y="155"/>
                  </a:cubicBezTo>
                  <a:cubicBezTo>
                    <a:pt x="90" y="155"/>
                    <a:pt x="92" y="157"/>
                    <a:pt x="92" y="159"/>
                  </a:cubicBezTo>
                  <a:cubicBezTo>
                    <a:pt x="92" y="162"/>
                    <a:pt x="90" y="163"/>
                    <a:pt x="88" y="163"/>
                  </a:cubicBezTo>
                  <a:close/>
                  <a:moveTo>
                    <a:pt x="88" y="138"/>
                  </a:moveTo>
                  <a:cubicBezTo>
                    <a:pt x="27" y="138"/>
                    <a:pt x="27" y="138"/>
                    <a:pt x="27" y="138"/>
                  </a:cubicBezTo>
                  <a:cubicBezTo>
                    <a:pt x="25" y="138"/>
                    <a:pt x="23" y="137"/>
                    <a:pt x="23" y="134"/>
                  </a:cubicBezTo>
                  <a:cubicBezTo>
                    <a:pt x="23" y="132"/>
                    <a:pt x="25" y="130"/>
                    <a:pt x="27" y="130"/>
                  </a:cubicBezTo>
                  <a:cubicBezTo>
                    <a:pt x="88" y="130"/>
                    <a:pt x="88" y="130"/>
                    <a:pt x="88" y="130"/>
                  </a:cubicBezTo>
                  <a:cubicBezTo>
                    <a:pt x="90" y="130"/>
                    <a:pt x="92" y="132"/>
                    <a:pt x="92" y="134"/>
                  </a:cubicBezTo>
                  <a:cubicBezTo>
                    <a:pt x="92" y="137"/>
                    <a:pt x="90" y="138"/>
                    <a:pt x="88" y="138"/>
                  </a:cubicBezTo>
                  <a:close/>
                  <a:moveTo>
                    <a:pt x="88" y="113"/>
                  </a:moveTo>
                  <a:cubicBezTo>
                    <a:pt x="27" y="113"/>
                    <a:pt x="27" y="113"/>
                    <a:pt x="27" y="113"/>
                  </a:cubicBezTo>
                  <a:cubicBezTo>
                    <a:pt x="25" y="113"/>
                    <a:pt x="23" y="112"/>
                    <a:pt x="23" y="109"/>
                  </a:cubicBezTo>
                  <a:cubicBezTo>
                    <a:pt x="23" y="107"/>
                    <a:pt x="25" y="105"/>
                    <a:pt x="27" y="105"/>
                  </a:cubicBezTo>
                  <a:cubicBezTo>
                    <a:pt x="88" y="105"/>
                    <a:pt x="88" y="105"/>
                    <a:pt x="88" y="105"/>
                  </a:cubicBezTo>
                  <a:cubicBezTo>
                    <a:pt x="90" y="105"/>
                    <a:pt x="92" y="107"/>
                    <a:pt x="92" y="109"/>
                  </a:cubicBezTo>
                  <a:cubicBezTo>
                    <a:pt x="92" y="112"/>
                    <a:pt x="90" y="113"/>
                    <a:pt x="88" y="113"/>
                  </a:cubicBezTo>
                  <a:close/>
                  <a:moveTo>
                    <a:pt x="90" y="88"/>
                  </a:moveTo>
                  <a:cubicBezTo>
                    <a:pt x="88" y="88"/>
                    <a:pt x="86" y="87"/>
                    <a:pt x="86" y="84"/>
                  </a:cubicBezTo>
                  <a:cubicBezTo>
                    <a:pt x="86" y="82"/>
                    <a:pt x="88" y="80"/>
                    <a:pt x="90" y="80"/>
                  </a:cubicBezTo>
                  <a:cubicBezTo>
                    <a:pt x="123" y="80"/>
                    <a:pt x="123" y="80"/>
                    <a:pt x="123" y="80"/>
                  </a:cubicBezTo>
                  <a:cubicBezTo>
                    <a:pt x="125" y="80"/>
                    <a:pt x="127" y="82"/>
                    <a:pt x="127" y="84"/>
                  </a:cubicBezTo>
                  <a:cubicBezTo>
                    <a:pt x="127" y="87"/>
                    <a:pt x="125" y="88"/>
                    <a:pt x="123" y="88"/>
                  </a:cubicBezTo>
                  <a:lnTo>
                    <a:pt x="90"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53"/>
            <p:cNvSpPr>
              <a:spLocks noEditPoints="1"/>
            </p:cNvSpPr>
            <p:nvPr/>
          </p:nvSpPr>
          <p:spPr bwMode="auto">
            <a:xfrm>
              <a:off x="4369027" y="2256957"/>
              <a:ext cx="253415" cy="248722"/>
            </a:xfrm>
            <a:custGeom>
              <a:avLst/>
              <a:gdLst>
                <a:gd name="T0" fmla="*/ 45 w 91"/>
                <a:gd name="T1" fmla="*/ 0 h 90"/>
                <a:gd name="T2" fmla="*/ 0 w 91"/>
                <a:gd name="T3" fmla="*/ 45 h 90"/>
                <a:gd name="T4" fmla="*/ 45 w 91"/>
                <a:gd name="T5" fmla="*/ 90 h 90"/>
                <a:gd name="T6" fmla="*/ 91 w 91"/>
                <a:gd name="T7" fmla="*/ 45 h 90"/>
                <a:gd name="T8" fmla="*/ 45 w 91"/>
                <a:gd name="T9" fmla="*/ 0 h 90"/>
                <a:gd name="T10" fmla="*/ 74 w 91"/>
                <a:gd name="T11" fmla="*/ 33 h 90"/>
                <a:gd name="T12" fmla="*/ 39 w 91"/>
                <a:gd name="T13" fmla="*/ 64 h 90"/>
                <a:gd name="T14" fmla="*/ 36 w 91"/>
                <a:gd name="T15" fmla="*/ 65 h 90"/>
                <a:gd name="T16" fmla="*/ 36 w 91"/>
                <a:gd name="T17" fmla="*/ 65 h 90"/>
                <a:gd name="T18" fmla="*/ 33 w 91"/>
                <a:gd name="T19" fmla="*/ 63 h 90"/>
                <a:gd name="T20" fmla="*/ 17 w 91"/>
                <a:gd name="T21" fmla="*/ 42 h 90"/>
                <a:gd name="T22" fmla="*/ 17 w 91"/>
                <a:gd name="T23" fmla="*/ 37 h 90"/>
                <a:gd name="T24" fmla="*/ 23 w 91"/>
                <a:gd name="T25" fmla="*/ 37 h 90"/>
                <a:gd name="T26" fmla="*/ 37 w 91"/>
                <a:gd name="T27" fmla="*/ 55 h 90"/>
                <a:gd name="T28" fmla="*/ 69 w 91"/>
                <a:gd name="T29" fmla="*/ 27 h 90"/>
                <a:gd name="T30" fmla="*/ 74 w 91"/>
                <a:gd name="T31" fmla="*/ 27 h 90"/>
                <a:gd name="T32" fmla="*/ 74 w 91"/>
                <a:gd name="T33" fmla="*/ 3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0">
                  <a:moveTo>
                    <a:pt x="45" y="0"/>
                  </a:moveTo>
                  <a:cubicBezTo>
                    <a:pt x="20" y="0"/>
                    <a:pt x="0" y="20"/>
                    <a:pt x="0" y="45"/>
                  </a:cubicBezTo>
                  <a:cubicBezTo>
                    <a:pt x="0" y="70"/>
                    <a:pt x="20" y="90"/>
                    <a:pt x="45" y="90"/>
                  </a:cubicBezTo>
                  <a:cubicBezTo>
                    <a:pt x="71" y="90"/>
                    <a:pt x="91" y="70"/>
                    <a:pt x="91" y="45"/>
                  </a:cubicBezTo>
                  <a:cubicBezTo>
                    <a:pt x="91" y="20"/>
                    <a:pt x="71" y="0"/>
                    <a:pt x="45" y="0"/>
                  </a:cubicBezTo>
                  <a:close/>
                  <a:moveTo>
                    <a:pt x="74" y="33"/>
                  </a:moveTo>
                  <a:cubicBezTo>
                    <a:pt x="39" y="64"/>
                    <a:pt x="39" y="64"/>
                    <a:pt x="39" y="64"/>
                  </a:cubicBezTo>
                  <a:cubicBezTo>
                    <a:pt x="38" y="64"/>
                    <a:pt x="37" y="65"/>
                    <a:pt x="36" y="65"/>
                  </a:cubicBezTo>
                  <a:cubicBezTo>
                    <a:pt x="36" y="65"/>
                    <a:pt x="36" y="65"/>
                    <a:pt x="36" y="65"/>
                  </a:cubicBezTo>
                  <a:cubicBezTo>
                    <a:pt x="35" y="65"/>
                    <a:pt x="34" y="64"/>
                    <a:pt x="33" y="63"/>
                  </a:cubicBezTo>
                  <a:cubicBezTo>
                    <a:pt x="17" y="42"/>
                    <a:pt x="17" y="42"/>
                    <a:pt x="17" y="42"/>
                  </a:cubicBezTo>
                  <a:cubicBezTo>
                    <a:pt x="15" y="41"/>
                    <a:pt x="15" y="38"/>
                    <a:pt x="17" y="37"/>
                  </a:cubicBezTo>
                  <a:cubicBezTo>
                    <a:pt x="19" y="35"/>
                    <a:pt x="21" y="36"/>
                    <a:pt x="23" y="37"/>
                  </a:cubicBezTo>
                  <a:cubicBezTo>
                    <a:pt x="37" y="55"/>
                    <a:pt x="37" y="55"/>
                    <a:pt x="37" y="55"/>
                  </a:cubicBezTo>
                  <a:cubicBezTo>
                    <a:pt x="69" y="27"/>
                    <a:pt x="69" y="27"/>
                    <a:pt x="69" y="27"/>
                  </a:cubicBezTo>
                  <a:cubicBezTo>
                    <a:pt x="70" y="25"/>
                    <a:pt x="73" y="25"/>
                    <a:pt x="74" y="27"/>
                  </a:cubicBezTo>
                  <a:cubicBezTo>
                    <a:pt x="76" y="29"/>
                    <a:pt x="75" y="31"/>
                    <a:pt x="74"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6" name="组合 15"/>
          <p:cNvGrpSpPr/>
          <p:nvPr/>
        </p:nvGrpSpPr>
        <p:grpSpPr>
          <a:xfrm>
            <a:off x="6003236" y="2747765"/>
            <a:ext cx="768626" cy="768626"/>
            <a:chOff x="6003236" y="2747765"/>
            <a:chExt cx="768626" cy="768626"/>
          </a:xfrm>
        </p:grpSpPr>
        <p:sp>
          <p:nvSpPr>
            <p:cNvPr id="17" name="椭圆 16"/>
            <p:cNvSpPr/>
            <p:nvPr/>
          </p:nvSpPr>
          <p:spPr>
            <a:xfrm>
              <a:off x="6003236" y="2747765"/>
              <a:ext cx="768626" cy="768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8" name="组合 17"/>
            <p:cNvGrpSpPr/>
            <p:nvPr/>
          </p:nvGrpSpPr>
          <p:grpSpPr>
            <a:xfrm>
              <a:off x="6245405" y="2958367"/>
              <a:ext cx="323534" cy="322829"/>
              <a:chOff x="586581" y="1998850"/>
              <a:chExt cx="538506" cy="537333"/>
            </a:xfrm>
            <a:solidFill>
              <a:schemeClr val="bg1"/>
            </a:solidFill>
          </p:grpSpPr>
          <p:sp>
            <p:nvSpPr>
              <p:cNvPr id="19" name="Freeform 32"/>
              <p:cNvSpPr>
                <a:spLocks noEditPoints="1"/>
              </p:cNvSpPr>
              <p:nvPr/>
            </p:nvSpPr>
            <p:spPr bwMode="auto">
              <a:xfrm>
                <a:off x="586581" y="1998850"/>
                <a:ext cx="416491" cy="537333"/>
              </a:xfrm>
              <a:custGeom>
                <a:avLst/>
                <a:gdLst>
                  <a:gd name="T0" fmla="*/ 150 w 150"/>
                  <a:gd name="T1" fmla="*/ 89 h 194"/>
                  <a:gd name="T2" fmla="*/ 146 w 150"/>
                  <a:gd name="T3" fmla="*/ 0 h 194"/>
                  <a:gd name="T4" fmla="*/ 0 w 150"/>
                  <a:gd name="T5" fmla="*/ 4 h 194"/>
                  <a:gd name="T6" fmla="*/ 4 w 150"/>
                  <a:gd name="T7" fmla="*/ 194 h 194"/>
                  <a:gd name="T8" fmla="*/ 150 w 150"/>
                  <a:gd name="T9" fmla="*/ 190 h 194"/>
                  <a:gd name="T10" fmla="*/ 149 w 150"/>
                  <a:gd name="T11" fmla="*/ 187 h 194"/>
                  <a:gd name="T12" fmla="*/ 149 w 150"/>
                  <a:gd name="T13" fmla="*/ 89 h 194"/>
                  <a:gd name="T14" fmla="*/ 123 w 150"/>
                  <a:gd name="T15" fmla="*/ 30 h 194"/>
                  <a:gd name="T16" fmla="*/ 123 w 150"/>
                  <a:gd name="T17" fmla="*/ 38 h 194"/>
                  <a:gd name="T18" fmla="*/ 87 w 150"/>
                  <a:gd name="T19" fmla="*/ 34 h 194"/>
                  <a:gd name="T20" fmla="*/ 91 w 150"/>
                  <a:gd name="T21" fmla="*/ 55 h 194"/>
                  <a:gd name="T22" fmla="*/ 127 w 150"/>
                  <a:gd name="T23" fmla="*/ 59 h 194"/>
                  <a:gd name="T24" fmla="*/ 91 w 150"/>
                  <a:gd name="T25" fmla="*/ 63 h 194"/>
                  <a:gd name="T26" fmla="*/ 91 w 150"/>
                  <a:gd name="T27" fmla="*/ 55 h 194"/>
                  <a:gd name="T28" fmla="*/ 27 w 150"/>
                  <a:gd name="T29" fmla="*/ 30 h 194"/>
                  <a:gd name="T30" fmla="*/ 68 w 150"/>
                  <a:gd name="T31" fmla="*/ 34 h 194"/>
                  <a:gd name="T32" fmla="*/ 64 w 150"/>
                  <a:gd name="T33" fmla="*/ 88 h 194"/>
                  <a:gd name="T34" fmla="*/ 23 w 150"/>
                  <a:gd name="T35" fmla="*/ 84 h 194"/>
                  <a:gd name="T36" fmla="*/ 88 w 150"/>
                  <a:gd name="T37" fmla="*/ 163 h 194"/>
                  <a:gd name="T38" fmla="*/ 23 w 150"/>
                  <a:gd name="T39" fmla="*/ 159 h 194"/>
                  <a:gd name="T40" fmla="*/ 88 w 150"/>
                  <a:gd name="T41" fmla="*/ 155 h 194"/>
                  <a:gd name="T42" fmla="*/ 88 w 150"/>
                  <a:gd name="T43" fmla="*/ 163 h 194"/>
                  <a:gd name="T44" fmla="*/ 27 w 150"/>
                  <a:gd name="T45" fmla="*/ 138 h 194"/>
                  <a:gd name="T46" fmla="*/ 27 w 150"/>
                  <a:gd name="T47" fmla="*/ 130 h 194"/>
                  <a:gd name="T48" fmla="*/ 92 w 150"/>
                  <a:gd name="T49" fmla="*/ 134 h 194"/>
                  <a:gd name="T50" fmla="*/ 88 w 150"/>
                  <a:gd name="T51" fmla="*/ 113 h 194"/>
                  <a:gd name="T52" fmla="*/ 23 w 150"/>
                  <a:gd name="T53" fmla="*/ 109 h 194"/>
                  <a:gd name="T54" fmla="*/ 88 w 150"/>
                  <a:gd name="T55" fmla="*/ 105 h 194"/>
                  <a:gd name="T56" fmla="*/ 88 w 150"/>
                  <a:gd name="T57" fmla="*/ 113 h 194"/>
                  <a:gd name="T58" fmla="*/ 87 w 150"/>
                  <a:gd name="T59" fmla="*/ 84 h 194"/>
                  <a:gd name="T60" fmla="*/ 123 w 150"/>
                  <a:gd name="T61" fmla="*/ 80 h 194"/>
                  <a:gd name="T62" fmla="*/ 123 w 150"/>
                  <a:gd name="T63" fmla="*/ 8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 h="194">
                    <a:moveTo>
                      <a:pt x="149" y="89"/>
                    </a:moveTo>
                    <a:cubicBezTo>
                      <a:pt x="149" y="89"/>
                      <a:pt x="150" y="89"/>
                      <a:pt x="150" y="89"/>
                    </a:cubicBezTo>
                    <a:cubicBezTo>
                      <a:pt x="150" y="4"/>
                      <a:pt x="150" y="4"/>
                      <a:pt x="150" y="4"/>
                    </a:cubicBezTo>
                    <a:cubicBezTo>
                      <a:pt x="150" y="2"/>
                      <a:pt x="148" y="0"/>
                      <a:pt x="146" y="0"/>
                    </a:cubicBezTo>
                    <a:cubicBezTo>
                      <a:pt x="4" y="0"/>
                      <a:pt x="4" y="0"/>
                      <a:pt x="4" y="0"/>
                    </a:cubicBezTo>
                    <a:cubicBezTo>
                      <a:pt x="2" y="0"/>
                      <a:pt x="0" y="2"/>
                      <a:pt x="0" y="4"/>
                    </a:cubicBezTo>
                    <a:cubicBezTo>
                      <a:pt x="0" y="190"/>
                      <a:pt x="0" y="190"/>
                      <a:pt x="0" y="190"/>
                    </a:cubicBezTo>
                    <a:cubicBezTo>
                      <a:pt x="0" y="192"/>
                      <a:pt x="2" y="194"/>
                      <a:pt x="4" y="194"/>
                    </a:cubicBezTo>
                    <a:cubicBezTo>
                      <a:pt x="146" y="194"/>
                      <a:pt x="146" y="194"/>
                      <a:pt x="146" y="194"/>
                    </a:cubicBezTo>
                    <a:cubicBezTo>
                      <a:pt x="148" y="194"/>
                      <a:pt x="150" y="192"/>
                      <a:pt x="150" y="190"/>
                    </a:cubicBezTo>
                    <a:cubicBezTo>
                      <a:pt x="150" y="187"/>
                      <a:pt x="150" y="187"/>
                      <a:pt x="150" y="187"/>
                    </a:cubicBezTo>
                    <a:cubicBezTo>
                      <a:pt x="150" y="187"/>
                      <a:pt x="149" y="187"/>
                      <a:pt x="149" y="187"/>
                    </a:cubicBezTo>
                    <a:cubicBezTo>
                      <a:pt x="121" y="187"/>
                      <a:pt x="99" y="165"/>
                      <a:pt x="99" y="138"/>
                    </a:cubicBezTo>
                    <a:cubicBezTo>
                      <a:pt x="99" y="111"/>
                      <a:pt x="121" y="89"/>
                      <a:pt x="149" y="89"/>
                    </a:cubicBezTo>
                    <a:close/>
                    <a:moveTo>
                      <a:pt x="91" y="30"/>
                    </a:moveTo>
                    <a:cubicBezTo>
                      <a:pt x="123" y="30"/>
                      <a:pt x="123" y="30"/>
                      <a:pt x="123" y="30"/>
                    </a:cubicBezTo>
                    <a:cubicBezTo>
                      <a:pt x="126" y="30"/>
                      <a:pt x="127" y="32"/>
                      <a:pt x="127" y="34"/>
                    </a:cubicBezTo>
                    <a:cubicBezTo>
                      <a:pt x="127" y="37"/>
                      <a:pt x="126" y="38"/>
                      <a:pt x="123" y="38"/>
                    </a:cubicBezTo>
                    <a:cubicBezTo>
                      <a:pt x="91" y="38"/>
                      <a:pt x="91" y="38"/>
                      <a:pt x="91" y="38"/>
                    </a:cubicBezTo>
                    <a:cubicBezTo>
                      <a:pt x="88" y="38"/>
                      <a:pt x="87" y="37"/>
                      <a:pt x="87" y="34"/>
                    </a:cubicBezTo>
                    <a:cubicBezTo>
                      <a:pt x="87" y="32"/>
                      <a:pt x="88" y="30"/>
                      <a:pt x="91" y="30"/>
                    </a:cubicBezTo>
                    <a:close/>
                    <a:moveTo>
                      <a:pt x="91" y="55"/>
                    </a:moveTo>
                    <a:cubicBezTo>
                      <a:pt x="123" y="55"/>
                      <a:pt x="123" y="55"/>
                      <a:pt x="123" y="55"/>
                    </a:cubicBezTo>
                    <a:cubicBezTo>
                      <a:pt x="126" y="55"/>
                      <a:pt x="127" y="57"/>
                      <a:pt x="127" y="59"/>
                    </a:cubicBezTo>
                    <a:cubicBezTo>
                      <a:pt x="127" y="62"/>
                      <a:pt x="126" y="63"/>
                      <a:pt x="123" y="63"/>
                    </a:cubicBezTo>
                    <a:cubicBezTo>
                      <a:pt x="91" y="63"/>
                      <a:pt x="91" y="63"/>
                      <a:pt x="91" y="63"/>
                    </a:cubicBezTo>
                    <a:cubicBezTo>
                      <a:pt x="88" y="63"/>
                      <a:pt x="87" y="62"/>
                      <a:pt x="87" y="59"/>
                    </a:cubicBezTo>
                    <a:cubicBezTo>
                      <a:pt x="87" y="57"/>
                      <a:pt x="88" y="55"/>
                      <a:pt x="91" y="55"/>
                    </a:cubicBezTo>
                    <a:close/>
                    <a:moveTo>
                      <a:pt x="23" y="34"/>
                    </a:moveTo>
                    <a:cubicBezTo>
                      <a:pt x="23" y="32"/>
                      <a:pt x="25" y="30"/>
                      <a:pt x="27" y="30"/>
                    </a:cubicBezTo>
                    <a:cubicBezTo>
                      <a:pt x="64" y="30"/>
                      <a:pt x="64" y="30"/>
                      <a:pt x="64" y="30"/>
                    </a:cubicBezTo>
                    <a:cubicBezTo>
                      <a:pt x="67" y="30"/>
                      <a:pt x="68" y="32"/>
                      <a:pt x="68" y="34"/>
                    </a:cubicBezTo>
                    <a:cubicBezTo>
                      <a:pt x="68" y="84"/>
                      <a:pt x="68" y="84"/>
                      <a:pt x="68" y="84"/>
                    </a:cubicBezTo>
                    <a:cubicBezTo>
                      <a:pt x="68" y="87"/>
                      <a:pt x="67" y="88"/>
                      <a:pt x="64" y="88"/>
                    </a:cubicBezTo>
                    <a:cubicBezTo>
                      <a:pt x="27" y="88"/>
                      <a:pt x="27" y="88"/>
                      <a:pt x="27" y="88"/>
                    </a:cubicBezTo>
                    <a:cubicBezTo>
                      <a:pt x="25" y="88"/>
                      <a:pt x="23" y="87"/>
                      <a:pt x="23" y="84"/>
                    </a:cubicBezTo>
                    <a:lnTo>
                      <a:pt x="23" y="34"/>
                    </a:lnTo>
                    <a:close/>
                    <a:moveTo>
                      <a:pt x="88" y="163"/>
                    </a:moveTo>
                    <a:cubicBezTo>
                      <a:pt x="27" y="163"/>
                      <a:pt x="27" y="163"/>
                      <a:pt x="27" y="163"/>
                    </a:cubicBezTo>
                    <a:cubicBezTo>
                      <a:pt x="25" y="163"/>
                      <a:pt x="23" y="162"/>
                      <a:pt x="23" y="159"/>
                    </a:cubicBezTo>
                    <a:cubicBezTo>
                      <a:pt x="23" y="157"/>
                      <a:pt x="25" y="155"/>
                      <a:pt x="27" y="155"/>
                    </a:cubicBezTo>
                    <a:cubicBezTo>
                      <a:pt x="88" y="155"/>
                      <a:pt x="88" y="155"/>
                      <a:pt x="88" y="155"/>
                    </a:cubicBezTo>
                    <a:cubicBezTo>
                      <a:pt x="91" y="155"/>
                      <a:pt x="92" y="157"/>
                      <a:pt x="92" y="159"/>
                    </a:cubicBezTo>
                    <a:cubicBezTo>
                      <a:pt x="92" y="162"/>
                      <a:pt x="91" y="163"/>
                      <a:pt x="88" y="163"/>
                    </a:cubicBezTo>
                    <a:close/>
                    <a:moveTo>
                      <a:pt x="88" y="138"/>
                    </a:moveTo>
                    <a:cubicBezTo>
                      <a:pt x="27" y="138"/>
                      <a:pt x="27" y="138"/>
                      <a:pt x="27" y="138"/>
                    </a:cubicBezTo>
                    <a:cubicBezTo>
                      <a:pt x="25" y="138"/>
                      <a:pt x="23" y="137"/>
                      <a:pt x="23" y="134"/>
                    </a:cubicBezTo>
                    <a:cubicBezTo>
                      <a:pt x="23" y="132"/>
                      <a:pt x="25" y="130"/>
                      <a:pt x="27" y="130"/>
                    </a:cubicBezTo>
                    <a:cubicBezTo>
                      <a:pt x="88" y="130"/>
                      <a:pt x="88" y="130"/>
                      <a:pt x="88" y="130"/>
                    </a:cubicBezTo>
                    <a:cubicBezTo>
                      <a:pt x="91" y="130"/>
                      <a:pt x="92" y="132"/>
                      <a:pt x="92" y="134"/>
                    </a:cubicBezTo>
                    <a:cubicBezTo>
                      <a:pt x="92" y="137"/>
                      <a:pt x="91" y="138"/>
                      <a:pt x="88" y="138"/>
                    </a:cubicBezTo>
                    <a:close/>
                    <a:moveTo>
                      <a:pt x="88" y="113"/>
                    </a:moveTo>
                    <a:cubicBezTo>
                      <a:pt x="27" y="113"/>
                      <a:pt x="27" y="113"/>
                      <a:pt x="27" y="113"/>
                    </a:cubicBezTo>
                    <a:cubicBezTo>
                      <a:pt x="25" y="113"/>
                      <a:pt x="23" y="112"/>
                      <a:pt x="23" y="109"/>
                    </a:cubicBezTo>
                    <a:cubicBezTo>
                      <a:pt x="23" y="107"/>
                      <a:pt x="25" y="105"/>
                      <a:pt x="27" y="105"/>
                    </a:cubicBezTo>
                    <a:cubicBezTo>
                      <a:pt x="88" y="105"/>
                      <a:pt x="88" y="105"/>
                      <a:pt x="88" y="105"/>
                    </a:cubicBezTo>
                    <a:cubicBezTo>
                      <a:pt x="91" y="105"/>
                      <a:pt x="92" y="107"/>
                      <a:pt x="92" y="109"/>
                    </a:cubicBezTo>
                    <a:cubicBezTo>
                      <a:pt x="92" y="112"/>
                      <a:pt x="91" y="113"/>
                      <a:pt x="88" y="113"/>
                    </a:cubicBezTo>
                    <a:close/>
                    <a:moveTo>
                      <a:pt x="91" y="88"/>
                    </a:moveTo>
                    <a:cubicBezTo>
                      <a:pt x="88" y="88"/>
                      <a:pt x="87" y="87"/>
                      <a:pt x="87" y="84"/>
                    </a:cubicBezTo>
                    <a:cubicBezTo>
                      <a:pt x="87" y="82"/>
                      <a:pt x="88" y="80"/>
                      <a:pt x="91" y="80"/>
                    </a:cubicBezTo>
                    <a:cubicBezTo>
                      <a:pt x="123" y="80"/>
                      <a:pt x="123" y="80"/>
                      <a:pt x="123" y="80"/>
                    </a:cubicBezTo>
                    <a:cubicBezTo>
                      <a:pt x="126" y="80"/>
                      <a:pt x="127" y="82"/>
                      <a:pt x="127" y="84"/>
                    </a:cubicBezTo>
                    <a:cubicBezTo>
                      <a:pt x="127" y="87"/>
                      <a:pt x="126" y="88"/>
                      <a:pt x="123" y="88"/>
                    </a:cubicBezTo>
                    <a:lnTo>
                      <a:pt x="91"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35"/>
              <p:cNvSpPr>
                <a:spLocks noEditPoints="1"/>
              </p:cNvSpPr>
              <p:nvPr/>
            </p:nvSpPr>
            <p:spPr bwMode="auto">
              <a:xfrm>
                <a:off x="871672" y="2256957"/>
                <a:ext cx="253415" cy="248722"/>
              </a:xfrm>
              <a:custGeom>
                <a:avLst/>
                <a:gdLst>
                  <a:gd name="T0" fmla="*/ 46 w 91"/>
                  <a:gd name="T1" fmla="*/ 0 h 90"/>
                  <a:gd name="T2" fmla="*/ 0 w 91"/>
                  <a:gd name="T3" fmla="*/ 45 h 90"/>
                  <a:gd name="T4" fmla="*/ 46 w 91"/>
                  <a:gd name="T5" fmla="*/ 90 h 90"/>
                  <a:gd name="T6" fmla="*/ 91 w 91"/>
                  <a:gd name="T7" fmla="*/ 45 h 90"/>
                  <a:gd name="T8" fmla="*/ 46 w 91"/>
                  <a:gd name="T9" fmla="*/ 0 h 90"/>
                  <a:gd name="T10" fmla="*/ 63 w 91"/>
                  <a:gd name="T11" fmla="*/ 49 h 90"/>
                  <a:gd name="T12" fmla="*/ 28 w 91"/>
                  <a:gd name="T13" fmla="*/ 49 h 90"/>
                  <a:gd name="T14" fmla="*/ 24 w 91"/>
                  <a:gd name="T15" fmla="*/ 45 h 90"/>
                  <a:gd name="T16" fmla="*/ 28 w 91"/>
                  <a:gd name="T17" fmla="*/ 41 h 90"/>
                  <a:gd name="T18" fmla="*/ 63 w 91"/>
                  <a:gd name="T19" fmla="*/ 41 h 90"/>
                  <a:gd name="T20" fmla="*/ 67 w 91"/>
                  <a:gd name="T21" fmla="*/ 45 h 90"/>
                  <a:gd name="T22" fmla="*/ 63 w 91"/>
                  <a:gd name="T23"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0">
                    <a:moveTo>
                      <a:pt x="46" y="0"/>
                    </a:moveTo>
                    <a:cubicBezTo>
                      <a:pt x="20" y="0"/>
                      <a:pt x="0" y="20"/>
                      <a:pt x="0" y="45"/>
                    </a:cubicBezTo>
                    <a:cubicBezTo>
                      <a:pt x="0" y="70"/>
                      <a:pt x="20" y="90"/>
                      <a:pt x="46" y="90"/>
                    </a:cubicBezTo>
                    <a:cubicBezTo>
                      <a:pt x="71" y="90"/>
                      <a:pt x="91" y="70"/>
                      <a:pt x="91" y="45"/>
                    </a:cubicBezTo>
                    <a:cubicBezTo>
                      <a:pt x="91" y="20"/>
                      <a:pt x="71" y="0"/>
                      <a:pt x="46" y="0"/>
                    </a:cubicBezTo>
                    <a:close/>
                    <a:moveTo>
                      <a:pt x="63" y="49"/>
                    </a:moveTo>
                    <a:cubicBezTo>
                      <a:pt x="28" y="49"/>
                      <a:pt x="28" y="49"/>
                      <a:pt x="28" y="49"/>
                    </a:cubicBezTo>
                    <a:cubicBezTo>
                      <a:pt x="26" y="49"/>
                      <a:pt x="24" y="47"/>
                      <a:pt x="24" y="45"/>
                    </a:cubicBezTo>
                    <a:cubicBezTo>
                      <a:pt x="24" y="43"/>
                      <a:pt x="26" y="41"/>
                      <a:pt x="28" y="41"/>
                    </a:cubicBezTo>
                    <a:cubicBezTo>
                      <a:pt x="63" y="41"/>
                      <a:pt x="63" y="41"/>
                      <a:pt x="63" y="41"/>
                    </a:cubicBezTo>
                    <a:cubicBezTo>
                      <a:pt x="65" y="41"/>
                      <a:pt x="67" y="43"/>
                      <a:pt x="67" y="45"/>
                    </a:cubicBezTo>
                    <a:cubicBezTo>
                      <a:pt x="67" y="47"/>
                      <a:pt x="65" y="49"/>
                      <a:pt x="6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21" name="组合 20"/>
          <p:cNvGrpSpPr/>
          <p:nvPr/>
        </p:nvGrpSpPr>
        <p:grpSpPr>
          <a:xfrm>
            <a:off x="6003236" y="3971382"/>
            <a:ext cx="768626" cy="768626"/>
            <a:chOff x="6003236" y="3971382"/>
            <a:chExt cx="768626" cy="768626"/>
          </a:xfrm>
        </p:grpSpPr>
        <p:sp>
          <p:nvSpPr>
            <p:cNvPr id="22" name="椭圆 21"/>
            <p:cNvSpPr/>
            <p:nvPr/>
          </p:nvSpPr>
          <p:spPr>
            <a:xfrm>
              <a:off x="6003236" y="3971382"/>
              <a:ext cx="768626" cy="7686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a:off x="6266634" y="4216756"/>
              <a:ext cx="323534" cy="322829"/>
              <a:chOff x="1753930" y="1998850"/>
              <a:chExt cx="538506" cy="537333"/>
            </a:xfrm>
            <a:solidFill>
              <a:schemeClr val="bg1"/>
            </a:solidFill>
          </p:grpSpPr>
          <p:sp>
            <p:nvSpPr>
              <p:cNvPr id="24" name="Freeform 33"/>
              <p:cNvSpPr>
                <a:spLocks noEditPoints="1"/>
              </p:cNvSpPr>
              <p:nvPr/>
            </p:nvSpPr>
            <p:spPr bwMode="auto">
              <a:xfrm>
                <a:off x="1753930" y="1998850"/>
                <a:ext cx="412972" cy="537333"/>
              </a:xfrm>
              <a:custGeom>
                <a:avLst/>
                <a:gdLst>
                  <a:gd name="T0" fmla="*/ 98 w 149"/>
                  <a:gd name="T1" fmla="*/ 138 h 194"/>
                  <a:gd name="T2" fmla="*/ 149 w 149"/>
                  <a:gd name="T3" fmla="*/ 89 h 194"/>
                  <a:gd name="T4" fmla="*/ 145 w 149"/>
                  <a:gd name="T5" fmla="*/ 0 h 194"/>
                  <a:gd name="T6" fmla="*/ 0 w 149"/>
                  <a:gd name="T7" fmla="*/ 4 h 194"/>
                  <a:gd name="T8" fmla="*/ 4 w 149"/>
                  <a:gd name="T9" fmla="*/ 194 h 194"/>
                  <a:gd name="T10" fmla="*/ 149 w 149"/>
                  <a:gd name="T11" fmla="*/ 190 h 194"/>
                  <a:gd name="T12" fmla="*/ 148 w 149"/>
                  <a:gd name="T13" fmla="*/ 187 h 194"/>
                  <a:gd name="T14" fmla="*/ 123 w 149"/>
                  <a:gd name="T15" fmla="*/ 30 h 194"/>
                  <a:gd name="T16" fmla="*/ 123 w 149"/>
                  <a:gd name="T17" fmla="*/ 38 h 194"/>
                  <a:gd name="T18" fmla="*/ 86 w 149"/>
                  <a:gd name="T19" fmla="*/ 34 h 194"/>
                  <a:gd name="T20" fmla="*/ 90 w 149"/>
                  <a:gd name="T21" fmla="*/ 55 h 194"/>
                  <a:gd name="T22" fmla="*/ 127 w 149"/>
                  <a:gd name="T23" fmla="*/ 59 h 194"/>
                  <a:gd name="T24" fmla="*/ 90 w 149"/>
                  <a:gd name="T25" fmla="*/ 63 h 194"/>
                  <a:gd name="T26" fmla="*/ 90 w 149"/>
                  <a:gd name="T27" fmla="*/ 55 h 194"/>
                  <a:gd name="T28" fmla="*/ 123 w 149"/>
                  <a:gd name="T29" fmla="*/ 80 h 194"/>
                  <a:gd name="T30" fmla="*/ 123 w 149"/>
                  <a:gd name="T31" fmla="*/ 88 h 194"/>
                  <a:gd name="T32" fmla="*/ 86 w 149"/>
                  <a:gd name="T33" fmla="*/ 84 h 194"/>
                  <a:gd name="T34" fmla="*/ 22 w 149"/>
                  <a:gd name="T35" fmla="*/ 34 h 194"/>
                  <a:gd name="T36" fmla="*/ 64 w 149"/>
                  <a:gd name="T37" fmla="*/ 30 h 194"/>
                  <a:gd name="T38" fmla="*/ 68 w 149"/>
                  <a:gd name="T39" fmla="*/ 84 h 194"/>
                  <a:gd name="T40" fmla="*/ 26 w 149"/>
                  <a:gd name="T41" fmla="*/ 88 h 194"/>
                  <a:gd name="T42" fmla="*/ 22 w 149"/>
                  <a:gd name="T43" fmla="*/ 34 h 194"/>
                  <a:gd name="T44" fmla="*/ 26 w 149"/>
                  <a:gd name="T45" fmla="*/ 163 h 194"/>
                  <a:gd name="T46" fmla="*/ 26 w 149"/>
                  <a:gd name="T47" fmla="*/ 155 h 194"/>
                  <a:gd name="T48" fmla="*/ 92 w 149"/>
                  <a:gd name="T49" fmla="*/ 159 h 194"/>
                  <a:gd name="T50" fmla="*/ 88 w 149"/>
                  <a:gd name="T51" fmla="*/ 138 h 194"/>
                  <a:gd name="T52" fmla="*/ 22 w 149"/>
                  <a:gd name="T53" fmla="*/ 134 h 194"/>
                  <a:gd name="T54" fmla="*/ 88 w 149"/>
                  <a:gd name="T55" fmla="*/ 130 h 194"/>
                  <a:gd name="T56" fmla="*/ 88 w 149"/>
                  <a:gd name="T57" fmla="*/ 138 h 194"/>
                  <a:gd name="T58" fmla="*/ 26 w 149"/>
                  <a:gd name="T59" fmla="*/ 113 h 194"/>
                  <a:gd name="T60" fmla="*/ 26 w 149"/>
                  <a:gd name="T61" fmla="*/ 105 h 194"/>
                  <a:gd name="T62" fmla="*/ 92 w 149"/>
                  <a:gd name="T63"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194">
                    <a:moveTo>
                      <a:pt x="148" y="187"/>
                    </a:moveTo>
                    <a:cubicBezTo>
                      <a:pt x="121" y="187"/>
                      <a:pt x="98" y="165"/>
                      <a:pt x="98" y="138"/>
                    </a:cubicBezTo>
                    <a:cubicBezTo>
                      <a:pt x="98" y="111"/>
                      <a:pt x="121" y="89"/>
                      <a:pt x="148" y="89"/>
                    </a:cubicBezTo>
                    <a:cubicBezTo>
                      <a:pt x="148" y="89"/>
                      <a:pt x="149" y="89"/>
                      <a:pt x="149" y="89"/>
                    </a:cubicBezTo>
                    <a:cubicBezTo>
                      <a:pt x="149" y="4"/>
                      <a:pt x="149" y="4"/>
                      <a:pt x="149" y="4"/>
                    </a:cubicBezTo>
                    <a:cubicBezTo>
                      <a:pt x="149" y="2"/>
                      <a:pt x="148" y="0"/>
                      <a:pt x="145" y="0"/>
                    </a:cubicBezTo>
                    <a:cubicBezTo>
                      <a:pt x="4" y="0"/>
                      <a:pt x="4" y="0"/>
                      <a:pt x="4" y="0"/>
                    </a:cubicBezTo>
                    <a:cubicBezTo>
                      <a:pt x="1" y="0"/>
                      <a:pt x="0" y="2"/>
                      <a:pt x="0" y="4"/>
                    </a:cubicBezTo>
                    <a:cubicBezTo>
                      <a:pt x="0" y="190"/>
                      <a:pt x="0" y="190"/>
                      <a:pt x="0" y="190"/>
                    </a:cubicBezTo>
                    <a:cubicBezTo>
                      <a:pt x="0" y="192"/>
                      <a:pt x="1" y="194"/>
                      <a:pt x="4" y="194"/>
                    </a:cubicBezTo>
                    <a:cubicBezTo>
                      <a:pt x="145" y="194"/>
                      <a:pt x="145" y="194"/>
                      <a:pt x="145" y="194"/>
                    </a:cubicBezTo>
                    <a:cubicBezTo>
                      <a:pt x="148" y="194"/>
                      <a:pt x="149" y="192"/>
                      <a:pt x="149" y="190"/>
                    </a:cubicBezTo>
                    <a:cubicBezTo>
                      <a:pt x="149" y="187"/>
                      <a:pt x="149" y="187"/>
                      <a:pt x="149" y="187"/>
                    </a:cubicBezTo>
                    <a:cubicBezTo>
                      <a:pt x="149" y="187"/>
                      <a:pt x="148" y="187"/>
                      <a:pt x="148" y="187"/>
                    </a:cubicBezTo>
                    <a:close/>
                    <a:moveTo>
                      <a:pt x="90" y="30"/>
                    </a:moveTo>
                    <a:cubicBezTo>
                      <a:pt x="123" y="30"/>
                      <a:pt x="123" y="30"/>
                      <a:pt x="123" y="30"/>
                    </a:cubicBezTo>
                    <a:cubicBezTo>
                      <a:pt x="125" y="30"/>
                      <a:pt x="127" y="32"/>
                      <a:pt x="127" y="34"/>
                    </a:cubicBezTo>
                    <a:cubicBezTo>
                      <a:pt x="127" y="37"/>
                      <a:pt x="125" y="38"/>
                      <a:pt x="123" y="38"/>
                    </a:cubicBezTo>
                    <a:cubicBezTo>
                      <a:pt x="90" y="38"/>
                      <a:pt x="90" y="38"/>
                      <a:pt x="90" y="38"/>
                    </a:cubicBezTo>
                    <a:cubicBezTo>
                      <a:pt x="88" y="38"/>
                      <a:pt x="86" y="37"/>
                      <a:pt x="86" y="34"/>
                    </a:cubicBezTo>
                    <a:cubicBezTo>
                      <a:pt x="86" y="32"/>
                      <a:pt x="88" y="30"/>
                      <a:pt x="90" y="30"/>
                    </a:cubicBezTo>
                    <a:close/>
                    <a:moveTo>
                      <a:pt x="90" y="55"/>
                    </a:moveTo>
                    <a:cubicBezTo>
                      <a:pt x="123" y="55"/>
                      <a:pt x="123" y="55"/>
                      <a:pt x="123" y="55"/>
                    </a:cubicBezTo>
                    <a:cubicBezTo>
                      <a:pt x="125" y="55"/>
                      <a:pt x="127" y="57"/>
                      <a:pt x="127" y="59"/>
                    </a:cubicBezTo>
                    <a:cubicBezTo>
                      <a:pt x="127" y="62"/>
                      <a:pt x="125" y="63"/>
                      <a:pt x="123" y="63"/>
                    </a:cubicBezTo>
                    <a:cubicBezTo>
                      <a:pt x="90" y="63"/>
                      <a:pt x="90" y="63"/>
                      <a:pt x="90" y="63"/>
                    </a:cubicBezTo>
                    <a:cubicBezTo>
                      <a:pt x="88" y="63"/>
                      <a:pt x="86" y="62"/>
                      <a:pt x="86" y="59"/>
                    </a:cubicBezTo>
                    <a:cubicBezTo>
                      <a:pt x="86" y="57"/>
                      <a:pt x="88" y="55"/>
                      <a:pt x="90" y="55"/>
                    </a:cubicBezTo>
                    <a:close/>
                    <a:moveTo>
                      <a:pt x="90" y="80"/>
                    </a:moveTo>
                    <a:cubicBezTo>
                      <a:pt x="123" y="80"/>
                      <a:pt x="123" y="80"/>
                      <a:pt x="123" y="80"/>
                    </a:cubicBezTo>
                    <a:cubicBezTo>
                      <a:pt x="125" y="80"/>
                      <a:pt x="127" y="82"/>
                      <a:pt x="127" y="84"/>
                    </a:cubicBezTo>
                    <a:cubicBezTo>
                      <a:pt x="127" y="87"/>
                      <a:pt x="125" y="88"/>
                      <a:pt x="123" y="88"/>
                    </a:cubicBezTo>
                    <a:cubicBezTo>
                      <a:pt x="90" y="88"/>
                      <a:pt x="90" y="88"/>
                      <a:pt x="90" y="88"/>
                    </a:cubicBezTo>
                    <a:cubicBezTo>
                      <a:pt x="88" y="88"/>
                      <a:pt x="86" y="87"/>
                      <a:pt x="86" y="84"/>
                    </a:cubicBezTo>
                    <a:cubicBezTo>
                      <a:pt x="86" y="82"/>
                      <a:pt x="88" y="80"/>
                      <a:pt x="90" y="80"/>
                    </a:cubicBezTo>
                    <a:close/>
                    <a:moveTo>
                      <a:pt x="22" y="34"/>
                    </a:moveTo>
                    <a:cubicBezTo>
                      <a:pt x="22" y="32"/>
                      <a:pt x="24" y="30"/>
                      <a:pt x="26" y="30"/>
                    </a:cubicBezTo>
                    <a:cubicBezTo>
                      <a:pt x="64" y="30"/>
                      <a:pt x="64" y="30"/>
                      <a:pt x="64" y="30"/>
                    </a:cubicBezTo>
                    <a:cubicBezTo>
                      <a:pt x="66" y="30"/>
                      <a:pt x="68" y="32"/>
                      <a:pt x="68" y="34"/>
                    </a:cubicBezTo>
                    <a:cubicBezTo>
                      <a:pt x="68" y="84"/>
                      <a:pt x="68" y="84"/>
                      <a:pt x="68" y="84"/>
                    </a:cubicBezTo>
                    <a:cubicBezTo>
                      <a:pt x="68" y="87"/>
                      <a:pt x="66" y="88"/>
                      <a:pt x="64" y="88"/>
                    </a:cubicBezTo>
                    <a:cubicBezTo>
                      <a:pt x="26" y="88"/>
                      <a:pt x="26" y="88"/>
                      <a:pt x="26" y="88"/>
                    </a:cubicBezTo>
                    <a:cubicBezTo>
                      <a:pt x="24" y="88"/>
                      <a:pt x="22" y="87"/>
                      <a:pt x="22" y="84"/>
                    </a:cubicBezTo>
                    <a:lnTo>
                      <a:pt x="22" y="34"/>
                    </a:lnTo>
                    <a:close/>
                    <a:moveTo>
                      <a:pt x="88" y="163"/>
                    </a:moveTo>
                    <a:cubicBezTo>
                      <a:pt x="26" y="163"/>
                      <a:pt x="26" y="163"/>
                      <a:pt x="26" y="163"/>
                    </a:cubicBezTo>
                    <a:cubicBezTo>
                      <a:pt x="24" y="163"/>
                      <a:pt x="22" y="162"/>
                      <a:pt x="22" y="159"/>
                    </a:cubicBezTo>
                    <a:cubicBezTo>
                      <a:pt x="22" y="157"/>
                      <a:pt x="24" y="155"/>
                      <a:pt x="26" y="155"/>
                    </a:cubicBezTo>
                    <a:cubicBezTo>
                      <a:pt x="88" y="155"/>
                      <a:pt x="88" y="155"/>
                      <a:pt x="88" y="155"/>
                    </a:cubicBezTo>
                    <a:cubicBezTo>
                      <a:pt x="90" y="155"/>
                      <a:pt x="92" y="157"/>
                      <a:pt x="92" y="159"/>
                    </a:cubicBezTo>
                    <a:cubicBezTo>
                      <a:pt x="92" y="162"/>
                      <a:pt x="90" y="163"/>
                      <a:pt x="88" y="163"/>
                    </a:cubicBezTo>
                    <a:close/>
                    <a:moveTo>
                      <a:pt x="88" y="138"/>
                    </a:moveTo>
                    <a:cubicBezTo>
                      <a:pt x="26" y="138"/>
                      <a:pt x="26" y="138"/>
                      <a:pt x="26" y="138"/>
                    </a:cubicBezTo>
                    <a:cubicBezTo>
                      <a:pt x="24" y="138"/>
                      <a:pt x="22" y="137"/>
                      <a:pt x="22" y="134"/>
                    </a:cubicBezTo>
                    <a:cubicBezTo>
                      <a:pt x="22" y="132"/>
                      <a:pt x="24" y="130"/>
                      <a:pt x="26" y="130"/>
                    </a:cubicBezTo>
                    <a:cubicBezTo>
                      <a:pt x="88" y="130"/>
                      <a:pt x="88" y="130"/>
                      <a:pt x="88" y="130"/>
                    </a:cubicBezTo>
                    <a:cubicBezTo>
                      <a:pt x="90" y="130"/>
                      <a:pt x="92" y="132"/>
                      <a:pt x="92" y="134"/>
                    </a:cubicBezTo>
                    <a:cubicBezTo>
                      <a:pt x="92" y="137"/>
                      <a:pt x="90" y="138"/>
                      <a:pt x="88" y="138"/>
                    </a:cubicBezTo>
                    <a:close/>
                    <a:moveTo>
                      <a:pt x="88" y="113"/>
                    </a:moveTo>
                    <a:cubicBezTo>
                      <a:pt x="26" y="113"/>
                      <a:pt x="26" y="113"/>
                      <a:pt x="26" y="113"/>
                    </a:cubicBezTo>
                    <a:cubicBezTo>
                      <a:pt x="24" y="113"/>
                      <a:pt x="22" y="112"/>
                      <a:pt x="22" y="109"/>
                    </a:cubicBezTo>
                    <a:cubicBezTo>
                      <a:pt x="22" y="107"/>
                      <a:pt x="24" y="105"/>
                      <a:pt x="26" y="105"/>
                    </a:cubicBezTo>
                    <a:cubicBezTo>
                      <a:pt x="88" y="105"/>
                      <a:pt x="88" y="105"/>
                      <a:pt x="88" y="105"/>
                    </a:cubicBezTo>
                    <a:cubicBezTo>
                      <a:pt x="90" y="105"/>
                      <a:pt x="92" y="107"/>
                      <a:pt x="92" y="109"/>
                    </a:cubicBezTo>
                    <a:cubicBezTo>
                      <a:pt x="92" y="112"/>
                      <a:pt x="90" y="113"/>
                      <a:pt x="88"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39"/>
              <p:cNvSpPr>
                <a:spLocks noEditPoints="1"/>
              </p:cNvSpPr>
              <p:nvPr/>
            </p:nvSpPr>
            <p:spPr bwMode="auto">
              <a:xfrm>
                <a:off x="2036675" y="2256957"/>
                <a:ext cx="255761" cy="248722"/>
              </a:xfrm>
              <a:custGeom>
                <a:avLst/>
                <a:gdLst>
                  <a:gd name="T0" fmla="*/ 46 w 92"/>
                  <a:gd name="T1" fmla="*/ 0 h 90"/>
                  <a:gd name="T2" fmla="*/ 0 w 92"/>
                  <a:gd name="T3" fmla="*/ 45 h 90"/>
                  <a:gd name="T4" fmla="*/ 46 w 92"/>
                  <a:gd name="T5" fmla="*/ 90 h 90"/>
                  <a:gd name="T6" fmla="*/ 92 w 92"/>
                  <a:gd name="T7" fmla="*/ 45 h 90"/>
                  <a:gd name="T8" fmla="*/ 46 w 92"/>
                  <a:gd name="T9" fmla="*/ 0 h 90"/>
                  <a:gd name="T10" fmla="*/ 61 w 92"/>
                  <a:gd name="T11" fmla="*/ 60 h 90"/>
                  <a:gd name="T12" fmla="*/ 58 w 92"/>
                  <a:gd name="T13" fmla="*/ 62 h 90"/>
                  <a:gd name="T14" fmla="*/ 55 w 92"/>
                  <a:gd name="T15" fmla="*/ 60 h 90"/>
                  <a:gd name="T16" fmla="*/ 46 w 92"/>
                  <a:gd name="T17" fmla="*/ 51 h 90"/>
                  <a:gd name="T18" fmla="*/ 36 w 92"/>
                  <a:gd name="T19" fmla="*/ 60 h 90"/>
                  <a:gd name="T20" fmla="*/ 34 w 92"/>
                  <a:gd name="T21" fmla="*/ 62 h 90"/>
                  <a:gd name="T22" fmla="*/ 31 w 92"/>
                  <a:gd name="T23" fmla="*/ 60 h 90"/>
                  <a:gd name="T24" fmla="*/ 31 w 92"/>
                  <a:gd name="T25" fmla="*/ 55 h 90"/>
                  <a:gd name="T26" fmla="*/ 40 w 92"/>
                  <a:gd name="T27" fmla="*/ 45 h 90"/>
                  <a:gd name="T28" fmla="*/ 31 w 92"/>
                  <a:gd name="T29" fmla="*/ 36 h 90"/>
                  <a:gd name="T30" fmla="*/ 31 w 92"/>
                  <a:gd name="T31" fmla="*/ 30 h 90"/>
                  <a:gd name="T32" fmla="*/ 36 w 92"/>
                  <a:gd name="T33" fmla="*/ 30 h 90"/>
                  <a:gd name="T34" fmla="*/ 46 w 92"/>
                  <a:gd name="T35" fmla="*/ 40 h 90"/>
                  <a:gd name="T36" fmla="*/ 55 w 92"/>
                  <a:gd name="T37" fmla="*/ 30 h 90"/>
                  <a:gd name="T38" fmla="*/ 61 w 92"/>
                  <a:gd name="T39" fmla="*/ 30 h 90"/>
                  <a:gd name="T40" fmla="*/ 61 w 92"/>
                  <a:gd name="T41" fmla="*/ 36 h 90"/>
                  <a:gd name="T42" fmla="*/ 52 w 92"/>
                  <a:gd name="T43" fmla="*/ 45 h 90"/>
                  <a:gd name="T44" fmla="*/ 61 w 92"/>
                  <a:gd name="T45" fmla="*/ 55 h 90"/>
                  <a:gd name="T46" fmla="*/ 61 w 92"/>
                  <a:gd name="T47" fmla="*/ 6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0">
                    <a:moveTo>
                      <a:pt x="46" y="0"/>
                    </a:moveTo>
                    <a:cubicBezTo>
                      <a:pt x="21" y="0"/>
                      <a:pt x="0" y="20"/>
                      <a:pt x="0" y="45"/>
                    </a:cubicBezTo>
                    <a:cubicBezTo>
                      <a:pt x="0" y="70"/>
                      <a:pt x="21" y="90"/>
                      <a:pt x="46" y="90"/>
                    </a:cubicBezTo>
                    <a:cubicBezTo>
                      <a:pt x="71" y="90"/>
                      <a:pt x="92" y="70"/>
                      <a:pt x="92" y="45"/>
                    </a:cubicBezTo>
                    <a:cubicBezTo>
                      <a:pt x="92" y="20"/>
                      <a:pt x="71" y="0"/>
                      <a:pt x="46" y="0"/>
                    </a:cubicBezTo>
                    <a:close/>
                    <a:moveTo>
                      <a:pt x="61" y="60"/>
                    </a:moveTo>
                    <a:cubicBezTo>
                      <a:pt x="60" y="61"/>
                      <a:pt x="59" y="62"/>
                      <a:pt x="58" y="62"/>
                    </a:cubicBezTo>
                    <a:cubicBezTo>
                      <a:pt x="57" y="62"/>
                      <a:pt x="56" y="61"/>
                      <a:pt x="55" y="60"/>
                    </a:cubicBezTo>
                    <a:cubicBezTo>
                      <a:pt x="46" y="51"/>
                      <a:pt x="46" y="51"/>
                      <a:pt x="46" y="51"/>
                    </a:cubicBezTo>
                    <a:cubicBezTo>
                      <a:pt x="36" y="60"/>
                      <a:pt x="36" y="60"/>
                      <a:pt x="36" y="60"/>
                    </a:cubicBezTo>
                    <a:cubicBezTo>
                      <a:pt x="36" y="61"/>
                      <a:pt x="35" y="62"/>
                      <a:pt x="34" y="62"/>
                    </a:cubicBezTo>
                    <a:cubicBezTo>
                      <a:pt x="33" y="62"/>
                      <a:pt x="31" y="61"/>
                      <a:pt x="31" y="60"/>
                    </a:cubicBezTo>
                    <a:cubicBezTo>
                      <a:pt x="29" y="59"/>
                      <a:pt x="29" y="56"/>
                      <a:pt x="31" y="55"/>
                    </a:cubicBezTo>
                    <a:cubicBezTo>
                      <a:pt x="40" y="45"/>
                      <a:pt x="40" y="45"/>
                      <a:pt x="40" y="45"/>
                    </a:cubicBezTo>
                    <a:cubicBezTo>
                      <a:pt x="31" y="36"/>
                      <a:pt x="31" y="36"/>
                      <a:pt x="31" y="36"/>
                    </a:cubicBezTo>
                    <a:cubicBezTo>
                      <a:pt x="29" y="34"/>
                      <a:pt x="29" y="32"/>
                      <a:pt x="31" y="30"/>
                    </a:cubicBezTo>
                    <a:cubicBezTo>
                      <a:pt x="32" y="28"/>
                      <a:pt x="35" y="28"/>
                      <a:pt x="36" y="30"/>
                    </a:cubicBezTo>
                    <a:cubicBezTo>
                      <a:pt x="46" y="40"/>
                      <a:pt x="46" y="40"/>
                      <a:pt x="46" y="40"/>
                    </a:cubicBezTo>
                    <a:cubicBezTo>
                      <a:pt x="55" y="30"/>
                      <a:pt x="55" y="30"/>
                      <a:pt x="55" y="30"/>
                    </a:cubicBezTo>
                    <a:cubicBezTo>
                      <a:pt x="57" y="28"/>
                      <a:pt x="59" y="28"/>
                      <a:pt x="61" y="30"/>
                    </a:cubicBezTo>
                    <a:cubicBezTo>
                      <a:pt x="63" y="32"/>
                      <a:pt x="63" y="34"/>
                      <a:pt x="61" y="36"/>
                    </a:cubicBezTo>
                    <a:cubicBezTo>
                      <a:pt x="52" y="45"/>
                      <a:pt x="52" y="45"/>
                      <a:pt x="52" y="45"/>
                    </a:cubicBezTo>
                    <a:cubicBezTo>
                      <a:pt x="61" y="55"/>
                      <a:pt x="61" y="55"/>
                      <a:pt x="61" y="55"/>
                    </a:cubicBezTo>
                    <a:cubicBezTo>
                      <a:pt x="63" y="56"/>
                      <a:pt x="63" y="59"/>
                      <a:pt x="6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26" name="组合 25"/>
          <p:cNvGrpSpPr/>
          <p:nvPr/>
        </p:nvGrpSpPr>
        <p:grpSpPr>
          <a:xfrm>
            <a:off x="6003236" y="1524148"/>
            <a:ext cx="768626" cy="768626"/>
            <a:chOff x="6003236" y="1524148"/>
            <a:chExt cx="768626" cy="768626"/>
          </a:xfrm>
        </p:grpSpPr>
        <p:sp>
          <p:nvSpPr>
            <p:cNvPr id="27" name="椭圆 26"/>
            <p:cNvSpPr/>
            <p:nvPr/>
          </p:nvSpPr>
          <p:spPr>
            <a:xfrm>
              <a:off x="6003236" y="1524148"/>
              <a:ext cx="768626" cy="7686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p:cNvGrpSpPr/>
            <p:nvPr/>
          </p:nvGrpSpPr>
          <p:grpSpPr>
            <a:xfrm>
              <a:off x="6245405" y="1757762"/>
              <a:ext cx="323534" cy="322829"/>
              <a:chOff x="2918933" y="1998850"/>
              <a:chExt cx="538506" cy="537333"/>
            </a:xfrm>
            <a:solidFill>
              <a:schemeClr val="bg1"/>
            </a:solidFill>
          </p:grpSpPr>
          <p:sp>
            <p:nvSpPr>
              <p:cNvPr id="29" name="Freeform 45"/>
              <p:cNvSpPr>
                <a:spLocks noEditPoints="1"/>
              </p:cNvSpPr>
              <p:nvPr/>
            </p:nvSpPr>
            <p:spPr bwMode="auto">
              <a:xfrm>
                <a:off x="2918933" y="1998850"/>
                <a:ext cx="416491" cy="537333"/>
              </a:xfrm>
              <a:custGeom>
                <a:avLst/>
                <a:gdLst>
                  <a:gd name="T0" fmla="*/ 150 w 150"/>
                  <a:gd name="T1" fmla="*/ 89 h 194"/>
                  <a:gd name="T2" fmla="*/ 146 w 150"/>
                  <a:gd name="T3" fmla="*/ 0 h 194"/>
                  <a:gd name="T4" fmla="*/ 0 w 150"/>
                  <a:gd name="T5" fmla="*/ 4 h 194"/>
                  <a:gd name="T6" fmla="*/ 4 w 150"/>
                  <a:gd name="T7" fmla="*/ 194 h 194"/>
                  <a:gd name="T8" fmla="*/ 150 w 150"/>
                  <a:gd name="T9" fmla="*/ 190 h 194"/>
                  <a:gd name="T10" fmla="*/ 148 w 150"/>
                  <a:gd name="T11" fmla="*/ 187 h 194"/>
                  <a:gd name="T12" fmla="*/ 148 w 150"/>
                  <a:gd name="T13" fmla="*/ 89 h 194"/>
                  <a:gd name="T14" fmla="*/ 123 w 150"/>
                  <a:gd name="T15" fmla="*/ 30 h 194"/>
                  <a:gd name="T16" fmla="*/ 123 w 150"/>
                  <a:gd name="T17" fmla="*/ 38 h 194"/>
                  <a:gd name="T18" fmla="*/ 86 w 150"/>
                  <a:gd name="T19" fmla="*/ 34 h 194"/>
                  <a:gd name="T20" fmla="*/ 90 w 150"/>
                  <a:gd name="T21" fmla="*/ 55 h 194"/>
                  <a:gd name="T22" fmla="*/ 127 w 150"/>
                  <a:gd name="T23" fmla="*/ 59 h 194"/>
                  <a:gd name="T24" fmla="*/ 90 w 150"/>
                  <a:gd name="T25" fmla="*/ 63 h 194"/>
                  <a:gd name="T26" fmla="*/ 90 w 150"/>
                  <a:gd name="T27" fmla="*/ 55 h 194"/>
                  <a:gd name="T28" fmla="*/ 27 w 150"/>
                  <a:gd name="T29" fmla="*/ 30 h 194"/>
                  <a:gd name="T30" fmla="*/ 68 w 150"/>
                  <a:gd name="T31" fmla="*/ 34 h 194"/>
                  <a:gd name="T32" fmla="*/ 64 w 150"/>
                  <a:gd name="T33" fmla="*/ 88 h 194"/>
                  <a:gd name="T34" fmla="*/ 23 w 150"/>
                  <a:gd name="T35" fmla="*/ 84 h 194"/>
                  <a:gd name="T36" fmla="*/ 88 w 150"/>
                  <a:gd name="T37" fmla="*/ 163 h 194"/>
                  <a:gd name="T38" fmla="*/ 23 w 150"/>
                  <a:gd name="T39" fmla="*/ 159 h 194"/>
                  <a:gd name="T40" fmla="*/ 88 w 150"/>
                  <a:gd name="T41" fmla="*/ 155 h 194"/>
                  <a:gd name="T42" fmla="*/ 88 w 150"/>
                  <a:gd name="T43" fmla="*/ 163 h 194"/>
                  <a:gd name="T44" fmla="*/ 27 w 150"/>
                  <a:gd name="T45" fmla="*/ 138 h 194"/>
                  <a:gd name="T46" fmla="*/ 27 w 150"/>
                  <a:gd name="T47" fmla="*/ 130 h 194"/>
                  <a:gd name="T48" fmla="*/ 92 w 150"/>
                  <a:gd name="T49" fmla="*/ 134 h 194"/>
                  <a:gd name="T50" fmla="*/ 88 w 150"/>
                  <a:gd name="T51" fmla="*/ 113 h 194"/>
                  <a:gd name="T52" fmla="*/ 23 w 150"/>
                  <a:gd name="T53" fmla="*/ 109 h 194"/>
                  <a:gd name="T54" fmla="*/ 88 w 150"/>
                  <a:gd name="T55" fmla="*/ 105 h 194"/>
                  <a:gd name="T56" fmla="*/ 88 w 150"/>
                  <a:gd name="T57" fmla="*/ 113 h 194"/>
                  <a:gd name="T58" fmla="*/ 86 w 150"/>
                  <a:gd name="T59" fmla="*/ 84 h 194"/>
                  <a:gd name="T60" fmla="*/ 123 w 150"/>
                  <a:gd name="T61" fmla="*/ 80 h 194"/>
                  <a:gd name="T62" fmla="*/ 123 w 150"/>
                  <a:gd name="T63" fmla="*/ 8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 h="194">
                    <a:moveTo>
                      <a:pt x="148" y="89"/>
                    </a:moveTo>
                    <a:cubicBezTo>
                      <a:pt x="149" y="89"/>
                      <a:pt x="149" y="89"/>
                      <a:pt x="150" y="89"/>
                    </a:cubicBezTo>
                    <a:cubicBezTo>
                      <a:pt x="150" y="4"/>
                      <a:pt x="150" y="4"/>
                      <a:pt x="150" y="4"/>
                    </a:cubicBezTo>
                    <a:cubicBezTo>
                      <a:pt x="150" y="2"/>
                      <a:pt x="148" y="0"/>
                      <a:pt x="146" y="0"/>
                    </a:cubicBezTo>
                    <a:cubicBezTo>
                      <a:pt x="4" y="0"/>
                      <a:pt x="4" y="0"/>
                      <a:pt x="4" y="0"/>
                    </a:cubicBezTo>
                    <a:cubicBezTo>
                      <a:pt x="2" y="0"/>
                      <a:pt x="0" y="2"/>
                      <a:pt x="0" y="4"/>
                    </a:cubicBezTo>
                    <a:cubicBezTo>
                      <a:pt x="0" y="190"/>
                      <a:pt x="0" y="190"/>
                      <a:pt x="0" y="190"/>
                    </a:cubicBezTo>
                    <a:cubicBezTo>
                      <a:pt x="0" y="192"/>
                      <a:pt x="2" y="194"/>
                      <a:pt x="4" y="194"/>
                    </a:cubicBezTo>
                    <a:cubicBezTo>
                      <a:pt x="146" y="194"/>
                      <a:pt x="146" y="194"/>
                      <a:pt x="146" y="194"/>
                    </a:cubicBezTo>
                    <a:cubicBezTo>
                      <a:pt x="148" y="194"/>
                      <a:pt x="150" y="192"/>
                      <a:pt x="150" y="190"/>
                    </a:cubicBezTo>
                    <a:cubicBezTo>
                      <a:pt x="150" y="187"/>
                      <a:pt x="150" y="187"/>
                      <a:pt x="150" y="187"/>
                    </a:cubicBezTo>
                    <a:cubicBezTo>
                      <a:pt x="149" y="187"/>
                      <a:pt x="149" y="187"/>
                      <a:pt x="148" y="187"/>
                    </a:cubicBezTo>
                    <a:cubicBezTo>
                      <a:pt x="121" y="187"/>
                      <a:pt x="99" y="165"/>
                      <a:pt x="99" y="138"/>
                    </a:cubicBezTo>
                    <a:cubicBezTo>
                      <a:pt x="99" y="111"/>
                      <a:pt x="121" y="89"/>
                      <a:pt x="148" y="89"/>
                    </a:cubicBezTo>
                    <a:close/>
                    <a:moveTo>
                      <a:pt x="90" y="30"/>
                    </a:moveTo>
                    <a:cubicBezTo>
                      <a:pt x="123" y="30"/>
                      <a:pt x="123" y="30"/>
                      <a:pt x="123" y="30"/>
                    </a:cubicBezTo>
                    <a:cubicBezTo>
                      <a:pt x="125" y="30"/>
                      <a:pt x="127" y="32"/>
                      <a:pt x="127" y="34"/>
                    </a:cubicBezTo>
                    <a:cubicBezTo>
                      <a:pt x="127" y="37"/>
                      <a:pt x="125" y="38"/>
                      <a:pt x="123" y="38"/>
                    </a:cubicBezTo>
                    <a:cubicBezTo>
                      <a:pt x="90" y="38"/>
                      <a:pt x="90" y="38"/>
                      <a:pt x="90" y="38"/>
                    </a:cubicBezTo>
                    <a:cubicBezTo>
                      <a:pt x="88" y="38"/>
                      <a:pt x="86" y="37"/>
                      <a:pt x="86" y="34"/>
                    </a:cubicBezTo>
                    <a:cubicBezTo>
                      <a:pt x="86" y="32"/>
                      <a:pt x="88" y="30"/>
                      <a:pt x="90" y="30"/>
                    </a:cubicBezTo>
                    <a:close/>
                    <a:moveTo>
                      <a:pt x="90" y="55"/>
                    </a:moveTo>
                    <a:cubicBezTo>
                      <a:pt x="123" y="55"/>
                      <a:pt x="123" y="55"/>
                      <a:pt x="123" y="55"/>
                    </a:cubicBezTo>
                    <a:cubicBezTo>
                      <a:pt x="125" y="55"/>
                      <a:pt x="127" y="57"/>
                      <a:pt x="127" y="59"/>
                    </a:cubicBezTo>
                    <a:cubicBezTo>
                      <a:pt x="127" y="62"/>
                      <a:pt x="125" y="63"/>
                      <a:pt x="123" y="63"/>
                    </a:cubicBezTo>
                    <a:cubicBezTo>
                      <a:pt x="90" y="63"/>
                      <a:pt x="90" y="63"/>
                      <a:pt x="90" y="63"/>
                    </a:cubicBezTo>
                    <a:cubicBezTo>
                      <a:pt x="88" y="63"/>
                      <a:pt x="86" y="62"/>
                      <a:pt x="86" y="59"/>
                    </a:cubicBezTo>
                    <a:cubicBezTo>
                      <a:pt x="86" y="57"/>
                      <a:pt x="88" y="55"/>
                      <a:pt x="90" y="55"/>
                    </a:cubicBezTo>
                    <a:close/>
                    <a:moveTo>
                      <a:pt x="23" y="34"/>
                    </a:moveTo>
                    <a:cubicBezTo>
                      <a:pt x="23" y="32"/>
                      <a:pt x="24" y="30"/>
                      <a:pt x="27" y="30"/>
                    </a:cubicBezTo>
                    <a:cubicBezTo>
                      <a:pt x="64" y="30"/>
                      <a:pt x="64" y="30"/>
                      <a:pt x="64" y="30"/>
                    </a:cubicBezTo>
                    <a:cubicBezTo>
                      <a:pt x="66" y="30"/>
                      <a:pt x="68" y="32"/>
                      <a:pt x="68" y="34"/>
                    </a:cubicBezTo>
                    <a:cubicBezTo>
                      <a:pt x="68" y="84"/>
                      <a:pt x="68" y="84"/>
                      <a:pt x="68" y="84"/>
                    </a:cubicBezTo>
                    <a:cubicBezTo>
                      <a:pt x="68" y="87"/>
                      <a:pt x="66" y="88"/>
                      <a:pt x="64" y="88"/>
                    </a:cubicBezTo>
                    <a:cubicBezTo>
                      <a:pt x="27" y="88"/>
                      <a:pt x="27" y="88"/>
                      <a:pt x="27" y="88"/>
                    </a:cubicBezTo>
                    <a:cubicBezTo>
                      <a:pt x="24" y="88"/>
                      <a:pt x="23" y="87"/>
                      <a:pt x="23" y="84"/>
                    </a:cubicBezTo>
                    <a:lnTo>
                      <a:pt x="23" y="34"/>
                    </a:lnTo>
                    <a:close/>
                    <a:moveTo>
                      <a:pt x="88" y="163"/>
                    </a:moveTo>
                    <a:cubicBezTo>
                      <a:pt x="27" y="163"/>
                      <a:pt x="27" y="163"/>
                      <a:pt x="27" y="163"/>
                    </a:cubicBezTo>
                    <a:cubicBezTo>
                      <a:pt x="24" y="163"/>
                      <a:pt x="23" y="162"/>
                      <a:pt x="23" y="159"/>
                    </a:cubicBezTo>
                    <a:cubicBezTo>
                      <a:pt x="23" y="157"/>
                      <a:pt x="24" y="155"/>
                      <a:pt x="27" y="155"/>
                    </a:cubicBezTo>
                    <a:cubicBezTo>
                      <a:pt x="88" y="155"/>
                      <a:pt x="88" y="155"/>
                      <a:pt x="88" y="155"/>
                    </a:cubicBezTo>
                    <a:cubicBezTo>
                      <a:pt x="90" y="155"/>
                      <a:pt x="92" y="157"/>
                      <a:pt x="92" y="159"/>
                    </a:cubicBezTo>
                    <a:cubicBezTo>
                      <a:pt x="92" y="162"/>
                      <a:pt x="90" y="163"/>
                      <a:pt x="88" y="163"/>
                    </a:cubicBezTo>
                    <a:close/>
                    <a:moveTo>
                      <a:pt x="88" y="138"/>
                    </a:moveTo>
                    <a:cubicBezTo>
                      <a:pt x="27" y="138"/>
                      <a:pt x="27" y="138"/>
                      <a:pt x="27" y="138"/>
                    </a:cubicBezTo>
                    <a:cubicBezTo>
                      <a:pt x="24" y="138"/>
                      <a:pt x="23" y="137"/>
                      <a:pt x="23" y="134"/>
                    </a:cubicBezTo>
                    <a:cubicBezTo>
                      <a:pt x="23" y="132"/>
                      <a:pt x="24" y="130"/>
                      <a:pt x="27" y="130"/>
                    </a:cubicBezTo>
                    <a:cubicBezTo>
                      <a:pt x="88" y="130"/>
                      <a:pt x="88" y="130"/>
                      <a:pt x="88" y="130"/>
                    </a:cubicBezTo>
                    <a:cubicBezTo>
                      <a:pt x="90" y="130"/>
                      <a:pt x="92" y="132"/>
                      <a:pt x="92" y="134"/>
                    </a:cubicBezTo>
                    <a:cubicBezTo>
                      <a:pt x="92" y="137"/>
                      <a:pt x="90" y="138"/>
                      <a:pt x="88" y="138"/>
                    </a:cubicBezTo>
                    <a:close/>
                    <a:moveTo>
                      <a:pt x="88" y="113"/>
                    </a:moveTo>
                    <a:cubicBezTo>
                      <a:pt x="27" y="113"/>
                      <a:pt x="27" y="113"/>
                      <a:pt x="27" y="113"/>
                    </a:cubicBezTo>
                    <a:cubicBezTo>
                      <a:pt x="24" y="113"/>
                      <a:pt x="23" y="112"/>
                      <a:pt x="23" y="109"/>
                    </a:cubicBezTo>
                    <a:cubicBezTo>
                      <a:pt x="23" y="107"/>
                      <a:pt x="24" y="105"/>
                      <a:pt x="27" y="105"/>
                    </a:cubicBezTo>
                    <a:cubicBezTo>
                      <a:pt x="88" y="105"/>
                      <a:pt x="88" y="105"/>
                      <a:pt x="88" y="105"/>
                    </a:cubicBezTo>
                    <a:cubicBezTo>
                      <a:pt x="90" y="105"/>
                      <a:pt x="92" y="107"/>
                      <a:pt x="92" y="109"/>
                    </a:cubicBezTo>
                    <a:cubicBezTo>
                      <a:pt x="92" y="112"/>
                      <a:pt x="90" y="113"/>
                      <a:pt x="88" y="113"/>
                    </a:cubicBezTo>
                    <a:close/>
                    <a:moveTo>
                      <a:pt x="90" y="88"/>
                    </a:moveTo>
                    <a:cubicBezTo>
                      <a:pt x="88" y="88"/>
                      <a:pt x="86" y="87"/>
                      <a:pt x="86" y="84"/>
                    </a:cubicBezTo>
                    <a:cubicBezTo>
                      <a:pt x="86" y="82"/>
                      <a:pt x="88" y="80"/>
                      <a:pt x="90" y="80"/>
                    </a:cubicBezTo>
                    <a:cubicBezTo>
                      <a:pt x="123" y="80"/>
                      <a:pt x="123" y="80"/>
                      <a:pt x="123" y="80"/>
                    </a:cubicBezTo>
                    <a:cubicBezTo>
                      <a:pt x="125" y="80"/>
                      <a:pt x="127" y="82"/>
                      <a:pt x="127" y="84"/>
                    </a:cubicBezTo>
                    <a:cubicBezTo>
                      <a:pt x="127" y="87"/>
                      <a:pt x="125" y="88"/>
                      <a:pt x="123" y="88"/>
                    </a:cubicBezTo>
                    <a:lnTo>
                      <a:pt x="90"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46"/>
              <p:cNvSpPr>
                <a:spLocks noEditPoints="1"/>
              </p:cNvSpPr>
              <p:nvPr/>
            </p:nvSpPr>
            <p:spPr bwMode="auto">
              <a:xfrm>
                <a:off x="3205198" y="2256957"/>
                <a:ext cx="252241" cy="248722"/>
              </a:xfrm>
              <a:custGeom>
                <a:avLst/>
                <a:gdLst>
                  <a:gd name="T0" fmla="*/ 45 w 91"/>
                  <a:gd name="T1" fmla="*/ 0 h 90"/>
                  <a:gd name="T2" fmla="*/ 0 w 91"/>
                  <a:gd name="T3" fmla="*/ 45 h 90"/>
                  <a:gd name="T4" fmla="*/ 45 w 91"/>
                  <a:gd name="T5" fmla="*/ 90 h 90"/>
                  <a:gd name="T6" fmla="*/ 91 w 91"/>
                  <a:gd name="T7" fmla="*/ 45 h 90"/>
                  <a:gd name="T8" fmla="*/ 45 w 91"/>
                  <a:gd name="T9" fmla="*/ 0 h 90"/>
                  <a:gd name="T10" fmla="*/ 63 w 91"/>
                  <a:gd name="T11" fmla="*/ 49 h 90"/>
                  <a:gd name="T12" fmla="*/ 49 w 91"/>
                  <a:gd name="T13" fmla="*/ 49 h 90"/>
                  <a:gd name="T14" fmla="*/ 49 w 91"/>
                  <a:gd name="T15" fmla="*/ 63 h 90"/>
                  <a:gd name="T16" fmla="*/ 45 w 91"/>
                  <a:gd name="T17" fmla="*/ 67 h 90"/>
                  <a:gd name="T18" fmla="*/ 41 w 91"/>
                  <a:gd name="T19" fmla="*/ 63 h 90"/>
                  <a:gd name="T20" fmla="*/ 41 w 91"/>
                  <a:gd name="T21" fmla="*/ 49 h 90"/>
                  <a:gd name="T22" fmla="*/ 28 w 91"/>
                  <a:gd name="T23" fmla="*/ 49 h 90"/>
                  <a:gd name="T24" fmla="*/ 24 w 91"/>
                  <a:gd name="T25" fmla="*/ 45 h 90"/>
                  <a:gd name="T26" fmla="*/ 28 w 91"/>
                  <a:gd name="T27" fmla="*/ 41 h 90"/>
                  <a:gd name="T28" fmla="*/ 41 w 91"/>
                  <a:gd name="T29" fmla="*/ 41 h 90"/>
                  <a:gd name="T30" fmla="*/ 41 w 91"/>
                  <a:gd name="T31" fmla="*/ 28 h 90"/>
                  <a:gd name="T32" fmla="*/ 45 w 91"/>
                  <a:gd name="T33" fmla="*/ 24 h 90"/>
                  <a:gd name="T34" fmla="*/ 49 w 91"/>
                  <a:gd name="T35" fmla="*/ 28 h 90"/>
                  <a:gd name="T36" fmla="*/ 49 w 91"/>
                  <a:gd name="T37" fmla="*/ 41 h 90"/>
                  <a:gd name="T38" fmla="*/ 63 w 91"/>
                  <a:gd name="T39" fmla="*/ 41 h 90"/>
                  <a:gd name="T40" fmla="*/ 67 w 91"/>
                  <a:gd name="T41" fmla="*/ 45 h 90"/>
                  <a:gd name="T42" fmla="*/ 63 w 91"/>
                  <a:gd name="T43"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0">
                    <a:moveTo>
                      <a:pt x="45" y="0"/>
                    </a:moveTo>
                    <a:cubicBezTo>
                      <a:pt x="20" y="0"/>
                      <a:pt x="0" y="20"/>
                      <a:pt x="0" y="45"/>
                    </a:cubicBezTo>
                    <a:cubicBezTo>
                      <a:pt x="0" y="70"/>
                      <a:pt x="20" y="90"/>
                      <a:pt x="45" y="90"/>
                    </a:cubicBezTo>
                    <a:cubicBezTo>
                      <a:pt x="70" y="90"/>
                      <a:pt x="91" y="70"/>
                      <a:pt x="91" y="45"/>
                    </a:cubicBezTo>
                    <a:cubicBezTo>
                      <a:pt x="91" y="20"/>
                      <a:pt x="70" y="0"/>
                      <a:pt x="45" y="0"/>
                    </a:cubicBezTo>
                    <a:close/>
                    <a:moveTo>
                      <a:pt x="63" y="49"/>
                    </a:moveTo>
                    <a:cubicBezTo>
                      <a:pt x="49" y="49"/>
                      <a:pt x="49" y="49"/>
                      <a:pt x="49" y="49"/>
                    </a:cubicBezTo>
                    <a:cubicBezTo>
                      <a:pt x="49" y="63"/>
                      <a:pt x="49" y="63"/>
                      <a:pt x="49" y="63"/>
                    </a:cubicBezTo>
                    <a:cubicBezTo>
                      <a:pt x="49" y="65"/>
                      <a:pt x="47" y="67"/>
                      <a:pt x="45" y="67"/>
                    </a:cubicBezTo>
                    <a:cubicBezTo>
                      <a:pt x="43" y="67"/>
                      <a:pt x="41" y="65"/>
                      <a:pt x="41" y="63"/>
                    </a:cubicBezTo>
                    <a:cubicBezTo>
                      <a:pt x="41" y="49"/>
                      <a:pt x="41" y="49"/>
                      <a:pt x="41" y="49"/>
                    </a:cubicBezTo>
                    <a:cubicBezTo>
                      <a:pt x="28" y="49"/>
                      <a:pt x="28" y="49"/>
                      <a:pt x="28" y="49"/>
                    </a:cubicBezTo>
                    <a:cubicBezTo>
                      <a:pt x="26" y="49"/>
                      <a:pt x="24" y="47"/>
                      <a:pt x="24" y="45"/>
                    </a:cubicBezTo>
                    <a:cubicBezTo>
                      <a:pt x="24" y="43"/>
                      <a:pt x="26" y="41"/>
                      <a:pt x="28" y="41"/>
                    </a:cubicBezTo>
                    <a:cubicBezTo>
                      <a:pt x="41" y="41"/>
                      <a:pt x="41" y="41"/>
                      <a:pt x="41" y="41"/>
                    </a:cubicBezTo>
                    <a:cubicBezTo>
                      <a:pt x="41" y="28"/>
                      <a:pt x="41" y="28"/>
                      <a:pt x="41" y="28"/>
                    </a:cubicBezTo>
                    <a:cubicBezTo>
                      <a:pt x="41" y="26"/>
                      <a:pt x="43" y="24"/>
                      <a:pt x="45" y="24"/>
                    </a:cubicBezTo>
                    <a:cubicBezTo>
                      <a:pt x="47" y="24"/>
                      <a:pt x="49" y="26"/>
                      <a:pt x="49" y="28"/>
                    </a:cubicBezTo>
                    <a:cubicBezTo>
                      <a:pt x="49" y="41"/>
                      <a:pt x="49" y="41"/>
                      <a:pt x="49" y="41"/>
                    </a:cubicBezTo>
                    <a:cubicBezTo>
                      <a:pt x="63" y="41"/>
                      <a:pt x="63" y="41"/>
                      <a:pt x="63" y="41"/>
                    </a:cubicBezTo>
                    <a:cubicBezTo>
                      <a:pt x="65" y="41"/>
                      <a:pt x="67" y="43"/>
                      <a:pt x="67" y="45"/>
                    </a:cubicBezTo>
                    <a:cubicBezTo>
                      <a:pt x="67" y="47"/>
                      <a:pt x="65" y="49"/>
                      <a:pt x="6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31" name="组合 30"/>
          <p:cNvGrpSpPr/>
          <p:nvPr/>
        </p:nvGrpSpPr>
        <p:grpSpPr>
          <a:xfrm>
            <a:off x="6003236" y="5195000"/>
            <a:ext cx="768626" cy="768626"/>
            <a:chOff x="6003236" y="5195000"/>
            <a:chExt cx="768626" cy="768626"/>
          </a:xfrm>
        </p:grpSpPr>
        <p:sp>
          <p:nvSpPr>
            <p:cNvPr id="32" name="椭圆 31"/>
            <p:cNvSpPr/>
            <p:nvPr/>
          </p:nvSpPr>
          <p:spPr>
            <a:xfrm>
              <a:off x="6003236" y="5195000"/>
              <a:ext cx="768626" cy="7686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p:cNvGrpSpPr/>
            <p:nvPr/>
          </p:nvGrpSpPr>
          <p:grpSpPr>
            <a:xfrm>
              <a:off x="6276672" y="5408557"/>
              <a:ext cx="323534" cy="322829"/>
              <a:chOff x="5248939" y="1998850"/>
              <a:chExt cx="538506" cy="537333"/>
            </a:xfrm>
            <a:solidFill>
              <a:schemeClr val="bg1"/>
            </a:solidFill>
          </p:grpSpPr>
          <p:sp>
            <p:nvSpPr>
              <p:cNvPr id="34" name="Freeform 59"/>
              <p:cNvSpPr>
                <a:spLocks noEditPoints="1"/>
              </p:cNvSpPr>
              <p:nvPr/>
            </p:nvSpPr>
            <p:spPr bwMode="auto">
              <a:xfrm>
                <a:off x="5248939" y="1998850"/>
                <a:ext cx="415318" cy="537333"/>
              </a:xfrm>
              <a:custGeom>
                <a:avLst/>
                <a:gdLst>
                  <a:gd name="T0" fmla="*/ 150 w 150"/>
                  <a:gd name="T1" fmla="*/ 89 h 194"/>
                  <a:gd name="T2" fmla="*/ 146 w 150"/>
                  <a:gd name="T3" fmla="*/ 0 h 194"/>
                  <a:gd name="T4" fmla="*/ 0 w 150"/>
                  <a:gd name="T5" fmla="*/ 4 h 194"/>
                  <a:gd name="T6" fmla="*/ 4 w 150"/>
                  <a:gd name="T7" fmla="*/ 194 h 194"/>
                  <a:gd name="T8" fmla="*/ 150 w 150"/>
                  <a:gd name="T9" fmla="*/ 190 h 194"/>
                  <a:gd name="T10" fmla="*/ 149 w 150"/>
                  <a:gd name="T11" fmla="*/ 187 h 194"/>
                  <a:gd name="T12" fmla="*/ 149 w 150"/>
                  <a:gd name="T13" fmla="*/ 89 h 194"/>
                  <a:gd name="T14" fmla="*/ 124 w 150"/>
                  <a:gd name="T15" fmla="*/ 30 h 194"/>
                  <a:gd name="T16" fmla="*/ 124 w 150"/>
                  <a:gd name="T17" fmla="*/ 38 h 194"/>
                  <a:gd name="T18" fmla="*/ 87 w 150"/>
                  <a:gd name="T19" fmla="*/ 34 h 194"/>
                  <a:gd name="T20" fmla="*/ 91 w 150"/>
                  <a:gd name="T21" fmla="*/ 55 h 194"/>
                  <a:gd name="T22" fmla="*/ 128 w 150"/>
                  <a:gd name="T23" fmla="*/ 59 h 194"/>
                  <a:gd name="T24" fmla="*/ 91 w 150"/>
                  <a:gd name="T25" fmla="*/ 63 h 194"/>
                  <a:gd name="T26" fmla="*/ 91 w 150"/>
                  <a:gd name="T27" fmla="*/ 55 h 194"/>
                  <a:gd name="T28" fmla="*/ 27 w 150"/>
                  <a:gd name="T29" fmla="*/ 30 h 194"/>
                  <a:gd name="T30" fmla="*/ 69 w 150"/>
                  <a:gd name="T31" fmla="*/ 34 h 194"/>
                  <a:gd name="T32" fmla="*/ 65 w 150"/>
                  <a:gd name="T33" fmla="*/ 88 h 194"/>
                  <a:gd name="T34" fmla="*/ 23 w 150"/>
                  <a:gd name="T35" fmla="*/ 84 h 194"/>
                  <a:gd name="T36" fmla="*/ 88 w 150"/>
                  <a:gd name="T37" fmla="*/ 163 h 194"/>
                  <a:gd name="T38" fmla="*/ 23 w 150"/>
                  <a:gd name="T39" fmla="*/ 159 h 194"/>
                  <a:gd name="T40" fmla="*/ 88 w 150"/>
                  <a:gd name="T41" fmla="*/ 155 h 194"/>
                  <a:gd name="T42" fmla="*/ 88 w 150"/>
                  <a:gd name="T43" fmla="*/ 163 h 194"/>
                  <a:gd name="T44" fmla="*/ 27 w 150"/>
                  <a:gd name="T45" fmla="*/ 138 h 194"/>
                  <a:gd name="T46" fmla="*/ 27 w 150"/>
                  <a:gd name="T47" fmla="*/ 130 h 194"/>
                  <a:gd name="T48" fmla="*/ 92 w 150"/>
                  <a:gd name="T49" fmla="*/ 134 h 194"/>
                  <a:gd name="T50" fmla="*/ 88 w 150"/>
                  <a:gd name="T51" fmla="*/ 113 h 194"/>
                  <a:gd name="T52" fmla="*/ 23 w 150"/>
                  <a:gd name="T53" fmla="*/ 109 h 194"/>
                  <a:gd name="T54" fmla="*/ 88 w 150"/>
                  <a:gd name="T55" fmla="*/ 105 h 194"/>
                  <a:gd name="T56" fmla="*/ 88 w 150"/>
                  <a:gd name="T57" fmla="*/ 113 h 194"/>
                  <a:gd name="T58" fmla="*/ 87 w 150"/>
                  <a:gd name="T59" fmla="*/ 84 h 194"/>
                  <a:gd name="T60" fmla="*/ 124 w 150"/>
                  <a:gd name="T61" fmla="*/ 80 h 194"/>
                  <a:gd name="T62" fmla="*/ 124 w 150"/>
                  <a:gd name="T63" fmla="*/ 8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 h="194">
                    <a:moveTo>
                      <a:pt x="149" y="89"/>
                    </a:moveTo>
                    <a:cubicBezTo>
                      <a:pt x="149" y="89"/>
                      <a:pt x="150" y="89"/>
                      <a:pt x="150" y="89"/>
                    </a:cubicBezTo>
                    <a:cubicBezTo>
                      <a:pt x="150" y="4"/>
                      <a:pt x="150" y="4"/>
                      <a:pt x="150" y="4"/>
                    </a:cubicBezTo>
                    <a:cubicBezTo>
                      <a:pt x="150" y="2"/>
                      <a:pt x="148" y="0"/>
                      <a:pt x="146" y="0"/>
                    </a:cubicBezTo>
                    <a:cubicBezTo>
                      <a:pt x="4" y="0"/>
                      <a:pt x="4" y="0"/>
                      <a:pt x="4" y="0"/>
                    </a:cubicBezTo>
                    <a:cubicBezTo>
                      <a:pt x="2" y="0"/>
                      <a:pt x="0" y="2"/>
                      <a:pt x="0" y="4"/>
                    </a:cubicBezTo>
                    <a:cubicBezTo>
                      <a:pt x="0" y="190"/>
                      <a:pt x="0" y="190"/>
                      <a:pt x="0" y="190"/>
                    </a:cubicBezTo>
                    <a:cubicBezTo>
                      <a:pt x="0" y="192"/>
                      <a:pt x="2" y="194"/>
                      <a:pt x="4" y="194"/>
                    </a:cubicBezTo>
                    <a:cubicBezTo>
                      <a:pt x="146" y="194"/>
                      <a:pt x="146" y="194"/>
                      <a:pt x="146" y="194"/>
                    </a:cubicBezTo>
                    <a:cubicBezTo>
                      <a:pt x="148" y="194"/>
                      <a:pt x="150" y="192"/>
                      <a:pt x="150" y="190"/>
                    </a:cubicBezTo>
                    <a:cubicBezTo>
                      <a:pt x="150" y="187"/>
                      <a:pt x="150" y="187"/>
                      <a:pt x="150" y="187"/>
                    </a:cubicBezTo>
                    <a:cubicBezTo>
                      <a:pt x="150" y="187"/>
                      <a:pt x="149" y="187"/>
                      <a:pt x="149" y="187"/>
                    </a:cubicBezTo>
                    <a:cubicBezTo>
                      <a:pt x="121" y="187"/>
                      <a:pt x="99" y="165"/>
                      <a:pt x="99" y="138"/>
                    </a:cubicBezTo>
                    <a:cubicBezTo>
                      <a:pt x="99" y="111"/>
                      <a:pt x="121" y="89"/>
                      <a:pt x="149" y="89"/>
                    </a:cubicBezTo>
                    <a:close/>
                    <a:moveTo>
                      <a:pt x="91" y="30"/>
                    </a:moveTo>
                    <a:cubicBezTo>
                      <a:pt x="124" y="30"/>
                      <a:pt x="124" y="30"/>
                      <a:pt x="124" y="30"/>
                    </a:cubicBezTo>
                    <a:cubicBezTo>
                      <a:pt x="126" y="30"/>
                      <a:pt x="128" y="32"/>
                      <a:pt x="128" y="34"/>
                    </a:cubicBezTo>
                    <a:cubicBezTo>
                      <a:pt x="128" y="37"/>
                      <a:pt x="126" y="38"/>
                      <a:pt x="124" y="38"/>
                    </a:cubicBezTo>
                    <a:cubicBezTo>
                      <a:pt x="91" y="38"/>
                      <a:pt x="91" y="38"/>
                      <a:pt x="91" y="38"/>
                    </a:cubicBezTo>
                    <a:cubicBezTo>
                      <a:pt x="88" y="38"/>
                      <a:pt x="87" y="37"/>
                      <a:pt x="87" y="34"/>
                    </a:cubicBezTo>
                    <a:cubicBezTo>
                      <a:pt x="87" y="32"/>
                      <a:pt x="88" y="30"/>
                      <a:pt x="91" y="30"/>
                    </a:cubicBezTo>
                    <a:close/>
                    <a:moveTo>
                      <a:pt x="91" y="55"/>
                    </a:moveTo>
                    <a:cubicBezTo>
                      <a:pt x="124" y="55"/>
                      <a:pt x="124" y="55"/>
                      <a:pt x="124" y="55"/>
                    </a:cubicBezTo>
                    <a:cubicBezTo>
                      <a:pt x="126" y="55"/>
                      <a:pt x="128" y="57"/>
                      <a:pt x="128" y="59"/>
                    </a:cubicBezTo>
                    <a:cubicBezTo>
                      <a:pt x="128" y="62"/>
                      <a:pt x="126" y="63"/>
                      <a:pt x="124" y="63"/>
                    </a:cubicBezTo>
                    <a:cubicBezTo>
                      <a:pt x="91" y="63"/>
                      <a:pt x="91" y="63"/>
                      <a:pt x="91" y="63"/>
                    </a:cubicBezTo>
                    <a:cubicBezTo>
                      <a:pt x="88" y="63"/>
                      <a:pt x="87" y="62"/>
                      <a:pt x="87" y="59"/>
                    </a:cubicBezTo>
                    <a:cubicBezTo>
                      <a:pt x="87" y="57"/>
                      <a:pt x="88" y="55"/>
                      <a:pt x="91" y="55"/>
                    </a:cubicBezTo>
                    <a:close/>
                    <a:moveTo>
                      <a:pt x="23" y="34"/>
                    </a:moveTo>
                    <a:cubicBezTo>
                      <a:pt x="23" y="32"/>
                      <a:pt x="25" y="30"/>
                      <a:pt x="27" y="30"/>
                    </a:cubicBezTo>
                    <a:cubicBezTo>
                      <a:pt x="65" y="30"/>
                      <a:pt x="65" y="30"/>
                      <a:pt x="65" y="30"/>
                    </a:cubicBezTo>
                    <a:cubicBezTo>
                      <a:pt x="67" y="30"/>
                      <a:pt x="69" y="32"/>
                      <a:pt x="69" y="34"/>
                    </a:cubicBezTo>
                    <a:cubicBezTo>
                      <a:pt x="69" y="84"/>
                      <a:pt x="69" y="84"/>
                      <a:pt x="69" y="84"/>
                    </a:cubicBezTo>
                    <a:cubicBezTo>
                      <a:pt x="69" y="87"/>
                      <a:pt x="67" y="88"/>
                      <a:pt x="65" y="88"/>
                    </a:cubicBezTo>
                    <a:cubicBezTo>
                      <a:pt x="27" y="88"/>
                      <a:pt x="27" y="88"/>
                      <a:pt x="27" y="88"/>
                    </a:cubicBezTo>
                    <a:cubicBezTo>
                      <a:pt x="25" y="88"/>
                      <a:pt x="23" y="87"/>
                      <a:pt x="23" y="84"/>
                    </a:cubicBezTo>
                    <a:lnTo>
                      <a:pt x="23" y="34"/>
                    </a:lnTo>
                    <a:close/>
                    <a:moveTo>
                      <a:pt x="88" y="163"/>
                    </a:moveTo>
                    <a:cubicBezTo>
                      <a:pt x="27" y="163"/>
                      <a:pt x="27" y="163"/>
                      <a:pt x="27" y="163"/>
                    </a:cubicBezTo>
                    <a:cubicBezTo>
                      <a:pt x="25" y="163"/>
                      <a:pt x="23" y="162"/>
                      <a:pt x="23" y="159"/>
                    </a:cubicBezTo>
                    <a:cubicBezTo>
                      <a:pt x="23" y="157"/>
                      <a:pt x="25" y="155"/>
                      <a:pt x="27" y="155"/>
                    </a:cubicBezTo>
                    <a:cubicBezTo>
                      <a:pt x="88" y="155"/>
                      <a:pt x="88" y="155"/>
                      <a:pt x="88" y="155"/>
                    </a:cubicBezTo>
                    <a:cubicBezTo>
                      <a:pt x="91" y="155"/>
                      <a:pt x="92" y="157"/>
                      <a:pt x="92" y="159"/>
                    </a:cubicBezTo>
                    <a:cubicBezTo>
                      <a:pt x="92" y="162"/>
                      <a:pt x="91" y="163"/>
                      <a:pt x="88" y="163"/>
                    </a:cubicBezTo>
                    <a:close/>
                    <a:moveTo>
                      <a:pt x="88" y="138"/>
                    </a:moveTo>
                    <a:cubicBezTo>
                      <a:pt x="27" y="138"/>
                      <a:pt x="27" y="138"/>
                      <a:pt x="27" y="138"/>
                    </a:cubicBezTo>
                    <a:cubicBezTo>
                      <a:pt x="25" y="138"/>
                      <a:pt x="23" y="137"/>
                      <a:pt x="23" y="134"/>
                    </a:cubicBezTo>
                    <a:cubicBezTo>
                      <a:pt x="23" y="132"/>
                      <a:pt x="25" y="130"/>
                      <a:pt x="27" y="130"/>
                    </a:cubicBezTo>
                    <a:cubicBezTo>
                      <a:pt x="88" y="130"/>
                      <a:pt x="88" y="130"/>
                      <a:pt x="88" y="130"/>
                    </a:cubicBezTo>
                    <a:cubicBezTo>
                      <a:pt x="91" y="130"/>
                      <a:pt x="92" y="132"/>
                      <a:pt x="92" y="134"/>
                    </a:cubicBezTo>
                    <a:cubicBezTo>
                      <a:pt x="92" y="137"/>
                      <a:pt x="91" y="138"/>
                      <a:pt x="88" y="138"/>
                    </a:cubicBezTo>
                    <a:close/>
                    <a:moveTo>
                      <a:pt x="88" y="113"/>
                    </a:moveTo>
                    <a:cubicBezTo>
                      <a:pt x="27" y="113"/>
                      <a:pt x="27" y="113"/>
                      <a:pt x="27" y="113"/>
                    </a:cubicBezTo>
                    <a:cubicBezTo>
                      <a:pt x="25" y="113"/>
                      <a:pt x="23" y="112"/>
                      <a:pt x="23" y="109"/>
                    </a:cubicBezTo>
                    <a:cubicBezTo>
                      <a:pt x="23" y="107"/>
                      <a:pt x="25" y="105"/>
                      <a:pt x="27" y="105"/>
                    </a:cubicBezTo>
                    <a:cubicBezTo>
                      <a:pt x="88" y="105"/>
                      <a:pt x="88" y="105"/>
                      <a:pt x="88" y="105"/>
                    </a:cubicBezTo>
                    <a:cubicBezTo>
                      <a:pt x="91" y="105"/>
                      <a:pt x="92" y="107"/>
                      <a:pt x="92" y="109"/>
                    </a:cubicBezTo>
                    <a:cubicBezTo>
                      <a:pt x="92" y="112"/>
                      <a:pt x="91" y="113"/>
                      <a:pt x="88" y="113"/>
                    </a:cubicBezTo>
                    <a:close/>
                    <a:moveTo>
                      <a:pt x="91" y="88"/>
                    </a:moveTo>
                    <a:cubicBezTo>
                      <a:pt x="88" y="88"/>
                      <a:pt x="87" y="87"/>
                      <a:pt x="87" y="84"/>
                    </a:cubicBezTo>
                    <a:cubicBezTo>
                      <a:pt x="87" y="82"/>
                      <a:pt x="88" y="80"/>
                      <a:pt x="91" y="80"/>
                    </a:cubicBezTo>
                    <a:cubicBezTo>
                      <a:pt x="124" y="80"/>
                      <a:pt x="124" y="80"/>
                      <a:pt x="124" y="80"/>
                    </a:cubicBezTo>
                    <a:cubicBezTo>
                      <a:pt x="126" y="80"/>
                      <a:pt x="128" y="82"/>
                      <a:pt x="128" y="84"/>
                    </a:cubicBezTo>
                    <a:cubicBezTo>
                      <a:pt x="128" y="87"/>
                      <a:pt x="126" y="88"/>
                      <a:pt x="124" y="88"/>
                    </a:cubicBezTo>
                    <a:lnTo>
                      <a:pt x="91"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60"/>
              <p:cNvSpPr>
                <a:spLocks noEditPoints="1"/>
              </p:cNvSpPr>
              <p:nvPr/>
            </p:nvSpPr>
            <p:spPr bwMode="auto">
              <a:xfrm>
                <a:off x="5534030" y="2256957"/>
                <a:ext cx="253415" cy="248722"/>
              </a:xfrm>
              <a:custGeom>
                <a:avLst/>
                <a:gdLst>
                  <a:gd name="T0" fmla="*/ 46 w 91"/>
                  <a:gd name="T1" fmla="*/ 0 h 90"/>
                  <a:gd name="T2" fmla="*/ 0 w 91"/>
                  <a:gd name="T3" fmla="*/ 45 h 90"/>
                  <a:gd name="T4" fmla="*/ 46 w 91"/>
                  <a:gd name="T5" fmla="*/ 90 h 90"/>
                  <a:gd name="T6" fmla="*/ 91 w 91"/>
                  <a:gd name="T7" fmla="*/ 45 h 90"/>
                  <a:gd name="T8" fmla="*/ 46 w 91"/>
                  <a:gd name="T9" fmla="*/ 0 h 90"/>
                  <a:gd name="T10" fmla="*/ 49 w 91"/>
                  <a:gd name="T11" fmla="*/ 67 h 90"/>
                  <a:gd name="T12" fmla="*/ 45 w 91"/>
                  <a:gd name="T13" fmla="*/ 71 h 90"/>
                  <a:gd name="T14" fmla="*/ 41 w 91"/>
                  <a:gd name="T15" fmla="*/ 67 h 90"/>
                  <a:gd name="T16" fmla="*/ 41 w 91"/>
                  <a:gd name="T17" fmla="*/ 64 h 90"/>
                  <a:gd name="T18" fmla="*/ 45 w 91"/>
                  <a:gd name="T19" fmla="*/ 60 h 90"/>
                  <a:gd name="T20" fmla="*/ 49 w 91"/>
                  <a:gd name="T21" fmla="*/ 64 h 90"/>
                  <a:gd name="T22" fmla="*/ 49 w 91"/>
                  <a:gd name="T23" fmla="*/ 67 h 90"/>
                  <a:gd name="T24" fmla="*/ 52 w 91"/>
                  <a:gd name="T25" fmla="*/ 43 h 90"/>
                  <a:gd name="T26" fmla="*/ 49 w 91"/>
                  <a:gd name="T27" fmla="*/ 52 h 90"/>
                  <a:gd name="T28" fmla="*/ 45 w 91"/>
                  <a:gd name="T29" fmla="*/ 56 h 90"/>
                  <a:gd name="T30" fmla="*/ 45 w 91"/>
                  <a:gd name="T31" fmla="*/ 56 h 90"/>
                  <a:gd name="T32" fmla="*/ 41 w 91"/>
                  <a:gd name="T33" fmla="*/ 52 h 90"/>
                  <a:gd name="T34" fmla="*/ 45 w 91"/>
                  <a:gd name="T35" fmla="*/ 38 h 90"/>
                  <a:gd name="T36" fmla="*/ 49 w 91"/>
                  <a:gd name="T37" fmla="*/ 31 h 90"/>
                  <a:gd name="T38" fmla="*/ 49 w 91"/>
                  <a:gd name="T39" fmla="*/ 30 h 90"/>
                  <a:gd name="T40" fmla="*/ 48 w 91"/>
                  <a:gd name="T41" fmla="*/ 28 h 90"/>
                  <a:gd name="T42" fmla="*/ 40 w 91"/>
                  <a:gd name="T43" fmla="*/ 28 h 90"/>
                  <a:gd name="T44" fmla="*/ 34 w 91"/>
                  <a:gd name="T45" fmla="*/ 26 h 90"/>
                  <a:gd name="T46" fmla="*/ 37 w 91"/>
                  <a:gd name="T47" fmla="*/ 21 h 90"/>
                  <a:gd name="T48" fmla="*/ 52 w 91"/>
                  <a:gd name="T49" fmla="*/ 21 h 90"/>
                  <a:gd name="T50" fmla="*/ 57 w 91"/>
                  <a:gd name="T51" fmla="*/ 29 h 90"/>
                  <a:gd name="T52" fmla="*/ 52 w 91"/>
                  <a:gd name="T5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90">
                    <a:moveTo>
                      <a:pt x="46" y="0"/>
                    </a:moveTo>
                    <a:cubicBezTo>
                      <a:pt x="21" y="0"/>
                      <a:pt x="0" y="20"/>
                      <a:pt x="0" y="45"/>
                    </a:cubicBezTo>
                    <a:cubicBezTo>
                      <a:pt x="0" y="70"/>
                      <a:pt x="21" y="90"/>
                      <a:pt x="46" y="90"/>
                    </a:cubicBezTo>
                    <a:cubicBezTo>
                      <a:pt x="71" y="90"/>
                      <a:pt x="91" y="70"/>
                      <a:pt x="91" y="45"/>
                    </a:cubicBezTo>
                    <a:cubicBezTo>
                      <a:pt x="91" y="20"/>
                      <a:pt x="71" y="0"/>
                      <a:pt x="46" y="0"/>
                    </a:cubicBezTo>
                    <a:close/>
                    <a:moveTo>
                      <a:pt x="49" y="67"/>
                    </a:moveTo>
                    <a:cubicBezTo>
                      <a:pt x="49" y="69"/>
                      <a:pt x="47" y="71"/>
                      <a:pt x="45" y="71"/>
                    </a:cubicBezTo>
                    <a:cubicBezTo>
                      <a:pt x="42" y="71"/>
                      <a:pt x="41" y="69"/>
                      <a:pt x="41" y="67"/>
                    </a:cubicBezTo>
                    <a:cubicBezTo>
                      <a:pt x="41" y="64"/>
                      <a:pt x="41" y="64"/>
                      <a:pt x="41" y="64"/>
                    </a:cubicBezTo>
                    <a:cubicBezTo>
                      <a:pt x="41" y="62"/>
                      <a:pt x="42" y="60"/>
                      <a:pt x="45" y="60"/>
                    </a:cubicBezTo>
                    <a:cubicBezTo>
                      <a:pt x="47" y="60"/>
                      <a:pt x="49" y="62"/>
                      <a:pt x="49" y="64"/>
                    </a:cubicBezTo>
                    <a:lnTo>
                      <a:pt x="49" y="67"/>
                    </a:lnTo>
                    <a:close/>
                    <a:moveTo>
                      <a:pt x="52" y="43"/>
                    </a:moveTo>
                    <a:cubicBezTo>
                      <a:pt x="48" y="47"/>
                      <a:pt x="49" y="52"/>
                      <a:pt x="49" y="52"/>
                    </a:cubicBezTo>
                    <a:cubicBezTo>
                      <a:pt x="49" y="54"/>
                      <a:pt x="47" y="56"/>
                      <a:pt x="45" y="56"/>
                    </a:cubicBezTo>
                    <a:cubicBezTo>
                      <a:pt x="45" y="56"/>
                      <a:pt x="45" y="56"/>
                      <a:pt x="45" y="56"/>
                    </a:cubicBezTo>
                    <a:cubicBezTo>
                      <a:pt x="43" y="56"/>
                      <a:pt x="41" y="54"/>
                      <a:pt x="41" y="52"/>
                    </a:cubicBezTo>
                    <a:cubicBezTo>
                      <a:pt x="41" y="52"/>
                      <a:pt x="40" y="45"/>
                      <a:pt x="45" y="38"/>
                    </a:cubicBezTo>
                    <a:cubicBezTo>
                      <a:pt x="49" y="34"/>
                      <a:pt x="49" y="32"/>
                      <a:pt x="49" y="31"/>
                    </a:cubicBezTo>
                    <a:cubicBezTo>
                      <a:pt x="49" y="31"/>
                      <a:pt x="49" y="31"/>
                      <a:pt x="49" y="30"/>
                    </a:cubicBezTo>
                    <a:cubicBezTo>
                      <a:pt x="49" y="28"/>
                      <a:pt x="48" y="28"/>
                      <a:pt x="48" y="28"/>
                    </a:cubicBezTo>
                    <a:cubicBezTo>
                      <a:pt x="46" y="27"/>
                      <a:pt x="42" y="28"/>
                      <a:pt x="40" y="28"/>
                    </a:cubicBezTo>
                    <a:cubicBezTo>
                      <a:pt x="38" y="29"/>
                      <a:pt x="35" y="28"/>
                      <a:pt x="34" y="26"/>
                    </a:cubicBezTo>
                    <a:cubicBezTo>
                      <a:pt x="34" y="24"/>
                      <a:pt x="35" y="22"/>
                      <a:pt x="37" y="21"/>
                    </a:cubicBezTo>
                    <a:cubicBezTo>
                      <a:pt x="38" y="21"/>
                      <a:pt x="46" y="17"/>
                      <a:pt x="52" y="21"/>
                    </a:cubicBezTo>
                    <a:cubicBezTo>
                      <a:pt x="54" y="22"/>
                      <a:pt x="56" y="24"/>
                      <a:pt x="57" y="29"/>
                    </a:cubicBezTo>
                    <a:cubicBezTo>
                      <a:pt x="58" y="31"/>
                      <a:pt x="58" y="36"/>
                      <a:pt x="5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
        <p:nvSpPr>
          <p:cNvPr id="36" name="矩形 35"/>
          <p:cNvSpPr/>
          <p:nvPr/>
        </p:nvSpPr>
        <p:spPr>
          <a:xfrm>
            <a:off x="1829649" y="4871241"/>
            <a:ext cx="2527470" cy="662554"/>
          </a:xfrm>
          <a:prstGeom prst="rect">
            <a:avLst/>
          </a:prstGeom>
        </p:spPr>
        <p:txBody>
          <a:bodyPr wrap="square">
            <a:spAutoFit/>
          </a:bodyPr>
          <a:lstStyle/>
          <a:p>
            <a:pPr algn="ctr" defTabSz="913130">
              <a:lnSpc>
                <a:spcPct val="150000"/>
              </a:lnSpc>
              <a:buFont typeface="汉仪文黑-55简" panose="00020600040101010101" charset="-122"/>
              <a:buNone/>
            </a:pPr>
            <a:r>
              <a:rPr lang="zh-CN" altLang="en-US" sz="2800" dirty="0" smtClean="0">
                <a:solidFill>
                  <a:schemeClr val="tx1">
                    <a:lumMod val="65000"/>
                    <a:lumOff val="35000"/>
                  </a:schemeClr>
                </a:solidFill>
                <a:cs typeface="+mn-ea"/>
                <a:sym typeface="+mn-lt"/>
              </a:rPr>
              <a:t>五四历史背景</a:t>
            </a:r>
          </a:p>
        </p:txBody>
      </p:sp>
      <p:grpSp>
        <p:nvGrpSpPr>
          <p:cNvPr id="4" name="组合 3"/>
          <p:cNvGrpSpPr/>
          <p:nvPr/>
        </p:nvGrpSpPr>
        <p:grpSpPr>
          <a:xfrm>
            <a:off x="7094220" y="1353820"/>
            <a:ext cx="3794760" cy="1015365"/>
            <a:chOff x="11004" y="2132"/>
            <a:chExt cx="5976" cy="1599"/>
          </a:xfrm>
        </p:grpSpPr>
        <p:sp>
          <p:nvSpPr>
            <p:cNvPr id="3" name="文本框 2"/>
            <p:cNvSpPr txBox="1"/>
            <p:nvPr/>
          </p:nvSpPr>
          <p:spPr>
            <a:xfrm>
              <a:off x="11004" y="2832"/>
              <a:ext cx="5976" cy="899"/>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37" name="文本框 36"/>
            <p:cNvSpPr txBox="1"/>
            <p:nvPr/>
          </p:nvSpPr>
          <p:spPr>
            <a:xfrm>
              <a:off x="11004" y="2132"/>
              <a:ext cx="5976" cy="625"/>
            </a:xfrm>
            <a:prstGeom prst="rect">
              <a:avLst/>
            </a:prstGeom>
            <a:noFill/>
          </p:spPr>
          <p:txBody>
            <a:bodyPr wrap="square">
              <a:spAutoFit/>
            </a:bodyPr>
            <a:lstStyle/>
            <a:p>
              <a:pPr algn="just">
                <a:lnSpc>
                  <a:spcPct val="120000"/>
                </a:lnSpc>
              </a:pPr>
              <a:r>
                <a:rPr lang="zh-CN" altLang="en-US" b="1" dirty="0">
                  <a:solidFill>
                    <a:schemeClr val="accent1"/>
                  </a:solidFill>
                  <a:cs typeface="+mn-ea"/>
                  <a:sym typeface="+mn-lt"/>
                </a:rPr>
                <a:t>单击输入标题</a:t>
              </a:r>
              <a:endParaRPr lang="en-US" altLang="zh-CN" b="1" dirty="0">
                <a:solidFill>
                  <a:schemeClr val="accent1"/>
                </a:solidFill>
                <a:cs typeface="+mn-ea"/>
                <a:sym typeface="+mn-lt"/>
              </a:endParaRPr>
            </a:p>
          </p:txBody>
        </p:sp>
      </p:grpSp>
      <p:grpSp>
        <p:nvGrpSpPr>
          <p:cNvPr id="8" name="组合 7"/>
          <p:cNvGrpSpPr/>
          <p:nvPr/>
        </p:nvGrpSpPr>
        <p:grpSpPr>
          <a:xfrm>
            <a:off x="7094220" y="2646680"/>
            <a:ext cx="3794760" cy="1015365"/>
            <a:chOff x="11004" y="2132"/>
            <a:chExt cx="5976" cy="1599"/>
          </a:xfrm>
        </p:grpSpPr>
        <p:sp>
          <p:nvSpPr>
            <p:cNvPr id="9" name="文本框 8"/>
            <p:cNvSpPr txBox="1"/>
            <p:nvPr/>
          </p:nvSpPr>
          <p:spPr>
            <a:xfrm>
              <a:off x="11004" y="2832"/>
              <a:ext cx="5976" cy="899"/>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10" name="文本框 9"/>
            <p:cNvSpPr txBox="1"/>
            <p:nvPr/>
          </p:nvSpPr>
          <p:spPr>
            <a:xfrm>
              <a:off x="11004" y="2132"/>
              <a:ext cx="5976" cy="625"/>
            </a:xfrm>
            <a:prstGeom prst="rect">
              <a:avLst/>
            </a:prstGeom>
            <a:noFill/>
          </p:spPr>
          <p:txBody>
            <a:bodyPr wrap="square">
              <a:spAutoFit/>
            </a:bodyPr>
            <a:lstStyle/>
            <a:p>
              <a:pPr algn="just">
                <a:lnSpc>
                  <a:spcPct val="120000"/>
                </a:lnSpc>
              </a:pPr>
              <a:r>
                <a:rPr lang="zh-CN" altLang="en-US" b="1" dirty="0">
                  <a:solidFill>
                    <a:schemeClr val="accent1"/>
                  </a:solidFill>
                  <a:cs typeface="+mn-ea"/>
                  <a:sym typeface="+mn-lt"/>
                </a:rPr>
                <a:t>单击输入标题</a:t>
              </a:r>
              <a:endParaRPr lang="en-US" altLang="zh-CN" b="1" dirty="0">
                <a:solidFill>
                  <a:schemeClr val="accent1"/>
                </a:solidFill>
                <a:cs typeface="+mn-ea"/>
                <a:sym typeface="+mn-lt"/>
              </a:endParaRPr>
            </a:p>
          </p:txBody>
        </p:sp>
      </p:grpSp>
      <p:grpSp>
        <p:nvGrpSpPr>
          <p:cNvPr id="12" name="组合 11"/>
          <p:cNvGrpSpPr/>
          <p:nvPr/>
        </p:nvGrpSpPr>
        <p:grpSpPr>
          <a:xfrm>
            <a:off x="7094220" y="3939540"/>
            <a:ext cx="3794760" cy="1015365"/>
            <a:chOff x="11004" y="2132"/>
            <a:chExt cx="5976" cy="1599"/>
          </a:xfrm>
        </p:grpSpPr>
        <p:sp>
          <p:nvSpPr>
            <p:cNvPr id="13" name="文本框 12"/>
            <p:cNvSpPr txBox="1"/>
            <p:nvPr/>
          </p:nvSpPr>
          <p:spPr>
            <a:xfrm>
              <a:off x="11004" y="2832"/>
              <a:ext cx="5976" cy="899"/>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15" name="文本框 14"/>
            <p:cNvSpPr txBox="1"/>
            <p:nvPr/>
          </p:nvSpPr>
          <p:spPr>
            <a:xfrm>
              <a:off x="11004" y="2132"/>
              <a:ext cx="5976" cy="625"/>
            </a:xfrm>
            <a:prstGeom prst="rect">
              <a:avLst/>
            </a:prstGeom>
            <a:noFill/>
          </p:spPr>
          <p:txBody>
            <a:bodyPr wrap="square">
              <a:spAutoFit/>
            </a:bodyPr>
            <a:lstStyle/>
            <a:p>
              <a:pPr algn="just">
                <a:lnSpc>
                  <a:spcPct val="120000"/>
                </a:lnSpc>
              </a:pPr>
              <a:r>
                <a:rPr lang="zh-CN" altLang="en-US" b="1" dirty="0">
                  <a:solidFill>
                    <a:schemeClr val="accent1"/>
                  </a:solidFill>
                  <a:cs typeface="+mn-ea"/>
                  <a:sym typeface="+mn-lt"/>
                </a:rPr>
                <a:t>单击输入标题</a:t>
              </a:r>
              <a:endParaRPr lang="en-US" altLang="zh-CN" b="1" dirty="0">
                <a:solidFill>
                  <a:schemeClr val="accent1"/>
                </a:solidFill>
                <a:cs typeface="+mn-ea"/>
                <a:sym typeface="+mn-lt"/>
              </a:endParaRPr>
            </a:p>
          </p:txBody>
        </p:sp>
      </p:grpSp>
      <p:grpSp>
        <p:nvGrpSpPr>
          <p:cNvPr id="38" name="组合 37"/>
          <p:cNvGrpSpPr/>
          <p:nvPr/>
        </p:nvGrpSpPr>
        <p:grpSpPr>
          <a:xfrm>
            <a:off x="7094220" y="5232400"/>
            <a:ext cx="3794760" cy="1015365"/>
            <a:chOff x="11004" y="2132"/>
            <a:chExt cx="5976" cy="1599"/>
          </a:xfrm>
        </p:grpSpPr>
        <p:sp>
          <p:nvSpPr>
            <p:cNvPr id="39" name="文本框 38"/>
            <p:cNvSpPr txBox="1"/>
            <p:nvPr/>
          </p:nvSpPr>
          <p:spPr>
            <a:xfrm>
              <a:off x="11004" y="2832"/>
              <a:ext cx="5976" cy="899"/>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40" name="文本框 39"/>
            <p:cNvSpPr txBox="1"/>
            <p:nvPr/>
          </p:nvSpPr>
          <p:spPr>
            <a:xfrm>
              <a:off x="11004" y="2132"/>
              <a:ext cx="5976" cy="625"/>
            </a:xfrm>
            <a:prstGeom prst="rect">
              <a:avLst/>
            </a:prstGeom>
            <a:noFill/>
          </p:spPr>
          <p:txBody>
            <a:bodyPr wrap="square">
              <a:spAutoFit/>
            </a:bodyPr>
            <a:lstStyle/>
            <a:p>
              <a:pPr algn="just">
                <a:lnSpc>
                  <a:spcPct val="120000"/>
                </a:lnSpc>
              </a:pPr>
              <a:r>
                <a:rPr lang="zh-CN" altLang="en-US" b="1" dirty="0">
                  <a:solidFill>
                    <a:schemeClr val="accent1"/>
                  </a:solidFill>
                  <a:cs typeface="+mn-ea"/>
                  <a:sym typeface="+mn-lt"/>
                </a:rPr>
                <a:t>单击输入标题</a:t>
              </a:r>
              <a:endParaRPr lang="en-US" altLang="zh-CN" b="1" dirty="0">
                <a:solidFill>
                  <a:schemeClr val="accent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inVertical)">
                                      <p:cBhvr>
                                        <p:cTn id="24" dur="500"/>
                                        <p:tgtEl>
                                          <p:spTgt spid="36"/>
                                        </p:tgtEl>
                                      </p:cBhvr>
                                    </p:animEffect>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0-#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8"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4"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 presetClass="entr" presetSubtype="8"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0-#ppt_w/2"/>
                                          </p:val>
                                        </p:tav>
                                        <p:tav tm="100000">
                                          <p:val>
                                            <p:strVal val="#ppt_x"/>
                                          </p:val>
                                        </p:tav>
                                      </p:tavLst>
                                    </p:anim>
                                    <p:anim calcmode="lin" valueType="num">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 presetClass="entr" presetSubtype="4"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ppt_x"/>
                                          </p:val>
                                        </p:tav>
                                        <p:tav tm="100000">
                                          <p:val>
                                            <p:strVal val="#ppt_x"/>
                                          </p:val>
                                        </p:tav>
                                      </p:tavLst>
                                    </p:anim>
                                    <p:anim calcmode="lin" valueType="num">
                                      <p:cBhvr additive="base">
                                        <p:cTn id="6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795145" y="601345"/>
            <a:ext cx="4286250" cy="460375"/>
            <a:chOff x="2827" y="947"/>
            <a:chExt cx="6750" cy="725"/>
          </a:xfrm>
        </p:grpSpPr>
        <p:sp>
          <p:nvSpPr>
            <p:cNvPr id="3" name="文本框 2"/>
            <p:cNvSpPr txBox="1"/>
            <p:nvPr/>
          </p:nvSpPr>
          <p:spPr>
            <a:xfrm>
              <a:off x="2827" y="947"/>
              <a:ext cx="4608" cy="725"/>
            </a:xfrm>
            <a:prstGeom prst="rect">
              <a:avLst/>
            </a:prstGeom>
            <a:noFill/>
          </p:spPr>
          <p:txBody>
            <a:bodyPr wrap="none" rtlCol="0">
              <a:spAutoFit/>
            </a:bodyPr>
            <a:lstStyle/>
            <a:p>
              <a:r>
                <a:rPr lang="zh-CN" altLang="en-US" sz="2400" dirty="0" smtClean="0">
                  <a:solidFill>
                    <a:schemeClr val="accent1"/>
                  </a:solidFill>
                  <a:cs typeface="+mn-ea"/>
                  <a:sym typeface="+mn-lt"/>
                </a:rPr>
                <a:t>五四运动的主要经过</a:t>
              </a:r>
            </a:p>
          </p:txBody>
        </p:sp>
        <p:sp>
          <p:nvSpPr>
            <p:cNvPr id="11" name="文本框 10"/>
            <p:cNvSpPr txBox="1"/>
            <p:nvPr>
              <p:custDataLst>
                <p:tags r:id="rId22"/>
              </p:custDataLst>
            </p:nvPr>
          </p:nvSpPr>
          <p:spPr>
            <a:xfrm>
              <a:off x="7257" y="1265"/>
              <a:ext cx="2320" cy="337"/>
            </a:xfrm>
            <a:prstGeom prst="rect">
              <a:avLst/>
            </a:prstGeom>
            <a:noFill/>
          </p:spPr>
          <p:txBody>
            <a:bodyPr wrap="square" rtlCol="0" anchor="t">
              <a:spAutoFit/>
            </a:bodyPr>
            <a:lstStyle/>
            <a:p>
              <a:r>
                <a:rPr lang="zh-CN" altLang="en-US" sz="800">
                  <a:solidFill>
                    <a:schemeClr val="lt1">
                      <a:lumMod val="25000"/>
                    </a:schemeClr>
                  </a:solidFill>
                  <a:cs typeface="+mn-ea"/>
                  <a:sym typeface="+mn-lt"/>
                </a:rPr>
                <a:t>Historical background </a:t>
              </a:r>
            </a:p>
          </p:txBody>
        </p:sp>
      </p:grpSp>
      <p:sp>
        <p:nvSpPr>
          <p:cNvPr id="2" name="开路设计2"/>
          <p:cNvSpPr txBox="1"/>
          <p:nvPr/>
        </p:nvSpPr>
        <p:spPr>
          <a:xfrm>
            <a:off x="4406434" y="1488652"/>
            <a:ext cx="3327866" cy="264688"/>
          </a:xfrm>
          <a:prstGeom prst="rect">
            <a:avLst/>
          </a:prstGeom>
          <a:noFill/>
          <a:effectLst/>
        </p:spPr>
        <p:txBody>
          <a:bodyPr wrap="square" lIns="109728" tIns="54864" rIns="109728" bIns="54864" rtlCol="0">
            <a:spAutoFit/>
          </a:bodyPr>
          <a:lstStyle/>
          <a:p>
            <a:pPr algn="dist"/>
            <a:r>
              <a:rPr lang="en-US" altLang="zh-CN" sz="1000" dirty="0">
                <a:solidFill>
                  <a:schemeClr val="accent1"/>
                </a:solidFill>
                <a:cs typeface="+mn-ea"/>
                <a:sym typeface="+mn-lt"/>
              </a:rPr>
              <a:t>TYPE YOUR TITLE HERE</a:t>
            </a:r>
            <a:endParaRPr lang="zh-CN" altLang="en-US" sz="1000" dirty="0">
              <a:solidFill>
                <a:schemeClr val="accent1"/>
              </a:solidFill>
              <a:cs typeface="+mn-ea"/>
              <a:sym typeface="+mn-lt"/>
            </a:endParaRPr>
          </a:p>
        </p:txBody>
      </p:sp>
      <p:sp>
        <p:nvSpPr>
          <p:cNvPr id="4" name="开路设计3"/>
          <p:cNvSpPr/>
          <p:nvPr>
            <p:custDataLst>
              <p:tags r:id="rId1"/>
            </p:custDataLst>
          </p:nvPr>
        </p:nvSpPr>
        <p:spPr>
          <a:xfrm>
            <a:off x="1581288" y="3834179"/>
            <a:ext cx="9022691" cy="83940"/>
          </a:xfrm>
          <a:prstGeom prst="roundRect">
            <a:avLst>
              <a:gd name="adj" fmla="val 50000"/>
            </a:avLst>
          </a:prstGeom>
          <a:solidFill>
            <a:schemeClr val="accent1"/>
          </a:solidFill>
          <a:ln w="11430">
            <a:gradFill>
              <a:gsLst>
                <a:gs pos="89000">
                  <a:schemeClr val="bg1">
                    <a:lumMod val="85000"/>
                  </a:schemeClr>
                </a:gs>
                <a:gs pos="0">
                  <a:schemeClr val="bg1"/>
                </a:gs>
              </a:gsLst>
              <a:lin ang="7200000" scaled="0"/>
            </a:gra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GB" sz="2160">
              <a:solidFill>
                <a:schemeClr val="bg1"/>
              </a:solidFill>
              <a:cs typeface="+mn-ea"/>
              <a:sym typeface="+mn-lt"/>
            </a:endParaRPr>
          </a:p>
        </p:txBody>
      </p:sp>
      <p:grpSp>
        <p:nvGrpSpPr>
          <p:cNvPr id="27" name="组合 26"/>
          <p:cNvGrpSpPr/>
          <p:nvPr/>
        </p:nvGrpSpPr>
        <p:grpSpPr>
          <a:xfrm>
            <a:off x="1789430" y="1966595"/>
            <a:ext cx="1315720" cy="2027555"/>
            <a:chOff x="2818" y="3097"/>
            <a:chExt cx="2072" cy="3193"/>
          </a:xfrm>
        </p:grpSpPr>
        <p:grpSp>
          <p:nvGrpSpPr>
            <p:cNvPr id="20" name="开路设计1"/>
            <p:cNvGrpSpPr/>
            <p:nvPr/>
          </p:nvGrpSpPr>
          <p:grpSpPr>
            <a:xfrm>
              <a:off x="2818" y="3097"/>
              <a:ext cx="2073" cy="2326"/>
              <a:chOff x="3479000" y="4177791"/>
              <a:chExt cx="1457924" cy="1635678"/>
            </a:xfrm>
          </p:grpSpPr>
          <p:sp>
            <p:nvSpPr>
              <p:cNvPr id="22" name="开路设计1-1"/>
              <p:cNvSpPr/>
              <p:nvPr>
                <p:custDataLst>
                  <p:tags r:id="rId20"/>
                </p:custDataLst>
              </p:nvPr>
            </p:nvSpPr>
            <p:spPr>
              <a:xfrm flipV="1">
                <a:off x="4069699" y="5551249"/>
                <a:ext cx="276524" cy="262220"/>
              </a:xfrm>
              <a:prstGeom prst="triangle">
                <a:avLst/>
              </a:prstGeom>
              <a:solidFill>
                <a:schemeClr val="accent1"/>
              </a:solidFill>
              <a:ln w="11430">
                <a:gradFill>
                  <a:gsLst>
                    <a:gs pos="89000">
                      <a:schemeClr val="bg1">
                        <a:lumMod val="85000"/>
                      </a:schemeClr>
                    </a:gs>
                    <a:gs pos="0">
                      <a:schemeClr val="bg1"/>
                    </a:gs>
                  </a:gsLst>
                  <a:lin ang="7200000" scaled="0"/>
                </a:gra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GB" sz="2160">
                  <a:solidFill>
                    <a:schemeClr val="bg1"/>
                  </a:solidFill>
                  <a:cs typeface="+mn-ea"/>
                  <a:sym typeface="+mn-lt"/>
                </a:endParaRPr>
              </a:p>
            </p:txBody>
          </p:sp>
          <p:sp>
            <p:nvSpPr>
              <p:cNvPr id="23" name="开路设计1-2"/>
              <p:cNvSpPr/>
              <p:nvPr>
                <p:custDataLst>
                  <p:tags r:id="rId21"/>
                </p:custDataLst>
              </p:nvPr>
            </p:nvSpPr>
            <p:spPr>
              <a:xfrm>
                <a:off x="3479000" y="4177791"/>
                <a:ext cx="1457924" cy="1457921"/>
              </a:xfrm>
              <a:prstGeom prst="donut">
                <a:avLst>
                  <a:gd name="adj" fmla="val 8850"/>
                </a:avLst>
              </a:prstGeom>
              <a:solidFill>
                <a:schemeClr val="accent1"/>
              </a:solidFill>
              <a:ln w="11430">
                <a:gradFill>
                  <a:gsLst>
                    <a:gs pos="89000">
                      <a:schemeClr val="bg1">
                        <a:lumMod val="85000"/>
                      </a:schemeClr>
                    </a:gs>
                    <a:gs pos="0">
                      <a:schemeClr val="bg1"/>
                    </a:gs>
                  </a:gsLst>
                  <a:lin ang="7200000" scaled="0"/>
                </a:gra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GB" sz="2160">
                  <a:solidFill>
                    <a:schemeClr val="bg1"/>
                  </a:solidFill>
                  <a:cs typeface="+mn-ea"/>
                  <a:sym typeface="+mn-lt"/>
                </a:endParaRPr>
              </a:p>
            </p:txBody>
          </p:sp>
        </p:grpSp>
        <p:cxnSp>
          <p:nvCxnSpPr>
            <p:cNvPr id="21" name="开路设计2"/>
            <p:cNvCxnSpPr/>
            <p:nvPr>
              <p:custDataLst>
                <p:tags r:id="rId18"/>
              </p:custDataLst>
            </p:nvPr>
          </p:nvCxnSpPr>
          <p:spPr>
            <a:xfrm flipH="1" flipV="1">
              <a:off x="3855" y="5423"/>
              <a:ext cx="0" cy="513"/>
            </a:xfrm>
            <a:prstGeom prst="line">
              <a:avLst/>
            </a:prstGeom>
            <a:gradFill flip="none" rotWithShape="1">
              <a:gsLst>
                <a:gs pos="100000">
                  <a:srgbClr val="FCFCFC"/>
                </a:gs>
                <a:gs pos="0">
                  <a:srgbClr val="CCCCCC"/>
                </a:gs>
              </a:gsLst>
              <a:lin ang="7200000" scaled="0"/>
              <a:tileRect/>
            </a:gradFill>
            <a:ln w="11430">
              <a:solidFill>
                <a:schemeClr val="accent1"/>
              </a:soli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47" name="开路设计8"/>
            <p:cNvSpPr/>
            <p:nvPr>
              <p:custDataLst>
                <p:tags r:id="rId19"/>
              </p:custDataLst>
            </p:nvPr>
          </p:nvSpPr>
          <p:spPr>
            <a:xfrm>
              <a:off x="3668" y="5918"/>
              <a:ext cx="373" cy="373"/>
            </a:xfrm>
            <a:prstGeom prst="ellipse">
              <a:avLst/>
            </a:prstGeom>
            <a:solidFill>
              <a:schemeClr val="accent1"/>
            </a:solidFill>
            <a:ln w="11430">
              <a:gradFill>
                <a:gsLst>
                  <a:gs pos="89000">
                    <a:schemeClr val="bg1">
                      <a:lumMod val="85000"/>
                    </a:schemeClr>
                  </a:gs>
                  <a:gs pos="0">
                    <a:schemeClr val="bg1"/>
                  </a:gs>
                </a:gsLst>
                <a:lin ang="7200000" scaled="0"/>
              </a:gra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GB" sz="2160">
                <a:solidFill>
                  <a:schemeClr val="bg1"/>
                </a:solidFill>
                <a:cs typeface="+mn-ea"/>
                <a:sym typeface="+mn-lt"/>
              </a:endParaRPr>
            </a:p>
          </p:txBody>
        </p:sp>
        <p:grpSp>
          <p:nvGrpSpPr>
            <p:cNvPr id="85" name="开路设计19"/>
            <p:cNvGrpSpPr>
              <a:grpSpLocks noChangeAspect="1"/>
            </p:cNvGrpSpPr>
            <p:nvPr/>
          </p:nvGrpSpPr>
          <p:grpSpPr bwMode="auto">
            <a:xfrm>
              <a:off x="3459" y="3709"/>
              <a:ext cx="791" cy="791"/>
              <a:chOff x="5099" y="3005"/>
              <a:chExt cx="2621" cy="2624"/>
            </a:xfrm>
            <a:solidFill>
              <a:schemeClr val="accent1"/>
            </a:solidFill>
          </p:grpSpPr>
          <p:sp>
            <p:nvSpPr>
              <p:cNvPr id="86" name="开路设计19-1"/>
              <p:cNvSpPr/>
              <p:nvPr/>
            </p:nvSpPr>
            <p:spPr bwMode="auto">
              <a:xfrm>
                <a:off x="5678" y="3756"/>
                <a:ext cx="1292" cy="1294"/>
              </a:xfrm>
              <a:custGeom>
                <a:avLst/>
                <a:gdLst>
                  <a:gd name="T0" fmla="*/ 1381 w 2584"/>
                  <a:gd name="T1" fmla="*/ 4 h 2588"/>
                  <a:gd name="T2" fmla="*/ 1551 w 2584"/>
                  <a:gd name="T3" fmla="*/ 26 h 2588"/>
                  <a:gd name="T4" fmla="*/ 840 w 2584"/>
                  <a:gd name="T5" fmla="*/ 842 h 2588"/>
                  <a:gd name="T6" fmla="*/ 749 w 2584"/>
                  <a:gd name="T7" fmla="*/ 957 h 2588"/>
                  <a:gd name="T8" fmla="*/ 687 w 2584"/>
                  <a:gd name="T9" fmla="*/ 1086 h 2588"/>
                  <a:gd name="T10" fmla="*/ 657 w 2584"/>
                  <a:gd name="T11" fmla="*/ 1223 h 2588"/>
                  <a:gd name="T12" fmla="*/ 657 w 2584"/>
                  <a:gd name="T13" fmla="*/ 1364 h 2588"/>
                  <a:gd name="T14" fmla="*/ 687 w 2584"/>
                  <a:gd name="T15" fmla="*/ 1501 h 2588"/>
                  <a:gd name="T16" fmla="*/ 749 w 2584"/>
                  <a:gd name="T17" fmla="*/ 1632 h 2588"/>
                  <a:gd name="T18" fmla="*/ 840 w 2584"/>
                  <a:gd name="T19" fmla="*/ 1747 h 2588"/>
                  <a:gd name="T20" fmla="*/ 953 w 2584"/>
                  <a:gd name="T21" fmla="*/ 1836 h 2588"/>
                  <a:gd name="T22" fmla="*/ 1081 w 2584"/>
                  <a:gd name="T23" fmla="*/ 1898 h 2588"/>
                  <a:gd name="T24" fmla="*/ 1220 w 2584"/>
                  <a:gd name="T25" fmla="*/ 1930 h 2588"/>
                  <a:gd name="T26" fmla="*/ 1365 w 2584"/>
                  <a:gd name="T27" fmla="*/ 1930 h 2588"/>
                  <a:gd name="T28" fmla="*/ 1503 w 2584"/>
                  <a:gd name="T29" fmla="*/ 1898 h 2588"/>
                  <a:gd name="T30" fmla="*/ 1633 w 2584"/>
                  <a:gd name="T31" fmla="*/ 1836 h 2588"/>
                  <a:gd name="T32" fmla="*/ 1744 w 2584"/>
                  <a:gd name="T33" fmla="*/ 1747 h 2588"/>
                  <a:gd name="T34" fmla="*/ 2557 w 2584"/>
                  <a:gd name="T35" fmla="*/ 1035 h 2588"/>
                  <a:gd name="T36" fmla="*/ 2581 w 2584"/>
                  <a:gd name="T37" fmla="*/ 1206 h 2588"/>
                  <a:gd name="T38" fmla="*/ 2580 w 2584"/>
                  <a:gd name="T39" fmla="*/ 1405 h 2588"/>
                  <a:gd name="T40" fmla="*/ 2543 w 2584"/>
                  <a:gd name="T41" fmla="*/ 1621 h 2588"/>
                  <a:gd name="T42" fmla="*/ 2471 w 2584"/>
                  <a:gd name="T43" fmla="*/ 1822 h 2588"/>
                  <a:gd name="T44" fmla="*/ 2371 w 2584"/>
                  <a:gd name="T45" fmla="*/ 2005 h 2588"/>
                  <a:gd name="T46" fmla="*/ 2242 w 2584"/>
                  <a:gd name="T47" fmla="*/ 2170 h 2588"/>
                  <a:gd name="T48" fmla="*/ 2089 w 2584"/>
                  <a:gd name="T49" fmla="*/ 2312 h 2588"/>
                  <a:gd name="T50" fmla="*/ 1913 w 2584"/>
                  <a:gd name="T51" fmla="*/ 2428 h 2588"/>
                  <a:gd name="T52" fmla="*/ 1720 w 2584"/>
                  <a:gd name="T53" fmla="*/ 2515 h 2588"/>
                  <a:gd name="T54" fmla="*/ 1511 w 2584"/>
                  <a:gd name="T55" fmla="*/ 2569 h 2588"/>
                  <a:gd name="T56" fmla="*/ 1291 w 2584"/>
                  <a:gd name="T57" fmla="*/ 2588 h 2588"/>
                  <a:gd name="T58" fmla="*/ 1071 w 2584"/>
                  <a:gd name="T59" fmla="*/ 2569 h 2588"/>
                  <a:gd name="T60" fmla="*/ 864 w 2584"/>
                  <a:gd name="T61" fmla="*/ 2515 h 2588"/>
                  <a:gd name="T62" fmla="*/ 671 w 2584"/>
                  <a:gd name="T63" fmla="*/ 2428 h 2588"/>
                  <a:gd name="T64" fmla="*/ 496 w 2584"/>
                  <a:gd name="T65" fmla="*/ 2312 h 2588"/>
                  <a:gd name="T66" fmla="*/ 343 w 2584"/>
                  <a:gd name="T67" fmla="*/ 2170 h 2588"/>
                  <a:gd name="T68" fmla="*/ 214 w 2584"/>
                  <a:gd name="T69" fmla="*/ 2005 h 2588"/>
                  <a:gd name="T70" fmla="*/ 112 w 2584"/>
                  <a:gd name="T71" fmla="*/ 1822 h 2588"/>
                  <a:gd name="T72" fmla="*/ 41 w 2584"/>
                  <a:gd name="T73" fmla="*/ 1621 h 2588"/>
                  <a:gd name="T74" fmla="*/ 5 w 2584"/>
                  <a:gd name="T75" fmla="*/ 1405 h 2588"/>
                  <a:gd name="T76" fmla="*/ 5 w 2584"/>
                  <a:gd name="T77" fmla="*/ 1182 h 2588"/>
                  <a:gd name="T78" fmla="*/ 41 w 2584"/>
                  <a:gd name="T79" fmla="*/ 968 h 2588"/>
                  <a:gd name="T80" fmla="*/ 112 w 2584"/>
                  <a:gd name="T81" fmla="*/ 767 h 2588"/>
                  <a:gd name="T82" fmla="*/ 214 w 2584"/>
                  <a:gd name="T83" fmla="*/ 581 h 2588"/>
                  <a:gd name="T84" fmla="*/ 343 w 2584"/>
                  <a:gd name="T85" fmla="*/ 417 h 2588"/>
                  <a:gd name="T86" fmla="*/ 496 w 2584"/>
                  <a:gd name="T87" fmla="*/ 275 h 2588"/>
                  <a:gd name="T88" fmla="*/ 671 w 2584"/>
                  <a:gd name="T89" fmla="*/ 160 h 2588"/>
                  <a:gd name="T90" fmla="*/ 864 w 2584"/>
                  <a:gd name="T91" fmla="*/ 74 h 2588"/>
                  <a:gd name="T92" fmla="*/ 1071 w 2584"/>
                  <a:gd name="T93" fmla="*/ 20 h 2588"/>
                  <a:gd name="T94" fmla="*/ 1291 w 2584"/>
                  <a:gd name="T95" fmla="*/ 0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84" h="2588">
                    <a:moveTo>
                      <a:pt x="1291" y="0"/>
                    </a:moveTo>
                    <a:lnTo>
                      <a:pt x="1381" y="4"/>
                    </a:lnTo>
                    <a:lnTo>
                      <a:pt x="1467" y="12"/>
                    </a:lnTo>
                    <a:lnTo>
                      <a:pt x="1551" y="26"/>
                    </a:lnTo>
                    <a:lnTo>
                      <a:pt x="1634" y="47"/>
                    </a:lnTo>
                    <a:lnTo>
                      <a:pt x="840" y="842"/>
                    </a:lnTo>
                    <a:lnTo>
                      <a:pt x="791" y="898"/>
                    </a:lnTo>
                    <a:lnTo>
                      <a:pt x="749" y="957"/>
                    </a:lnTo>
                    <a:lnTo>
                      <a:pt x="714" y="1020"/>
                    </a:lnTo>
                    <a:lnTo>
                      <a:pt x="687" y="1086"/>
                    </a:lnTo>
                    <a:lnTo>
                      <a:pt x="668" y="1155"/>
                    </a:lnTo>
                    <a:lnTo>
                      <a:pt x="657" y="1223"/>
                    </a:lnTo>
                    <a:lnTo>
                      <a:pt x="654" y="1293"/>
                    </a:lnTo>
                    <a:lnTo>
                      <a:pt x="657" y="1364"/>
                    </a:lnTo>
                    <a:lnTo>
                      <a:pt x="668" y="1434"/>
                    </a:lnTo>
                    <a:lnTo>
                      <a:pt x="687" y="1501"/>
                    </a:lnTo>
                    <a:lnTo>
                      <a:pt x="714" y="1568"/>
                    </a:lnTo>
                    <a:lnTo>
                      <a:pt x="749" y="1632"/>
                    </a:lnTo>
                    <a:lnTo>
                      <a:pt x="791" y="1691"/>
                    </a:lnTo>
                    <a:lnTo>
                      <a:pt x="840" y="1747"/>
                    </a:lnTo>
                    <a:lnTo>
                      <a:pt x="894" y="1795"/>
                    </a:lnTo>
                    <a:lnTo>
                      <a:pt x="953" y="1836"/>
                    </a:lnTo>
                    <a:lnTo>
                      <a:pt x="1016" y="1871"/>
                    </a:lnTo>
                    <a:lnTo>
                      <a:pt x="1081" y="1898"/>
                    </a:lnTo>
                    <a:lnTo>
                      <a:pt x="1150" y="1918"/>
                    </a:lnTo>
                    <a:lnTo>
                      <a:pt x="1220" y="1930"/>
                    </a:lnTo>
                    <a:lnTo>
                      <a:pt x="1293" y="1935"/>
                    </a:lnTo>
                    <a:lnTo>
                      <a:pt x="1365" y="1930"/>
                    </a:lnTo>
                    <a:lnTo>
                      <a:pt x="1437" y="1918"/>
                    </a:lnTo>
                    <a:lnTo>
                      <a:pt x="1503" y="1898"/>
                    </a:lnTo>
                    <a:lnTo>
                      <a:pt x="1570" y="1871"/>
                    </a:lnTo>
                    <a:lnTo>
                      <a:pt x="1633" y="1836"/>
                    </a:lnTo>
                    <a:lnTo>
                      <a:pt x="1690" y="1795"/>
                    </a:lnTo>
                    <a:lnTo>
                      <a:pt x="1744" y="1747"/>
                    </a:lnTo>
                    <a:lnTo>
                      <a:pt x="2538" y="952"/>
                    </a:lnTo>
                    <a:lnTo>
                      <a:pt x="2557" y="1035"/>
                    </a:lnTo>
                    <a:lnTo>
                      <a:pt x="2572" y="1119"/>
                    </a:lnTo>
                    <a:lnTo>
                      <a:pt x="2581" y="1206"/>
                    </a:lnTo>
                    <a:lnTo>
                      <a:pt x="2584" y="1293"/>
                    </a:lnTo>
                    <a:lnTo>
                      <a:pt x="2580" y="1405"/>
                    </a:lnTo>
                    <a:lnTo>
                      <a:pt x="2565" y="1514"/>
                    </a:lnTo>
                    <a:lnTo>
                      <a:pt x="2543" y="1621"/>
                    </a:lnTo>
                    <a:lnTo>
                      <a:pt x="2511" y="1723"/>
                    </a:lnTo>
                    <a:lnTo>
                      <a:pt x="2471" y="1822"/>
                    </a:lnTo>
                    <a:lnTo>
                      <a:pt x="2425" y="1916"/>
                    </a:lnTo>
                    <a:lnTo>
                      <a:pt x="2371" y="2005"/>
                    </a:lnTo>
                    <a:lnTo>
                      <a:pt x="2309" y="2092"/>
                    </a:lnTo>
                    <a:lnTo>
                      <a:pt x="2242" y="2170"/>
                    </a:lnTo>
                    <a:lnTo>
                      <a:pt x="2168" y="2245"/>
                    </a:lnTo>
                    <a:lnTo>
                      <a:pt x="2089" y="2312"/>
                    </a:lnTo>
                    <a:lnTo>
                      <a:pt x="2003" y="2374"/>
                    </a:lnTo>
                    <a:lnTo>
                      <a:pt x="1913" y="2428"/>
                    </a:lnTo>
                    <a:lnTo>
                      <a:pt x="1819" y="2475"/>
                    </a:lnTo>
                    <a:lnTo>
                      <a:pt x="1720" y="2515"/>
                    </a:lnTo>
                    <a:lnTo>
                      <a:pt x="1618" y="2547"/>
                    </a:lnTo>
                    <a:lnTo>
                      <a:pt x="1511" y="2569"/>
                    </a:lnTo>
                    <a:lnTo>
                      <a:pt x="1403" y="2583"/>
                    </a:lnTo>
                    <a:lnTo>
                      <a:pt x="1291" y="2588"/>
                    </a:lnTo>
                    <a:lnTo>
                      <a:pt x="1180" y="2583"/>
                    </a:lnTo>
                    <a:lnTo>
                      <a:pt x="1071" y="2569"/>
                    </a:lnTo>
                    <a:lnTo>
                      <a:pt x="966" y="2547"/>
                    </a:lnTo>
                    <a:lnTo>
                      <a:pt x="864" y="2515"/>
                    </a:lnTo>
                    <a:lnTo>
                      <a:pt x="765" y="2475"/>
                    </a:lnTo>
                    <a:lnTo>
                      <a:pt x="671" y="2428"/>
                    </a:lnTo>
                    <a:lnTo>
                      <a:pt x="580" y="2374"/>
                    </a:lnTo>
                    <a:lnTo>
                      <a:pt x="496" y="2312"/>
                    </a:lnTo>
                    <a:lnTo>
                      <a:pt x="416" y="2245"/>
                    </a:lnTo>
                    <a:lnTo>
                      <a:pt x="343" y="2170"/>
                    </a:lnTo>
                    <a:lnTo>
                      <a:pt x="274" y="2092"/>
                    </a:lnTo>
                    <a:lnTo>
                      <a:pt x="214" y="2005"/>
                    </a:lnTo>
                    <a:lnTo>
                      <a:pt x="159" y="1916"/>
                    </a:lnTo>
                    <a:lnTo>
                      <a:pt x="112" y="1822"/>
                    </a:lnTo>
                    <a:lnTo>
                      <a:pt x="73" y="1723"/>
                    </a:lnTo>
                    <a:lnTo>
                      <a:pt x="41" y="1621"/>
                    </a:lnTo>
                    <a:lnTo>
                      <a:pt x="19" y="1514"/>
                    </a:lnTo>
                    <a:lnTo>
                      <a:pt x="5" y="1405"/>
                    </a:lnTo>
                    <a:lnTo>
                      <a:pt x="0" y="1293"/>
                    </a:lnTo>
                    <a:lnTo>
                      <a:pt x="5" y="1182"/>
                    </a:lnTo>
                    <a:lnTo>
                      <a:pt x="19" y="1073"/>
                    </a:lnTo>
                    <a:lnTo>
                      <a:pt x="41" y="968"/>
                    </a:lnTo>
                    <a:lnTo>
                      <a:pt x="73" y="866"/>
                    </a:lnTo>
                    <a:lnTo>
                      <a:pt x="112" y="767"/>
                    </a:lnTo>
                    <a:lnTo>
                      <a:pt x="159" y="672"/>
                    </a:lnTo>
                    <a:lnTo>
                      <a:pt x="214" y="581"/>
                    </a:lnTo>
                    <a:lnTo>
                      <a:pt x="274" y="497"/>
                    </a:lnTo>
                    <a:lnTo>
                      <a:pt x="343" y="417"/>
                    </a:lnTo>
                    <a:lnTo>
                      <a:pt x="416" y="344"/>
                    </a:lnTo>
                    <a:lnTo>
                      <a:pt x="496" y="275"/>
                    </a:lnTo>
                    <a:lnTo>
                      <a:pt x="580" y="214"/>
                    </a:lnTo>
                    <a:lnTo>
                      <a:pt x="671" y="160"/>
                    </a:lnTo>
                    <a:lnTo>
                      <a:pt x="765" y="112"/>
                    </a:lnTo>
                    <a:lnTo>
                      <a:pt x="864" y="74"/>
                    </a:lnTo>
                    <a:lnTo>
                      <a:pt x="966" y="42"/>
                    </a:lnTo>
                    <a:lnTo>
                      <a:pt x="1071" y="20"/>
                    </a:lnTo>
                    <a:lnTo>
                      <a:pt x="1180" y="5"/>
                    </a:lnTo>
                    <a:lnTo>
                      <a:pt x="1291"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87" name="开路设计19-2"/>
              <p:cNvSpPr/>
              <p:nvPr/>
            </p:nvSpPr>
            <p:spPr bwMode="auto">
              <a:xfrm>
                <a:off x="5099" y="3176"/>
                <a:ext cx="2450" cy="2453"/>
              </a:xfrm>
              <a:custGeom>
                <a:avLst/>
                <a:gdLst>
                  <a:gd name="T0" fmla="*/ 2904 w 4900"/>
                  <a:gd name="T1" fmla="*/ 42 h 4906"/>
                  <a:gd name="T2" fmla="*/ 3473 w 4900"/>
                  <a:gd name="T3" fmla="*/ 222 h 4906"/>
                  <a:gd name="T4" fmla="*/ 3478 w 4900"/>
                  <a:gd name="T5" fmla="*/ 254 h 4906"/>
                  <a:gd name="T6" fmla="*/ 3491 w 4900"/>
                  <a:gd name="T7" fmla="*/ 316 h 4906"/>
                  <a:gd name="T8" fmla="*/ 3522 w 4900"/>
                  <a:gd name="T9" fmla="*/ 475 h 4906"/>
                  <a:gd name="T10" fmla="*/ 2834 w 4900"/>
                  <a:gd name="T11" fmla="*/ 688 h 4906"/>
                  <a:gd name="T12" fmla="*/ 2315 w 4900"/>
                  <a:gd name="T13" fmla="*/ 652 h 4906"/>
                  <a:gd name="T14" fmla="*/ 1808 w 4900"/>
                  <a:gd name="T15" fmla="*/ 765 h 4906"/>
                  <a:gd name="T16" fmla="*/ 1365 w 4900"/>
                  <a:gd name="T17" fmla="*/ 1011 h 4906"/>
                  <a:gd name="T18" fmla="*/ 1010 w 4900"/>
                  <a:gd name="T19" fmla="*/ 1367 h 4906"/>
                  <a:gd name="T20" fmla="*/ 764 w 4900"/>
                  <a:gd name="T21" fmla="*/ 1811 h 4906"/>
                  <a:gd name="T22" fmla="*/ 651 w 4900"/>
                  <a:gd name="T23" fmla="*/ 2318 h 4906"/>
                  <a:gd name="T24" fmla="*/ 689 w 4900"/>
                  <a:gd name="T25" fmla="*/ 2848 h 4906"/>
                  <a:gd name="T26" fmla="*/ 871 w 4900"/>
                  <a:gd name="T27" fmla="*/ 3327 h 4906"/>
                  <a:gd name="T28" fmla="*/ 1175 w 4900"/>
                  <a:gd name="T29" fmla="*/ 3730 h 4906"/>
                  <a:gd name="T30" fmla="*/ 1577 w 4900"/>
                  <a:gd name="T31" fmla="*/ 4033 h 4906"/>
                  <a:gd name="T32" fmla="*/ 2056 w 4900"/>
                  <a:gd name="T33" fmla="*/ 4215 h 4906"/>
                  <a:gd name="T34" fmla="*/ 2585 w 4900"/>
                  <a:gd name="T35" fmla="*/ 4255 h 4906"/>
                  <a:gd name="T36" fmla="*/ 3092 w 4900"/>
                  <a:gd name="T37" fmla="*/ 4141 h 4906"/>
                  <a:gd name="T38" fmla="*/ 3535 w 4900"/>
                  <a:gd name="T39" fmla="*/ 3896 h 4906"/>
                  <a:gd name="T40" fmla="*/ 3891 w 4900"/>
                  <a:gd name="T41" fmla="*/ 3540 h 4906"/>
                  <a:gd name="T42" fmla="*/ 4136 w 4900"/>
                  <a:gd name="T43" fmla="*/ 3096 h 4906"/>
                  <a:gd name="T44" fmla="*/ 4249 w 4900"/>
                  <a:gd name="T45" fmla="*/ 2588 h 4906"/>
                  <a:gd name="T46" fmla="*/ 4213 w 4900"/>
                  <a:gd name="T47" fmla="*/ 2068 h 4906"/>
                  <a:gd name="T48" fmla="*/ 4426 w 4900"/>
                  <a:gd name="T49" fmla="*/ 1380 h 4906"/>
                  <a:gd name="T50" fmla="*/ 4583 w 4900"/>
                  <a:gd name="T51" fmla="*/ 1412 h 4906"/>
                  <a:gd name="T52" fmla="*/ 4647 w 4900"/>
                  <a:gd name="T53" fmla="*/ 1424 h 4906"/>
                  <a:gd name="T54" fmla="*/ 4677 w 4900"/>
                  <a:gd name="T55" fmla="*/ 1429 h 4906"/>
                  <a:gd name="T56" fmla="*/ 4846 w 4900"/>
                  <a:gd name="T57" fmla="*/ 1940 h 4906"/>
                  <a:gd name="T58" fmla="*/ 4900 w 4900"/>
                  <a:gd name="T59" fmla="*/ 2470 h 4906"/>
                  <a:gd name="T60" fmla="*/ 4838 w 4900"/>
                  <a:gd name="T61" fmla="*/ 3000 h 4906"/>
                  <a:gd name="T62" fmla="*/ 4662 w 4900"/>
                  <a:gd name="T63" fmla="*/ 3509 h 4906"/>
                  <a:gd name="T64" fmla="*/ 4371 w 4900"/>
                  <a:gd name="T65" fmla="*/ 3975 h 4906"/>
                  <a:gd name="T66" fmla="*/ 3975 w 4900"/>
                  <a:gd name="T67" fmla="*/ 4373 h 4906"/>
                  <a:gd name="T68" fmla="*/ 3513 w 4900"/>
                  <a:gd name="T69" fmla="*/ 4665 h 4906"/>
                  <a:gd name="T70" fmla="*/ 2999 w 4900"/>
                  <a:gd name="T71" fmla="*/ 4845 h 4906"/>
                  <a:gd name="T72" fmla="*/ 2451 w 4900"/>
                  <a:gd name="T73" fmla="*/ 4906 h 4906"/>
                  <a:gd name="T74" fmla="*/ 1847 w 4900"/>
                  <a:gd name="T75" fmla="*/ 4831 h 4906"/>
                  <a:gd name="T76" fmla="*/ 1298 w 4900"/>
                  <a:gd name="T77" fmla="*/ 4619 h 4906"/>
                  <a:gd name="T78" fmla="*/ 823 w 4900"/>
                  <a:gd name="T79" fmla="*/ 4287 h 4906"/>
                  <a:gd name="T80" fmla="*/ 439 w 4900"/>
                  <a:gd name="T81" fmla="*/ 3856 h 4906"/>
                  <a:gd name="T82" fmla="*/ 165 w 4900"/>
                  <a:gd name="T83" fmla="*/ 3340 h 4906"/>
                  <a:gd name="T84" fmla="*/ 20 w 4900"/>
                  <a:gd name="T85" fmla="*/ 2761 h 4906"/>
                  <a:gd name="T86" fmla="*/ 20 w 4900"/>
                  <a:gd name="T87" fmla="*/ 2144 h 4906"/>
                  <a:gd name="T88" fmla="*/ 165 w 4900"/>
                  <a:gd name="T89" fmla="*/ 1566 h 4906"/>
                  <a:gd name="T90" fmla="*/ 439 w 4900"/>
                  <a:gd name="T91" fmla="*/ 1051 h 4906"/>
                  <a:gd name="T92" fmla="*/ 823 w 4900"/>
                  <a:gd name="T93" fmla="*/ 618 h 4906"/>
                  <a:gd name="T94" fmla="*/ 1298 w 4900"/>
                  <a:gd name="T95" fmla="*/ 288 h 4906"/>
                  <a:gd name="T96" fmla="*/ 1847 w 4900"/>
                  <a:gd name="T97" fmla="*/ 75 h 4906"/>
                  <a:gd name="T98" fmla="*/ 2451 w 4900"/>
                  <a:gd name="T99" fmla="*/ 0 h 4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0" h="4906">
                    <a:moveTo>
                      <a:pt x="2451" y="0"/>
                    </a:moveTo>
                    <a:lnTo>
                      <a:pt x="2604" y="5"/>
                    </a:lnTo>
                    <a:lnTo>
                      <a:pt x="2756" y="18"/>
                    </a:lnTo>
                    <a:lnTo>
                      <a:pt x="2904" y="42"/>
                    </a:lnTo>
                    <a:lnTo>
                      <a:pt x="3051" y="74"/>
                    </a:lnTo>
                    <a:lnTo>
                      <a:pt x="3196" y="115"/>
                    </a:lnTo>
                    <a:lnTo>
                      <a:pt x="3336" y="165"/>
                    </a:lnTo>
                    <a:lnTo>
                      <a:pt x="3473" y="222"/>
                    </a:lnTo>
                    <a:lnTo>
                      <a:pt x="3475" y="230"/>
                    </a:lnTo>
                    <a:lnTo>
                      <a:pt x="3475" y="238"/>
                    </a:lnTo>
                    <a:lnTo>
                      <a:pt x="3476" y="245"/>
                    </a:lnTo>
                    <a:lnTo>
                      <a:pt x="3478" y="254"/>
                    </a:lnTo>
                    <a:lnTo>
                      <a:pt x="3479" y="264"/>
                    </a:lnTo>
                    <a:lnTo>
                      <a:pt x="3483" y="278"/>
                    </a:lnTo>
                    <a:lnTo>
                      <a:pt x="3486" y="294"/>
                    </a:lnTo>
                    <a:lnTo>
                      <a:pt x="3491" y="316"/>
                    </a:lnTo>
                    <a:lnTo>
                      <a:pt x="3495" y="345"/>
                    </a:lnTo>
                    <a:lnTo>
                      <a:pt x="3503" y="380"/>
                    </a:lnTo>
                    <a:lnTo>
                      <a:pt x="3511" y="423"/>
                    </a:lnTo>
                    <a:lnTo>
                      <a:pt x="3522" y="475"/>
                    </a:lnTo>
                    <a:lnTo>
                      <a:pt x="3191" y="807"/>
                    </a:lnTo>
                    <a:lnTo>
                      <a:pt x="3076" y="759"/>
                    </a:lnTo>
                    <a:lnTo>
                      <a:pt x="2956" y="719"/>
                    </a:lnTo>
                    <a:lnTo>
                      <a:pt x="2834" y="688"/>
                    </a:lnTo>
                    <a:lnTo>
                      <a:pt x="2709" y="666"/>
                    </a:lnTo>
                    <a:lnTo>
                      <a:pt x="2580" y="652"/>
                    </a:lnTo>
                    <a:lnTo>
                      <a:pt x="2449" y="647"/>
                    </a:lnTo>
                    <a:lnTo>
                      <a:pt x="2315" y="652"/>
                    </a:lnTo>
                    <a:lnTo>
                      <a:pt x="2183" y="666"/>
                    </a:lnTo>
                    <a:lnTo>
                      <a:pt x="2056" y="690"/>
                    </a:lnTo>
                    <a:lnTo>
                      <a:pt x="1930" y="724"/>
                    </a:lnTo>
                    <a:lnTo>
                      <a:pt x="1808" y="765"/>
                    </a:lnTo>
                    <a:lnTo>
                      <a:pt x="1690" y="815"/>
                    </a:lnTo>
                    <a:lnTo>
                      <a:pt x="1577" y="872"/>
                    </a:lnTo>
                    <a:lnTo>
                      <a:pt x="1469" y="937"/>
                    </a:lnTo>
                    <a:lnTo>
                      <a:pt x="1365" y="1011"/>
                    </a:lnTo>
                    <a:lnTo>
                      <a:pt x="1266" y="1091"/>
                    </a:lnTo>
                    <a:lnTo>
                      <a:pt x="1175" y="1177"/>
                    </a:lnTo>
                    <a:lnTo>
                      <a:pt x="1089" y="1268"/>
                    </a:lnTo>
                    <a:lnTo>
                      <a:pt x="1010" y="1367"/>
                    </a:lnTo>
                    <a:lnTo>
                      <a:pt x="936" y="1471"/>
                    </a:lnTo>
                    <a:lnTo>
                      <a:pt x="871" y="1579"/>
                    </a:lnTo>
                    <a:lnTo>
                      <a:pt x="814" y="1693"/>
                    </a:lnTo>
                    <a:lnTo>
                      <a:pt x="764" y="1811"/>
                    </a:lnTo>
                    <a:lnTo>
                      <a:pt x="723" y="1932"/>
                    </a:lnTo>
                    <a:lnTo>
                      <a:pt x="689" y="2058"/>
                    </a:lnTo>
                    <a:lnTo>
                      <a:pt x="665" y="2186"/>
                    </a:lnTo>
                    <a:lnTo>
                      <a:pt x="651" y="2318"/>
                    </a:lnTo>
                    <a:lnTo>
                      <a:pt x="646" y="2452"/>
                    </a:lnTo>
                    <a:lnTo>
                      <a:pt x="651" y="2588"/>
                    </a:lnTo>
                    <a:lnTo>
                      <a:pt x="665" y="2719"/>
                    </a:lnTo>
                    <a:lnTo>
                      <a:pt x="689" y="2848"/>
                    </a:lnTo>
                    <a:lnTo>
                      <a:pt x="723" y="2974"/>
                    </a:lnTo>
                    <a:lnTo>
                      <a:pt x="764" y="3096"/>
                    </a:lnTo>
                    <a:lnTo>
                      <a:pt x="814" y="3214"/>
                    </a:lnTo>
                    <a:lnTo>
                      <a:pt x="871" y="3327"/>
                    </a:lnTo>
                    <a:lnTo>
                      <a:pt x="936" y="3436"/>
                    </a:lnTo>
                    <a:lnTo>
                      <a:pt x="1010" y="3540"/>
                    </a:lnTo>
                    <a:lnTo>
                      <a:pt x="1089" y="3637"/>
                    </a:lnTo>
                    <a:lnTo>
                      <a:pt x="1175" y="3730"/>
                    </a:lnTo>
                    <a:lnTo>
                      <a:pt x="1266" y="3816"/>
                    </a:lnTo>
                    <a:lnTo>
                      <a:pt x="1365" y="3896"/>
                    </a:lnTo>
                    <a:lnTo>
                      <a:pt x="1469" y="3967"/>
                    </a:lnTo>
                    <a:lnTo>
                      <a:pt x="1577" y="4033"/>
                    </a:lnTo>
                    <a:lnTo>
                      <a:pt x="1690" y="4090"/>
                    </a:lnTo>
                    <a:lnTo>
                      <a:pt x="1808" y="4141"/>
                    </a:lnTo>
                    <a:lnTo>
                      <a:pt x="1930" y="4183"/>
                    </a:lnTo>
                    <a:lnTo>
                      <a:pt x="2056" y="4215"/>
                    </a:lnTo>
                    <a:lnTo>
                      <a:pt x="2183" y="4239"/>
                    </a:lnTo>
                    <a:lnTo>
                      <a:pt x="2315" y="4255"/>
                    </a:lnTo>
                    <a:lnTo>
                      <a:pt x="2449" y="4260"/>
                    </a:lnTo>
                    <a:lnTo>
                      <a:pt x="2585" y="4255"/>
                    </a:lnTo>
                    <a:lnTo>
                      <a:pt x="2716" y="4239"/>
                    </a:lnTo>
                    <a:lnTo>
                      <a:pt x="2845" y="4215"/>
                    </a:lnTo>
                    <a:lnTo>
                      <a:pt x="2971" y="4183"/>
                    </a:lnTo>
                    <a:lnTo>
                      <a:pt x="3092" y="4141"/>
                    </a:lnTo>
                    <a:lnTo>
                      <a:pt x="3210" y="4090"/>
                    </a:lnTo>
                    <a:lnTo>
                      <a:pt x="3323" y="4033"/>
                    </a:lnTo>
                    <a:lnTo>
                      <a:pt x="3432" y="3967"/>
                    </a:lnTo>
                    <a:lnTo>
                      <a:pt x="3535" y="3896"/>
                    </a:lnTo>
                    <a:lnTo>
                      <a:pt x="3632" y="3816"/>
                    </a:lnTo>
                    <a:lnTo>
                      <a:pt x="3725" y="3730"/>
                    </a:lnTo>
                    <a:lnTo>
                      <a:pt x="3811" y="3637"/>
                    </a:lnTo>
                    <a:lnTo>
                      <a:pt x="3891" y="3540"/>
                    </a:lnTo>
                    <a:lnTo>
                      <a:pt x="3963" y="3436"/>
                    </a:lnTo>
                    <a:lnTo>
                      <a:pt x="4028" y="3327"/>
                    </a:lnTo>
                    <a:lnTo>
                      <a:pt x="4085" y="3214"/>
                    </a:lnTo>
                    <a:lnTo>
                      <a:pt x="4136" y="3096"/>
                    </a:lnTo>
                    <a:lnTo>
                      <a:pt x="4178" y="2974"/>
                    </a:lnTo>
                    <a:lnTo>
                      <a:pt x="4210" y="2848"/>
                    </a:lnTo>
                    <a:lnTo>
                      <a:pt x="4234" y="2719"/>
                    </a:lnTo>
                    <a:lnTo>
                      <a:pt x="4249" y="2588"/>
                    </a:lnTo>
                    <a:lnTo>
                      <a:pt x="4254" y="2452"/>
                    </a:lnTo>
                    <a:lnTo>
                      <a:pt x="4249" y="2322"/>
                    </a:lnTo>
                    <a:lnTo>
                      <a:pt x="4235" y="2194"/>
                    </a:lnTo>
                    <a:lnTo>
                      <a:pt x="4213" y="2068"/>
                    </a:lnTo>
                    <a:lnTo>
                      <a:pt x="4181" y="1946"/>
                    </a:lnTo>
                    <a:lnTo>
                      <a:pt x="4143" y="1827"/>
                    </a:lnTo>
                    <a:lnTo>
                      <a:pt x="4095" y="1712"/>
                    </a:lnTo>
                    <a:lnTo>
                      <a:pt x="4426" y="1380"/>
                    </a:lnTo>
                    <a:lnTo>
                      <a:pt x="4477" y="1391"/>
                    </a:lnTo>
                    <a:lnTo>
                      <a:pt x="4521" y="1399"/>
                    </a:lnTo>
                    <a:lnTo>
                      <a:pt x="4556" y="1407"/>
                    </a:lnTo>
                    <a:lnTo>
                      <a:pt x="4583" y="1412"/>
                    </a:lnTo>
                    <a:lnTo>
                      <a:pt x="4605" y="1416"/>
                    </a:lnTo>
                    <a:lnTo>
                      <a:pt x="4623" y="1420"/>
                    </a:lnTo>
                    <a:lnTo>
                      <a:pt x="4637" y="1423"/>
                    </a:lnTo>
                    <a:lnTo>
                      <a:pt x="4647" y="1424"/>
                    </a:lnTo>
                    <a:lnTo>
                      <a:pt x="4656" y="1426"/>
                    </a:lnTo>
                    <a:lnTo>
                      <a:pt x="4662" y="1428"/>
                    </a:lnTo>
                    <a:lnTo>
                      <a:pt x="4669" y="1428"/>
                    </a:lnTo>
                    <a:lnTo>
                      <a:pt x="4677" y="1429"/>
                    </a:lnTo>
                    <a:lnTo>
                      <a:pt x="4729" y="1554"/>
                    </a:lnTo>
                    <a:lnTo>
                      <a:pt x="4776" y="1680"/>
                    </a:lnTo>
                    <a:lnTo>
                      <a:pt x="4814" y="1809"/>
                    </a:lnTo>
                    <a:lnTo>
                      <a:pt x="4846" y="1940"/>
                    </a:lnTo>
                    <a:lnTo>
                      <a:pt x="4870" y="2071"/>
                    </a:lnTo>
                    <a:lnTo>
                      <a:pt x="4887" y="2203"/>
                    </a:lnTo>
                    <a:lnTo>
                      <a:pt x="4897" y="2337"/>
                    </a:lnTo>
                    <a:lnTo>
                      <a:pt x="4900" y="2470"/>
                    </a:lnTo>
                    <a:lnTo>
                      <a:pt x="4895" y="2604"/>
                    </a:lnTo>
                    <a:lnTo>
                      <a:pt x="4882" y="2737"/>
                    </a:lnTo>
                    <a:lnTo>
                      <a:pt x="4865" y="2869"/>
                    </a:lnTo>
                    <a:lnTo>
                      <a:pt x="4838" y="3000"/>
                    </a:lnTo>
                    <a:lnTo>
                      <a:pt x="4804" y="3129"/>
                    </a:lnTo>
                    <a:lnTo>
                      <a:pt x="4764" y="3259"/>
                    </a:lnTo>
                    <a:lnTo>
                      <a:pt x="4717" y="3385"/>
                    </a:lnTo>
                    <a:lnTo>
                      <a:pt x="4662" y="3509"/>
                    </a:lnTo>
                    <a:lnTo>
                      <a:pt x="4600" y="3631"/>
                    </a:lnTo>
                    <a:lnTo>
                      <a:pt x="4532" y="3749"/>
                    </a:lnTo>
                    <a:lnTo>
                      <a:pt x="4455" y="3864"/>
                    </a:lnTo>
                    <a:lnTo>
                      <a:pt x="4371" y="3975"/>
                    </a:lnTo>
                    <a:lnTo>
                      <a:pt x="4281" y="4084"/>
                    </a:lnTo>
                    <a:lnTo>
                      <a:pt x="4183" y="4188"/>
                    </a:lnTo>
                    <a:lnTo>
                      <a:pt x="4082" y="4283"/>
                    </a:lnTo>
                    <a:lnTo>
                      <a:pt x="3975" y="4373"/>
                    </a:lnTo>
                    <a:lnTo>
                      <a:pt x="3865" y="4456"/>
                    </a:lnTo>
                    <a:lnTo>
                      <a:pt x="3752" y="4532"/>
                    </a:lnTo>
                    <a:lnTo>
                      <a:pt x="3634" y="4603"/>
                    </a:lnTo>
                    <a:lnTo>
                      <a:pt x="3513" y="4665"/>
                    </a:lnTo>
                    <a:lnTo>
                      <a:pt x="3389" y="4721"/>
                    </a:lnTo>
                    <a:lnTo>
                      <a:pt x="3261" y="4769"/>
                    </a:lnTo>
                    <a:lnTo>
                      <a:pt x="3132" y="4810"/>
                    </a:lnTo>
                    <a:lnTo>
                      <a:pt x="2999" y="4845"/>
                    </a:lnTo>
                    <a:lnTo>
                      <a:pt x="2864" y="4871"/>
                    </a:lnTo>
                    <a:lnTo>
                      <a:pt x="2728" y="4890"/>
                    </a:lnTo>
                    <a:lnTo>
                      <a:pt x="2590" y="4903"/>
                    </a:lnTo>
                    <a:lnTo>
                      <a:pt x="2451" y="4906"/>
                    </a:lnTo>
                    <a:lnTo>
                      <a:pt x="2295" y="4901"/>
                    </a:lnTo>
                    <a:lnTo>
                      <a:pt x="2143" y="4887"/>
                    </a:lnTo>
                    <a:lnTo>
                      <a:pt x="1993" y="4863"/>
                    </a:lnTo>
                    <a:lnTo>
                      <a:pt x="1847" y="4831"/>
                    </a:lnTo>
                    <a:lnTo>
                      <a:pt x="1703" y="4790"/>
                    </a:lnTo>
                    <a:lnTo>
                      <a:pt x="1565" y="4742"/>
                    </a:lnTo>
                    <a:lnTo>
                      <a:pt x="1429" y="4684"/>
                    </a:lnTo>
                    <a:lnTo>
                      <a:pt x="1298" y="4619"/>
                    </a:lnTo>
                    <a:lnTo>
                      <a:pt x="1172" y="4547"/>
                    </a:lnTo>
                    <a:lnTo>
                      <a:pt x="1050" y="4467"/>
                    </a:lnTo>
                    <a:lnTo>
                      <a:pt x="933" y="4381"/>
                    </a:lnTo>
                    <a:lnTo>
                      <a:pt x="823" y="4287"/>
                    </a:lnTo>
                    <a:lnTo>
                      <a:pt x="718" y="4188"/>
                    </a:lnTo>
                    <a:lnTo>
                      <a:pt x="619" y="4082"/>
                    </a:lnTo>
                    <a:lnTo>
                      <a:pt x="525" y="3972"/>
                    </a:lnTo>
                    <a:lnTo>
                      <a:pt x="439" y="3856"/>
                    </a:lnTo>
                    <a:lnTo>
                      <a:pt x="359" y="3733"/>
                    </a:lnTo>
                    <a:lnTo>
                      <a:pt x="287" y="3607"/>
                    </a:lnTo>
                    <a:lnTo>
                      <a:pt x="222" y="3476"/>
                    </a:lnTo>
                    <a:lnTo>
                      <a:pt x="165" y="3340"/>
                    </a:lnTo>
                    <a:lnTo>
                      <a:pt x="117" y="3201"/>
                    </a:lnTo>
                    <a:lnTo>
                      <a:pt x="75" y="3057"/>
                    </a:lnTo>
                    <a:lnTo>
                      <a:pt x="43" y="2911"/>
                    </a:lnTo>
                    <a:lnTo>
                      <a:pt x="20" y="2761"/>
                    </a:lnTo>
                    <a:lnTo>
                      <a:pt x="5" y="2609"/>
                    </a:lnTo>
                    <a:lnTo>
                      <a:pt x="0" y="2452"/>
                    </a:lnTo>
                    <a:lnTo>
                      <a:pt x="5" y="2298"/>
                    </a:lnTo>
                    <a:lnTo>
                      <a:pt x="20" y="2144"/>
                    </a:lnTo>
                    <a:lnTo>
                      <a:pt x="43" y="1996"/>
                    </a:lnTo>
                    <a:lnTo>
                      <a:pt x="75" y="1849"/>
                    </a:lnTo>
                    <a:lnTo>
                      <a:pt x="117" y="1705"/>
                    </a:lnTo>
                    <a:lnTo>
                      <a:pt x="165" y="1566"/>
                    </a:lnTo>
                    <a:lnTo>
                      <a:pt x="222" y="1431"/>
                    </a:lnTo>
                    <a:lnTo>
                      <a:pt x="287" y="1300"/>
                    </a:lnTo>
                    <a:lnTo>
                      <a:pt x="359" y="1172"/>
                    </a:lnTo>
                    <a:lnTo>
                      <a:pt x="439" y="1051"/>
                    </a:lnTo>
                    <a:lnTo>
                      <a:pt x="525" y="934"/>
                    </a:lnTo>
                    <a:lnTo>
                      <a:pt x="619" y="823"/>
                    </a:lnTo>
                    <a:lnTo>
                      <a:pt x="718" y="717"/>
                    </a:lnTo>
                    <a:lnTo>
                      <a:pt x="823" y="618"/>
                    </a:lnTo>
                    <a:lnTo>
                      <a:pt x="933" y="526"/>
                    </a:lnTo>
                    <a:lnTo>
                      <a:pt x="1050" y="439"/>
                    </a:lnTo>
                    <a:lnTo>
                      <a:pt x="1172" y="360"/>
                    </a:lnTo>
                    <a:lnTo>
                      <a:pt x="1298" y="288"/>
                    </a:lnTo>
                    <a:lnTo>
                      <a:pt x="1429" y="222"/>
                    </a:lnTo>
                    <a:lnTo>
                      <a:pt x="1565" y="165"/>
                    </a:lnTo>
                    <a:lnTo>
                      <a:pt x="1703" y="115"/>
                    </a:lnTo>
                    <a:lnTo>
                      <a:pt x="1847" y="75"/>
                    </a:lnTo>
                    <a:lnTo>
                      <a:pt x="1993" y="42"/>
                    </a:lnTo>
                    <a:lnTo>
                      <a:pt x="2143" y="20"/>
                    </a:lnTo>
                    <a:lnTo>
                      <a:pt x="2295" y="5"/>
                    </a:lnTo>
                    <a:lnTo>
                      <a:pt x="2451"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88" name="开路设计19-3"/>
              <p:cNvSpPr/>
              <p:nvPr/>
            </p:nvSpPr>
            <p:spPr bwMode="auto">
              <a:xfrm>
                <a:off x="6197" y="3005"/>
                <a:ext cx="1523" cy="1525"/>
              </a:xfrm>
              <a:custGeom>
                <a:avLst/>
                <a:gdLst>
                  <a:gd name="T0" fmla="*/ 2176 w 3047"/>
                  <a:gd name="T1" fmla="*/ 0 h 3051"/>
                  <a:gd name="T2" fmla="*/ 2189 w 3047"/>
                  <a:gd name="T3" fmla="*/ 0 h 3051"/>
                  <a:gd name="T4" fmla="*/ 2202 w 3047"/>
                  <a:gd name="T5" fmla="*/ 3 h 3051"/>
                  <a:gd name="T6" fmla="*/ 2224 w 3047"/>
                  <a:gd name="T7" fmla="*/ 13 h 3051"/>
                  <a:gd name="T8" fmla="*/ 2242 w 3047"/>
                  <a:gd name="T9" fmla="*/ 29 h 3051"/>
                  <a:gd name="T10" fmla="*/ 2254 w 3047"/>
                  <a:gd name="T11" fmla="*/ 48 h 3051"/>
                  <a:gd name="T12" fmla="*/ 2262 w 3047"/>
                  <a:gd name="T13" fmla="*/ 70 h 3051"/>
                  <a:gd name="T14" fmla="*/ 2385 w 3047"/>
                  <a:gd name="T15" fmla="*/ 663 h 3051"/>
                  <a:gd name="T16" fmla="*/ 2977 w 3047"/>
                  <a:gd name="T17" fmla="*/ 786 h 3051"/>
                  <a:gd name="T18" fmla="*/ 2999 w 3047"/>
                  <a:gd name="T19" fmla="*/ 794 h 3051"/>
                  <a:gd name="T20" fmla="*/ 3018 w 3047"/>
                  <a:gd name="T21" fmla="*/ 806 h 3051"/>
                  <a:gd name="T22" fmla="*/ 3034 w 3047"/>
                  <a:gd name="T23" fmla="*/ 824 h 3051"/>
                  <a:gd name="T24" fmla="*/ 3044 w 3047"/>
                  <a:gd name="T25" fmla="*/ 846 h 3051"/>
                  <a:gd name="T26" fmla="*/ 3047 w 3047"/>
                  <a:gd name="T27" fmla="*/ 870 h 3051"/>
                  <a:gd name="T28" fmla="*/ 3044 w 3047"/>
                  <a:gd name="T29" fmla="*/ 894 h 3051"/>
                  <a:gd name="T30" fmla="*/ 3036 w 3047"/>
                  <a:gd name="T31" fmla="*/ 915 h 3051"/>
                  <a:gd name="T32" fmla="*/ 3021 w 3047"/>
                  <a:gd name="T33" fmla="*/ 934 h 3051"/>
                  <a:gd name="T34" fmla="*/ 2592 w 3047"/>
                  <a:gd name="T35" fmla="*/ 1363 h 3051"/>
                  <a:gd name="T36" fmla="*/ 2573 w 3047"/>
                  <a:gd name="T37" fmla="*/ 1378 h 3051"/>
                  <a:gd name="T38" fmla="*/ 2553 w 3047"/>
                  <a:gd name="T39" fmla="*/ 1387 h 3051"/>
                  <a:gd name="T40" fmla="*/ 2530 w 3047"/>
                  <a:gd name="T41" fmla="*/ 1391 h 3051"/>
                  <a:gd name="T42" fmla="*/ 2521 w 3047"/>
                  <a:gd name="T43" fmla="*/ 1389 h 3051"/>
                  <a:gd name="T44" fmla="*/ 2511 w 3047"/>
                  <a:gd name="T45" fmla="*/ 1389 h 3051"/>
                  <a:gd name="T46" fmla="*/ 2106 w 3047"/>
                  <a:gd name="T47" fmla="*/ 1304 h 3051"/>
                  <a:gd name="T48" fmla="*/ 435 w 3047"/>
                  <a:gd name="T49" fmla="*/ 2977 h 3051"/>
                  <a:gd name="T50" fmla="*/ 400 w 3047"/>
                  <a:gd name="T51" fmla="*/ 3006 h 3051"/>
                  <a:gd name="T52" fmla="*/ 360 w 3047"/>
                  <a:gd name="T53" fmla="*/ 3028 h 3051"/>
                  <a:gd name="T54" fmla="*/ 319 w 3047"/>
                  <a:gd name="T55" fmla="*/ 3044 h 3051"/>
                  <a:gd name="T56" fmla="*/ 276 w 3047"/>
                  <a:gd name="T57" fmla="*/ 3051 h 3051"/>
                  <a:gd name="T58" fmla="*/ 233 w 3047"/>
                  <a:gd name="T59" fmla="*/ 3051 h 3051"/>
                  <a:gd name="T60" fmla="*/ 190 w 3047"/>
                  <a:gd name="T61" fmla="*/ 3044 h 3051"/>
                  <a:gd name="T62" fmla="*/ 148 w 3047"/>
                  <a:gd name="T63" fmla="*/ 3028 h 3051"/>
                  <a:gd name="T64" fmla="*/ 108 w 3047"/>
                  <a:gd name="T65" fmla="*/ 3006 h 3051"/>
                  <a:gd name="T66" fmla="*/ 73 w 3047"/>
                  <a:gd name="T67" fmla="*/ 2977 h 3051"/>
                  <a:gd name="T68" fmla="*/ 45 w 3047"/>
                  <a:gd name="T69" fmla="*/ 2942 h 3051"/>
                  <a:gd name="T70" fmla="*/ 22 w 3047"/>
                  <a:gd name="T71" fmla="*/ 2902 h 3051"/>
                  <a:gd name="T72" fmla="*/ 6 w 3047"/>
                  <a:gd name="T73" fmla="*/ 2861 h 3051"/>
                  <a:gd name="T74" fmla="*/ 0 w 3047"/>
                  <a:gd name="T75" fmla="*/ 2818 h 3051"/>
                  <a:gd name="T76" fmla="*/ 0 w 3047"/>
                  <a:gd name="T77" fmla="*/ 2775 h 3051"/>
                  <a:gd name="T78" fmla="*/ 6 w 3047"/>
                  <a:gd name="T79" fmla="*/ 2732 h 3051"/>
                  <a:gd name="T80" fmla="*/ 22 w 3047"/>
                  <a:gd name="T81" fmla="*/ 2690 h 3051"/>
                  <a:gd name="T82" fmla="*/ 45 w 3047"/>
                  <a:gd name="T83" fmla="*/ 2650 h 3051"/>
                  <a:gd name="T84" fmla="*/ 73 w 3047"/>
                  <a:gd name="T85" fmla="*/ 2615 h 3051"/>
                  <a:gd name="T86" fmla="*/ 1744 w 3047"/>
                  <a:gd name="T87" fmla="*/ 942 h 3051"/>
                  <a:gd name="T88" fmla="*/ 1660 w 3047"/>
                  <a:gd name="T89" fmla="*/ 537 h 3051"/>
                  <a:gd name="T90" fmla="*/ 1658 w 3047"/>
                  <a:gd name="T91" fmla="*/ 514 h 3051"/>
                  <a:gd name="T92" fmla="*/ 1663 w 3047"/>
                  <a:gd name="T93" fmla="*/ 492 h 3051"/>
                  <a:gd name="T94" fmla="*/ 1671 w 3047"/>
                  <a:gd name="T95" fmla="*/ 473 h 3051"/>
                  <a:gd name="T96" fmla="*/ 1685 w 3047"/>
                  <a:gd name="T97" fmla="*/ 455 h 3051"/>
                  <a:gd name="T98" fmla="*/ 2114 w 3047"/>
                  <a:gd name="T99" fmla="*/ 26 h 3051"/>
                  <a:gd name="T100" fmla="*/ 2132 w 3047"/>
                  <a:gd name="T101" fmla="*/ 11 h 3051"/>
                  <a:gd name="T102" fmla="*/ 2154 w 3047"/>
                  <a:gd name="T103" fmla="*/ 3 h 3051"/>
                  <a:gd name="T104" fmla="*/ 2176 w 3047"/>
                  <a:gd name="T105" fmla="*/ 0 h 3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47" h="3051">
                    <a:moveTo>
                      <a:pt x="2176" y="0"/>
                    </a:moveTo>
                    <a:lnTo>
                      <a:pt x="2189" y="0"/>
                    </a:lnTo>
                    <a:lnTo>
                      <a:pt x="2202" y="3"/>
                    </a:lnTo>
                    <a:lnTo>
                      <a:pt x="2224" y="13"/>
                    </a:lnTo>
                    <a:lnTo>
                      <a:pt x="2242" y="29"/>
                    </a:lnTo>
                    <a:lnTo>
                      <a:pt x="2254" y="48"/>
                    </a:lnTo>
                    <a:lnTo>
                      <a:pt x="2262" y="70"/>
                    </a:lnTo>
                    <a:lnTo>
                      <a:pt x="2385" y="663"/>
                    </a:lnTo>
                    <a:lnTo>
                      <a:pt x="2977" y="786"/>
                    </a:lnTo>
                    <a:lnTo>
                      <a:pt x="2999" y="794"/>
                    </a:lnTo>
                    <a:lnTo>
                      <a:pt x="3018" y="806"/>
                    </a:lnTo>
                    <a:lnTo>
                      <a:pt x="3034" y="824"/>
                    </a:lnTo>
                    <a:lnTo>
                      <a:pt x="3044" y="846"/>
                    </a:lnTo>
                    <a:lnTo>
                      <a:pt x="3047" y="870"/>
                    </a:lnTo>
                    <a:lnTo>
                      <a:pt x="3044" y="894"/>
                    </a:lnTo>
                    <a:lnTo>
                      <a:pt x="3036" y="915"/>
                    </a:lnTo>
                    <a:lnTo>
                      <a:pt x="3021" y="934"/>
                    </a:lnTo>
                    <a:lnTo>
                      <a:pt x="2592" y="1363"/>
                    </a:lnTo>
                    <a:lnTo>
                      <a:pt x="2573" y="1378"/>
                    </a:lnTo>
                    <a:lnTo>
                      <a:pt x="2553" y="1387"/>
                    </a:lnTo>
                    <a:lnTo>
                      <a:pt x="2530" y="1391"/>
                    </a:lnTo>
                    <a:lnTo>
                      <a:pt x="2521" y="1389"/>
                    </a:lnTo>
                    <a:lnTo>
                      <a:pt x="2511" y="1389"/>
                    </a:lnTo>
                    <a:lnTo>
                      <a:pt x="2106" y="1304"/>
                    </a:lnTo>
                    <a:lnTo>
                      <a:pt x="435" y="2977"/>
                    </a:lnTo>
                    <a:lnTo>
                      <a:pt x="400" y="3006"/>
                    </a:lnTo>
                    <a:lnTo>
                      <a:pt x="360" y="3028"/>
                    </a:lnTo>
                    <a:lnTo>
                      <a:pt x="319" y="3044"/>
                    </a:lnTo>
                    <a:lnTo>
                      <a:pt x="276" y="3051"/>
                    </a:lnTo>
                    <a:lnTo>
                      <a:pt x="233" y="3051"/>
                    </a:lnTo>
                    <a:lnTo>
                      <a:pt x="190" y="3044"/>
                    </a:lnTo>
                    <a:lnTo>
                      <a:pt x="148" y="3028"/>
                    </a:lnTo>
                    <a:lnTo>
                      <a:pt x="108" y="3006"/>
                    </a:lnTo>
                    <a:lnTo>
                      <a:pt x="73" y="2977"/>
                    </a:lnTo>
                    <a:lnTo>
                      <a:pt x="45" y="2942"/>
                    </a:lnTo>
                    <a:lnTo>
                      <a:pt x="22" y="2902"/>
                    </a:lnTo>
                    <a:lnTo>
                      <a:pt x="6" y="2861"/>
                    </a:lnTo>
                    <a:lnTo>
                      <a:pt x="0" y="2818"/>
                    </a:lnTo>
                    <a:lnTo>
                      <a:pt x="0" y="2775"/>
                    </a:lnTo>
                    <a:lnTo>
                      <a:pt x="6" y="2732"/>
                    </a:lnTo>
                    <a:lnTo>
                      <a:pt x="22" y="2690"/>
                    </a:lnTo>
                    <a:lnTo>
                      <a:pt x="45" y="2650"/>
                    </a:lnTo>
                    <a:lnTo>
                      <a:pt x="73" y="2615"/>
                    </a:lnTo>
                    <a:lnTo>
                      <a:pt x="1744" y="942"/>
                    </a:lnTo>
                    <a:lnTo>
                      <a:pt x="1660" y="537"/>
                    </a:lnTo>
                    <a:lnTo>
                      <a:pt x="1658" y="514"/>
                    </a:lnTo>
                    <a:lnTo>
                      <a:pt x="1663" y="492"/>
                    </a:lnTo>
                    <a:lnTo>
                      <a:pt x="1671" y="473"/>
                    </a:lnTo>
                    <a:lnTo>
                      <a:pt x="1685" y="455"/>
                    </a:lnTo>
                    <a:lnTo>
                      <a:pt x="2114" y="26"/>
                    </a:lnTo>
                    <a:lnTo>
                      <a:pt x="2132" y="11"/>
                    </a:lnTo>
                    <a:lnTo>
                      <a:pt x="2154" y="3"/>
                    </a:lnTo>
                    <a:lnTo>
                      <a:pt x="2176"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grpSp>
        <p:nvGrpSpPr>
          <p:cNvPr id="30" name="组合 29"/>
          <p:cNvGrpSpPr/>
          <p:nvPr/>
        </p:nvGrpSpPr>
        <p:grpSpPr>
          <a:xfrm>
            <a:off x="5434330" y="1965325"/>
            <a:ext cx="1315720" cy="2028825"/>
            <a:chOff x="8558" y="3095"/>
            <a:chExt cx="2072" cy="3195"/>
          </a:xfrm>
        </p:grpSpPr>
        <p:sp>
          <p:nvSpPr>
            <p:cNvPr id="45" name="开路设计6"/>
            <p:cNvSpPr/>
            <p:nvPr>
              <p:custDataLst>
                <p:tags r:id="rId14"/>
              </p:custDataLst>
            </p:nvPr>
          </p:nvSpPr>
          <p:spPr>
            <a:xfrm>
              <a:off x="9408" y="5918"/>
              <a:ext cx="373" cy="373"/>
            </a:xfrm>
            <a:prstGeom prst="ellipse">
              <a:avLst/>
            </a:prstGeom>
            <a:solidFill>
              <a:schemeClr val="accent1"/>
            </a:solidFill>
            <a:ln w="11430">
              <a:gradFill>
                <a:gsLst>
                  <a:gs pos="89000">
                    <a:schemeClr val="bg1">
                      <a:lumMod val="85000"/>
                    </a:schemeClr>
                  </a:gs>
                  <a:gs pos="0">
                    <a:schemeClr val="bg1"/>
                  </a:gs>
                </a:gsLst>
                <a:lin ang="7200000" scaled="0"/>
              </a:gra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GB" sz="2160">
                <a:solidFill>
                  <a:schemeClr val="bg1"/>
                </a:solidFill>
                <a:cs typeface="+mn-ea"/>
                <a:sym typeface="+mn-lt"/>
              </a:endParaRPr>
            </a:p>
          </p:txBody>
        </p:sp>
        <p:grpSp>
          <p:nvGrpSpPr>
            <p:cNvPr id="71" name="开路设计4"/>
            <p:cNvGrpSpPr/>
            <p:nvPr/>
          </p:nvGrpSpPr>
          <p:grpSpPr>
            <a:xfrm>
              <a:off x="8558" y="3095"/>
              <a:ext cx="2073" cy="2326"/>
              <a:chOff x="3479000" y="4177791"/>
              <a:chExt cx="1457924" cy="1635678"/>
            </a:xfrm>
          </p:grpSpPr>
          <p:sp>
            <p:nvSpPr>
              <p:cNvPr id="73" name="开路设计4-1"/>
              <p:cNvSpPr/>
              <p:nvPr>
                <p:custDataLst>
                  <p:tags r:id="rId16"/>
                </p:custDataLst>
              </p:nvPr>
            </p:nvSpPr>
            <p:spPr>
              <a:xfrm flipV="1">
                <a:off x="4069699" y="5551249"/>
                <a:ext cx="276524" cy="262220"/>
              </a:xfrm>
              <a:prstGeom prst="triangle">
                <a:avLst/>
              </a:prstGeom>
              <a:solidFill>
                <a:schemeClr val="accent1"/>
              </a:solidFill>
              <a:ln w="11430">
                <a:gradFill>
                  <a:gsLst>
                    <a:gs pos="89000">
                      <a:schemeClr val="bg1">
                        <a:lumMod val="85000"/>
                      </a:schemeClr>
                    </a:gs>
                    <a:gs pos="0">
                      <a:schemeClr val="bg1"/>
                    </a:gs>
                  </a:gsLst>
                  <a:lin ang="7200000" scaled="0"/>
                </a:gra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GB" sz="2160">
                  <a:solidFill>
                    <a:schemeClr val="bg1"/>
                  </a:solidFill>
                  <a:cs typeface="+mn-ea"/>
                  <a:sym typeface="+mn-lt"/>
                </a:endParaRPr>
              </a:p>
            </p:txBody>
          </p:sp>
          <p:sp>
            <p:nvSpPr>
              <p:cNvPr id="74" name="开路设计4-2"/>
              <p:cNvSpPr/>
              <p:nvPr>
                <p:custDataLst>
                  <p:tags r:id="rId17"/>
                </p:custDataLst>
              </p:nvPr>
            </p:nvSpPr>
            <p:spPr>
              <a:xfrm>
                <a:off x="3479000" y="4177791"/>
                <a:ext cx="1457924" cy="1457921"/>
              </a:xfrm>
              <a:prstGeom prst="donut">
                <a:avLst>
                  <a:gd name="adj" fmla="val 8850"/>
                </a:avLst>
              </a:prstGeom>
              <a:solidFill>
                <a:schemeClr val="accent1"/>
              </a:solidFill>
              <a:ln w="11430">
                <a:gradFill>
                  <a:gsLst>
                    <a:gs pos="89000">
                      <a:schemeClr val="bg1">
                        <a:lumMod val="85000"/>
                      </a:schemeClr>
                    </a:gs>
                    <a:gs pos="0">
                      <a:schemeClr val="bg1"/>
                    </a:gs>
                  </a:gsLst>
                  <a:lin ang="7200000" scaled="0"/>
                </a:gra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GB" sz="2160">
                  <a:solidFill>
                    <a:schemeClr val="bg1"/>
                  </a:solidFill>
                  <a:cs typeface="+mn-ea"/>
                  <a:sym typeface="+mn-lt"/>
                </a:endParaRPr>
              </a:p>
            </p:txBody>
          </p:sp>
        </p:grpSp>
        <p:cxnSp>
          <p:nvCxnSpPr>
            <p:cNvPr id="72" name="开路设计16-3"/>
            <p:cNvCxnSpPr/>
            <p:nvPr>
              <p:custDataLst>
                <p:tags r:id="rId15"/>
              </p:custDataLst>
            </p:nvPr>
          </p:nvCxnSpPr>
          <p:spPr>
            <a:xfrm flipH="1" flipV="1">
              <a:off x="9595" y="5421"/>
              <a:ext cx="0" cy="513"/>
            </a:xfrm>
            <a:prstGeom prst="line">
              <a:avLst/>
            </a:prstGeom>
            <a:gradFill flip="none" rotWithShape="1">
              <a:gsLst>
                <a:gs pos="100000">
                  <a:srgbClr val="FCFCFC"/>
                </a:gs>
                <a:gs pos="0">
                  <a:srgbClr val="CCCCCC"/>
                </a:gs>
              </a:gsLst>
              <a:lin ang="7200000" scaled="0"/>
              <a:tileRect/>
            </a:gradFill>
            <a:ln w="11430">
              <a:solidFill>
                <a:schemeClr val="accent1"/>
              </a:soli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nvGrpSpPr>
            <p:cNvPr id="89" name="开路设计20"/>
            <p:cNvGrpSpPr>
              <a:grpSpLocks noChangeAspect="1"/>
            </p:cNvGrpSpPr>
            <p:nvPr/>
          </p:nvGrpSpPr>
          <p:grpSpPr bwMode="auto">
            <a:xfrm>
              <a:off x="9298" y="3629"/>
              <a:ext cx="593" cy="848"/>
              <a:chOff x="5460" y="3463"/>
              <a:chExt cx="233" cy="333"/>
            </a:xfrm>
            <a:solidFill>
              <a:schemeClr val="accent1"/>
            </a:solidFill>
          </p:grpSpPr>
          <p:sp>
            <p:nvSpPr>
              <p:cNvPr id="90" name="开路设计20-1"/>
              <p:cNvSpPr>
                <a:spLocks noEditPoints="1"/>
              </p:cNvSpPr>
              <p:nvPr/>
            </p:nvSpPr>
            <p:spPr bwMode="auto">
              <a:xfrm>
                <a:off x="5512" y="3463"/>
                <a:ext cx="129" cy="307"/>
              </a:xfrm>
              <a:custGeom>
                <a:avLst/>
                <a:gdLst>
                  <a:gd name="T0" fmla="*/ 584 w 1290"/>
                  <a:gd name="T1" fmla="*/ 375 h 3076"/>
                  <a:gd name="T2" fmla="*/ 483 w 1290"/>
                  <a:gd name="T3" fmla="*/ 536 h 3076"/>
                  <a:gd name="T4" fmla="*/ 383 w 1290"/>
                  <a:gd name="T5" fmla="*/ 746 h 3076"/>
                  <a:gd name="T6" fmla="*/ 396 w 1290"/>
                  <a:gd name="T7" fmla="*/ 927 h 3076"/>
                  <a:gd name="T8" fmla="*/ 637 w 1290"/>
                  <a:gd name="T9" fmla="*/ 943 h 3076"/>
                  <a:gd name="T10" fmla="*/ 843 w 1290"/>
                  <a:gd name="T11" fmla="*/ 932 h 3076"/>
                  <a:gd name="T12" fmla="*/ 939 w 1290"/>
                  <a:gd name="T13" fmla="*/ 825 h 3076"/>
                  <a:gd name="T14" fmla="*/ 843 w 1290"/>
                  <a:gd name="T15" fmla="*/ 598 h 3076"/>
                  <a:gd name="T16" fmla="*/ 741 w 1290"/>
                  <a:gd name="T17" fmla="*/ 422 h 3076"/>
                  <a:gd name="T18" fmla="*/ 647 w 1290"/>
                  <a:gd name="T19" fmla="*/ 295 h 3076"/>
                  <a:gd name="T20" fmla="*/ 652 w 1290"/>
                  <a:gd name="T21" fmla="*/ 7 h 3076"/>
                  <a:gd name="T22" fmla="*/ 687 w 1290"/>
                  <a:gd name="T23" fmla="*/ 37 h 3076"/>
                  <a:gd name="T24" fmla="*/ 746 w 1290"/>
                  <a:gd name="T25" fmla="*/ 95 h 3076"/>
                  <a:gd name="T26" fmla="*/ 821 w 1290"/>
                  <a:gd name="T27" fmla="*/ 183 h 3076"/>
                  <a:gd name="T28" fmla="*/ 907 w 1290"/>
                  <a:gd name="T29" fmla="*/ 300 h 3076"/>
                  <a:gd name="T30" fmla="*/ 998 w 1290"/>
                  <a:gd name="T31" fmla="*/ 450 h 3076"/>
                  <a:gd name="T32" fmla="*/ 1086 w 1290"/>
                  <a:gd name="T33" fmla="*/ 632 h 3076"/>
                  <a:gd name="T34" fmla="*/ 1166 w 1290"/>
                  <a:gd name="T35" fmla="*/ 849 h 3076"/>
                  <a:gd name="T36" fmla="*/ 1231 w 1290"/>
                  <a:gd name="T37" fmla="*/ 1102 h 3076"/>
                  <a:gd name="T38" fmla="*/ 1274 w 1290"/>
                  <a:gd name="T39" fmla="*/ 1391 h 3076"/>
                  <a:gd name="T40" fmla="*/ 1290 w 1290"/>
                  <a:gd name="T41" fmla="*/ 1720 h 3076"/>
                  <a:gd name="T42" fmla="*/ 1274 w 1290"/>
                  <a:gd name="T43" fmla="*/ 2051 h 3076"/>
                  <a:gd name="T44" fmla="*/ 1229 w 1290"/>
                  <a:gd name="T45" fmla="*/ 2342 h 3076"/>
                  <a:gd name="T46" fmla="*/ 1161 w 1290"/>
                  <a:gd name="T47" fmla="*/ 2588 h 3076"/>
                  <a:gd name="T48" fmla="*/ 1068 w 1290"/>
                  <a:gd name="T49" fmla="*/ 2788 h 3076"/>
                  <a:gd name="T50" fmla="*/ 957 w 1290"/>
                  <a:gd name="T51" fmla="*/ 2939 h 3076"/>
                  <a:gd name="T52" fmla="*/ 832 w 1290"/>
                  <a:gd name="T53" fmla="*/ 3039 h 3076"/>
                  <a:gd name="T54" fmla="*/ 742 w 1290"/>
                  <a:gd name="T55" fmla="*/ 2288 h 3076"/>
                  <a:gd name="T56" fmla="*/ 720 w 1290"/>
                  <a:gd name="T57" fmla="*/ 2228 h 3076"/>
                  <a:gd name="T58" fmla="*/ 666 w 1290"/>
                  <a:gd name="T59" fmla="*/ 2195 h 3076"/>
                  <a:gd name="T60" fmla="*/ 603 w 1290"/>
                  <a:gd name="T61" fmla="*/ 2203 h 3076"/>
                  <a:gd name="T62" fmla="*/ 559 w 1290"/>
                  <a:gd name="T63" fmla="*/ 2246 h 3076"/>
                  <a:gd name="T64" fmla="*/ 549 w 1290"/>
                  <a:gd name="T65" fmla="*/ 3076 h 3076"/>
                  <a:gd name="T66" fmla="*/ 415 w 1290"/>
                  <a:gd name="T67" fmla="*/ 3012 h 3076"/>
                  <a:gd name="T68" fmla="*/ 293 w 1290"/>
                  <a:gd name="T69" fmla="*/ 2895 h 3076"/>
                  <a:gd name="T70" fmla="*/ 189 w 1290"/>
                  <a:gd name="T71" fmla="*/ 2727 h 3076"/>
                  <a:gd name="T72" fmla="*/ 105 w 1290"/>
                  <a:gd name="T73" fmla="*/ 2511 h 3076"/>
                  <a:gd name="T74" fmla="*/ 43 w 1290"/>
                  <a:gd name="T75" fmla="*/ 2250 h 3076"/>
                  <a:gd name="T76" fmla="*/ 8 w 1290"/>
                  <a:gd name="T77" fmla="*/ 1946 h 3076"/>
                  <a:gd name="T78" fmla="*/ 2 w 1290"/>
                  <a:gd name="T79" fmla="*/ 1607 h 3076"/>
                  <a:gd name="T80" fmla="*/ 28 w 1290"/>
                  <a:gd name="T81" fmla="*/ 1295 h 3076"/>
                  <a:gd name="T82" fmla="*/ 80 w 1290"/>
                  <a:gd name="T83" fmla="*/ 1019 h 3076"/>
                  <a:gd name="T84" fmla="*/ 150 w 1290"/>
                  <a:gd name="T85" fmla="*/ 780 h 3076"/>
                  <a:gd name="T86" fmla="*/ 233 w 1290"/>
                  <a:gd name="T87" fmla="*/ 573 h 3076"/>
                  <a:gd name="T88" fmla="*/ 322 w 1290"/>
                  <a:gd name="T89" fmla="*/ 401 h 3076"/>
                  <a:gd name="T90" fmla="*/ 412 w 1290"/>
                  <a:gd name="T91" fmla="*/ 261 h 3076"/>
                  <a:gd name="T92" fmla="*/ 496 w 1290"/>
                  <a:gd name="T93" fmla="*/ 153 h 3076"/>
                  <a:gd name="T94" fmla="*/ 566 w 1290"/>
                  <a:gd name="T95" fmla="*/ 74 h 3076"/>
                  <a:gd name="T96" fmla="*/ 617 w 1290"/>
                  <a:gd name="T97" fmla="*/ 24 h 3076"/>
                  <a:gd name="T98" fmla="*/ 644 w 1290"/>
                  <a:gd name="T99" fmla="*/ 1 h 3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0" h="3076">
                    <a:moveTo>
                      <a:pt x="647" y="295"/>
                    </a:moveTo>
                    <a:lnTo>
                      <a:pt x="616" y="332"/>
                    </a:lnTo>
                    <a:lnTo>
                      <a:pt x="584" y="375"/>
                    </a:lnTo>
                    <a:lnTo>
                      <a:pt x="551" y="424"/>
                    </a:lnTo>
                    <a:lnTo>
                      <a:pt x="517" y="477"/>
                    </a:lnTo>
                    <a:lnTo>
                      <a:pt x="483" y="536"/>
                    </a:lnTo>
                    <a:lnTo>
                      <a:pt x="450" y="601"/>
                    </a:lnTo>
                    <a:lnTo>
                      <a:pt x="416" y="671"/>
                    </a:lnTo>
                    <a:lnTo>
                      <a:pt x="383" y="746"/>
                    </a:lnTo>
                    <a:lnTo>
                      <a:pt x="353" y="828"/>
                    </a:lnTo>
                    <a:lnTo>
                      <a:pt x="323" y="915"/>
                    </a:lnTo>
                    <a:lnTo>
                      <a:pt x="396" y="927"/>
                    </a:lnTo>
                    <a:lnTo>
                      <a:pt x="475" y="936"/>
                    </a:lnTo>
                    <a:lnTo>
                      <a:pt x="555" y="941"/>
                    </a:lnTo>
                    <a:lnTo>
                      <a:pt x="637" y="943"/>
                    </a:lnTo>
                    <a:lnTo>
                      <a:pt x="707" y="942"/>
                    </a:lnTo>
                    <a:lnTo>
                      <a:pt x="776" y="938"/>
                    </a:lnTo>
                    <a:lnTo>
                      <a:pt x="843" y="932"/>
                    </a:lnTo>
                    <a:lnTo>
                      <a:pt x="906" y="924"/>
                    </a:lnTo>
                    <a:lnTo>
                      <a:pt x="968" y="912"/>
                    </a:lnTo>
                    <a:lnTo>
                      <a:pt x="939" y="825"/>
                    </a:lnTo>
                    <a:lnTo>
                      <a:pt x="908" y="744"/>
                    </a:lnTo>
                    <a:lnTo>
                      <a:pt x="876" y="669"/>
                    </a:lnTo>
                    <a:lnTo>
                      <a:pt x="843" y="598"/>
                    </a:lnTo>
                    <a:lnTo>
                      <a:pt x="808" y="534"/>
                    </a:lnTo>
                    <a:lnTo>
                      <a:pt x="775" y="476"/>
                    </a:lnTo>
                    <a:lnTo>
                      <a:pt x="741" y="422"/>
                    </a:lnTo>
                    <a:lnTo>
                      <a:pt x="708" y="374"/>
                    </a:lnTo>
                    <a:lnTo>
                      <a:pt x="676" y="332"/>
                    </a:lnTo>
                    <a:lnTo>
                      <a:pt x="647" y="295"/>
                    </a:lnTo>
                    <a:close/>
                    <a:moveTo>
                      <a:pt x="645" y="0"/>
                    </a:moveTo>
                    <a:lnTo>
                      <a:pt x="647" y="1"/>
                    </a:lnTo>
                    <a:lnTo>
                      <a:pt x="652" y="7"/>
                    </a:lnTo>
                    <a:lnTo>
                      <a:pt x="661" y="13"/>
                    </a:lnTo>
                    <a:lnTo>
                      <a:pt x="673" y="23"/>
                    </a:lnTo>
                    <a:lnTo>
                      <a:pt x="687" y="37"/>
                    </a:lnTo>
                    <a:lnTo>
                      <a:pt x="704" y="53"/>
                    </a:lnTo>
                    <a:lnTo>
                      <a:pt x="724" y="73"/>
                    </a:lnTo>
                    <a:lnTo>
                      <a:pt x="746" y="95"/>
                    </a:lnTo>
                    <a:lnTo>
                      <a:pt x="770" y="121"/>
                    </a:lnTo>
                    <a:lnTo>
                      <a:pt x="795" y="150"/>
                    </a:lnTo>
                    <a:lnTo>
                      <a:pt x="821" y="183"/>
                    </a:lnTo>
                    <a:lnTo>
                      <a:pt x="849" y="218"/>
                    </a:lnTo>
                    <a:lnTo>
                      <a:pt x="878" y="257"/>
                    </a:lnTo>
                    <a:lnTo>
                      <a:pt x="907" y="300"/>
                    </a:lnTo>
                    <a:lnTo>
                      <a:pt x="938" y="346"/>
                    </a:lnTo>
                    <a:lnTo>
                      <a:pt x="968" y="396"/>
                    </a:lnTo>
                    <a:lnTo>
                      <a:pt x="998" y="450"/>
                    </a:lnTo>
                    <a:lnTo>
                      <a:pt x="1027" y="507"/>
                    </a:lnTo>
                    <a:lnTo>
                      <a:pt x="1057" y="567"/>
                    </a:lnTo>
                    <a:lnTo>
                      <a:pt x="1086" y="632"/>
                    </a:lnTo>
                    <a:lnTo>
                      <a:pt x="1114" y="701"/>
                    </a:lnTo>
                    <a:lnTo>
                      <a:pt x="1140" y="773"/>
                    </a:lnTo>
                    <a:lnTo>
                      <a:pt x="1166" y="849"/>
                    </a:lnTo>
                    <a:lnTo>
                      <a:pt x="1189" y="929"/>
                    </a:lnTo>
                    <a:lnTo>
                      <a:pt x="1211" y="1014"/>
                    </a:lnTo>
                    <a:lnTo>
                      <a:pt x="1231" y="1102"/>
                    </a:lnTo>
                    <a:lnTo>
                      <a:pt x="1247" y="1194"/>
                    </a:lnTo>
                    <a:lnTo>
                      <a:pt x="1262" y="1291"/>
                    </a:lnTo>
                    <a:lnTo>
                      <a:pt x="1274" y="1391"/>
                    </a:lnTo>
                    <a:lnTo>
                      <a:pt x="1283" y="1497"/>
                    </a:lnTo>
                    <a:lnTo>
                      <a:pt x="1288" y="1606"/>
                    </a:lnTo>
                    <a:lnTo>
                      <a:pt x="1290" y="1720"/>
                    </a:lnTo>
                    <a:lnTo>
                      <a:pt x="1288" y="1835"/>
                    </a:lnTo>
                    <a:lnTo>
                      <a:pt x="1283" y="1946"/>
                    </a:lnTo>
                    <a:lnTo>
                      <a:pt x="1274" y="2051"/>
                    </a:lnTo>
                    <a:lnTo>
                      <a:pt x="1263" y="2153"/>
                    </a:lnTo>
                    <a:lnTo>
                      <a:pt x="1247" y="2250"/>
                    </a:lnTo>
                    <a:lnTo>
                      <a:pt x="1229" y="2342"/>
                    </a:lnTo>
                    <a:lnTo>
                      <a:pt x="1210" y="2430"/>
                    </a:lnTo>
                    <a:lnTo>
                      <a:pt x="1186" y="2511"/>
                    </a:lnTo>
                    <a:lnTo>
                      <a:pt x="1161" y="2588"/>
                    </a:lnTo>
                    <a:lnTo>
                      <a:pt x="1131" y="2661"/>
                    </a:lnTo>
                    <a:lnTo>
                      <a:pt x="1101" y="2727"/>
                    </a:lnTo>
                    <a:lnTo>
                      <a:pt x="1068" y="2788"/>
                    </a:lnTo>
                    <a:lnTo>
                      <a:pt x="1033" y="2844"/>
                    </a:lnTo>
                    <a:lnTo>
                      <a:pt x="997" y="2895"/>
                    </a:lnTo>
                    <a:lnTo>
                      <a:pt x="957" y="2939"/>
                    </a:lnTo>
                    <a:lnTo>
                      <a:pt x="918" y="2979"/>
                    </a:lnTo>
                    <a:lnTo>
                      <a:pt x="875" y="3012"/>
                    </a:lnTo>
                    <a:lnTo>
                      <a:pt x="832" y="3039"/>
                    </a:lnTo>
                    <a:lnTo>
                      <a:pt x="787" y="3061"/>
                    </a:lnTo>
                    <a:lnTo>
                      <a:pt x="742" y="3076"/>
                    </a:lnTo>
                    <a:lnTo>
                      <a:pt x="742" y="2288"/>
                    </a:lnTo>
                    <a:lnTo>
                      <a:pt x="738" y="2266"/>
                    </a:lnTo>
                    <a:lnTo>
                      <a:pt x="731" y="2246"/>
                    </a:lnTo>
                    <a:lnTo>
                      <a:pt x="720" y="2228"/>
                    </a:lnTo>
                    <a:lnTo>
                      <a:pt x="705" y="2213"/>
                    </a:lnTo>
                    <a:lnTo>
                      <a:pt x="687" y="2203"/>
                    </a:lnTo>
                    <a:lnTo>
                      <a:pt x="666" y="2195"/>
                    </a:lnTo>
                    <a:lnTo>
                      <a:pt x="645" y="2192"/>
                    </a:lnTo>
                    <a:lnTo>
                      <a:pt x="623" y="2195"/>
                    </a:lnTo>
                    <a:lnTo>
                      <a:pt x="603" y="2203"/>
                    </a:lnTo>
                    <a:lnTo>
                      <a:pt x="585" y="2213"/>
                    </a:lnTo>
                    <a:lnTo>
                      <a:pt x="571" y="2228"/>
                    </a:lnTo>
                    <a:lnTo>
                      <a:pt x="559" y="2246"/>
                    </a:lnTo>
                    <a:lnTo>
                      <a:pt x="552" y="2266"/>
                    </a:lnTo>
                    <a:lnTo>
                      <a:pt x="549" y="2288"/>
                    </a:lnTo>
                    <a:lnTo>
                      <a:pt x="549" y="3076"/>
                    </a:lnTo>
                    <a:lnTo>
                      <a:pt x="503" y="3061"/>
                    </a:lnTo>
                    <a:lnTo>
                      <a:pt x="458" y="3039"/>
                    </a:lnTo>
                    <a:lnTo>
                      <a:pt x="415" y="3012"/>
                    </a:lnTo>
                    <a:lnTo>
                      <a:pt x="372" y="2979"/>
                    </a:lnTo>
                    <a:lnTo>
                      <a:pt x="333" y="2939"/>
                    </a:lnTo>
                    <a:lnTo>
                      <a:pt x="293" y="2895"/>
                    </a:lnTo>
                    <a:lnTo>
                      <a:pt x="257" y="2844"/>
                    </a:lnTo>
                    <a:lnTo>
                      <a:pt x="222" y="2788"/>
                    </a:lnTo>
                    <a:lnTo>
                      <a:pt x="189" y="2727"/>
                    </a:lnTo>
                    <a:lnTo>
                      <a:pt x="159" y="2661"/>
                    </a:lnTo>
                    <a:lnTo>
                      <a:pt x="130" y="2588"/>
                    </a:lnTo>
                    <a:lnTo>
                      <a:pt x="105" y="2511"/>
                    </a:lnTo>
                    <a:lnTo>
                      <a:pt x="81" y="2430"/>
                    </a:lnTo>
                    <a:lnTo>
                      <a:pt x="61" y="2342"/>
                    </a:lnTo>
                    <a:lnTo>
                      <a:pt x="43" y="2250"/>
                    </a:lnTo>
                    <a:lnTo>
                      <a:pt x="27" y="2153"/>
                    </a:lnTo>
                    <a:lnTo>
                      <a:pt x="16" y="2051"/>
                    </a:lnTo>
                    <a:lnTo>
                      <a:pt x="8" y="1946"/>
                    </a:lnTo>
                    <a:lnTo>
                      <a:pt x="2" y="1835"/>
                    </a:lnTo>
                    <a:lnTo>
                      <a:pt x="0" y="1720"/>
                    </a:lnTo>
                    <a:lnTo>
                      <a:pt x="2" y="1607"/>
                    </a:lnTo>
                    <a:lnTo>
                      <a:pt x="8" y="1499"/>
                    </a:lnTo>
                    <a:lnTo>
                      <a:pt x="16" y="1394"/>
                    </a:lnTo>
                    <a:lnTo>
                      <a:pt x="28" y="1295"/>
                    </a:lnTo>
                    <a:lnTo>
                      <a:pt x="43" y="1198"/>
                    </a:lnTo>
                    <a:lnTo>
                      <a:pt x="60" y="1107"/>
                    </a:lnTo>
                    <a:lnTo>
                      <a:pt x="80" y="1019"/>
                    </a:lnTo>
                    <a:lnTo>
                      <a:pt x="101" y="935"/>
                    </a:lnTo>
                    <a:lnTo>
                      <a:pt x="124" y="855"/>
                    </a:lnTo>
                    <a:lnTo>
                      <a:pt x="150" y="780"/>
                    </a:lnTo>
                    <a:lnTo>
                      <a:pt x="176" y="707"/>
                    </a:lnTo>
                    <a:lnTo>
                      <a:pt x="205" y="639"/>
                    </a:lnTo>
                    <a:lnTo>
                      <a:pt x="233" y="573"/>
                    </a:lnTo>
                    <a:lnTo>
                      <a:pt x="263" y="513"/>
                    </a:lnTo>
                    <a:lnTo>
                      <a:pt x="292" y="455"/>
                    </a:lnTo>
                    <a:lnTo>
                      <a:pt x="322" y="401"/>
                    </a:lnTo>
                    <a:lnTo>
                      <a:pt x="353" y="352"/>
                    </a:lnTo>
                    <a:lnTo>
                      <a:pt x="383" y="305"/>
                    </a:lnTo>
                    <a:lnTo>
                      <a:pt x="412" y="261"/>
                    </a:lnTo>
                    <a:lnTo>
                      <a:pt x="441" y="222"/>
                    </a:lnTo>
                    <a:lnTo>
                      <a:pt x="468" y="186"/>
                    </a:lnTo>
                    <a:lnTo>
                      <a:pt x="496" y="153"/>
                    </a:lnTo>
                    <a:lnTo>
                      <a:pt x="521" y="124"/>
                    </a:lnTo>
                    <a:lnTo>
                      <a:pt x="545" y="97"/>
                    </a:lnTo>
                    <a:lnTo>
                      <a:pt x="566" y="74"/>
                    </a:lnTo>
                    <a:lnTo>
                      <a:pt x="585" y="54"/>
                    </a:lnTo>
                    <a:lnTo>
                      <a:pt x="603" y="38"/>
                    </a:lnTo>
                    <a:lnTo>
                      <a:pt x="617" y="24"/>
                    </a:lnTo>
                    <a:lnTo>
                      <a:pt x="629" y="14"/>
                    </a:lnTo>
                    <a:lnTo>
                      <a:pt x="637" y="7"/>
                    </a:lnTo>
                    <a:lnTo>
                      <a:pt x="644" y="1"/>
                    </a:lnTo>
                    <a:lnTo>
                      <a:pt x="645"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1" name="开路设计20-2"/>
              <p:cNvSpPr/>
              <p:nvPr/>
            </p:nvSpPr>
            <p:spPr bwMode="auto">
              <a:xfrm>
                <a:off x="5460" y="3689"/>
                <a:ext cx="63" cy="107"/>
              </a:xfrm>
              <a:custGeom>
                <a:avLst/>
                <a:gdLst>
                  <a:gd name="T0" fmla="*/ 348 w 631"/>
                  <a:gd name="T1" fmla="*/ 0 h 1072"/>
                  <a:gd name="T2" fmla="*/ 426 w 631"/>
                  <a:gd name="T3" fmla="*/ 0 h 1072"/>
                  <a:gd name="T4" fmla="*/ 443 w 631"/>
                  <a:gd name="T5" fmla="*/ 89 h 1072"/>
                  <a:gd name="T6" fmla="*/ 463 w 631"/>
                  <a:gd name="T7" fmla="*/ 175 h 1072"/>
                  <a:gd name="T8" fmla="*/ 485 w 631"/>
                  <a:gd name="T9" fmla="*/ 258 h 1072"/>
                  <a:gd name="T10" fmla="*/ 509 w 631"/>
                  <a:gd name="T11" fmla="*/ 335 h 1072"/>
                  <a:gd name="T12" fmla="*/ 536 w 631"/>
                  <a:gd name="T13" fmla="*/ 410 h 1072"/>
                  <a:gd name="T14" fmla="*/ 565 w 631"/>
                  <a:gd name="T15" fmla="*/ 480 h 1072"/>
                  <a:gd name="T16" fmla="*/ 597 w 631"/>
                  <a:gd name="T17" fmla="*/ 547 h 1072"/>
                  <a:gd name="T18" fmla="*/ 631 w 631"/>
                  <a:gd name="T19" fmla="*/ 608 h 1072"/>
                  <a:gd name="T20" fmla="*/ 0 w 631"/>
                  <a:gd name="T21" fmla="*/ 1072 h 1072"/>
                  <a:gd name="T22" fmla="*/ 0 w 631"/>
                  <a:gd name="T23" fmla="*/ 295 h 1072"/>
                  <a:gd name="T24" fmla="*/ 3 w 631"/>
                  <a:gd name="T25" fmla="*/ 255 h 1072"/>
                  <a:gd name="T26" fmla="*/ 13 w 631"/>
                  <a:gd name="T27" fmla="*/ 216 h 1072"/>
                  <a:gd name="T28" fmla="*/ 27 w 631"/>
                  <a:gd name="T29" fmla="*/ 180 h 1072"/>
                  <a:gd name="T30" fmla="*/ 47 w 631"/>
                  <a:gd name="T31" fmla="*/ 146 h 1072"/>
                  <a:gd name="T32" fmla="*/ 72 w 631"/>
                  <a:gd name="T33" fmla="*/ 115 h 1072"/>
                  <a:gd name="T34" fmla="*/ 102 w 631"/>
                  <a:gd name="T35" fmla="*/ 86 h 1072"/>
                  <a:gd name="T36" fmla="*/ 136 w 631"/>
                  <a:gd name="T37" fmla="*/ 61 h 1072"/>
                  <a:gd name="T38" fmla="*/ 172 w 631"/>
                  <a:gd name="T39" fmla="*/ 40 h 1072"/>
                  <a:gd name="T40" fmla="*/ 213 w 631"/>
                  <a:gd name="T41" fmla="*/ 22 h 1072"/>
                  <a:gd name="T42" fmla="*/ 255 w 631"/>
                  <a:gd name="T43" fmla="*/ 10 h 1072"/>
                  <a:gd name="T44" fmla="*/ 301 w 631"/>
                  <a:gd name="T45" fmla="*/ 2 h 1072"/>
                  <a:gd name="T46" fmla="*/ 348 w 631"/>
                  <a:gd name="T47" fmla="*/ 0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1" h="1072">
                    <a:moveTo>
                      <a:pt x="348" y="0"/>
                    </a:moveTo>
                    <a:lnTo>
                      <a:pt x="426" y="0"/>
                    </a:lnTo>
                    <a:lnTo>
                      <a:pt x="443" y="89"/>
                    </a:lnTo>
                    <a:lnTo>
                      <a:pt x="463" y="175"/>
                    </a:lnTo>
                    <a:lnTo>
                      <a:pt x="485" y="258"/>
                    </a:lnTo>
                    <a:lnTo>
                      <a:pt x="509" y="335"/>
                    </a:lnTo>
                    <a:lnTo>
                      <a:pt x="536" y="410"/>
                    </a:lnTo>
                    <a:lnTo>
                      <a:pt x="565" y="480"/>
                    </a:lnTo>
                    <a:lnTo>
                      <a:pt x="597" y="547"/>
                    </a:lnTo>
                    <a:lnTo>
                      <a:pt x="631" y="608"/>
                    </a:lnTo>
                    <a:lnTo>
                      <a:pt x="0" y="1072"/>
                    </a:lnTo>
                    <a:lnTo>
                      <a:pt x="0" y="295"/>
                    </a:lnTo>
                    <a:lnTo>
                      <a:pt x="3" y="255"/>
                    </a:lnTo>
                    <a:lnTo>
                      <a:pt x="13" y="216"/>
                    </a:lnTo>
                    <a:lnTo>
                      <a:pt x="27" y="180"/>
                    </a:lnTo>
                    <a:lnTo>
                      <a:pt x="47" y="146"/>
                    </a:lnTo>
                    <a:lnTo>
                      <a:pt x="72" y="115"/>
                    </a:lnTo>
                    <a:lnTo>
                      <a:pt x="102" y="86"/>
                    </a:lnTo>
                    <a:lnTo>
                      <a:pt x="136" y="61"/>
                    </a:lnTo>
                    <a:lnTo>
                      <a:pt x="172" y="40"/>
                    </a:lnTo>
                    <a:lnTo>
                      <a:pt x="213" y="22"/>
                    </a:lnTo>
                    <a:lnTo>
                      <a:pt x="255" y="10"/>
                    </a:lnTo>
                    <a:lnTo>
                      <a:pt x="301" y="2"/>
                    </a:lnTo>
                    <a:lnTo>
                      <a:pt x="348"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2" name="开路设计20-3"/>
              <p:cNvSpPr/>
              <p:nvPr/>
            </p:nvSpPr>
            <p:spPr bwMode="auto">
              <a:xfrm>
                <a:off x="5630" y="3689"/>
                <a:ext cx="63" cy="107"/>
              </a:xfrm>
              <a:custGeom>
                <a:avLst/>
                <a:gdLst>
                  <a:gd name="T0" fmla="*/ 205 w 631"/>
                  <a:gd name="T1" fmla="*/ 0 h 1072"/>
                  <a:gd name="T2" fmla="*/ 283 w 631"/>
                  <a:gd name="T3" fmla="*/ 0 h 1072"/>
                  <a:gd name="T4" fmla="*/ 330 w 631"/>
                  <a:gd name="T5" fmla="*/ 2 h 1072"/>
                  <a:gd name="T6" fmla="*/ 376 w 631"/>
                  <a:gd name="T7" fmla="*/ 10 h 1072"/>
                  <a:gd name="T8" fmla="*/ 419 w 631"/>
                  <a:gd name="T9" fmla="*/ 22 h 1072"/>
                  <a:gd name="T10" fmla="*/ 459 w 631"/>
                  <a:gd name="T11" fmla="*/ 40 h 1072"/>
                  <a:gd name="T12" fmla="*/ 496 w 631"/>
                  <a:gd name="T13" fmla="*/ 61 h 1072"/>
                  <a:gd name="T14" fmla="*/ 529 w 631"/>
                  <a:gd name="T15" fmla="*/ 86 h 1072"/>
                  <a:gd name="T16" fmla="*/ 558 w 631"/>
                  <a:gd name="T17" fmla="*/ 115 h 1072"/>
                  <a:gd name="T18" fmla="*/ 583 w 631"/>
                  <a:gd name="T19" fmla="*/ 146 h 1072"/>
                  <a:gd name="T20" fmla="*/ 604 w 631"/>
                  <a:gd name="T21" fmla="*/ 180 h 1072"/>
                  <a:gd name="T22" fmla="*/ 619 w 631"/>
                  <a:gd name="T23" fmla="*/ 216 h 1072"/>
                  <a:gd name="T24" fmla="*/ 628 w 631"/>
                  <a:gd name="T25" fmla="*/ 255 h 1072"/>
                  <a:gd name="T26" fmla="*/ 631 w 631"/>
                  <a:gd name="T27" fmla="*/ 295 h 1072"/>
                  <a:gd name="T28" fmla="*/ 631 w 631"/>
                  <a:gd name="T29" fmla="*/ 1072 h 1072"/>
                  <a:gd name="T30" fmla="*/ 0 w 631"/>
                  <a:gd name="T31" fmla="*/ 608 h 1072"/>
                  <a:gd name="T32" fmla="*/ 34 w 631"/>
                  <a:gd name="T33" fmla="*/ 547 h 1072"/>
                  <a:gd name="T34" fmla="*/ 66 w 631"/>
                  <a:gd name="T35" fmla="*/ 480 h 1072"/>
                  <a:gd name="T36" fmla="*/ 95 w 631"/>
                  <a:gd name="T37" fmla="*/ 410 h 1072"/>
                  <a:gd name="T38" fmla="*/ 122 w 631"/>
                  <a:gd name="T39" fmla="*/ 335 h 1072"/>
                  <a:gd name="T40" fmla="*/ 146 w 631"/>
                  <a:gd name="T41" fmla="*/ 258 h 1072"/>
                  <a:gd name="T42" fmla="*/ 168 w 631"/>
                  <a:gd name="T43" fmla="*/ 175 h 1072"/>
                  <a:gd name="T44" fmla="*/ 188 w 631"/>
                  <a:gd name="T45" fmla="*/ 89 h 1072"/>
                  <a:gd name="T46" fmla="*/ 205 w 631"/>
                  <a:gd name="T47" fmla="*/ 0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1" h="1072">
                    <a:moveTo>
                      <a:pt x="205" y="0"/>
                    </a:moveTo>
                    <a:lnTo>
                      <a:pt x="283" y="0"/>
                    </a:lnTo>
                    <a:lnTo>
                      <a:pt x="330" y="2"/>
                    </a:lnTo>
                    <a:lnTo>
                      <a:pt x="376" y="10"/>
                    </a:lnTo>
                    <a:lnTo>
                      <a:pt x="419" y="22"/>
                    </a:lnTo>
                    <a:lnTo>
                      <a:pt x="459" y="40"/>
                    </a:lnTo>
                    <a:lnTo>
                      <a:pt x="496" y="61"/>
                    </a:lnTo>
                    <a:lnTo>
                      <a:pt x="529" y="86"/>
                    </a:lnTo>
                    <a:lnTo>
                      <a:pt x="558" y="115"/>
                    </a:lnTo>
                    <a:lnTo>
                      <a:pt x="583" y="146"/>
                    </a:lnTo>
                    <a:lnTo>
                      <a:pt x="604" y="180"/>
                    </a:lnTo>
                    <a:lnTo>
                      <a:pt x="619" y="216"/>
                    </a:lnTo>
                    <a:lnTo>
                      <a:pt x="628" y="255"/>
                    </a:lnTo>
                    <a:lnTo>
                      <a:pt x="631" y="295"/>
                    </a:lnTo>
                    <a:lnTo>
                      <a:pt x="631" y="1072"/>
                    </a:lnTo>
                    <a:lnTo>
                      <a:pt x="0" y="608"/>
                    </a:lnTo>
                    <a:lnTo>
                      <a:pt x="34" y="547"/>
                    </a:lnTo>
                    <a:lnTo>
                      <a:pt x="66" y="480"/>
                    </a:lnTo>
                    <a:lnTo>
                      <a:pt x="95" y="410"/>
                    </a:lnTo>
                    <a:lnTo>
                      <a:pt x="122" y="335"/>
                    </a:lnTo>
                    <a:lnTo>
                      <a:pt x="146" y="258"/>
                    </a:lnTo>
                    <a:lnTo>
                      <a:pt x="168" y="175"/>
                    </a:lnTo>
                    <a:lnTo>
                      <a:pt x="188" y="89"/>
                    </a:lnTo>
                    <a:lnTo>
                      <a:pt x="205"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grpSp>
        <p:nvGrpSpPr>
          <p:cNvPr id="32" name="组合 31"/>
          <p:cNvGrpSpPr/>
          <p:nvPr/>
        </p:nvGrpSpPr>
        <p:grpSpPr>
          <a:xfrm>
            <a:off x="9080500" y="1965325"/>
            <a:ext cx="1315720" cy="2030095"/>
            <a:chOff x="14300" y="3095"/>
            <a:chExt cx="2072" cy="3197"/>
          </a:xfrm>
        </p:grpSpPr>
        <p:grpSp>
          <p:nvGrpSpPr>
            <p:cNvPr id="76" name="开路设计6"/>
            <p:cNvGrpSpPr/>
            <p:nvPr/>
          </p:nvGrpSpPr>
          <p:grpSpPr>
            <a:xfrm>
              <a:off x="14300" y="3095"/>
              <a:ext cx="2073" cy="2326"/>
              <a:chOff x="3479000" y="4177791"/>
              <a:chExt cx="1457924" cy="1635678"/>
            </a:xfrm>
          </p:grpSpPr>
          <p:sp>
            <p:nvSpPr>
              <p:cNvPr id="78" name="开路设计6-1"/>
              <p:cNvSpPr/>
              <p:nvPr>
                <p:custDataLst>
                  <p:tags r:id="rId12"/>
                </p:custDataLst>
              </p:nvPr>
            </p:nvSpPr>
            <p:spPr>
              <a:xfrm flipV="1">
                <a:off x="4069699" y="5551249"/>
                <a:ext cx="276524" cy="262220"/>
              </a:xfrm>
              <a:prstGeom prst="triangle">
                <a:avLst/>
              </a:prstGeom>
              <a:solidFill>
                <a:schemeClr val="accent1"/>
              </a:solidFill>
              <a:ln w="11430">
                <a:gradFill>
                  <a:gsLst>
                    <a:gs pos="89000">
                      <a:schemeClr val="bg1">
                        <a:lumMod val="85000"/>
                      </a:schemeClr>
                    </a:gs>
                    <a:gs pos="0">
                      <a:schemeClr val="bg1"/>
                    </a:gs>
                  </a:gsLst>
                  <a:lin ang="7200000" scaled="0"/>
                </a:gra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GB" sz="2160">
                  <a:solidFill>
                    <a:schemeClr val="bg1"/>
                  </a:solidFill>
                  <a:cs typeface="+mn-ea"/>
                  <a:sym typeface="+mn-lt"/>
                </a:endParaRPr>
              </a:p>
            </p:txBody>
          </p:sp>
          <p:sp>
            <p:nvSpPr>
              <p:cNvPr id="79" name="开路设计6-2"/>
              <p:cNvSpPr/>
              <p:nvPr>
                <p:custDataLst>
                  <p:tags r:id="rId13"/>
                </p:custDataLst>
              </p:nvPr>
            </p:nvSpPr>
            <p:spPr>
              <a:xfrm>
                <a:off x="3479000" y="4177791"/>
                <a:ext cx="1457924" cy="1457921"/>
              </a:xfrm>
              <a:prstGeom prst="donut">
                <a:avLst>
                  <a:gd name="adj" fmla="val 8850"/>
                </a:avLst>
              </a:prstGeom>
              <a:solidFill>
                <a:schemeClr val="accent1"/>
              </a:solidFill>
              <a:ln w="11430">
                <a:gradFill>
                  <a:gsLst>
                    <a:gs pos="89000">
                      <a:schemeClr val="bg1">
                        <a:lumMod val="85000"/>
                      </a:schemeClr>
                    </a:gs>
                    <a:gs pos="0">
                      <a:schemeClr val="bg1"/>
                    </a:gs>
                  </a:gsLst>
                  <a:lin ang="7200000" scaled="0"/>
                </a:gra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GB" sz="2160">
                  <a:solidFill>
                    <a:schemeClr val="bg1"/>
                  </a:solidFill>
                  <a:cs typeface="+mn-ea"/>
                  <a:sym typeface="+mn-lt"/>
                </a:endParaRPr>
              </a:p>
            </p:txBody>
          </p:sp>
        </p:grpSp>
        <p:grpSp>
          <p:nvGrpSpPr>
            <p:cNvPr id="31" name="组合 30"/>
            <p:cNvGrpSpPr/>
            <p:nvPr/>
          </p:nvGrpSpPr>
          <p:grpSpPr>
            <a:xfrm>
              <a:off x="15007" y="3798"/>
              <a:ext cx="654" cy="2494"/>
              <a:chOff x="15007" y="3798"/>
              <a:chExt cx="654" cy="2494"/>
            </a:xfrm>
          </p:grpSpPr>
          <p:sp>
            <p:nvSpPr>
              <p:cNvPr id="46" name="开路设计7"/>
              <p:cNvSpPr/>
              <p:nvPr>
                <p:custDataLst>
                  <p:tags r:id="rId10"/>
                </p:custDataLst>
              </p:nvPr>
            </p:nvSpPr>
            <p:spPr>
              <a:xfrm>
                <a:off x="15148" y="5920"/>
                <a:ext cx="373" cy="373"/>
              </a:xfrm>
              <a:prstGeom prst="ellipse">
                <a:avLst/>
              </a:prstGeom>
              <a:solidFill>
                <a:schemeClr val="accent1"/>
              </a:solidFill>
              <a:ln w="11430">
                <a:gradFill>
                  <a:gsLst>
                    <a:gs pos="89000">
                      <a:schemeClr val="bg1">
                        <a:lumMod val="85000"/>
                      </a:schemeClr>
                    </a:gs>
                    <a:gs pos="0">
                      <a:schemeClr val="bg1"/>
                    </a:gs>
                  </a:gsLst>
                  <a:lin ang="7200000" scaled="0"/>
                </a:gra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GB" sz="2160">
                  <a:solidFill>
                    <a:schemeClr val="bg1"/>
                  </a:solidFill>
                  <a:cs typeface="+mn-ea"/>
                  <a:sym typeface="+mn-lt"/>
                </a:endParaRPr>
              </a:p>
            </p:txBody>
          </p:sp>
          <p:cxnSp>
            <p:nvCxnSpPr>
              <p:cNvPr id="77" name="开路设计17-3"/>
              <p:cNvCxnSpPr/>
              <p:nvPr>
                <p:custDataLst>
                  <p:tags r:id="rId11"/>
                </p:custDataLst>
              </p:nvPr>
            </p:nvCxnSpPr>
            <p:spPr>
              <a:xfrm flipH="1" flipV="1">
                <a:off x="15336" y="5421"/>
                <a:ext cx="0" cy="513"/>
              </a:xfrm>
              <a:prstGeom prst="line">
                <a:avLst/>
              </a:prstGeom>
              <a:gradFill flip="none" rotWithShape="1">
                <a:gsLst>
                  <a:gs pos="100000">
                    <a:srgbClr val="FCFCFC"/>
                  </a:gs>
                  <a:gs pos="0">
                    <a:srgbClr val="CCCCCC"/>
                  </a:gs>
                </a:gsLst>
                <a:lin ang="7200000" scaled="0"/>
                <a:tileRect/>
              </a:gradFill>
              <a:ln w="11430">
                <a:solidFill>
                  <a:schemeClr val="accent1"/>
                </a:soli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nvGrpSpPr>
              <p:cNvPr id="93" name="开路设计21"/>
              <p:cNvGrpSpPr>
                <a:grpSpLocks noChangeAspect="1"/>
              </p:cNvGrpSpPr>
              <p:nvPr/>
            </p:nvGrpSpPr>
            <p:grpSpPr bwMode="auto">
              <a:xfrm>
                <a:off x="15007" y="3798"/>
                <a:ext cx="655" cy="556"/>
                <a:chOff x="518" y="2848"/>
                <a:chExt cx="1109" cy="942"/>
              </a:xfrm>
              <a:solidFill>
                <a:schemeClr val="accent1"/>
              </a:solidFill>
            </p:grpSpPr>
            <p:sp>
              <p:nvSpPr>
                <p:cNvPr id="94" name="开路设计21-1"/>
                <p:cNvSpPr/>
                <p:nvPr/>
              </p:nvSpPr>
              <p:spPr bwMode="auto">
                <a:xfrm>
                  <a:off x="593" y="3454"/>
                  <a:ext cx="179" cy="336"/>
                </a:xfrm>
                <a:custGeom>
                  <a:avLst/>
                  <a:gdLst>
                    <a:gd name="T0" fmla="*/ 538 w 538"/>
                    <a:gd name="T1" fmla="*/ 0 h 1009"/>
                    <a:gd name="T2" fmla="*/ 538 w 538"/>
                    <a:gd name="T3" fmla="*/ 949 h 1009"/>
                    <a:gd name="T4" fmla="*/ 536 w 538"/>
                    <a:gd name="T5" fmla="*/ 965 h 1009"/>
                    <a:gd name="T6" fmla="*/ 529 w 538"/>
                    <a:gd name="T7" fmla="*/ 980 h 1009"/>
                    <a:gd name="T8" fmla="*/ 520 w 538"/>
                    <a:gd name="T9" fmla="*/ 992 h 1009"/>
                    <a:gd name="T10" fmla="*/ 508 w 538"/>
                    <a:gd name="T11" fmla="*/ 1001 h 1009"/>
                    <a:gd name="T12" fmla="*/ 494 w 538"/>
                    <a:gd name="T13" fmla="*/ 1007 h 1009"/>
                    <a:gd name="T14" fmla="*/ 478 w 538"/>
                    <a:gd name="T15" fmla="*/ 1009 h 1009"/>
                    <a:gd name="T16" fmla="*/ 61 w 538"/>
                    <a:gd name="T17" fmla="*/ 1009 h 1009"/>
                    <a:gd name="T18" fmla="*/ 45 w 538"/>
                    <a:gd name="T19" fmla="*/ 1007 h 1009"/>
                    <a:gd name="T20" fmla="*/ 31 w 538"/>
                    <a:gd name="T21" fmla="*/ 1001 h 1009"/>
                    <a:gd name="T22" fmla="*/ 18 w 538"/>
                    <a:gd name="T23" fmla="*/ 992 h 1009"/>
                    <a:gd name="T24" fmla="*/ 8 w 538"/>
                    <a:gd name="T25" fmla="*/ 979 h 1009"/>
                    <a:gd name="T26" fmla="*/ 2 w 538"/>
                    <a:gd name="T27" fmla="*/ 964 h 1009"/>
                    <a:gd name="T28" fmla="*/ 0 w 538"/>
                    <a:gd name="T29" fmla="*/ 949 h 1009"/>
                    <a:gd name="T30" fmla="*/ 0 w 538"/>
                    <a:gd name="T31" fmla="*/ 409 h 1009"/>
                    <a:gd name="T32" fmla="*/ 44 w 538"/>
                    <a:gd name="T33" fmla="*/ 404 h 1009"/>
                    <a:gd name="T34" fmla="*/ 86 w 538"/>
                    <a:gd name="T35" fmla="*/ 393 h 1009"/>
                    <a:gd name="T36" fmla="*/ 126 w 538"/>
                    <a:gd name="T37" fmla="*/ 377 h 1009"/>
                    <a:gd name="T38" fmla="*/ 165 w 538"/>
                    <a:gd name="T39" fmla="*/ 357 h 1009"/>
                    <a:gd name="T40" fmla="*/ 201 w 538"/>
                    <a:gd name="T41" fmla="*/ 332 h 1009"/>
                    <a:gd name="T42" fmla="*/ 236 w 538"/>
                    <a:gd name="T43" fmla="*/ 303 h 1009"/>
                    <a:gd name="T44" fmla="*/ 538 w 538"/>
                    <a:gd name="T45" fmla="*/ 0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8" h="1009">
                      <a:moveTo>
                        <a:pt x="538" y="0"/>
                      </a:moveTo>
                      <a:lnTo>
                        <a:pt x="538" y="949"/>
                      </a:lnTo>
                      <a:lnTo>
                        <a:pt x="536" y="965"/>
                      </a:lnTo>
                      <a:lnTo>
                        <a:pt x="529" y="980"/>
                      </a:lnTo>
                      <a:lnTo>
                        <a:pt x="520" y="992"/>
                      </a:lnTo>
                      <a:lnTo>
                        <a:pt x="508" y="1001"/>
                      </a:lnTo>
                      <a:lnTo>
                        <a:pt x="494" y="1007"/>
                      </a:lnTo>
                      <a:lnTo>
                        <a:pt x="478" y="1009"/>
                      </a:lnTo>
                      <a:lnTo>
                        <a:pt x="61" y="1009"/>
                      </a:lnTo>
                      <a:lnTo>
                        <a:pt x="45" y="1007"/>
                      </a:lnTo>
                      <a:lnTo>
                        <a:pt x="31" y="1001"/>
                      </a:lnTo>
                      <a:lnTo>
                        <a:pt x="18" y="992"/>
                      </a:lnTo>
                      <a:lnTo>
                        <a:pt x="8" y="979"/>
                      </a:lnTo>
                      <a:lnTo>
                        <a:pt x="2" y="964"/>
                      </a:lnTo>
                      <a:lnTo>
                        <a:pt x="0" y="949"/>
                      </a:lnTo>
                      <a:lnTo>
                        <a:pt x="0" y="409"/>
                      </a:lnTo>
                      <a:lnTo>
                        <a:pt x="44" y="404"/>
                      </a:lnTo>
                      <a:lnTo>
                        <a:pt x="86" y="393"/>
                      </a:lnTo>
                      <a:lnTo>
                        <a:pt x="126" y="377"/>
                      </a:lnTo>
                      <a:lnTo>
                        <a:pt x="165" y="357"/>
                      </a:lnTo>
                      <a:lnTo>
                        <a:pt x="201" y="332"/>
                      </a:lnTo>
                      <a:lnTo>
                        <a:pt x="236" y="303"/>
                      </a:lnTo>
                      <a:lnTo>
                        <a:pt x="538"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5" name="开路设计21-2"/>
                <p:cNvSpPr/>
                <p:nvPr/>
              </p:nvSpPr>
              <p:spPr bwMode="auto">
                <a:xfrm>
                  <a:off x="842" y="3451"/>
                  <a:ext cx="179" cy="339"/>
                </a:xfrm>
                <a:custGeom>
                  <a:avLst/>
                  <a:gdLst>
                    <a:gd name="T0" fmla="*/ 0 w 537"/>
                    <a:gd name="T1" fmla="*/ 0 h 1016"/>
                    <a:gd name="T2" fmla="*/ 286 w 537"/>
                    <a:gd name="T3" fmla="*/ 286 h 1016"/>
                    <a:gd name="T4" fmla="*/ 317 w 537"/>
                    <a:gd name="T5" fmla="*/ 314 h 1016"/>
                    <a:gd name="T6" fmla="*/ 349 w 537"/>
                    <a:gd name="T7" fmla="*/ 336 h 1016"/>
                    <a:gd name="T8" fmla="*/ 383 w 537"/>
                    <a:gd name="T9" fmla="*/ 356 h 1016"/>
                    <a:gd name="T10" fmla="*/ 420 w 537"/>
                    <a:gd name="T11" fmla="*/ 371 h 1016"/>
                    <a:gd name="T12" fmla="*/ 457 w 537"/>
                    <a:gd name="T13" fmla="*/ 382 h 1016"/>
                    <a:gd name="T14" fmla="*/ 497 w 537"/>
                    <a:gd name="T15" fmla="*/ 390 h 1016"/>
                    <a:gd name="T16" fmla="*/ 537 w 537"/>
                    <a:gd name="T17" fmla="*/ 393 h 1016"/>
                    <a:gd name="T18" fmla="*/ 537 w 537"/>
                    <a:gd name="T19" fmla="*/ 956 h 1016"/>
                    <a:gd name="T20" fmla="*/ 535 w 537"/>
                    <a:gd name="T21" fmla="*/ 972 h 1016"/>
                    <a:gd name="T22" fmla="*/ 529 w 537"/>
                    <a:gd name="T23" fmla="*/ 987 h 1016"/>
                    <a:gd name="T24" fmla="*/ 520 w 537"/>
                    <a:gd name="T25" fmla="*/ 999 h 1016"/>
                    <a:gd name="T26" fmla="*/ 508 w 537"/>
                    <a:gd name="T27" fmla="*/ 1008 h 1016"/>
                    <a:gd name="T28" fmla="*/ 492 w 537"/>
                    <a:gd name="T29" fmla="*/ 1014 h 1016"/>
                    <a:gd name="T30" fmla="*/ 477 w 537"/>
                    <a:gd name="T31" fmla="*/ 1016 h 1016"/>
                    <a:gd name="T32" fmla="*/ 60 w 537"/>
                    <a:gd name="T33" fmla="*/ 1016 h 1016"/>
                    <a:gd name="T34" fmla="*/ 44 w 537"/>
                    <a:gd name="T35" fmla="*/ 1014 h 1016"/>
                    <a:gd name="T36" fmla="*/ 30 w 537"/>
                    <a:gd name="T37" fmla="*/ 1008 h 1016"/>
                    <a:gd name="T38" fmla="*/ 18 w 537"/>
                    <a:gd name="T39" fmla="*/ 999 h 1016"/>
                    <a:gd name="T40" fmla="*/ 8 w 537"/>
                    <a:gd name="T41" fmla="*/ 986 h 1016"/>
                    <a:gd name="T42" fmla="*/ 2 w 537"/>
                    <a:gd name="T43" fmla="*/ 971 h 1016"/>
                    <a:gd name="T44" fmla="*/ 0 w 537"/>
                    <a:gd name="T45" fmla="*/ 956 h 1016"/>
                    <a:gd name="T46" fmla="*/ 0 w 537"/>
                    <a:gd name="T4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7" h="1016">
                      <a:moveTo>
                        <a:pt x="0" y="0"/>
                      </a:moveTo>
                      <a:lnTo>
                        <a:pt x="286" y="286"/>
                      </a:lnTo>
                      <a:lnTo>
                        <a:pt x="317" y="314"/>
                      </a:lnTo>
                      <a:lnTo>
                        <a:pt x="349" y="336"/>
                      </a:lnTo>
                      <a:lnTo>
                        <a:pt x="383" y="356"/>
                      </a:lnTo>
                      <a:lnTo>
                        <a:pt x="420" y="371"/>
                      </a:lnTo>
                      <a:lnTo>
                        <a:pt x="457" y="382"/>
                      </a:lnTo>
                      <a:lnTo>
                        <a:pt x="497" y="390"/>
                      </a:lnTo>
                      <a:lnTo>
                        <a:pt x="537" y="393"/>
                      </a:lnTo>
                      <a:lnTo>
                        <a:pt x="537" y="956"/>
                      </a:lnTo>
                      <a:lnTo>
                        <a:pt x="535" y="972"/>
                      </a:lnTo>
                      <a:lnTo>
                        <a:pt x="529" y="987"/>
                      </a:lnTo>
                      <a:lnTo>
                        <a:pt x="520" y="999"/>
                      </a:lnTo>
                      <a:lnTo>
                        <a:pt x="508" y="1008"/>
                      </a:lnTo>
                      <a:lnTo>
                        <a:pt x="492" y="1014"/>
                      </a:lnTo>
                      <a:lnTo>
                        <a:pt x="477" y="1016"/>
                      </a:lnTo>
                      <a:lnTo>
                        <a:pt x="60" y="1016"/>
                      </a:lnTo>
                      <a:lnTo>
                        <a:pt x="44" y="1014"/>
                      </a:lnTo>
                      <a:lnTo>
                        <a:pt x="30" y="1008"/>
                      </a:lnTo>
                      <a:lnTo>
                        <a:pt x="18" y="999"/>
                      </a:lnTo>
                      <a:lnTo>
                        <a:pt x="8" y="986"/>
                      </a:lnTo>
                      <a:lnTo>
                        <a:pt x="2" y="971"/>
                      </a:lnTo>
                      <a:lnTo>
                        <a:pt x="0" y="956"/>
                      </a:lnTo>
                      <a:lnTo>
                        <a:pt x="0"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6" name="开路设计21-3"/>
                <p:cNvSpPr/>
                <p:nvPr/>
              </p:nvSpPr>
              <p:spPr bwMode="auto">
                <a:xfrm>
                  <a:off x="1090" y="3387"/>
                  <a:ext cx="179" cy="403"/>
                </a:xfrm>
                <a:custGeom>
                  <a:avLst/>
                  <a:gdLst>
                    <a:gd name="T0" fmla="*/ 537 w 537"/>
                    <a:gd name="T1" fmla="*/ 0 h 1208"/>
                    <a:gd name="T2" fmla="*/ 537 w 537"/>
                    <a:gd name="T3" fmla="*/ 1148 h 1208"/>
                    <a:gd name="T4" fmla="*/ 535 w 537"/>
                    <a:gd name="T5" fmla="*/ 1164 h 1208"/>
                    <a:gd name="T6" fmla="*/ 529 w 537"/>
                    <a:gd name="T7" fmla="*/ 1179 h 1208"/>
                    <a:gd name="T8" fmla="*/ 520 w 537"/>
                    <a:gd name="T9" fmla="*/ 1191 h 1208"/>
                    <a:gd name="T10" fmla="*/ 507 w 537"/>
                    <a:gd name="T11" fmla="*/ 1200 h 1208"/>
                    <a:gd name="T12" fmla="*/ 493 w 537"/>
                    <a:gd name="T13" fmla="*/ 1206 h 1208"/>
                    <a:gd name="T14" fmla="*/ 478 w 537"/>
                    <a:gd name="T15" fmla="*/ 1208 h 1208"/>
                    <a:gd name="T16" fmla="*/ 61 w 537"/>
                    <a:gd name="T17" fmla="*/ 1208 h 1208"/>
                    <a:gd name="T18" fmla="*/ 44 w 537"/>
                    <a:gd name="T19" fmla="*/ 1206 h 1208"/>
                    <a:gd name="T20" fmla="*/ 29 w 537"/>
                    <a:gd name="T21" fmla="*/ 1200 h 1208"/>
                    <a:gd name="T22" fmla="*/ 17 w 537"/>
                    <a:gd name="T23" fmla="*/ 1191 h 1208"/>
                    <a:gd name="T24" fmla="*/ 8 w 537"/>
                    <a:gd name="T25" fmla="*/ 1178 h 1208"/>
                    <a:gd name="T26" fmla="*/ 2 w 537"/>
                    <a:gd name="T27" fmla="*/ 1163 h 1208"/>
                    <a:gd name="T28" fmla="*/ 0 w 537"/>
                    <a:gd name="T29" fmla="*/ 1148 h 1208"/>
                    <a:gd name="T30" fmla="*/ 0 w 537"/>
                    <a:gd name="T31" fmla="*/ 526 h 1208"/>
                    <a:gd name="T32" fmla="*/ 31 w 537"/>
                    <a:gd name="T33" fmla="*/ 504 h 1208"/>
                    <a:gd name="T34" fmla="*/ 60 w 537"/>
                    <a:gd name="T35" fmla="*/ 477 h 1208"/>
                    <a:gd name="T36" fmla="*/ 537 w 537"/>
                    <a:gd name="T37"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7" h="1208">
                      <a:moveTo>
                        <a:pt x="537" y="0"/>
                      </a:moveTo>
                      <a:lnTo>
                        <a:pt x="537" y="1148"/>
                      </a:lnTo>
                      <a:lnTo>
                        <a:pt x="535" y="1164"/>
                      </a:lnTo>
                      <a:lnTo>
                        <a:pt x="529" y="1179"/>
                      </a:lnTo>
                      <a:lnTo>
                        <a:pt x="520" y="1191"/>
                      </a:lnTo>
                      <a:lnTo>
                        <a:pt x="507" y="1200"/>
                      </a:lnTo>
                      <a:lnTo>
                        <a:pt x="493" y="1206"/>
                      </a:lnTo>
                      <a:lnTo>
                        <a:pt x="478" y="1208"/>
                      </a:lnTo>
                      <a:lnTo>
                        <a:pt x="61" y="1208"/>
                      </a:lnTo>
                      <a:lnTo>
                        <a:pt x="44" y="1206"/>
                      </a:lnTo>
                      <a:lnTo>
                        <a:pt x="29" y="1200"/>
                      </a:lnTo>
                      <a:lnTo>
                        <a:pt x="17" y="1191"/>
                      </a:lnTo>
                      <a:lnTo>
                        <a:pt x="8" y="1178"/>
                      </a:lnTo>
                      <a:lnTo>
                        <a:pt x="2" y="1163"/>
                      </a:lnTo>
                      <a:lnTo>
                        <a:pt x="0" y="1148"/>
                      </a:lnTo>
                      <a:lnTo>
                        <a:pt x="0" y="526"/>
                      </a:lnTo>
                      <a:lnTo>
                        <a:pt x="31" y="504"/>
                      </a:lnTo>
                      <a:lnTo>
                        <a:pt x="60" y="477"/>
                      </a:lnTo>
                      <a:lnTo>
                        <a:pt x="537"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7" name="开路设计21-4"/>
                <p:cNvSpPr/>
                <p:nvPr/>
              </p:nvSpPr>
              <p:spPr bwMode="auto">
                <a:xfrm>
                  <a:off x="1338" y="3152"/>
                  <a:ext cx="180" cy="638"/>
                </a:xfrm>
                <a:custGeom>
                  <a:avLst/>
                  <a:gdLst>
                    <a:gd name="T0" fmla="*/ 497 w 538"/>
                    <a:gd name="T1" fmla="*/ 0 h 1915"/>
                    <a:gd name="T2" fmla="*/ 506 w 538"/>
                    <a:gd name="T3" fmla="*/ 9 h 1915"/>
                    <a:gd name="T4" fmla="*/ 514 w 538"/>
                    <a:gd name="T5" fmla="*/ 18 h 1915"/>
                    <a:gd name="T6" fmla="*/ 526 w 538"/>
                    <a:gd name="T7" fmla="*/ 28 h 1915"/>
                    <a:gd name="T8" fmla="*/ 538 w 538"/>
                    <a:gd name="T9" fmla="*/ 39 h 1915"/>
                    <a:gd name="T10" fmla="*/ 538 w 538"/>
                    <a:gd name="T11" fmla="*/ 1855 h 1915"/>
                    <a:gd name="T12" fmla="*/ 536 w 538"/>
                    <a:gd name="T13" fmla="*/ 1871 h 1915"/>
                    <a:gd name="T14" fmla="*/ 530 w 538"/>
                    <a:gd name="T15" fmla="*/ 1886 h 1915"/>
                    <a:gd name="T16" fmla="*/ 520 w 538"/>
                    <a:gd name="T17" fmla="*/ 1898 h 1915"/>
                    <a:gd name="T18" fmla="*/ 507 w 538"/>
                    <a:gd name="T19" fmla="*/ 1907 h 1915"/>
                    <a:gd name="T20" fmla="*/ 493 w 538"/>
                    <a:gd name="T21" fmla="*/ 1913 h 1915"/>
                    <a:gd name="T22" fmla="*/ 477 w 538"/>
                    <a:gd name="T23" fmla="*/ 1915 h 1915"/>
                    <a:gd name="T24" fmla="*/ 60 w 538"/>
                    <a:gd name="T25" fmla="*/ 1915 h 1915"/>
                    <a:gd name="T26" fmla="*/ 45 w 538"/>
                    <a:gd name="T27" fmla="*/ 1913 h 1915"/>
                    <a:gd name="T28" fmla="*/ 30 w 538"/>
                    <a:gd name="T29" fmla="*/ 1907 h 1915"/>
                    <a:gd name="T30" fmla="*/ 18 w 538"/>
                    <a:gd name="T31" fmla="*/ 1898 h 1915"/>
                    <a:gd name="T32" fmla="*/ 8 w 538"/>
                    <a:gd name="T33" fmla="*/ 1885 h 1915"/>
                    <a:gd name="T34" fmla="*/ 2 w 538"/>
                    <a:gd name="T35" fmla="*/ 1870 h 1915"/>
                    <a:gd name="T36" fmla="*/ 0 w 538"/>
                    <a:gd name="T37" fmla="*/ 1855 h 1915"/>
                    <a:gd name="T38" fmla="*/ 0 w 538"/>
                    <a:gd name="T39" fmla="*/ 498 h 1915"/>
                    <a:gd name="T40" fmla="*/ 497 w 538"/>
                    <a:gd name="T41"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8" h="1915">
                      <a:moveTo>
                        <a:pt x="497" y="0"/>
                      </a:moveTo>
                      <a:lnTo>
                        <a:pt x="506" y="9"/>
                      </a:lnTo>
                      <a:lnTo>
                        <a:pt x="514" y="18"/>
                      </a:lnTo>
                      <a:lnTo>
                        <a:pt x="526" y="28"/>
                      </a:lnTo>
                      <a:lnTo>
                        <a:pt x="538" y="39"/>
                      </a:lnTo>
                      <a:lnTo>
                        <a:pt x="538" y="1855"/>
                      </a:lnTo>
                      <a:lnTo>
                        <a:pt x="536" y="1871"/>
                      </a:lnTo>
                      <a:lnTo>
                        <a:pt x="530" y="1886"/>
                      </a:lnTo>
                      <a:lnTo>
                        <a:pt x="520" y="1898"/>
                      </a:lnTo>
                      <a:lnTo>
                        <a:pt x="507" y="1907"/>
                      </a:lnTo>
                      <a:lnTo>
                        <a:pt x="493" y="1913"/>
                      </a:lnTo>
                      <a:lnTo>
                        <a:pt x="477" y="1915"/>
                      </a:lnTo>
                      <a:lnTo>
                        <a:pt x="60" y="1915"/>
                      </a:lnTo>
                      <a:lnTo>
                        <a:pt x="45" y="1913"/>
                      </a:lnTo>
                      <a:lnTo>
                        <a:pt x="30" y="1907"/>
                      </a:lnTo>
                      <a:lnTo>
                        <a:pt x="18" y="1898"/>
                      </a:lnTo>
                      <a:lnTo>
                        <a:pt x="8" y="1885"/>
                      </a:lnTo>
                      <a:lnTo>
                        <a:pt x="2" y="1870"/>
                      </a:lnTo>
                      <a:lnTo>
                        <a:pt x="0" y="1855"/>
                      </a:lnTo>
                      <a:lnTo>
                        <a:pt x="0" y="498"/>
                      </a:lnTo>
                      <a:lnTo>
                        <a:pt x="497"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8" name="开路设计21-5"/>
                <p:cNvSpPr/>
                <p:nvPr/>
              </p:nvSpPr>
              <p:spPr bwMode="auto">
                <a:xfrm>
                  <a:off x="518" y="2848"/>
                  <a:ext cx="1109" cy="676"/>
                </a:xfrm>
                <a:custGeom>
                  <a:avLst/>
                  <a:gdLst>
                    <a:gd name="T0" fmla="*/ 3211 w 3327"/>
                    <a:gd name="T1" fmla="*/ 0 h 2029"/>
                    <a:gd name="T2" fmla="*/ 3261 w 3327"/>
                    <a:gd name="T3" fmla="*/ 8 h 2029"/>
                    <a:gd name="T4" fmla="*/ 3299 w 3327"/>
                    <a:gd name="T5" fmla="*/ 32 h 2029"/>
                    <a:gd name="T6" fmla="*/ 3321 w 3327"/>
                    <a:gd name="T7" fmla="*/ 72 h 2029"/>
                    <a:gd name="T8" fmla="*/ 3327 w 3327"/>
                    <a:gd name="T9" fmla="*/ 124 h 2029"/>
                    <a:gd name="T10" fmla="*/ 3300 w 3327"/>
                    <a:gd name="T11" fmla="*/ 692 h 2029"/>
                    <a:gd name="T12" fmla="*/ 3295 w 3327"/>
                    <a:gd name="T13" fmla="*/ 730 h 2029"/>
                    <a:gd name="T14" fmla="*/ 3278 w 3327"/>
                    <a:gd name="T15" fmla="*/ 770 h 2029"/>
                    <a:gd name="T16" fmla="*/ 3250 w 3327"/>
                    <a:gd name="T17" fmla="*/ 799 h 2029"/>
                    <a:gd name="T18" fmla="*/ 3219 w 3327"/>
                    <a:gd name="T19" fmla="*/ 816 h 2029"/>
                    <a:gd name="T20" fmla="*/ 3187 w 3327"/>
                    <a:gd name="T21" fmla="*/ 822 h 2029"/>
                    <a:gd name="T22" fmla="*/ 3153 w 3327"/>
                    <a:gd name="T23" fmla="*/ 815 h 2029"/>
                    <a:gd name="T24" fmla="*/ 3127 w 3327"/>
                    <a:gd name="T25" fmla="*/ 799 h 2029"/>
                    <a:gd name="T26" fmla="*/ 3107 w 3327"/>
                    <a:gd name="T27" fmla="*/ 780 h 2029"/>
                    <a:gd name="T28" fmla="*/ 1634 w 3327"/>
                    <a:gd name="T29" fmla="*/ 1955 h 2029"/>
                    <a:gd name="T30" fmla="*/ 1591 w 3327"/>
                    <a:gd name="T31" fmla="*/ 1986 h 2029"/>
                    <a:gd name="T32" fmla="*/ 1541 w 3327"/>
                    <a:gd name="T33" fmla="*/ 2002 h 2029"/>
                    <a:gd name="T34" fmla="*/ 1488 w 3327"/>
                    <a:gd name="T35" fmla="*/ 2002 h 2029"/>
                    <a:gd name="T36" fmla="*/ 1438 w 3327"/>
                    <a:gd name="T37" fmla="*/ 1986 h 2029"/>
                    <a:gd name="T38" fmla="*/ 1396 w 3327"/>
                    <a:gd name="T39" fmla="*/ 1955 h 2029"/>
                    <a:gd name="T40" fmla="*/ 317 w 3327"/>
                    <a:gd name="T41" fmla="*/ 1979 h 2029"/>
                    <a:gd name="T42" fmla="*/ 275 w 3327"/>
                    <a:gd name="T43" fmla="*/ 2011 h 2029"/>
                    <a:gd name="T44" fmla="*/ 225 w 3327"/>
                    <a:gd name="T45" fmla="*/ 2027 h 2029"/>
                    <a:gd name="T46" fmla="*/ 172 w 3327"/>
                    <a:gd name="T47" fmla="*/ 2027 h 2029"/>
                    <a:gd name="T48" fmla="*/ 122 w 3327"/>
                    <a:gd name="T49" fmla="*/ 2011 h 2029"/>
                    <a:gd name="T50" fmla="*/ 80 w 3327"/>
                    <a:gd name="T51" fmla="*/ 1979 h 2029"/>
                    <a:gd name="T52" fmla="*/ 28 w 3327"/>
                    <a:gd name="T53" fmla="*/ 1925 h 2029"/>
                    <a:gd name="T54" fmla="*/ 4 w 3327"/>
                    <a:gd name="T55" fmla="*/ 1872 h 2029"/>
                    <a:gd name="T56" fmla="*/ 0 w 3327"/>
                    <a:gd name="T57" fmla="*/ 1816 h 2029"/>
                    <a:gd name="T58" fmla="*/ 14 w 3327"/>
                    <a:gd name="T59" fmla="*/ 1760 h 2029"/>
                    <a:gd name="T60" fmla="*/ 48 w 3327"/>
                    <a:gd name="T61" fmla="*/ 1710 h 2029"/>
                    <a:gd name="T62" fmla="*/ 771 w 3327"/>
                    <a:gd name="T63" fmla="*/ 992 h 2029"/>
                    <a:gd name="T64" fmla="*/ 817 w 3327"/>
                    <a:gd name="T65" fmla="*/ 968 h 2029"/>
                    <a:gd name="T66" fmla="*/ 869 w 3327"/>
                    <a:gd name="T67" fmla="*/ 960 h 2029"/>
                    <a:gd name="T68" fmla="*/ 921 w 3327"/>
                    <a:gd name="T69" fmla="*/ 968 h 2029"/>
                    <a:gd name="T70" fmla="*/ 968 w 3327"/>
                    <a:gd name="T71" fmla="*/ 992 h 2029"/>
                    <a:gd name="T72" fmla="*/ 1515 w 3327"/>
                    <a:gd name="T73" fmla="*/ 1537 h 2029"/>
                    <a:gd name="T74" fmla="*/ 2586 w 3327"/>
                    <a:gd name="T75" fmla="*/ 261 h 2029"/>
                    <a:gd name="T76" fmla="*/ 2530 w 3327"/>
                    <a:gd name="T77" fmla="*/ 204 h 2029"/>
                    <a:gd name="T78" fmla="*/ 2515 w 3327"/>
                    <a:gd name="T79" fmla="*/ 185 h 2029"/>
                    <a:gd name="T80" fmla="*/ 2502 w 3327"/>
                    <a:gd name="T81" fmla="*/ 160 h 2029"/>
                    <a:gd name="T82" fmla="*/ 2497 w 3327"/>
                    <a:gd name="T83" fmla="*/ 127 h 2029"/>
                    <a:gd name="T84" fmla="*/ 2507 w 3327"/>
                    <a:gd name="T85" fmla="*/ 89 h 2029"/>
                    <a:gd name="T86" fmla="*/ 2528 w 3327"/>
                    <a:gd name="T87" fmla="*/ 58 h 2029"/>
                    <a:gd name="T88" fmla="*/ 2558 w 3327"/>
                    <a:gd name="T89" fmla="*/ 37 h 2029"/>
                    <a:gd name="T90" fmla="*/ 2589 w 3327"/>
                    <a:gd name="T91" fmla="*/ 29 h 2029"/>
                    <a:gd name="T92" fmla="*/ 2618 w 3327"/>
                    <a:gd name="T93" fmla="*/ 27 h 2029"/>
                    <a:gd name="T94" fmla="*/ 3200 w 3327"/>
                    <a:gd name="T95"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27" h="2029">
                      <a:moveTo>
                        <a:pt x="3200" y="0"/>
                      </a:moveTo>
                      <a:lnTo>
                        <a:pt x="3211" y="0"/>
                      </a:lnTo>
                      <a:lnTo>
                        <a:pt x="3237" y="2"/>
                      </a:lnTo>
                      <a:lnTo>
                        <a:pt x="3261" y="8"/>
                      </a:lnTo>
                      <a:lnTo>
                        <a:pt x="3282" y="18"/>
                      </a:lnTo>
                      <a:lnTo>
                        <a:pt x="3299" y="32"/>
                      </a:lnTo>
                      <a:lnTo>
                        <a:pt x="3312" y="50"/>
                      </a:lnTo>
                      <a:lnTo>
                        <a:pt x="3321" y="72"/>
                      </a:lnTo>
                      <a:lnTo>
                        <a:pt x="3326" y="96"/>
                      </a:lnTo>
                      <a:lnTo>
                        <a:pt x="3327" y="124"/>
                      </a:lnTo>
                      <a:lnTo>
                        <a:pt x="3318" y="313"/>
                      </a:lnTo>
                      <a:lnTo>
                        <a:pt x="3300" y="692"/>
                      </a:lnTo>
                      <a:lnTo>
                        <a:pt x="3299" y="710"/>
                      </a:lnTo>
                      <a:lnTo>
                        <a:pt x="3295" y="730"/>
                      </a:lnTo>
                      <a:lnTo>
                        <a:pt x="3289" y="750"/>
                      </a:lnTo>
                      <a:lnTo>
                        <a:pt x="3278" y="770"/>
                      </a:lnTo>
                      <a:lnTo>
                        <a:pt x="3263" y="788"/>
                      </a:lnTo>
                      <a:lnTo>
                        <a:pt x="3250" y="799"/>
                      </a:lnTo>
                      <a:lnTo>
                        <a:pt x="3235" y="809"/>
                      </a:lnTo>
                      <a:lnTo>
                        <a:pt x="3219" y="816"/>
                      </a:lnTo>
                      <a:lnTo>
                        <a:pt x="3203" y="821"/>
                      </a:lnTo>
                      <a:lnTo>
                        <a:pt x="3187" y="822"/>
                      </a:lnTo>
                      <a:lnTo>
                        <a:pt x="3169" y="820"/>
                      </a:lnTo>
                      <a:lnTo>
                        <a:pt x="3153" y="815"/>
                      </a:lnTo>
                      <a:lnTo>
                        <a:pt x="3140" y="808"/>
                      </a:lnTo>
                      <a:lnTo>
                        <a:pt x="3127" y="799"/>
                      </a:lnTo>
                      <a:lnTo>
                        <a:pt x="3117" y="789"/>
                      </a:lnTo>
                      <a:lnTo>
                        <a:pt x="3107" y="780"/>
                      </a:lnTo>
                      <a:lnTo>
                        <a:pt x="2957" y="631"/>
                      </a:lnTo>
                      <a:lnTo>
                        <a:pt x="1634" y="1955"/>
                      </a:lnTo>
                      <a:lnTo>
                        <a:pt x="1613" y="1972"/>
                      </a:lnTo>
                      <a:lnTo>
                        <a:pt x="1591" y="1986"/>
                      </a:lnTo>
                      <a:lnTo>
                        <a:pt x="1567" y="1996"/>
                      </a:lnTo>
                      <a:lnTo>
                        <a:pt x="1541" y="2002"/>
                      </a:lnTo>
                      <a:lnTo>
                        <a:pt x="1515" y="2005"/>
                      </a:lnTo>
                      <a:lnTo>
                        <a:pt x="1488" y="2002"/>
                      </a:lnTo>
                      <a:lnTo>
                        <a:pt x="1462" y="1996"/>
                      </a:lnTo>
                      <a:lnTo>
                        <a:pt x="1438" y="1986"/>
                      </a:lnTo>
                      <a:lnTo>
                        <a:pt x="1416" y="1972"/>
                      </a:lnTo>
                      <a:lnTo>
                        <a:pt x="1396" y="1955"/>
                      </a:lnTo>
                      <a:lnTo>
                        <a:pt x="869" y="1428"/>
                      </a:lnTo>
                      <a:lnTo>
                        <a:pt x="317" y="1979"/>
                      </a:lnTo>
                      <a:lnTo>
                        <a:pt x="297" y="1996"/>
                      </a:lnTo>
                      <a:lnTo>
                        <a:pt x="275" y="2011"/>
                      </a:lnTo>
                      <a:lnTo>
                        <a:pt x="250" y="2021"/>
                      </a:lnTo>
                      <a:lnTo>
                        <a:pt x="225" y="2027"/>
                      </a:lnTo>
                      <a:lnTo>
                        <a:pt x="199" y="2029"/>
                      </a:lnTo>
                      <a:lnTo>
                        <a:pt x="172" y="2027"/>
                      </a:lnTo>
                      <a:lnTo>
                        <a:pt x="146" y="2021"/>
                      </a:lnTo>
                      <a:lnTo>
                        <a:pt x="122" y="2011"/>
                      </a:lnTo>
                      <a:lnTo>
                        <a:pt x="100" y="1996"/>
                      </a:lnTo>
                      <a:lnTo>
                        <a:pt x="80" y="1979"/>
                      </a:lnTo>
                      <a:lnTo>
                        <a:pt x="48" y="1948"/>
                      </a:lnTo>
                      <a:lnTo>
                        <a:pt x="28" y="1925"/>
                      </a:lnTo>
                      <a:lnTo>
                        <a:pt x="14" y="1899"/>
                      </a:lnTo>
                      <a:lnTo>
                        <a:pt x="4" y="1872"/>
                      </a:lnTo>
                      <a:lnTo>
                        <a:pt x="0" y="1844"/>
                      </a:lnTo>
                      <a:lnTo>
                        <a:pt x="0" y="1816"/>
                      </a:lnTo>
                      <a:lnTo>
                        <a:pt x="4" y="1787"/>
                      </a:lnTo>
                      <a:lnTo>
                        <a:pt x="14" y="1760"/>
                      </a:lnTo>
                      <a:lnTo>
                        <a:pt x="28" y="1734"/>
                      </a:lnTo>
                      <a:lnTo>
                        <a:pt x="48" y="1710"/>
                      </a:lnTo>
                      <a:lnTo>
                        <a:pt x="750" y="1009"/>
                      </a:lnTo>
                      <a:lnTo>
                        <a:pt x="771" y="992"/>
                      </a:lnTo>
                      <a:lnTo>
                        <a:pt x="793" y="978"/>
                      </a:lnTo>
                      <a:lnTo>
                        <a:pt x="817" y="968"/>
                      </a:lnTo>
                      <a:lnTo>
                        <a:pt x="842" y="962"/>
                      </a:lnTo>
                      <a:lnTo>
                        <a:pt x="869" y="960"/>
                      </a:lnTo>
                      <a:lnTo>
                        <a:pt x="895" y="962"/>
                      </a:lnTo>
                      <a:lnTo>
                        <a:pt x="921" y="968"/>
                      </a:lnTo>
                      <a:lnTo>
                        <a:pt x="945" y="978"/>
                      </a:lnTo>
                      <a:lnTo>
                        <a:pt x="968" y="992"/>
                      </a:lnTo>
                      <a:lnTo>
                        <a:pt x="988" y="1009"/>
                      </a:lnTo>
                      <a:lnTo>
                        <a:pt x="1515" y="1537"/>
                      </a:lnTo>
                      <a:lnTo>
                        <a:pt x="2688" y="363"/>
                      </a:lnTo>
                      <a:lnTo>
                        <a:pt x="2586" y="261"/>
                      </a:lnTo>
                      <a:lnTo>
                        <a:pt x="2537" y="211"/>
                      </a:lnTo>
                      <a:lnTo>
                        <a:pt x="2530" y="204"/>
                      </a:lnTo>
                      <a:lnTo>
                        <a:pt x="2523" y="195"/>
                      </a:lnTo>
                      <a:lnTo>
                        <a:pt x="2515" y="185"/>
                      </a:lnTo>
                      <a:lnTo>
                        <a:pt x="2508" y="173"/>
                      </a:lnTo>
                      <a:lnTo>
                        <a:pt x="2502" y="160"/>
                      </a:lnTo>
                      <a:lnTo>
                        <a:pt x="2498" y="144"/>
                      </a:lnTo>
                      <a:lnTo>
                        <a:pt x="2497" y="127"/>
                      </a:lnTo>
                      <a:lnTo>
                        <a:pt x="2500" y="109"/>
                      </a:lnTo>
                      <a:lnTo>
                        <a:pt x="2507" y="89"/>
                      </a:lnTo>
                      <a:lnTo>
                        <a:pt x="2516" y="73"/>
                      </a:lnTo>
                      <a:lnTo>
                        <a:pt x="2528" y="58"/>
                      </a:lnTo>
                      <a:lnTo>
                        <a:pt x="2542" y="45"/>
                      </a:lnTo>
                      <a:lnTo>
                        <a:pt x="2558" y="37"/>
                      </a:lnTo>
                      <a:lnTo>
                        <a:pt x="2573" y="32"/>
                      </a:lnTo>
                      <a:lnTo>
                        <a:pt x="2589" y="29"/>
                      </a:lnTo>
                      <a:lnTo>
                        <a:pt x="2604" y="28"/>
                      </a:lnTo>
                      <a:lnTo>
                        <a:pt x="2618" y="27"/>
                      </a:lnTo>
                      <a:lnTo>
                        <a:pt x="2909" y="13"/>
                      </a:lnTo>
                      <a:lnTo>
                        <a:pt x="3200"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grpSp>
      <p:grpSp>
        <p:nvGrpSpPr>
          <p:cNvPr id="28" name="组合 27"/>
          <p:cNvGrpSpPr/>
          <p:nvPr/>
        </p:nvGrpSpPr>
        <p:grpSpPr>
          <a:xfrm>
            <a:off x="3611880" y="3757930"/>
            <a:ext cx="1315720" cy="2026285"/>
            <a:chOff x="5688" y="5918"/>
            <a:chExt cx="2072" cy="3191"/>
          </a:xfrm>
        </p:grpSpPr>
        <p:grpSp>
          <p:nvGrpSpPr>
            <p:cNvPr id="37" name="开路设计3"/>
            <p:cNvGrpSpPr/>
            <p:nvPr/>
          </p:nvGrpSpPr>
          <p:grpSpPr>
            <a:xfrm flipV="1">
              <a:off x="5688" y="6783"/>
              <a:ext cx="2073" cy="2326"/>
              <a:chOff x="3254731" y="4177939"/>
              <a:chExt cx="1457924" cy="1635677"/>
            </a:xfrm>
          </p:grpSpPr>
          <p:sp>
            <p:nvSpPr>
              <p:cNvPr id="39" name="开路设计3-1"/>
              <p:cNvSpPr/>
              <p:nvPr>
                <p:custDataLst>
                  <p:tags r:id="rId8"/>
                </p:custDataLst>
              </p:nvPr>
            </p:nvSpPr>
            <p:spPr>
              <a:xfrm flipV="1">
                <a:off x="3845430" y="5551395"/>
                <a:ext cx="276524" cy="262221"/>
              </a:xfrm>
              <a:prstGeom prst="triangle">
                <a:avLst/>
              </a:prstGeom>
              <a:solidFill>
                <a:schemeClr val="accent1"/>
              </a:solidFill>
              <a:ln w="11430">
                <a:gradFill>
                  <a:gsLst>
                    <a:gs pos="89000">
                      <a:schemeClr val="bg1">
                        <a:lumMod val="85000"/>
                      </a:schemeClr>
                    </a:gs>
                    <a:gs pos="0">
                      <a:schemeClr val="bg1"/>
                    </a:gs>
                  </a:gsLst>
                  <a:lin ang="7200000" scaled="0"/>
                </a:gra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GB" sz="2160">
                  <a:solidFill>
                    <a:schemeClr val="bg1"/>
                  </a:solidFill>
                  <a:cs typeface="+mn-ea"/>
                  <a:sym typeface="+mn-lt"/>
                </a:endParaRPr>
              </a:p>
            </p:txBody>
          </p:sp>
          <p:sp>
            <p:nvSpPr>
              <p:cNvPr id="40" name="开路设计3-2"/>
              <p:cNvSpPr/>
              <p:nvPr>
                <p:custDataLst>
                  <p:tags r:id="rId9"/>
                </p:custDataLst>
              </p:nvPr>
            </p:nvSpPr>
            <p:spPr>
              <a:xfrm>
                <a:off x="3254731" y="4177939"/>
                <a:ext cx="1457924" cy="1457923"/>
              </a:xfrm>
              <a:prstGeom prst="donut">
                <a:avLst>
                  <a:gd name="adj" fmla="val 8850"/>
                </a:avLst>
              </a:prstGeom>
              <a:solidFill>
                <a:schemeClr val="accent1"/>
              </a:solidFill>
              <a:ln w="11430">
                <a:gradFill>
                  <a:gsLst>
                    <a:gs pos="89000">
                      <a:schemeClr val="bg1">
                        <a:lumMod val="85000"/>
                      </a:schemeClr>
                    </a:gs>
                    <a:gs pos="0">
                      <a:schemeClr val="bg1"/>
                    </a:gs>
                  </a:gsLst>
                  <a:lin ang="7200000" scaled="0"/>
                </a:gra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GB" sz="2160">
                  <a:solidFill>
                    <a:schemeClr val="bg1"/>
                  </a:solidFill>
                  <a:cs typeface="+mn-ea"/>
                  <a:sym typeface="+mn-lt"/>
                </a:endParaRPr>
              </a:p>
            </p:txBody>
          </p:sp>
        </p:grpSp>
        <p:cxnSp>
          <p:nvCxnSpPr>
            <p:cNvPr id="38" name="开路设计5-3"/>
            <p:cNvCxnSpPr/>
            <p:nvPr>
              <p:custDataLst>
                <p:tags r:id="rId6"/>
              </p:custDataLst>
            </p:nvPr>
          </p:nvCxnSpPr>
          <p:spPr>
            <a:xfrm flipH="1">
              <a:off x="6725" y="6289"/>
              <a:ext cx="0" cy="495"/>
            </a:xfrm>
            <a:prstGeom prst="line">
              <a:avLst/>
            </a:prstGeom>
            <a:gradFill flip="none" rotWithShape="1">
              <a:gsLst>
                <a:gs pos="100000">
                  <a:srgbClr val="FCFCFC"/>
                </a:gs>
                <a:gs pos="0">
                  <a:srgbClr val="CCCCCC"/>
                </a:gs>
              </a:gsLst>
              <a:lin ang="7200000" scaled="0"/>
              <a:tileRect/>
            </a:gradFill>
            <a:ln w="11430">
              <a:solidFill>
                <a:schemeClr val="accent1"/>
              </a:soli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48" name="开路设计9"/>
            <p:cNvSpPr/>
            <p:nvPr>
              <p:custDataLst>
                <p:tags r:id="rId7"/>
              </p:custDataLst>
            </p:nvPr>
          </p:nvSpPr>
          <p:spPr>
            <a:xfrm>
              <a:off x="6538" y="5918"/>
              <a:ext cx="373" cy="373"/>
            </a:xfrm>
            <a:prstGeom prst="ellipse">
              <a:avLst/>
            </a:prstGeom>
            <a:solidFill>
              <a:schemeClr val="accent1"/>
            </a:solidFill>
            <a:ln w="11430">
              <a:gradFill>
                <a:gsLst>
                  <a:gs pos="89000">
                    <a:schemeClr val="bg1">
                      <a:lumMod val="85000"/>
                    </a:schemeClr>
                  </a:gs>
                  <a:gs pos="0">
                    <a:schemeClr val="bg1"/>
                  </a:gs>
                </a:gsLst>
                <a:lin ang="7200000" scaled="0"/>
              </a:gra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GB" sz="2160">
                <a:solidFill>
                  <a:schemeClr val="bg1"/>
                </a:solidFill>
                <a:cs typeface="+mn-ea"/>
                <a:sym typeface="+mn-lt"/>
              </a:endParaRPr>
            </a:p>
          </p:txBody>
        </p:sp>
        <p:grpSp>
          <p:nvGrpSpPr>
            <p:cNvPr id="99" name="开路设计22"/>
            <p:cNvGrpSpPr/>
            <p:nvPr/>
          </p:nvGrpSpPr>
          <p:grpSpPr>
            <a:xfrm>
              <a:off x="6398" y="7746"/>
              <a:ext cx="654" cy="611"/>
              <a:chOff x="2295326" y="533400"/>
              <a:chExt cx="1184476" cy="1106433"/>
            </a:xfrm>
            <a:solidFill>
              <a:schemeClr val="accent1"/>
            </a:solidFill>
          </p:grpSpPr>
          <p:sp>
            <p:nvSpPr>
              <p:cNvPr id="100" name="开路设计22-1"/>
              <p:cNvSpPr/>
              <p:nvPr/>
            </p:nvSpPr>
            <p:spPr bwMode="auto">
              <a:xfrm>
                <a:off x="3046795" y="686966"/>
                <a:ext cx="187553" cy="378881"/>
              </a:xfrm>
              <a:custGeom>
                <a:avLst/>
                <a:gdLst>
                  <a:gd name="T0" fmla="*/ 147 w 594"/>
                  <a:gd name="T1" fmla="*/ 0 h 1206"/>
                  <a:gd name="T2" fmla="*/ 173 w 594"/>
                  <a:gd name="T3" fmla="*/ 3 h 1206"/>
                  <a:gd name="T4" fmla="*/ 199 w 594"/>
                  <a:gd name="T5" fmla="*/ 12 h 1206"/>
                  <a:gd name="T6" fmla="*/ 219 w 594"/>
                  <a:gd name="T7" fmla="*/ 27 h 1206"/>
                  <a:gd name="T8" fmla="*/ 235 w 594"/>
                  <a:gd name="T9" fmla="*/ 46 h 1206"/>
                  <a:gd name="T10" fmla="*/ 246 w 594"/>
                  <a:gd name="T11" fmla="*/ 69 h 1206"/>
                  <a:gd name="T12" fmla="*/ 252 w 594"/>
                  <a:gd name="T13" fmla="*/ 96 h 1206"/>
                  <a:gd name="T14" fmla="*/ 290 w 594"/>
                  <a:gd name="T15" fmla="*/ 676 h 1206"/>
                  <a:gd name="T16" fmla="*/ 292 w 594"/>
                  <a:gd name="T17" fmla="*/ 694 h 1206"/>
                  <a:gd name="T18" fmla="*/ 299 w 594"/>
                  <a:gd name="T19" fmla="*/ 710 h 1206"/>
                  <a:gd name="T20" fmla="*/ 308 w 594"/>
                  <a:gd name="T21" fmla="*/ 724 h 1206"/>
                  <a:gd name="T22" fmla="*/ 567 w 594"/>
                  <a:gd name="T23" fmla="*/ 1033 h 1206"/>
                  <a:gd name="T24" fmla="*/ 568 w 594"/>
                  <a:gd name="T25" fmla="*/ 1034 h 1206"/>
                  <a:gd name="T26" fmla="*/ 570 w 594"/>
                  <a:gd name="T27" fmla="*/ 1035 h 1206"/>
                  <a:gd name="T28" fmla="*/ 571 w 594"/>
                  <a:gd name="T29" fmla="*/ 1037 h 1206"/>
                  <a:gd name="T30" fmla="*/ 572 w 594"/>
                  <a:gd name="T31" fmla="*/ 1038 h 1206"/>
                  <a:gd name="T32" fmla="*/ 583 w 594"/>
                  <a:gd name="T33" fmla="*/ 1057 h 1206"/>
                  <a:gd name="T34" fmla="*/ 590 w 594"/>
                  <a:gd name="T35" fmla="*/ 1077 h 1206"/>
                  <a:gd name="T36" fmla="*/ 594 w 594"/>
                  <a:gd name="T37" fmla="*/ 1097 h 1206"/>
                  <a:gd name="T38" fmla="*/ 592 w 594"/>
                  <a:gd name="T39" fmla="*/ 1119 h 1206"/>
                  <a:gd name="T40" fmla="*/ 587 w 594"/>
                  <a:gd name="T41" fmla="*/ 1140 h 1206"/>
                  <a:gd name="T42" fmla="*/ 576 w 594"/>
                  <a:gd name="T43" fmla="*/ 1158 h 1206"/>
                  <a:gd name="T44" fmla="*/ 563 w 594"/>
                  <a:gd name="T45" fmla="*/ 1176 h 1206"/>
                  <a:gd name="T46" fmla="*/ 544 w 594"/>
                  <a:gd name="T47" fmla="*/ 1190 h 1206"/>
                  <a:gd name="T48" fmla="*/ 525 w 594"/>
                  <a:gd name="T49" fmla="*/ 1200 h 1206"/>
                  <a:gd name="T50" fmla="*/ 503 w 594"/>
                  <a:gd name="T51" fmla="*/ 1206 h 1206"/>
                  <a:gd name="T52" fmla="*/ 482 w 594"/>
                  <a:gd name="T53" fmla="*/ 1206 h 1206"/>
                  <a:gd name="T54" fmla="*/ 460 w 594"/>
                  <a:gd name="T55" fmla="*/ 1202 h 1206"/>
                  <a:gd name="T56" fmla="*/ 439 w 594"/>
                  <a:gd name="T57" fmla="*/ 1194 h 1206"/>
                  <a:gd name="T58" fmla="*/ 420 w 594"/>
                  <a:gd name="T59" fmla="*/ 1181 h 1206"/>
                  <a:gd name="T60" fmla="*/ 63 w 594"/>
                  <a:gd name="T61" fmla="*/ 881 h 1206"/>
                  <a:gd name="T62" fmla="*/ 43 w 594"/>
                  <a:gd name="T63" fmla="*/ 864 h 1206"/>
                  <a:gd name="T64" fmla="*/ 24 w 594"/>
                  <a:gd name="T65" fmla="*/ 841 h 1206"/>
                  <a:gd name="T66" fmla="*/ 10 w 594"/>
                  <a:gd name="T67" fmla="*/ 815 h 1206"/>
                  <a:gd name="T68" fmla="*/ 2 w 594"/>
                  <a:gd name="T69" fmla="*/ 786 h 1206"/>
                  <a:gd name="T70" fmla="*/ 0 w 594"/>
                  <a:gd name="T71" fmla="*/ 758 h 1206"/>
                  <a:gd name="T72" fmla="*/ 0 w 594"/>
                  <a:gd name="T73" fmla="*/ 751 h 1206"/>
                  <a:gd name="T74" fmla="*/ 0 w 594"/>
                  <a:gd name="T75" fmla="*/ 747 h 1206"/>
                  <a:gd name="T76" fmla="*/ 0 w 594"/>
                  <a:gd name="T77" fmla="*/ 743 h 1206"/>
                  <a:gd name="T78" fmla="*/ 1 w 594"/>
                  <a:gd name="T79" fmla="*/ 738 h 1206"/>
                  <a:gd name="T80" fmla="*/ 42 w 594"/>
                  <a:gd name="T81" fmla="*/ 100 h 1206"/>
                  <a:gd name="T82" fmla="*/ 43 w 594"/>
                  <a:gd name="T83" fmla="*/ 97 h 1206"/>
                  <a:gd name="T84" fmla="*/ 43 w 594"/>
                  <a:gd name="T85" fmla="*/ 93 h 1206"/>
                  <a:gd name="T86" fmla="*/ 43 w 594"/>
                  <a:gd name="T87" fmla="*/ 92 h 1206"/>
                  <a:gd name="T88" fmla="*/ 49 w 594"/>
                  <a:gd name="T89" fmla="*/ 67 h 1206"/>
                  <a:gd name="T90" fmla="*/ 60 w 594"/>
                  <a:gd name="T91" fmla="*/ 45 h 1206"/>
                  <a:gd name="T92" fmla="*/ 77 w 594"/>
                  <a:gd name="T93" fmla="*/ 27 h 1206"/>
                  <a:gd name="T94" fmla="*/ 98 w 594"/>
                  <a:gd name="T95" fmla="*/ 12 h 1206"/>
                  <a:gd name="T96" fmla="*/ 121 w 594"/>
                  <a:gd name="T97" fmla="*/ 3 h 1206"/>
                  <a:gd name="T98" fmla="*/ 147 w 594"/>
                  <a:gd name="T99"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4" h="1206">
                    <a:moveTo>
                      <a:pt x="147" y="0"/>
                    </a:moveTo>
                    <a:lnTo>
                      <a:pt x="173" y="3"/>
                    </a:lnTo>
                    <a:lnTo>
                      <a:pt x="199" y="12"/>
                    </a:lnTo>
                    <a:lnTo>
                      <a:pt x="219" y="27"/>
                    </a:lnTo>
                    <a:lnTo>
                      <a:pt x="235" y="46"/>
                    </a:lnTo>
                    <a:lnTo>
                      <a:pt x="246" y="69"/>
                    </a:lnTo>
                    <a:lnTo>
                      <a:pt x="252" y="96"/>
                    </a:lnTo>
                    <a:lnTo>
                      <a:pt x="290" y="676"/>
                    </a:lnTo>
                    <a:lnTo>
                      <a:pt x="292" y="694"/>
                    </a:lnTo>
                    <a:lnTo>
                      <a:pt x="299" y="710"/>
                    </a:lnTo>
                    <a:lnTo>
                      <a:pt x="308" y="724"/>
                    </a:lnTo>
                    <a:lnTo>
                      <a:pt x="567" y="1033"/>
                    </a:lnTo>
                    <a:lnTo>
                      <a:pt x="568" y="1034"/>
                    </a:lnTo>
                    <a:lnTo>
                      <a:pt x="570" y="1035"/>
                    </a:lnTo>
                    <a:lnTo>
                      <a:pt x="571" y="1037"/>
                    </a:lnTo>
                    <a:lnTo>
                      <a:pt x="572" y="1038"/>
                    </a:lnTo>
                    <a:lnTo>
                      <a:pt x="583" y="1057"/>
                    </a:lnTo>
                    <a:lnTo>
                      <a:pt x="590" y="1077"/>
                    </a:lnTo>
                    <a:lnTo>
                      <a:pt x="594" y="1097"/>
                    </a:lnTo>
                    <a:lnTo>
                      <a:pt x="592" y="1119"/>
                    </a:lnTo>
                    <a:lnTo>
                      <a:pt x="587" y="1140"/>
                    </a:lnTo>
                    <a:lnTo>
                      <a:pt x="576" y="1158"/>
                    </a:lnTo>
                    <a:lnTo>
                      <a:pt x="563" y="1176"/>
                    </a:lnTo>
                    <a:lnTo>
                      <a:pt x="544" y="1190"/>
                    </a:lnTo>
                    <a:lnTo>
                      <a:pt x="525" y="1200"/>
                    </a:lnTo>
                    <a:lnTo>
                      <a:pt x="503" y="1206"/>
                    </a:lnTo>
                    <a:lnTo>
                      <a:pt x="482" y="1206"/>
                    </a:lnTo>
                    <a:lnTo>
                      <a:pt x="460" y="1202"/>
                    </a:lnTo>
                    <a:lnTo>
                      <a:pt x="439" y="1194"/>
                    </a:lnTo>
                    <a:lnTo>
                      <a:pt x="420" y="1181"/>
                    </a:lnTo>
                    <a:lnTo>
                      <a:pt x="63" y="881"/>
                    </a:lnTo>
                    <a:lnTo>
                      <a:pt x="43" y="864"/>
                    </a:lnTo>
                    <a:lnTo>
                      <a:pt x="24" y="841"/>
                    </a:lnTo>
                    <a:lnTo>
                      <a:pt x="10" y="815"/>
                    </a:lnTo>
                    <a:lnTo>
                      <a:pt x="2" y="786"/>
                    </a:lnTo>
                    <a:lnTo>
                      <a:pt x="0" y="758"/>
                    </a:lnTo>
                    <a:lnTo>
                      <a:pt x="0" y="751"/>
                    </a:lnTo>
                    <a:lnTo>
                      <a:pt x="0" y="747"/>
                    </a:lnTo>
                    <a:lnTo>
                      <a:pt x="0" y="743"/>
                    </a:lnTo>
                    <a:lnTo>
                      <a:pt x="1" y="738"/>
                    </a:lnTo>
                    <a:lnTo>
                      <a:pt x="42" y="100"/>
                    </a:lnTo>
                    <a:lnTo>
                      <a:pt x="43" y="97"/>
                    </a:lnTo>
                    <a:lnTo>
                      <a:pt x="43" y="93"/>
                    </a:lnTo>
                    <a:lnTo>
                      <a:pt x="43" y="92"/>
                    </a:lnTo>
                    <a:lnTo>
                      <a:pt x="49" y="67"/>
                    </a:lnTo>
                    <a:lnTo>
                      <a:pt x="60" y="45"/>
                    </a:lnTo>
                    <a:lnTo>
                      <a:pt x="77" y="27"/>
                    </a:lnTo>
                    <a:lnTo>
                      <a:pt x="98" y="12"/>
                    </a:lnTo>
                    <a:lnTo>
                      <a:pt x="121" y="3"/>
                    </a:lnTo>
                    <a:lnTo>
                      <a:pt x="147"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01" name="开路设计22-2"/>
              <p:cNvSpPr/>
              <p:nvPr/>
            </p:nvSpPr>
            <p:spPr bwMode="auto">
              <a:xfrm>
                <a:off x="2733368" y="533400"/>
                <a:ext cx="746434" cy="765314"/>
              </a:xfrm>
              <a:custGeom>
                <a:avLst/>
                <a:gdLst>
                  <a:gd name="T0" fmla="*/ 1246 w 2374"/>
                  <a:gd name="T1" fmla="*/ 3 h 2432"/>
                  <a:gd name="T2" fmla="*/ 1421 w 2374"/>
                  <a:gd name="T3" fmla="*/ 29 h 2432"/>
                  <a:gd name="T4" fmla="*/ 1588 w 2374"/>
                  <a:gd name="T5" fmla="*/ 80 h 2432"/>
                  <a:gd name="T6" fmla="*/ 1745 w 2374"/>
                  <a:gd name="T7" fmla="*/ 152 h 2432"/>
                  <a:gd name="T8" fmla="*/ 1887 w 2374"/>
                  <a:gd name="T9" fmla="*/ 245 h 2432"/>
                  <a:gd name="T10" fmla="*/ 2016 w 2374"/>
                  <a:gd name="T11" fmla="*/ 357 h 2432"/>
                  <a:gd name="T12" fmla="*/ 2128 w 2374"/>
                  <a:gd name="T13" fmla="*/ 486 h 2432"/>
                  <a:gd name="T14" fmla="*/ 2221 w 2374"/>
                  <a:gd name="T15" fmla="*/ 630 h 2432"/>
                  <a:gd name="T16" fmla="*/ 2294 w 2374"/>
                  <a:gd name="T17" fmla="*/ 785 h 2432"/>
                  <a:gd name="T18" fmla="*/ 2344 w 2374"/>
                  <a:gd name="T19" fmla="*/ 953 h 2432"/>
                  <a:gd name="T20" fmla="*/ 2370 w 2374"/>
                  <a:gd name="T21" fmla="*/ 1129 h 2432"/>
                  <a:gd name="T22" fmla="*/ 2370 w 2374"/>
                  <a:gd name="T23" fmla="*/ 1313 h 2432"/>
                  <a:gd name="T24" fmla="*/ 2343 w 2374"/>
                  <a:gd name="T25" fmla="*/ 1493 h 2432"/>
                  <a:gd name="T26" fmla="*/ 2292 w 2374"/>
                  <a:gd name="T27" fmla="*/ 1663 h 2432"/>
                  <a:gd name="T28" fmla="*/ 2215 w 2374"/>
                  <a:gd name="T29" fmla="*/ 1821 h 2432"/>
                  <a:gd name="T30" fmla="*/ 2119 w 2374"/>
                  <a:gd name="T31" fmla="*/ 1966 h 2432"/>
                  <a:gd name="T32" fmla="*/ 2003 w 2374"/>
                  <a:gd name="T33" fmla="*/ 2095 h 2432"/>
                  <a:gd name="T34" fmla="*/ 1870 w 2374"/>
                  <a:gd name="T35" fmla="*/ 2208 h 2432"/>
                  <a:gd name="T36" fmla="*/ 1722 w 2374"/>
                  <a:gd name="T37" fmla="*/ 2300 h 2432"/>
                  <a:gd name="T38" fmla="*/ 1561 w 2374"/>
                  <a:gd name="T39" fmla="*/ 2371 h 2432"/>
                  <a:gd name="T40" fmla="*/ 1388 w 2374"/>
                  <a:gd name="T41" fmla="*/ 2418 h 2432"/>
                  <a:gd name="T42" fmla="*/ 1303 w 2374"/>
                  <a:gd name="T43" fmla="*/ 2364 h 2432"/>
                  <a:gd name="T44" fmla="*/ 1302 w 2374"/>
                  <a:gd name="T45" fmla="*/ 2204 h 2432"/>
                  <a:gd name="T46" fmla="*/ 1369 w 2374"/>
                  <a:gd name="T47" fmla="*/ 2100 h 2432"/>
                  <a:gd name="T48" fmla="*/ 1513 w 2374"/>
                  <a:gd name="T49" fmla="*/ 2052 h 2432"/>
                  <a:gd name="T50" fmla="*/ 1644 w 2374"/>
                  <a:gd name="T51" fmla="*/ 1982 h 2432"/>
                  <a:gd name="T52" fmla="*/ 1762 w 2374"/>
                  <a:gd name="T53" fmla="*/ 1892 h 2432"/>
                  <a:gd name="T54" fmla="*/ 1863 w 2374"/>
                  <a:gd name="T55" fmla="*/ 1783 h 2432"/>
                  <a:gd name="T56" fmla="*/ 1946 w 2374"/>
                  <a:gd name="T57" fmla="*/ 1660 h 2432"/>
                  <a:gd name="T58" fmla="*/ 2007 w 2374"/>
                  <a:gd name="T59" fmla="*/ 1524 h 2432"/>
                  <a:gd name="T60" fmla="*/ 2046 w 2374"/>
                  <a:gd name="T61" fmla="*/ 1376 h 2432"/>
                  <a:gd name="T62" fmla="*/ 2060 w 2374"/>
                  <a:gd name="T63" fmla="*/ 1220 h 2432"/>
                  <a:gd name="T64" fmla="*/ 2046 w 2374"/>
                  <a:gd name="T65" fmla="*/ 1065 h 2432"/>
                  <a:gd name="T66" fmla="*/ 2008 w 2374"/>
                  <a:gd name="T67" fmla="*/ 920 h 2432"/>
                  <a:gd name="T68" fmla="*/ 1948 w 2374"/>
                  <a:gd name="T69" fmla="*/ 784 h 2432"/>
                  <a:gd name="T70" fmla="*/ 1867 w 2374"/>
                  <a:gd name="T71" fmla="*/ 662 h 2432"/>
                  <a:gd name="T72" fmla="*/ 1767 w 2374"/>
                  <a:gd name="T73" fmla="*/ 554 h 2432"/>
                  <a:gd name="T74" fmla="*/ 1652 w 2374"/>
                  <a:gd name="T75" fmla="*/ 464 h 2432"/>
                  <a:gd name="T76" fmla="*/ 1523 w 2374"/>
                  <a:gd name="T77" fmla="*/ 393 h 2432"/>
                  <a:gd name="T78" fmla="*/ 1383 w 2374"/>
                  <a:gd name="T79" fmla="*/ 343 h 2432"/>
                  <a:gd name="T80" fmla="*/ 1232 w 2374"/>
                  <a:gd name="T81" fmla="*/ 317 h 2432"/>
                  <a:gd name="T82" fmla="*/ 1073 w 2374"/>
                  <a:gd name="T83" fmla="*/ 317 h 2432"/>
                  <a:gd name="T84" fmla="*/ 916 w 2374"/>
                  <a:gd name="T85" fmla="*/ 346 h 2432"/>
                  <a:gd name="T86" fmla="*/ 769 w 2374"/>
                  <a:gd name="T87" fmla="*/ 400 h 2432"/>
                  <a:gd name="T88" fmla="*/ 637 w 2374"/>
                  <a:gd name="T89" fmla="*/ 478 h 2432"/>
                  <a:gd name="T90" fmla="*/ 519 w 2374"/>
                  <a:gd name="T91" fmla="*/ 576 h 2432"/>
                  <a:gd name="T92" fmla="*/ 419 w 2374"/>
                  <a:gd name="T93" fmla="*/ 692 h 2432"/>
                  <a:gd name="T94" fmla="*/ 340 w 2374"/>
                  <a:gd name="T95" fmla="*/ 825 h 2432"/>
                  <a:gd name="T96" fmla="*/ 234 w 2374"/>
                  <a:gd name="T97" fmla="*/ 873 h 2432"/>
                  <a:gd name="T98" fmla="*/ 80 w 2374"/>
                  <a:gd name="T99" fmla="*/ 838 h 2432"/>
                  <a:gd name="T100" fmla="*/ 32 w 2374"/>
                  <a:gd name="T101" fmla="*/ 743 h 2432"/>
                  <a:gd name="T102" fmla="*/ 113 w 2374"/>
                  <a:gd name="T103" fmla="*/ 586 h 2432"/>
                  <a:gd name="T104" fmla="*/ 216 w 2374"/>
                  <a:gd name="T105" fmla="*/ 443 h 2432"/>
                  <a:gd name="T106" fmla="*/ 337 w 2374"/>
                  <a:gd name="T107" fmla="*/ 316 h 2432"/>
                  <a:gd name="T108" fmla="*/ 474 w 2374"/>
                  <a:gd name="T109" fmla="*/ 208 h 2432"/>
                  <a:gd name="T110" fmla="*/ 627 w 2374"/>
                  <a:gd name="T111" fmla="*/ 120 h 2432"/>
                  <a:gd name="T112" fmla="*/ 792 w 2374"/>
                  <a:gd name="T113" fmla="*/ 54 h 2432"/>
                  <a:gd name="T114" fmla="*/ 969 w 2374"/>
                  <a:gd name="T115" fmla="*/ 13 h 2432"/>
                  <a:gd name="T116" fmla="*/ 1154 w 2374"/>
                  <a:gd name="T117" fmla="*/ 0 h 2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432">
                    <a:moveTo>
                      <a:pt x="1154" y="0"/>
                    </a:moveTo>
                    <a:lnTo>
                      <a:pt x="1246" y="3"/>
                    </a:lnTo>
                    <a:lnTo>
                      <a:pt x="1335" y="12"/>
                    </a:lnTo>
                    <a:lnTo>
                      <a:pt x="1421" y="29"/>
                    </a:lnTo>
                    <a:lnTo>
                      <a:pt x="1506" y="51"/>
                    </a:lnTo>
                    <a:lnTo>
                      <a:pt x="1588" y="80"/>
                    </a:lnTo>
                    <a:lnTo>
                      <a:pt x="1668" y="113"/>
                    </a:lnTo>
                    <a:lnTo>
                      <a:pt x="1745" y="152"/>
                    </a:lnTo>
                    <a:lnTo>
                      <a:pt x="1818" y="196"/>
                    </a:lnTo>
                    <a:lnTo>
                      <a:pt x="1887" y="245"/>
                    </a:lnTo>
                    <a:lnTo>
                      <a:pt x="1954" y="299"/>
                    </a:lnTo>
                    <a:lnTo>
                      <a:pt x="2016" y="357"/>
                    </a:lnTo>
                    <a:lnTo>
                      <a:pt x="2075" y="419"/>
                    </a:lnTo>
                    <a:lnTo>
                      <a:pt x="2128" y="486"/>
                    </a:lnTo>
                    <a:lnTo>
                      <a:pt x="2177" y="555"/>
                    </a:lnTo>
                    <a:lnTo>
                      <a:pt x="2221" y="630"/>
                    </a:lnTo>
                    <a:lnTo>
                      <a:pt x="2261" y="706"/>
                    </a:lnTo>
                    <a:lnTo>
                      <a:pt x="2294" y="785"/>
                    </a:lnTo>
                    <a:lnTo>
                      <a:pt x="2322" y="867"/>
                    </a:lnTo>
                    <a:lnTo>
                      <a:pt x="2344" y="953"/>
                    </a:lnTo>
                    <a:lnTo>
                      <a:pt x="2361" y="1040"/>
                    </a:lnTo>
                    <a:lnTo>
                      <a:pt x="2370" y="1129"/>
                    </a:lnTo>
                    <a:lnTo>
                      <a:pt x="2374" y="1220"/>
                    </a:lnTo>
                    <a:lnTo>
                      <a:pt x="2370" y="1313"/>
                    </a:lnTo>
                    <a:lnTo>
                      <a:pt x="2360" y="1404"/>
                    </a:lnTo>
                    <a:lnTo>
                      <a:pt x="2343" y="1493"/>
                    </a:lnTo>
                    <a:lnTo>
                      <a:pt x="2320" y="1579"/>
                    </a:lnTo>
                    <a:lnTo>
                      <a:pt x="2292" y="1663"/>
                    </a:lnTo>
                    <a:lnTo>
                      <a:pt x="2256" y="1743"/>
                    </a:lnTo>
                    <a:lnTo>
                      <a:pt x="2215" y="1821"/>
                    </a:lnTo>
                    <a:lnTo>
                      <a:pt x="2169" y="1895"/>
                    </a:lnTo>
                    <a:lnTo>
                      <a:pt x="2119" y="1966"/>
                    </a:lnTo>
                    <a:lnTo>
                      <a:pt x="2063" y="2034"/>
                    </a:lnTo>
                    <a:lnTo>
                      <a:pt x="2003" y="2095"/>
                    </a:lnTo>
                    <a:lnTo>
                      <a:pt x="1939" y="2154"/>
                    </a:lnTo>
                    <a:lnTo>
                      <a:pt x="1870" y="2208"/>
                    </a:lnTo>
                    <a:lnTo>
                      <a:pt x="1797" y="2257"/>
                    </a:lnTo>
                    <a:lnTo>
                      <a:pt x="1722" y="2300"/>
                    </a:lnTo>
                    <a:lnTo>
                      <a:pt x="1643" y="2338"/>
                    </a:lnTo>
                    <a:lnTo>
                      <a:pt x="1561" y="2371"/>
                    </a:lnTo>
                    <a:lnTo>
                      <a:pt x="1475" y="2397"/>
                    </a:lnTo>
                    <a:lnTo>
                      <a:pt x="1388" y="2418"/>
                    </a:lnTo>
                    <a:lnTo>
                      <a:pt x="1298" y="2432"/>
                    </a:lnTo>
                    <a:lnTo>
                      <a:pt x="1303" y="2364"/>
                    </a:lnTo>
                    <a:lnTo>
                      <a:pt x="1305" y="2294"/>
                    </a:lnTo>
                    <a:lnTo>
                      <a:pt x="1302" y="2204"/>
                    </a:lnTo>
                    <a:lnTo>
                      <a:pt x="1294" y="2116"/>
                    </a:lnTo>
                    <a:lnTo>
                      <a:pt x="1369" y="2100"/>
                    </a:lnTo>
                    <a:lnTo>
                      <a:pt x="1442" y="2079"/>
                    </a:lnTo>
                    <a:lnTo>
                      <a:pt x="1513" y="2052"/>
                    </a:lnTo>
                    <a:lnTo>
                      <a:pt x="1580" y="2020"/>
                    </a:lnTo>
                    <a:lnTo>
                      <a:pt x="1644" y="1982"/>
                    </a:lnTo>
                    <a:lnTo>
                      <a:pt x="1705" y="1939"/>
                    </a:lnTo>
                    <a:lnTo>
                      <a:pt x="1762" y="1892"/>
                    </a:lnTo>
                    <a:lnTo>
                      <a:pt x="1814" y="1839"/>
                    </a:lnTo>
                    <a:lnTo>
                      <a:pt x="1863" y="1783"/>
                    </a:lnTo>
                    <a:lnTo>
                      <a:pt x="1907" y="1724"/>
                    </a:lnTo>
                    <a:lnTo>
                      <a:pt x="1946" y="1660"/>
                    </a:lnTo>
                    <a:lnTo>
                      <a:pt x="1979" y="1593"/>
                    </a:lnTo>
                    <a:lnTo>
                      <a:pt x="2007" y="1524"/>
                    </a:lnTo>
                    <a:lnTo>
                      <a:pt x="2030" y="1451"/>
                    </a:lnTo>
                    <a:lnTo>
                      <a:pt x="2046" y="1376"/>
                    </a:lnTo>
                    <a:lnTo>
                      <a:pt x="2056" y="1298"/>
                    </a:lnTo>
                    <a:lnTo>
                      <a:pt x="2060" y="1220"/>
                    </a:lnTo>
                    <a:lnTo>
                      <a:pt x="2056" y="1142"/>
                    </a:lnTo>
                    <a:lnTo>
                      <a:pt x="2046" y="1065"/>
                    </a:lnTo>
                    <a:lnTo>
                      <a:pt x="2030" y="992"/>
                    </a:lnTo>
                    <a:lnTo>
                      <a:pt x="2008" y="920"/>
                    </a:lnTo>
                    <a:lnTo>
                      <a:pt x="1981" y="850"/>
                    </a:lnTo>
                    <a:lnTo>
                      <a:pt x="1948" y="784"/>
                    </a:lnTo>
                    <a:lnTo>
                      <a:pt x="1910" y="721"/>
                    </a:lnTo>
                    <a:lnTo>
                      <a:pt x="1867" y="662"/>
                    </a:lnTo>
                    <a:lnTo>
                      <a:pt x="1820" y="606"/>
                    </a:lnTo>
                    <a:lnTo>
                      <a:pt x="1767" y="554"/>
                    </a:lnTo>
                    <a:lnTo>
                      <a:pt x="1711" y="506"/>
                    </a:lnTo>
                    <a:lnTo>
                      <a:pt x="1652" y="464"/>
                    </a:lnTo>
                    <a:lnTo>
                      <a:pt x="1589" y="425"/>
                    </a:lnTo>
                    <a:lnTo>
                      <a:pt x="1523" y="393"/>
                    </a:lnTo>
                    <a:lnTo>
                      <a:pt x="1455" y="364"/>
                    </a:lnTo>
                    <a:lnTo>
                      <a:pt x="1383" y="343"/>
                    </a:lnTo>
                    <a:lnTo>
                      <a:pt x="1308" y="327"/>
                    </a:lnTo>
                    <a:lnTo>
                      <a:pt x="1232" y="317"/>
                    </a:lnTo>
                    <a:lnTo>
                      <a:pt x="1154" y="314"/>
                    </a:lnTo>
                    <a:lnTo>
                      <a:pt x="1073" y="317"/>
                    </a:lnTo>
                    <a:lnTo>
                      <a:pt x="993" y="328"/>
                    </a:lnTo>
                    <a:lnTo>
                      <a:pt x="916" y="346"/>
                    </a:lnTo>
                    <a:lnTo>
                      <a:pt x="841" y="370"/>
                    </a:lnTo>
                    <a:lnTo>
                      <a:pt x="769" y="400"/>
                    </a:lnTo>
                    <a:lnTo>
                      <a:pt x="701" y="436"/>
                    </a:lnTo>
                    <a:lnTo>
                      <a:pt x="637" y="478"/>
                    </a:lnTo>
                    <a:lnTo>
                      <a:pt x="575" y="524"/>
                    </a:lnTo>
                    <a:lnTo>
                      <a:pt x="519" y="576"/>
                    </a:lnTo>
                    <a:lnTo>
                      <a:pt x="467" y="632"/>
                    </a:lnTo>
                    <a:lnTo>
                      <a:pt x="419" y="692"/>
                    </a:lnTo>
                    <a:lnTo>
                      <a:pt x="377" y="757"/>
                    </a:lnTo>
                    <a:lnTo>
                      <a:pt x="340" y="825"/>
                    </a:lnTo>
                    <a:lnTo>
                      <a:pt x="309" y="896"/>
                    </a:lnTo>
                    <a:lnTo>
                      <a:pt x="234" y="873"/>
                    </a:lnTo>
                    <a:lnTo>
                      <a:pt x="157" y="853"/>
                    </a:lnTo>
                    <a:lnTo>
                      <a:pt x="80" y="838"/>
                    </a:lnTo>
                    <a:lnTo>
                      <a:pt x="0" y="826"/>
                    </a:lnTo>
                    <a:lnTo>
                      <a:pt x="32" y="743"/>
                    </a:lnTo>
                    <a:lnTo>
                      <a:pt x="70" y="663"/>
                    </a:lnTo>
                    <a:lnTo>
                      <a:pt x="113" y="586"/>
                    </a:lnTo>
                    <a:lnTo>
                      <a:pt x="162" y="512"/>
                    </a:lnTo>
                    <a:lnTo>
                      <a:pt x="216" y="443"/>
                    </a:lnTo>
                    <a:lnTo>
                      <a:pt x="274" y="377"/>
                    </a:lnTo>
                    <a:lnTo>
                      <a:pt x="337" y="316"/>
                    </a:lnTo>
                    <a:lnTo>
                      <a:pt x="403" y="259"/>
                    </a:lnTo>
                    <a:lnTo>
                      <a:pt x="474" y="208"/>
                    </a:lnTo>
                    <a:lnTo>
                      <a:pt x="549" y="161"/>
                    </a:lnTo>
                    <a:lnTo>
                      <a:pt x="627" y="120"/>
                    </a:lnTo>
                    <a:lnTo>
                      <a:pt x="709" y="84"/>
                    </a:lnTo>
                    <a:lnTo>
                      <a:pt x="792" y="54"/>
                    </a:lnTo>
                    <a:lnTo>
                      <a:pt x="880" y="30"/>
                    </a:lnTo>
                    <a:lnTo>
                      <a:pt x="969" y="13"/>
                    </a:lnTo>
                    <a:lnTo>
                      <a:pt x="1061" y="3"/>
                    </a:lnTo>
                    <a:lnTo>
                      <a:pt x="1154"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02" name="开路设计22-3"/>
              <p:cNvSpPr>
                <a:spLocks noEditPoints="1"/>
              </p:cNvSpPr>
              <p:nvPr/>
            </p:nvSpPr>
            <p:spPr bwMode="auto">
              <a:xfrm>
                <a:off x="2295326" y="870742"/>
                <a:ext cx="767832" cy="769091"/>
              </a:xfrm>
              <a:custGeom>
                <a:avLst/>
                <a:gdLst>
                  <a:gd name="T0" fmla="*/ 1036 w 2439"/>
                  <a:gd name="T1" fmla="*/ 724 h 2445"/>
                  <a:gd name="T2" fmla="*/ 846 w 2439"/>
                  <a:gd name="T3" fmla="*/ 845 h 2445"/>
                  <a:gd name="T4" fmla="*/ 724 w 2439"/>
                  <a:gd name="T5" fmla="*/ 1034 h 2445"/>
                  <a:gd name="T6" fmla="*/ 691 w 2439"/>
                  <a:gd name="T7" fmla="*/ 1248 h 2445"/>
                  <a:gd name="T8" fmla="*/ 746 w 2439"/>
                  <a:gd name="T9" fmla="*/ 1459 h 2445"/>
                  <a:gd name="T10" fmla="*/ 887 w 2439"/>
                  <a:gd name="T11" fmla="*/ 1636 h 2445"/>
                  <a:gd name="T12" fmla="*/ 1085 w 2439"/>
                  <a:gd name="T13" fmla="*/ 1736 h 2445"/>
                  <a:gd name="T14" fmla="*/ 1301 w 2439"/>
                  <a:gd name="T15" fmla="*/ 1748 h 2445"/>
                  <a:gd name="T16" fmla="*/ 1506 w 2439"/>
                  <a:gd name="T17" fmla="*/ 1671 h 2445"/>
                  <a:gd name="T18" fmla="*/ 1667 w 2439"/>
                  <a:gd name="T19" fmla="*/ 1511 h 2445"/>
                  <a:gd name="T20" fmla="*/ 1745 w 2439"/>
                  <a:gd name="T21" fmla="*/ 1306 h 2445"/>
                  <a:gd name="T22" fmla="*/ 1734 w 2439"/>
                  <a:gd name="T23" fmla="*/ 1089 h 2445"/>
                  <a:gd name="T24" fmla="*/ 1636 w 2439"/>
                  <a:gd name="T25" fmla="*/ 891 h 2445"/>
                  <a:gd name="T26" fmla="*/ 1460 w 2439"/>
                  <a:gd name="T27" fmla="*/ 748 h 2445"/>
                  <a:gd name="T28" fmla="*/ 1249 w 2439"/>
                  <a:gd name="T29" fmla="*/ 692 h 2445"/>
                  <a:gd name="T30" fmla="*/ 1327 w 2439"/>
                  <a:gd name="T31" fmla="*/ 4 h 2445"/>
                  <a:gd name="T32" fmla="*/ 1395 w 2439"/>
                  <a:gd name="T33" fmla="*/ 60 h 2445"/>
                  <a:gd name="T34" fmla="*/ 1482 w 2439"/>
                  <a:gd name="T35" fmla="*/ 280 h 2445"/>
                  <a:gd name="T36" fmla="*/ 1771 w 2439"/>
                  <a:gd name="T37" fmla="*/ 416 h 2445"/>
                  <a:gd name="T38" fmla="*/ 1945 w 2439"/>
                  <a:gd name="T39" fmla="*/ 276 h 2445"/>
                  <a:gd name="T40" fmla="*/ 2028 w 2439"/>
                  <a:gd name="T41" fmla="*/ 305 h 2445"/>
                  <a:gd name="T42" fmla="*/ 2171 w 2439"/>
                  <a:gd name="T43" fmla="*/ 480 h 2445"/>
                  <a:gd name="T44" fmla="*/ 2140 w 2439"/>
                  <a:gd name="T45" fmla="*/ 564 h 2445"/>
                  <a:gd name="T46" fmla="*/ 2124 w 2439"/>
                  <a:gd name="T47" fmla="*/ 853 h 2445"/>
                  <a:gd name="T48" fmla="*/ 2337 w 2439"/>
                  <a:gd name="T49" fmla="*/ 1043 h 2445"/>
                  <a:gd name="T50" fmla="*/ 2417 w 2439"/>
                  <a:gd name="T51" fmla="*/ 1082 h 2445"/>
                  <a:gd name="T52" fmla="*/ 2439 w 2439"/>
                  <a:gd name="T53" fmla="*/ 1307 h 2445"/>
                  <a:gd name="T54" fmla="*/ 2400 w 2439"/>
                  <a:gd name="T55" fmla="*/ 1387 h 2445"/>
                  <a:gd name="T56" fmla="*/ 2179 w 2439"/>
                  <a:gd name="T57" fmla="*/ 1409 h 2445"/>
                  <a:gd name="T58" fmla="*/ 2095 w 2439"/>
                  <a:gd name="T59" fmla="*/ 1660 h 2445"/>
                  <a:gd name="T60" fmla="*/ 2151 w 2439"/>
                  <a:gd name="T61" fmla="*/ 1905 h 2445"/>
                  <a:gd name="T62" fmla="*/ 2160 w 2439"/>
                  <a:gd name="T63" fmla="*/ 1993 h 2445"/>
                  <a:gd name="T64" fmla="*/ 2004 w 2439"/>
                  <a:gd name="T65" fmla="*/ 2160 h 2445"/>
                  <a:gd name="T66" fmla="*/ 1917 w 2439"/>
                  <a:gd name="T67" fmla="*/ 2169 h 2445"/>
                  <a:gd name="T68" fmla="*/ 1712 w 2439"/>
                  <a:gd name="T69" fmla="*/ 2072 h 2445"/>
                  <a:gd name="T70" fmla="*/ 1465 w 2439"/>
                  <a:gd name="T71" fmla="*/ 2175 h 2445"/>
                  <a:gd name="T72" fmla="*/ 1388 w 2439"/>
                  <a:gd name="T73" fmla="*/ 2388 h 2445"/>
                  <a:gd name="T74" fmla="*/ 1320 w 2439"/>
                  <a:gd name="T75" fmla="*/ 2442 h 2445"/>
                  <a:gd name="T76" fmla="*/ 1092 w 2439"/>
                  <a:gd name="T77" fmla="*/ 2433 h 2445"/>
                  <a:gd name="T78" fmla="*/ 1037 w 2439"/>
                  <a:gd name="T79" fmla="*/ 2365 h 2445"/>
                  <a:gd name="T80" fmla="*/ 907 w 2439"/>
                  <a:gd name="T81" fmla="*/ 2154 h 2445"/>
                  <a:gd name="T82" fmla="*/ 666 w 2439"/>
                  <a:gd name="T83" fmla="*/ 2034 h 2445"/>
                  <a:gd name="T84" fmla="*/ 496 w 2439"/>
                  <a:gd name="T85" fmla="*/ 2169 h 2445"/>
                  <a:gd name="T86" fmla="*/ 411 w 2439"/>
                  <a:gd name="T87" fmla="*/ 2139 h 2445"/>
                  <a:gd name="T88" fmla="*/ 269 w 2439"/>
                  <a:gd name="T89" fmla="*/ 1964 h 2445"/>
                  <a:gd name="T90" fmla="*/ 299 w 2439"/>
                  <a:gd name="T91" fmla="*/ 1880 h 2445"/>
                  <a:gd name="T92" fmla="*/ 311 w 2439"/>
                  <a:gd name="T93" fmla="*/ 1595 h 2445"/>
                  <a:gd name="T94" fmla="*/ 103 w 2439"/>
                  <a:gd name="T95" fmla="*/ 1402 h 2445"/>
                  <a:gd name="T96" fmla="*/ 23 w 2439"/>
                  <a:gd name="T97" fmla="*/ 1363 h 2445"/>
                  <a:gd name="T98" fmla="*/ 1 w 2439"/>
                  <a:gd name="T99" fmla="*/ 1139 h 2445"/>
                  <a:gd name="T100" fmla="*/ 40 w 2439"/>
                  <a:gd name="T101" fmla="*/ 1059 h 2445"/>
                  <a:gd name="T102" fmla="*/ 257 w 2439"/>
                  <a:gd name="T103" fmla="*/ 1037 h 2445"/>
                  <a:gd name="T104" fmla="*/ 343 w 2439"/>
                  <a:gd name="T105" fmla="*/ 786 h 2445"/>
                  <a:gd name="T106" fmla="*/ 289 w 2439"/>
                  <a:gd name="T107" fmla="*/ 541 h 2445"/>
                  <a:gd name="T108" fmla="*/ 280 w 2439"/>
                  <a:gd name="T109" fmla="*/ 453 h 2445"/>
                  <a:gd name="T110" fmla="*/ 436 w 2439"/>
                  <a:gd name="T111" fmla="*/ 286 h 2445"/>
                  <a:gd name="T112" fmla="*/ 523 w 2439"/>
                  <a:gd name="T113" fmla="*/ 276 h 2445"/>
                  <a:gd name="T114" fmla="*/ 730 w 2439"/>
                  <a:gd name="T115" fmla="*/ 374 h 2445"/>
                  <a:gd name="T116" fmla="*/ 976 w 2439"/>
                  <a:gd name="T117" fmla="*/ 275 h 2445"/>
                  <a:gd name="T118" fmla="*/ 1052 w 2439"/>
                  <a:gd name="T119" fmla="*/ 58 h 2445"/>
                  <a:gd name="T120" fmla="*/ 1121 w 2439"/>
                  <a:gd name="T121" fmla="*/ 4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9" h="2445">
                    <a:moveTo>
                      <a:pt x="1195" y="691"/>
                    </a:moveTo>
                    <a:lnTo>
                      <a:pt x="1141" y="696"/>
                    </a:lnTo>
                    <a:lnTo>
                      <a:pt x="1088" y="708"/>
                    </a:lnTo>
                    <a:lnTo>
                      <a:pt x="1036" y="724"/>
                    </a:lnTo>
                    <a:lnTo>
                      <a:pt x="984" y="746"/>
                    </a:lnTo>
                    <a:lnTo>
                      <a:pt x="936" y="773"/>
                    </a:lnTo>
                    <a:lnTo>
                      <a:pt x="889" y="806"/>
                    </a:lnTo>
                    <a:lnTo>
                      <a:pt x="846" y="845"/>
                    </a:lnTo>
                    <a:lnTo>
                      <a:pt x="807" y="889"/>
                    </a:lnTo>
                    <a:lnTo>
                      <a:pt x="774" y="934"/>
                    </a:lnTo>
                    <a:lnTo>
                      <a:pt x="747" y="982"/>
                    </a:lnTo>
                    <a:lnTo>
                      <a:pt x="724" y="1034"/>
                    </a:lnTo>
                    <a:lnTo>
                      <a:pt x="708" y="1085"/>
                    </a:lnTo>
                    <a:lnTo>
                      <a:pt x="697" y="1139"/>
                    </a:lnTo>
                    <a:lnTo>
                      <a:pt x="691" y="1194"/>
                    </a:lnTo>
                    <a:lnTo>
                      <a:pt x="691" y="1248"/>
                    </a:lnTo>
                    <a:lnTo>
                      <a:pt x="695" y="1302"/>
                    </a:lnTo>
                    <a:lnTo>
                      <a:pt x="707" y="1355"/>
                    </a:lnTo>
                    <a:lnTo>
                      <a:pt x="723" y="1408"/>
                    </a:lnTo>
                    <a:lnTo>
                      <a:pt x="746" y="1459"/>
                    </a:lnTo>
                    <a:lnTo>
                      <a:pt x="773" y="1507"/>
                    </a:lnTo>
                    <a:lnTo>
                      <a:pt x="806" y="1554"/>
                    </a:lnTo>
                    <a:lnTo>
                      <a:pt x="844" y="1597"/>
                    </a:lnTo>
                    <a:lnTo>
                      <a:pt x="887" y="1636"/>
                    </a:lnTo>
                    <a:lnTo>
                      <a:pt x="933" y="1669"/>
                    </a:lnTo>
                    <a:lnTo>
                      <a:pt x="982" y="1697"/>
                    </a:lnTo>
                    <a:lnTo>
                      <a:pt x="1032" y="1720"/>
                    </a:lnTo>
                    <a:lnTo>
                      <a:pt x="1085" y="1736"/>
                    </a:lnTo>
                    <a:lnTo>
                      <a:pt x="1137" y="1747"/>
                    </a:lnTo>
                    <a:lnTo>
                      <a:pt x="1192" y="1753"/>
                    </a:lnTo>
                    <a:lnTo>
                      <a:pt x="1246" y="1753"/>
                    </a:lnTo>
                    <a:lnTo>
                      <a:pt x="1301" y="1748"/>
                    </a:lnTo>
                    <a:lnTo>
                      <a:pt x="1354" y="1737"/>
                    </a:lnTo>
                    <a:lnTo>
                      <a:pt x="1407" y="1721"/>
                    </a:lnTo>
                    <a:lnTo>
                      <a:pt x="1457" y="1698"/>
                    </a:lnTo>
                    <a:lnTo>
                      <a:pt x="1506" y="1671"/>
                    </a:lnTo>
                    <a:lnTo>
                      <a:pt x="1552" y="1637"/>
                    </a:lnTo>
                    <a:lnTo>
                      <a:pt x="1595" y="1600"/>
                    </a:lnTo>
                    <a:lnTo>
                      <a:pt x="1634" y="1556"/>
                    </a:lnTo>
                    <a:lnTo>
                      <a:pt x="1667" y="1511"/>
                    </a:lnTo>
                    <a:lnTo>
                      <a:pt x="1694" y="1461"/>
                    </a:lnTo>
                    <a:lnTo>
                      <a:pt x="1717" y="1411"/>
                    </a:lnTo>
                    <a:lnTo>
                      <a:pt x="1733" y="1358"/>
                    </a:lnTo>
                    <a:lnTo>
                      <a:pt x="1745" y="1306"/>
                    </a:lnTo>
                    <a:lnTo>
                      <a:pt x="1750" y="1251"/>
                    </a:lnTo>
                    <a:lnTo>
                      <a:pt x="1750" y="1197"/>
                    </a:lnTo>
                    <a:lnTo>
                      <a:pt x="1746" y="1142"/>
                    </a:lnTo>
                    <a:lnTo>
                      <a:pt x="1734" y="1089"/>
                    </a:lnTo>
                    <a:lnTo>
                      <a:pt x="1718" y="1037"/>
                    </a:lnTo>
                    <a:lnTo>
                      <a:pt x="1697" y="986"/>
                    </a:lnTo>
                    <a:lnTo>
                      <a:pt x="1669" y="937"/>
                    </a:lnTo>
                    <a:lnTo>
                      <a:pt x="1636" y="891"/>
                    </a:lnTo>
                    <a:lnTo>
                      <a:pt x="1597" y="847"/>
                    </a:lnTo>
                    <a:lnTo>
                      <a:pt x="1554" y="808"/>
                    </a:lnTo>
                    <a:lnTo>
                      <a:pt x="1508" y="775"/>
                    </a:lnTo>
                    <a:lnTo>
                      <a:pt x="1460" y="748"/>
                    </a:lnTo>
                    <a:lnTo>
                      <a:pt x="1409" y="725"/>
                    </a:lnTo>
                    <a:lnTo>
                      <a:pt x="1358" y="708"/>
                    </a:lnTo>
                    <a:lnTo>
                      <a:pt x="1304" y="698"/>
                    </a:lnTo>
                    <a:lnTo>
                      <a:pt x="1249" y="692"/>
                    </a:lnTo>
                    <a:lnTo>
                      <a:pt x="1195" y="691"/>
                    </a:lnTo>
                    <a:close/>
                    <a:moveTo>
                      <a:pt x="1145" y="0"/>
                    </a:moveTo>
                    <a:lnTo>
                      <a:pt x="1304" y="1"/>
                    </a:lnTo>
                    <a:lnTo>
                      <a:pt x="1327" y="4"/>
                    </a:lnTo>
                    <a:lnTo>
                      <a:pt x="1348" y="12"/>
                    </a:lnTo>
                    <a:lnTo>
                      <a:pt x="1368" y="24"/>
                    </a:lnTo>
                    <a:lnTo>
                      <a:pt x="1384" y="40"/>
                    </a:lnTo>
                    <a:lnTo>
                      <a:pt x="1395" y="60"/>
                    </a:lnTo>
                    <a:lnTo>
                      <a:pt x="1403" y="81"/>
                    </a:lnTo>
                    <a:lnTo>
                      <a:pt x="1407" y="105"/>
                    </a:lnTo>
                    <a:lnTo>
                      <a:pt x="1406" y="262"/>
                    </a:lnTo>
                    <a:lnTo>
                      <a:pt x="1482" y="280"/>
                    </a:lnTo>
                    <a:lnTo>
                      <a:pt x="1557" y="305"/>
                    </a:lnTo>
                    <a:lnTo>
                      <a:pt x="1631" y="336"/>
                    </a:lnTo>
                    <a:lnTo>
                      <a:pt x="1702" y="373"/>
                    </a:lnTo>
                    <a:lnTo>
                      <a:pt x="1771" y="416"/>
                    </a:lnTo>
                    <a:lnTo>
                      <a:pt x="1883" y="304"/>
                    </a:lnTo>
                    <a:lnTo>
                      <a:pt x="1901" y="291"/>
                    </a:lnTo>
                    <a:lnTo>
                      <a:pt x="1922" y="280"/>
                    </a:lnTo>
                    <a:lnTo>
                      <a:pt x="1945" y="276"/>
                    </a:lnTo>
                    <a:lnTo>
                      <a:pt x="1967" y="276"/>
                    </a:lnTo>
                    <a:lnTo>
                      <a:pt x="1989" y="280"/>
                    </a:lnTo>
                    <a:lnTo>
                      <a:pt x="2010" y="291"/>
                    </a:lnTo>
                    <a:lnTo>
                      <a:pt x="2028" y="305"/>
                    </a:lnTo>
                    <a:lnTo>
                      <a:pt x="2141" y="419"/>
                    </a:lnTo>
                    <a:lnTo>
                      <a:pt x="2156" y="437"/>
                    </a:lnTo>
                    <a:lnTo>
                      <a:pt x="2165" y="457"/>
                    </a:lnTo>
                    <a:lnTo>
                      <a:pt x="2171" y="480"/>
                    </a:lnTo>
                    <a:lnTo>
                      <a:pt x="2169" y="502"/>
                    </a:lnTo>
                    <a:lnTo>
                      <a:pt x="2165" y="525"/>
                    </a:lnTo>
                    <a:lnTo>
                      <a:pt x="2155" y="546"/>
                    </a:lnTo>
                    <a:lnTo>
                      <a:pt x="2140" y="564"/>
                    </a:lnTo>
                    <a:lnTo>
                      <a:pt x="2028" y="676"/>
                    </a:lnTo>
                    <a:lnTo>
                      <a:pt x="2064" y="733"/>
                    </a:lnTo>
                    <a:lnTo>
                      <a:pt x="2096" y="791"/>
                    </a:lnTo>
                    <a:lnTo>
                      <a:pt x="2124" y="853"/>
                    </a:lnTo>
                    <a:lnTo>
                      <a:pt x="2147" y="915"/>
                    </a:lnTo>
                    <a:lnTo>
                      <a:pt x="2165" y="978"/>
                    </a:lnTo>
                    <a:lnTo>
                      <a:pt x="2180" y="1042"/>
                    </a:lnTo>
                    <a:lnTo>
                      <a:pt x="2337" y="1043"/>
                    </a:lnTo>
                    <a:lnTo>
                      <a:pt x="2360" y="1045"/>
                    </a:lnTo>
                    <a:lnTo>
                      <a:pt x="2382" y="1053"/>
                    </a:lnTo>
                    <a:lnTo>
                      <a:pt x="2401" y="1066"/>
                    </a:lnTo>
                    <a:lnTo>
                      <a:pt x="2417" y="1082"/>
                    </a:lnTo>
                    <a:lnTo>
                      <a:pt x="2430" y="1101"/>
                    </a:lnTo>
                    <a:lnTo>
                      <a:pt x="2437" y="1123"/>
                    </a:lnTo>
                    <a:lnTo>
                      <a:pt x="2439" y="1148"/>
                    </a:lnTo>
                    <a:lnTo>
                      <a:pt x="2439" y="1307"/>
                    </a:lnTo>
                    <a:lnTo>
                      <a:pt x="2435" y="1331"/>
                    </a:lnTo>
                    <a:lnTo>
                      <a:pt x="2428" y="1352"/>
                    </a:lnTo>
                    <a:lnTo>
                      <a:pt x="2416" y="1371"/>
                    </a:lnTo>
                    <a:lnTo>
                      <a:pt x="2400" y="1387"/>
                    </a:lnTo>
                    <a:lnTo>
                      <a:pt x="2381" y="1400"/>
                    </a:lnTo>
                    <a:lnTo>
                      <a:pt x="2359" y="1406"/>
                    </a:lnTo>
                    <a:lnTo>
                      <a:pt x="2335" y="1410"/>
                    </a:lnTo>
                    <a:lnTo>
                      <a:pt x="2179" y="1409"/>
                    </a:lnTo>
                    <a:lnTo>
                      <a:pt x="2165" y="1473"/>
                    </a:lnTo>
                    <a:lnTo>
                      <a:pt x="2145" y="1537"/>
                    </a:lnTo>
                    <a:lnTo>
                      <a:pt x="2123" y="1600"/>
                    </a:lnTo>
                    <a:lnTo>
                      <a:pt x="2095" y="1660"/>
                    </a:lnTo>
                    <a:lnTo>
                      <a:pt x="2063" y="1720"/>
                    </a:lnTo>
                    <a:lnTo>
                      <a:pt x="2027" y="1777"/>
                    </a:lnTo>
                    <a:lnTo>
                      <a:pt x="2136" y="1887"/>
                    </a:lnTo>
                    <a:lnTo>
                      <a:pt x="2151" y="1905"/>
                    </a:lnTo>
                    <a:lnTo>
                      <a:pt x="2160" y="1926"/>
                    </a:lnTo>
                    <a:lnTo>
                      <a:pt x="2165" y="1948"/>
                    </a:lnTo>
                    <a:lnTo>
                      <a:pt x="2165" y="1971"/>
                    </a:lnTo>
                    <a:lnTo>
                      <a:pt x="2160" y="1993"/>
                    </a:lnTo>
                    <a:lnTo>
                      <a:pt x="2150" y="2014"/>
                    </a:lnTo>
                    <a:lnTo>
                      <a:pt x="2135" y="2033"/>
                    </a:lnTo>
                    <a:lnTo>
                      <a:pt x="2023" y="2145"/>
                    </a:lnTo>
                    <a:lnTo>
                      <a:pt x="2004" y="2160"/>
                    </a:lnTo>
                    <a:lnTo>
                      <a:pt x="1983" y="2169"/>
                    </a:lnTo>
                    <a:lnTo>
                      <a:pt x="1962" y="2175"/>
                    </a:lnTo>
                    <a:lnTo>
                      <a:pt x="1939" y="2174"/>
                    </a:lnTo>
                    <a:lnTo>
                      <a:pt x="1917" y="2169"/>
                    </a:lnTo>
                    <a:lnTo>
                      <a:pt x="1895" y="2159"/>
                    </a:lnTo>
                    <a:lnTo>
                      <a:pt x="1877" y="2144"/>
                    </a:lnTo>
                    <a:lnTo>
                      <a:pt x="1770" y="2035"/>
                    </a:lnTo>
                    <a:lnTo>
                      <a:pt x="1712" y="2072"/>
                    </a:lnTo>
                    <a:lnTo>
                      <a:pt x="1652" y="2105"/>
                    </a:lnTo>
                    <a:lnTo>
                      <a:pt x="1591" y="2133"/>
                    </a:lnTo>
                    <a:lnTo>
                      <a:pt x="1529" y="2155"/>
                    </a:lnTo>
                    <a:lnTo>
                      <a:pt x="1465" y="2175"/>
                    </a:lnTo>
                    <a:lnTo>
                      <a:pt x="1400" y="2190"/>
                    </a:lnTo>
                    <a:lnTo>
                      <a:pt x="1399" y="2342"/>
                    </a:lnTo>
                    <a:lnTo>
                      <a:pt x="1396" y="2366"/>
                    </a:lnTo>
                    <a:lnTo>
                      <a:pt x="1388" y="2388"/>
                    </a:lnTo>
                    <a:lnTo>
                      <a:pt x="1377" y="2407"/>
                    </a:lnTo>
                    <a:lnTo>
                      <a:pt x="1361" y="2422"/>
                    </a:lnTo>
                    <a:lnTo>
                      <a:pt x="1342" y="2434"/>
                    </a:lnTo>
                    <a:lnTo>
                      <a:pt x="1320" y="2442"/>
                    </a:lnTo>
                    <a:lnTo>
                      <a:pt x="1296" y="2445"/>
                    </a:lnTo>
                    <a:lnTo>
                      <a:pt x="1137" y="2444"/>
                    </a:lnTo>
                    <a:lnTo>
                      <a:pt x="1113" y="2441"/>
                    </a:lnTo>
                    <a:lnTo>
                      <a:pt x="1092" y="2433"/>
                    </a:lnTo>
                    <a:lnTo>
                      <a:pt x="1073" y="2422"/>
                    </a:lnTo>
                    <a:lnTo>
                      <a:pt x="1057" y="2405"/>
                    </a:lnTo>
                    <a:lnTo>
                      <a:pt x="1045" y="2386"/>
                    </a:lnTo>
                    <a:lnTo>
                      <a:pt x="1037" y="2365"/>
                    </a:lnTo>
                    <a:lnTo>
                      <a:pt x="1034" y="2341"/>
                    </a:lnTo>
                    <a:lnTo>
                      <a:pt x="1036" y="2189"/>
                    </a:lnTo>
                    <a:lnTo>
                      <a:pt x="971" y="2174"/>
                    </a:lnTo>
                    <a:lnTo>
                      <a:pt x="907" y="2154"/>
                    </a:lnTo>
                    <a:lnTo>
                      <a:pt x="844" y="2131"/>
                    </a:lnTo>
                    <a:lnTo>
                      <a:pt x="782" y="2103"/>
                    </a:lnTo>
                    <a:lnTo>
                      <a:pt x="723" y="2071"/>
                    </a:lnTo>
                    <a:lnTo>
                      <a:pt x="666" y="2034"/>
                    </a:lnTo>
                    <a:lnTo>
                      <a:pt x="557" y="2139"/>
                    </a:lnTo>
                    <a:lnTo>
                      <a:pt x="538" y="2154"/>
                    </a:lnTo>
                    <a:lnTo>
                      <a:pt x="517" y="2163"/>
                    </a:lnTo>
                    <a:lnTo>
                      <a:pt x="496" y="2169"/>
                    </a:lnTo>
                    <a:lnTo>
                      <a:pt x="473" y="2169"/>
                    </a:lnTo>
                    <a:lnTo>
                      <a:pt x="450" y="2163"/>
                    </a:lnTo>
                    <a:lnTo>
                      <a:pt x="429" y="2154"/>
                    </a:lnTo>
                    <a:lnTo>
                      <a:pt x="411" y="2139"/>
                    </a:lnTo>
                    <a:lnTo>
                      <a:pt x="298" y="2026"/>
                    </a:lnTo>
                    <a:lnTo>
                      <a:pt x="283" y="2008"/>
                    </a:lnTo>
                    <a:lnTo>
                      <a:pt x="274" y="1987"/>
                    </a:lnTo>
                    <a:lnTo>
                      <a:pt x="269" y="1964"/>
                    </a:lnTo>
                    <a:lnTo>
                      <a:pt x="269" y="1942"/>
                    </a:lnTo>
                    <a:lnTo>
                      <a:pt x="274" y="1920"/>
                    </a:lnTo>
                    <a:lnTo>
                      <a:pt x="284" y="1899"/>
                    </a:lnTo>
                    <a:lnTo>
                      <a:pt x="299" y="1880"/>
                    </a:lnTo>
                    <a:lnTo>
                      <a:pt x="406" y="1774"/>
                    </a:lnTo>
                    <a:lnTo>
                      <a:pt x="370" y="1716"/>
                    </a:lnTo>
                    <a:lnTo>
                      <a:pt x="338" y="1656"/>
                    </a:lnTo>
                    <a:lnTo>
                      <a:pt x="311" y="1595"/>
                    </a:lnTo>
                    <a:lnTo>
                      <a:pt x="288" y="1531"/>
                    </a:lnTo>
                    <a:lnTo>
                      <a:pt x="268" y="1467"/>
                    </a:lnTo>
                    <a:lnTo>
                      <a:pt x="255" y="1403"/>
                    </a:lnTo>
                    <a:lnTo>
                      <a:pt x="103" y="1402"/>
                    </a:lnTo>
                    <a:lnTo>
                      <a:pt x="79" y="1398"/>
                    </a:lnTo>
                    <a:lnTo>
                      <a:pt x="57" y="1392"/>
                    </a:lnTo>
                    <a:lnTo>
                      <a:pt x="38" y="1379"/>
                    </a:lnTo>
                    <a:lnTo>
                      <a:pt x="23" y="1363"/>
                    </a:lnTo>
                    <a:lnTo>
                      <a:pt x="10" y="1344"/>
                    </a:lnTo>
                    <a:lnTo>
                      <a:pt x="2" y="1322"/>
                    </a:lnTo>
                    <a:lnTo>
                      <a:pt x="0" y="1298"/>
                    </a:lnTo>
                    <a:lnTo>
                      <a:pt x="1" y="1139"/>
                    </a:lnTo>
                    <a:lnTo>
                      <a:pt x="3" y="1116"/>
                    </a:lnTo>
                    <a:lnTo>
                      <a:pt x="11" y="1094"/>
                    </a:lnTo>
                    <a:lnTo>
                      <a:pt x="24" y="1075"/>
                    </a:lnTo>
                    <a:lnTo>
                      <a:pt x="40" y="1059"/>
                    </a:lnTo>
                    <a:lnTo>
                      <a:pt x="58" y="1047"/>
                    </a:lnTo>
                    <a:lnTo>
                      <a:pt x="80" y="1039"/>
                    </a:lnTo>
                    <a:lnTo>
                      <a:pt x="104" y="1037"/>
                    </a:lnTo>
                    <a:lnTo>
                      <a:pt x="257" y="1037"/>
                    </a:lnTo>
                    <a:lnTo>
                      <a:pt x="272" y="973"/>
                    </a:lnTo>
                    <a:lnTo>
                      <a:pt x="291" y="909"/>
                    </a:lnTo>
                    <a:lnTo>
                      <a:pt x="314" y="846"/>
                    </a:lnTo>
                    <a:lnTo>
                      <a:pt x="343" y="786"/>
                    </a:lnTo>
                    <a:lnTo>
                      <a:pt x="375" y="726"/>
                    </a:lnTo>
                    <a:lnTo>
                      <a:pt x="412" y="668"/>
                    </a:lnTo>
                    <a:lnTo>
                      <a:pt x="304" y="559"/>
                    </a:lnTo>
                    <a:lnTo>
                      <a:pt x="289" y="541"/>
                    </a:lnTo>
                    <a:lnTo>
                      <a:pt x="280" y="520"/>
                    </a:lnTo>
                    <a:lnTo>
                      <a:pt x="274" y="497"/>
                    </a:lnTo>
                    <a:lnTo>
                      <a:pt x="275" y="476"/>
                    </a:lnTo>
                    <a:lnTo>
                      <a:pt x="280" y="453"/>
                    </a:lnTo>
                    <a:lnTo>
                      <a:pt x="290" y="432"/>
                    </a:lnTo>
                    <a:lnTo>
                      <a:pt x="305" y="414"/>
                    </a:lnTo>
                    <a:lnTo>
                      <a:pt x="417" y="301"/>
                    </a:lnTo>
                    <a:lnTo>
                      <a:pt x="436" y="286"/>
                    </a:lnTo>
                    <a:lnTo>
                      <a:pt x="457" y="276"/>
                    </a:lnTo>
                    <a:lnTo>
                      <a:pt x="478" y="271"/>
                    </a:lnTo>
                    <a:lnTo>
                      <a:pt x="501" y="271"/>
                    </a:lnTo>
                    <a:lnTo>
                      <a:pt x="523" y="276"/>
                    </a:lnTo>
                    <a:lnTo>
                      <a:pt x="545" y="286"/>
                    </a:lnTo>
                    <a:lnTo>
                      <a:pt x="563" y="301"/>
                    </a:lnTo>
                    <a:lnTo>
                      <a:pt x="673" y="411"/>
                    </a:lnTo>
                    <a:lnTo>
                      <a:pt x="730" y="374"/>
                    </a:lnTo>
                    <a:lnTo>
                      <a:pt x="789" y="343"/>
                    </a:lnTo>
                    <a:lnTo>
                      <a:pt x="851" y="316"/>
                    </a:lnTo>
                    <a:lnTo>
                      <a:pt x="912" y="293"/>
                    </a:lnTo>
                    <a:lnTo>
                      <a:pt x="976" y="275"/>
                    </a:lnTo>
                    <a:lnTo>
                      <a:pt x="1041" y="260"/>
                    </a:lnTo>
                    <a:lnTo>
                      <a:pt x="1041" y="103"/>
                    </a:lnTo>
                    <a:lnTo>
                      <a:pt x="1045" y="80"/>
                    </a:lnTo>
                    <a:lnTo>
                      <a:pt x="1052" y="58"/>
                    </a:lnTo>
                    <a:lnTo>
                      <a:pt x="1064" y="39"/>
                    </a:lnTo>
                    <a:lnTo>
                      <a:pt x="1080" y="23"/>
                    </a:lnTo>
                    <a:lnTo>
                      <a:pt x="1100" y="10"/>
                    </a:lnTo>
                    <a:lnTo>
                      <a:pt x="1121" y="4"/>
                    </a:lnTo>
                    <a:lnTo>
                      <a:pt x="1145"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grpSp>
        <p:nvGrpSpPr>
          <p:cNvPr id="29" name="组合 28"/>
          <p:cNvGrpSpPr/>
          <p:nvPr/>
        </p:nvGrpSpPr>
        <p:grpSpPr>
          <a:xfrm>
            <a:off x="7256780" y="3757930"/>
            <a:ext cx="1315720" cy="2026285"/>
            <a:chOff x="11428" y="5918"/>
            <a:chExt cx="2072" cy="3191"/>
          </a:xfrm>
        </p:grpSpPr>
        <p:sp>
          <p:nvSpPr>
            <p:cNvPr id="49" name="开路设计10"/>
            <p:cNvSpPr/>
            <p:nvPr>
              <p:custDataLst>
                <p:tags r:id="rId2"/>
              </p:custDataLst>
            </p:nvPr>
          </p:nvSpPr>
          <p:spPr>
            <a:xfrm>
              <a:off x="12278" y="5918"/>
              <a:ext cx="373" cy="373"/>
            </a:xfrm>
            <a:prstGeom prst="ellipse">
              <a:avLst/>
            </a:prstGeom>
            <a:solidFill>
              <a:schemeClr val="accent1"/>
            </a:solidFill>
            <a:ln w="11430">
              <a:gradFill>
                <a:gsLst>
                  <a:gs pos="89000">
                    <a:schemeClr val="bg1">
                      <a:lumMod val="85000"/>
                    </a:schemeClr>
                  </a:gs>
                  <a:gs pos="0">
                    <a:schemeClr val="bg1"/>
                  </a:gs>
                </a:gsLst>
                <a:lin ang="7200000" scaled="0"/>
              </a:gra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GB" sz="2160">
                <a:solidFill>
                  <a:schemeClr val="bg1"/>
                </a:solidFill>
                <a:cs typeface="+mn-ea"/>
                <a:sym typeface="+mn-lt"/>
              </a:endParaRPr>
            </a:p>
          </p:txBody>
        </p:sp>
        <p:grpSp>
          <p:nvGrpSpPr>
            <p:cNvPr id="81" name="开路设计5"/>
            <p:cNvGrpSpPr/>
            <p:nvPr/>
          </p:nvGrpSpPr>
          <p:grpSpPr>
            <a:xfrm flipV="1">
              <a:off x="11428" y="6783"/>
              <a:ext cx="2073" cy="2326"/>
              <a:chOff x="3254731" y="4177939"/>
              <a:chExt cx="1457924" cy="1635677"/>
            </a:xfrm>
          </p:grpSpPr>
          <p:sp>
            <p:nvSpPr>
              <p:cNvPr id="83" name="开路设计5-1"/>
              <p:cNvSpPr/>
              <p:nvPr>
                <p:custDataLst>
                  <p:tags r:id="rId4"/>
                </p:custDataLst>
              </p:nvPr>
            </p:nvSpPr>
            <p:spPr>
              <a:xfrm flipV="1">
                <a:off x="3845430" y="5551395"/>
                <a:ext cx="276524" cy="262221"/>
              </a:xfrm>
              <a:prstGeom prst="triangle">
                <a:avLst/>
              </a:prstGeom>
              <a:solidFill>
                <a:schemeClr val="accent1"/>
              </a:solidFill>
              <a:ln w="11430">
                <a:gradFill>
                  <a:gsLst>
                    <a:gs pos="89000">
                      <a:schemeClr val="bg1">
                        <a:lumMod val="85000"/>
                      </a:schemeClr>
                    </a:gs>
                    <a:gs pos="0">
                      <a:schemeClr val="bg1"/>
                    </a:gs>
                  </a:gsLst>
                  <a:lin ang="7200000" scaled="0"/>
                </a:gra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GB" sz="2160">
                  <a:solidFill>
                    <a:schemeClr val="bg1"/>
                  </a:solidFill>
                  <a:cs typeface="+mn-ea"/>
                  <a:sym typeface="+mn-lt"/>
                </a:endParaRPr>
              </a:p>
            </p:txBody>
          </p:sp>
          <p:sp>
            <p:nvSpPr>
              <p:cNvPr id="84" name="开路设计5-2"/>
              <p:cNvSpPr/>
              <p:nvPr>
                <p:custDataLst>
                  <p:tags r:id="rId5"/>
                </p:custDataLst>
              </p:nvPr>
            </p:nvSpPr>
            <p:spPr>
              <a:xfrm>
                <a:off x="3254731" y="4177939"/>
                <a:ext cx="1457924" cy="1457923"/>
              </a:xfrm>
              <a:prstGeom prst="donut">
                <a:avLst>
                  <a:gd name="adj" fmla="val 8850"/>
                </a:avLst>
              </a:prstGeom>
              <a:solidFill>
                <a:schemeClr val="accent1"/>
              </a:solidFill>
              <a:ln w="11430">
                <a:gradFill>
                  <a:gsLst>
                    <a:gs pos="89000">
                      <a:schemeClr val="bg1">
                        <a:lumMod val="85000"/>
                      </a:schemeClr>
                    </a:gs>
                    <a:gs pos="0">
                      <a:schemeClr val="bg1"/>
                    </a:gs>
                  </a:gsLst>
                  <a:lin ang="7200000" scaled="0"/>
                </a:gra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GB" sz="2160">
                  <a:solidFill>
                    <a:schemeClr val="bg1"/>
                  </a:solidFill>
                  <a:cs typeface="+mn-ea"/>
                  <a:sym typeface="+mn-lt"/>
                </a:endParaRPr>
              </a:p>
            </p:txBody>
          </p:sp>
        </p:grpSp>
        <p:cxnSp>
          <p:nvCxnSpPr>
            <p:cNvPr id="82" name="开路设计18-3"/>
            <p:cNvCxnSpPr/>
            <p:nvPr>
              <p:custDataLst>
                <p:tags r:id="rId3"/>
              </p:custDataLst>
            </p:nvPr>
          </p:nvCxnSpPr>
          <p:spPr>
            <a:xfrm flipH="1">
              <a:off x="12465" y="6289"/>
              <a:ext cx="0" cy="495"/>
            </a:xfrm>
            <a:prstGeom prst="line">
              <a:avLst/>
            </a:prstGeom>
            <a:gradFill flip="none" rotWithShape="1">
              <a:gsLst>
                <a:gs pos="100000">
                  <a:srgbClr val="FCFCFC"/>
                </a:gs>
                <a:gs pos="0">
                  <a:srgbClr val="CCCCCC"/>
                </a:gs>
              </a:gsLst>
              <a:lin ang="7200000" scaled="0"/>
              <a:tileRect/>
            </a:gradFill>
            <a:ln w="11430">
              <a:solidFill>
                <a:schemeClr val="accent1"/>
              </a:solidFill>
            </a:ln>
            <a:effectLst>
              <a:outerShdw blurRad="228600" dist="114300" dir="8160004"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nvGrpSpPr>
            <p:cNvPr id="103" name="开路设计23"/>
            <p:cNvGrpSpPr>
              <a:grpSpLocks noChangeAspect="1"/>
            </p:cNvGrpSpPr>
            <p:nvPr/>
          </p:nvGrpSpPr>
          <p:grpSpPr bwMode="auto">
            <a:xfrm>
              <a:off x="12137" y="7746"/>
              <a:ext cx="655" cy="650"/>
              <a:chOff x="2246" y="225"/>
              <a:chExt cx="272" cy="270"/>
            </a:xfrm>
            <a:solidFill>
              <a:schemeClr val="accent1"/>
            </a:solidFill>
          </p:grpSpPr>
          <p:sp>
            <p:nvSpPr>
              <p:cNvPr id="104" name="开路设计23-1"/>
              <p:cNvSpPr/>
              <p:nvPr/>
            </p:nvSpPr>
            <p:spPr bwMode="auto">
              <a:xfrm>
                <a:off x="2292" y="273"/>
                <a:ext cx="118" cy="25"/>
              </a:xfrm>
              <a:custGeom>
                <a:avLst/>
                <a:gdLst>
                  <a:gd name="T0" fmla="*/ 148 w 1410"/>
                  <a:gd name="T1" fmla="*/ 0 h 295"/>
                  <a:gd name="T2" fmla="*/ 1262 w 1410"/>
                  <a:gd name="T3" fmla="*/ 0 h 295"/>
                  <a:gd name="T4" fmla="*/ 1292 w 1410"/>
                  <a:gd name="T5" fmla="*/ 3 h 295"/>
                  <a:gd name="T6" fmla="*/ 1319 w 1410"/>
                  <a:gd name="T7" fmla="*/ 12 h 295"/>
                  <a:gd name="T8" fmla="*/ 1345 w 1410"/>
                  <a:gd name="T9" fmla="*/ 25 h 295"/>
                  <a:gd name="T10" fmla="*/ 1367 w 1410"/>
                  <a:gd name="T11" fmla="*/ 44 h 295"/>
                  <a:gd name="T12" fmla="*/ 1385 w 1410"/>
                  <a:gd name="T13" fmla="*/ 65 h 295"/>
                  <a:gd name="T14" fmla="*/ 1398 w 1410"/>
                  <a:gd name="T15" fmla="*/ 91 h 295"/>
                  <a:gd name="T16" fmla="*/ 1407 w 1410"/>
                  <a:gd name="T17" fmla="*/ 118 h 295"/>
                  <a:gd name="T18" fmla="*/ 1410 w 1410"/>
                  <a:gd name="T19" fmla="*/ 148 h 295"/>
                  <a:gd name="T20" fmla="*/ 1407 w 1410"/>
                  <a:gd name="T21" fmla="*/ 177 h 295"/>
                  <a:gd name="T22" fmla="*/ 1398 w 1410"/>
                  <a:gd name="T23" fmla="*/ 205 h 295"/>
                  <a:gd name="T24" fmla="*/ 1385 w 1410"/>
                  <a:gd name="T25" fmla="*/ 230 h 295"/>
                  <a:gd name="T26" fmla="*/ 1367 w 1410"/>
                  <a:gd name="T27" fmla="*/ 251 h 295"/>
                  <a:gd name="T28" fmla="*/ 1345 w 1410"/>
                  <a:gd name="T29" fmla="*/ 270 h 295"/>
                  <a:gd name="T30" fmla="*/ 1319 w 1410"/>
                  <a:gd name="T31" fmla="*/ 283 h 295"/>
                  <a:gd name="T32" fmla="*/ 1292 w 1410"/>
                  <a:gd name="T33" fmla="*/ 292 h 295"/>
                  <a:gd name="T34" fmla="*/ 1262 w 1410"/>
                  <a:gd name="T35" fmla="*/ 295 h 295"/>
                  <a:gd name="T36" fmla="*/ 148 w 1410"/>
                  <a:gd name="T37" fmla="*/ 295 h 295"/>
                  <a:gd name="T38" fmla="*/ 118 w 1410"/>
                  <a:gd name="T39" fmla="*/ 292 h 295"/>
                  <a:gd name="T40" fmla="*/ 91 w 1410"/>
                  <a:gd name="T41" fmla="*/ 283 h 295"/>
                  <a:gd name="T42" fmla="*/ 65 w 1410"/>
                  <a:gd name="T43" fmla="*/ 270 h 295"/>
                  <a:gd name="T44" fmla="*/ 43 w 1410"/>
                  <a:gd name="T45" fmla="*/ 251 h 295"/>
                  <a:gd name="T46" fmla="*/ 25 w 1410"/>
                  <a:gd name="T47" fmla="*/ 230 h 295"/>
                  <a:gd name="T48" fmla="*/ 12 w 1410"/>
                  <a:gd name="T49" fmla="*/ 205 h 295"/>
                  <a:gd name="T50" fmla="*/ 3 w 1410"/>
                  <a:gd name="T51" fmla="*/ 177 h 295"/>
                  <a:gd name="T52" fmla="*/ 0 w 1410"/>
                  <a:gd name="T53" fmla="*/ 148 h 295"/>
                  <a:gd name="T54" fmla="*/ 3 w 1410"/>
                  <a:gd name="T55" fmla="*/ 118 h 295"/>
                  <a:gd name="T56" fmla="*/ 12 w 1410"/>
                  <a:gd name="T57" fmla="*/ 91 h 295"/>
                  <a:gd name="T58" fmla="*/ 25 w 1410"/>
                  <a:gd name="T59" fmla="*/ 65 h 295"/>
                  <a:gd name="T60" fmla="*/ 43 w 1410"/>
                  <a:gd name="T61" fmla="*/ 44 h 295"/>
                  <a:gd name="T62" fmla="*/ 65 w 1410"/>
                  <a:gd name="T63" fmla="*/ 25 h 295"/>
                  <a:gd name="T64" fmla="*/ 91 w 1410"/>
                  <a:gd name="T65" fmla="*/ 12 h 295"/>
                  <a:gd name="T66" fmla="*/ 118 w 1410"/>
                  <a:gd name="T67" fmla="*/ 3 h 295"/>
                  <a:gd name="T68" fmla="*/ 148 w 1410"/>
                  <a:gd name="T6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0" h="295">
                    <a:moveTo>
                      <a:pt x="148" y="0"/>
                    </a:moveTo>
                    <a:lnTo>
                      <a:pt x="1262" y="0"/>
                    </a:lnTo>
                    <a:lnTo>
                      <a:pt x="1292" y="3"/>
                    </a:lnTo>
                    <a:lnTo>
                      <a:pt x="1319" y="12"/>
                    </a:lnTo>
                    <a:lnTo>
                      <a:pt x="1345" y="25"/>
                    </a:lnTo>
                    <a:lnTo>
                      <a:pt x="1367" y="44"/>
                    </a:lnTo>
                    <a:lnTo>
                      <a:pt x="1385" y="65"/>
                    </a:lnTo>
                    <a:lnTo>
                      <a:pt x="1398" y="91"/>
                    </a:lnTo>
                    <a:lnTo>
                      <a:pt x="1407" y="118"/>
                    </a:lnTo>
                    <a:lnTo>
                      <a:pt x="1410" y="148"/>
                    </a:lnTo>
                    <a:lnTo>
                      <a:pt x="1407" y="177"/>
                    </a:lnTo>
                    <a:lnTo>
                      <a:pt x="1398" y="205"/>
                    </a:lnTo>
                    <a:lnTo>
                      <a:pt x="1385" y="230"/>
                    </a:lnTo>
                    <a:lnTo>
                      <a:pt x="1367" y="251"/>
                    </a:lnTo>
                    <a:lnTo>
                      <a:pt x="1345" y="270"/>
                    </a:lnTo>
                    <a:lnTo>
                      <a:pt x="1319" y="283"/>
                    </a:lnTo>
                    <a:lnTo>
                      <a:pt x="1292" y="292"/>
                    </a:lnTo>
                    <a:lnTo>
                      <a:pt x="1262" y="295"/>
                    </a:lnTo>
                    <a:lnTo>
                      <a:pt x="148" y="295"/>
                    </a:lnTo>
                    <a:lnTo>
                      <a:pt x="118" y="292"/>
                    </a:lnTo>
                    <a:lnTo>
                      <a:pt x="91" y="283"/>
                    </a:lnTo>
                    <a:lnTo>
                      <a:pt x="65" y="270"/>
                    </a:lnTo>
                    <a:lnTo>
                      <a:pt x="43" y="251"/>
                    </a:lnTo>
                    <a:lnTo>
                      <a:pt x="25" y="230"/>
                    </a:lnTo>
                    <a:lnTo>
                      <a:pt x="12" y="205"/>
                    </a:lnTo>
                    <a:lnTo>
                      <a:pt x="3" y="177"/>
                    </a:lnTo>
                    <a:lnTo>
                      <a:pt x="0" y="148"/>
                    </a:lnTo>
                    <a:lnTo>
                      <a:pt x="3" y="118"/>
                    </a:lnTo>
                    <a:lnTo>
                      <a:pt x="12" y="91"/>
                    </a:lnTo>
                    <a:lnTo>
                      <a:pt x="25" y="65"/>
                    </a:lnTo>
                    <a:lnTo>
                      <a:pt x="43" y="44"/>
                    </a:lnTo>
                    <a:lnTo>
                      <a:pt x="65" y="25"/>
                    </a:lnTo>
                    <a:lnTo>
                      <a:pt x="91" y="12"/>
                    </a:lnTo>
                    <a:lnTo>
                      <a:pt x="118" y="3"/>
                    </a:lnTo>
                    <a:lnTo>
                      <a:pt x="148"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05" name="开路设计23-2"/>
              <p:cNvSpPr/>
              <p:nvPr/>
            </p:nvSpPr>
            <p:spPr bwMode="auto">
              <a:xfrm>
                <a:off x="2292" y="319"/>
                <a:ext cx="118" cy="25"/>
              </a:xfrm>
              <a:custGeom>
                <a:avLst/>
                <a:gdLst>
                  <a:gd name="T0" fmla="*/ 148 w 1410"/>
                  <a:gd name="T1" fmla="*/ 0 h 295"/>
                  <a:gd name="T2" fmla="*/ 1262 w 1410"/>
                  <a:gd name="T3" fmla="*/ 0 h 295"/>
                  <a:gd name="T4" fmla="*/ 1292 w 1410"/>
                  <a:gd name="T5" fmla="*/ 3 h 295"/>
                  <a:gd name="T6" fmla="*/ 1319 w 1410"/>
                  <a:gd name="T7" fmla="*/ 12 h 295"/>
                  <a:gd name="T8" fmla="*/ 1345 w 1410"/>
                  <a:gd name="T9" fmla="*/ 25 h 295"/>
                  <a:gd name="T10" fmla="*/ 1367 w 1410"/>
                  <a:gd name="T11" fmla="*/ 44 h 295"/>
                  <a:gd name="T12" fmla="*/ 1385 w 1410"/>
                  <a:gd name="T13" fmla="*/ 65 h 295"/>
                  <a:gd name="T14" fmla="*/ 1398 w 1410"/>
                  <a:gd name="T15" fmla="*/ 90 h 295"/>
                  <a:gd name="T16" fmla="*/ 1407 w 1410"/>
                  <a:gd name="T17" fmla="*/ 118 h 295"/>
                  <a:gd name="T18" fmla="*/ 1410 w 1410"/>
                  <a:gd name="T19" fmla="*/ 147 h 295"/>
                  <a:gd name="T20" fmla="*/ 1407 w 1410"/>
                  <a:gd name="T21" fmla="*/ 177 h 295"/>
                  <a:gd name="T22" fmla="*/ 1398 w 1410"/>
                  <a:gd name="T23" fmla="*/ 205 h 295"/>
                  <a:gd name="T24" fmla="*/ 1385 w 1410"/>
                  <a:gd name="T25" fmla="*/ 230 h 295"/>
                  <a:gd name="T26" fmla="*/ 1367 w 1410"/>
                  <a:gd name="T27" fmla="*/ 252 h 295"/>
                  <a:gd name="T28" fmla="*/ 1345 w 1410"/>
                  <a:gd name="T29" fmla="*/ 270 h 295"/>
                  <a:gd name="T30" fmla="*/ 1319 w 1410"/>
                  <a:gd name="T31" fmla="*/ 284 h 295"/>
                  <a:gd name="T32" fmla="*/ 1292 w 1410"/>
                  <a:gd name="T33" fmla="*/ 292 h 295"/>
                  <a:gd name="T34" fmla="*/ 1262 w 1410"/>
                  <a:gd name="T35" fmla="*/ 295 h 295"/>
                  <a:gd name="T36" fmla="*/ 148 w 1410"/>
                  <a:gd name="T37" fmla="*/ 295 h 295"/>
                  <a:gd name="T38" fmla="*/ 118 w 1410"/>
                  <a:gd name="T39" fmla="*/ 292 h 295"/>
                  <a:gd name="T40" fmla="*/ 91 w 1410"/>
                  <a:gd name="T41" fmla="*/ 284 h 295"/>
                  <a:gd name="T42" fmla="*/ 65 w 1410"/>
                  <a:gd name="T43" fmla="*/ 270 h 295"/>
                  <a:gd name="T44" fmla="*/ 43 w 1410"/>
                  <a:gd name="T45" fmla="*/ 252 h 295"/>
                  <a:gd name="T46" fmla="*/ 25 w 1410"/>
                  <a:gd name="T47" fmla="*/ 230 h 295"/>
                  <a:gd name="T48" fmla="*/ 12 w 1410"/>
                  <a:gd name="T49" fmla="*/ 205 h 295"/>
                  <a:gd name="T50" fmla="*/ 3 w 1410"/>
                  <a:gd name="T51" fmla="*/ 177 h 295"/>
                  <a:gd name="T52" fmla="*/ 0 w 1410"/>
                  <a:gd name="T53" fmla="*/ 147 h 295"/>
                  <a:gd name="T54" fmla="*/ 3 w 1410"/>
                  <a:gd name="T55" fmla="*/ 118 h 295"/>
                  <a:gd name="T56" fmla="*/ 12 w 1410"/>
                  <a:gd name="T57" fmla="*/ 90 h 295"/>
                  <a:gd name="T58" fmla="*/ 25 w 1410"/>
                  <a:gd name="T59" fmla="*/ 65 h 295"/>
                  <a:gd name="T60" fmla="*/ 43 w 1410"/>
                  <a:gd name="T61" fmla="*/ 44 h 295"/>
                  <a:gd name="T62" fmla="*/ 65 w 1410"/>
                  <a:gd name="T63" fmla="*/ 25 h 295"/>
                  <a:gd name="T64" fmla="*/ 91 w 1410"/>
                  <a:gd name="T65" fmla="*/ 12 h 295"/>
                  <a:gd name="T66" fmla="*/ 118 w 1410"/>
                  <a:gd name="T67" fmla="*/ 3 h 295"/>
                  <a:gd name="T68" fmla="*/ 148 w 1410"/>
                  <a:gd name="T6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0" h="295">
                    <a:moveTo>
                      <a:pt x="148" y="0"/>
                    </a:moveTo>
                    <a:lnTo>
                      <a:pt x="1262" y="0"/>
                    </a:lnTo>
                    <a:lnTo>
                      <a:pt x="1292" y="3"/>
                    </a:lnTo>
                    <a:lnTo>
                      <a:pt x="1319" y="12"/>
                    </a:lnTo>
                    <a:lnTo>
                      <a:pt x="1345" y="25"/>
                    </a:lnTo>
                    <a:lnTo>
                      <a:pt x="1367" y="44"/>
                    </a:lnTo>
                    <a:lnTo>
                      <a:pt x="1385" y="65"/>
                    </a:lnTo>
                    <a:lnTo>
                      <a:pt x="1398" y="90"/>
                    </a:lnTo>
                    <a:lnTo>
                      <a:pt x="1407" y="118"/>
                    </a:lnTo>
                    <a:lnTo>
                      <a:pt x="1410" y="147"/>
                    </a:lnTo>
                    <a:lnTo>
                      <a:pt x="1407" y="177"/>
                    </a:lnTo>
                    <a:lnTo>
                      <a:pt x="1398" y="205"/>
                    </a:lnTo>
                    <a:lnTo>
                      <a:pt x="1385" y="230"/>
                    </a:lnTo>
                    <a:lnTo>
                      <a:pt x="1367" y="252"/>
                    </a:lnTo>
                    <a:lnTo>
                      <a:pt x="1345" y="270"/>
                    </a:lnTo>
                    <a:lnTo>
                      <a:pt x="1319" y="284"/>
                    </a:lnTo>
                    <a:lnTo>
                      <a:pt x="1292" y="292"/>
                    </a:lnTo>
                    <a:lnTo>
                      <a:pt x="1262" y="295"/>
                    </a:lnTo>
                    <a:lnTo>
                      <a:pt x="148" y="295"/>
                    </a:lnTo>
                    <a:lnTo>
                      <a:pt x="118" y="292"/>
                    </a:lnTo>
                    <a:lnTo>
                      <a:pt x="91" y="284"/>
                    </a:lnTo>
                    <a:lnTo>
                      <a:pt x="65" y="270"/>
                    </a:lnTo>
                    <a:lnTo>
                      <a:pt x="43" y="252"/>
                    </a:lnTo>
                    <a:lnTo>
                      <a:pt x="25" y="230"/>
                    </a:lnTo>
                    <a:lnTo>
                      <a:pt x="12" y="205"/>
                    </a:lnTo>
                    <a:lnTo>
                      <a:pt x="3" y="177"/>
                    </a:lnTo>
                    <a:lnTo>
                      <a:pt x="0" y="147"/>
                    </a:lnTo>
                    <a:lnTo>
                      <a:pt x="3" y="118"/>
                    </a:lnTo>
                    <a:lnTo>
                      <a:pt x="12" y="90"/>
                    </a:lnTo>
                    <a:lnTo>
                      <a:pt x="25" y="65"/>
                    </a:lnTo>
                    <a:lnTo>
                      <a:pt x="43" y="44"/>
                    </a:lnTo>
                    <a:lnTo>
                      <a:pt x="65" y="25"/>
                    </a:lnTo>
                    <a:lnTo>
                      <a:pt x="91" y="12"/>
                    </a:lnTo>
                    <a:lnTo>
                      <a:pt x="118" y="3"/>
                    </a:lnTo>
                    <a:lnTo>
                      <a:pt x="148"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06" name="开路设计23-3"/>
              <p:cNvSpPr/>
              <p:nvPr/>
            </p:nvSpPr>
            <p:spPr bwMode="auto">
              <a:xfrm>
                <a:off x="2292" y="365"/>
                <a:ext cx="71" cy="24"/>
              </a:xfrm>
              <a:custGeom>
                <a:avLst/>
                <a:gdLst>
                  <a:gd name="T0" fmla="*/ 148 w 853"/>
                  <a:gd name="T1" fmla="*/ 0 h 294"/>
                  <a:gd name="T2" fmla="*/ 705 w 853"/>
                  <a:gd name="T3" fmla="*/ 0 h 294"/>
                  <a:gd name="T4" fmla="*/ 735 w 853"/>
                  <a:gd name="T5" fmla="*/ 3 h 294"/>
                  <a:gd name="T6" fmla="*/ 763 w 853"/>
                  <a:gd name="T7" fmla="*/ 11 h 294"/>
                  <a:gd name="T8" fmla="*/ 789 w 853"/>
                  <a:gd name="T9" fmla="*/ 25 h 294"/>
                  <a:gd name="T10" fmla="*/ 810 w 853"/>
                  <a:gd name="T11" fmla="*/ 42 h 294"/>
                  <a:gd name="T12" fmla="*/ 829 w 853"/>
                  <a:gd name="T13" fmla="*/ 65 h 294"/>
                  <a:gd name="T14" fmla="*/ 842 w 853"/>
                  <a:gd name="T15" fmla="*/ 89 h 294"/>
                  <a:gd name="T16" fmla="*/ 850 w 853"/>
                  <a:gd name="T17" fmla="*/ 117 h 294"/>
                  <a:gd name="T18" fmla="*/ 853 w 853"/>
                  <a:gd name="T19" fmla="*/ 147 h 294"/>
                  <a:gd name="T20" fmla="*/ 850 w 853"/>
                  <a:gd name="T21" fmla="*/ 177 h 294"/>
                  <a:gd name="T22" fmla="*/ 842 w 853"/>
                  <a:gd name="T23" fmla="*/ 204 h 294"/>
                  <a:gd name="T24" fmla="*/ 829 w 853"/>
                  <a:gd name="T25" fmla="*/ 229 h 294"/>
                  <a:gd name="T26" fmla="*/ 810 w 853"/>
                  <a:gd name="T27" fmla="*/ 251 h 294"/>
                  <a:gd name="T28" fmla="*/ 789 w 853"/>
                  <a:gd name="T29" fmla="*/ 268 h 294"/>
                  <a:gd name="T30" fmla="*/ 763 w 853"/>
                  <a:gd name="T31" fmla="*/ 283 h 294"/>
                  <a:gd name="T32" fmla="*/ 735 w 853"/>
                  <a:gd name="T33" fmla="*/ 291 h 294"/>
                  <a:gd name="T34" fmla="*/ 705 w 853"/>
                  <a:gd name="T35" fmla="*/ 294 h 294"/>
                  <a:gd name="T36" fmla="*/ 148 w 853"/>
                  <a:gd name="T37" fmla="*/ 294 h 294"/>
                  <a:gd name="T38" fmla="*/ 118 w 853"/>
                  <a:gd name="T39" fmla="*/ 291 h 294"/>
                  <a:gd name="T40" fmla="*/ 91 w 853"/>
                  <a:gd name="T41" fmla="*/ 283 h 294"/>
                  <a:gd name="T42" fmla="*/ 65 w 853"/>
                  <a:gd name="T43" fmla="*/ 268 h 294"/>
                  <a:gd name="T44" fmla="*/ 43 w 853"/>
                  <a:gd name="T45" fmla="*/ 251 h 294"/>
                  <a:gd name="T46" fmla="*/ 25 w 853"/>
                  <a:gd name="T47" fmla="*/ 229 h 294"/>
                  <a:gd name="T48" fmla="*/ 12 w 853"/>
                  <a:gd name="T49" fmla="*/ 204 h 294"/>
                  <a:gd name="T50" fmla="*/ 3 w 853"/>
                  <a:gd name="T51" fmla="*/ 177 h 294"/>
                  <a:gd name="T52" fmla="*/ 0 w 853"/>
                  <a:gd name="T53" fmla="*/ 147 h 294"/>
                  <a:gd name="T54" fmla="*/ 3 w 853"/>
                  <a:gd name="T55" fmla="*/ 117 h 294"/>
                  <a:gd name="T56" fmla="*/ 12 w 853"/>
                  <a:gd name="T57" fmla="*/ 89 h 294"/>
                  <a:gd name="T58" fmla="*/ 25 w 853"/>
                  <a:gd name="T59" fmla="*/ 65 h 294"/>
                  <a:gd name="T60" fmla="*/ 43 w 853"/>
                  <a:gd name="T61" fmla="*/ 42 h 294"/>
                  <a:gd name="T62" fmla="*/ 65 w 853"/>
                  <a:gd name="T63" fmla="*/ 25 h 294"/>
                  <a:gd name="T64" fmla="*/ 91 w 853"/>
                  <a:gd name="T65" fmla="*/ 11 h 294"/>
                  <a:gd name="T66" fmla="*/ 118 w 853"/>
                  <a:gd name="T67" fmla="*/ 3 h 294"/>
                  <a:gd name="T68" fmla="*/ 148 w 853"/>
                  <a:gd name="T6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3" h="294">
                    <a:moveTo>
                      <a:pt x="148" y="0"/>
                    </a:moveTo>
                    <a:lnTo>
                      <a:pt x="705" y="0"/>
                    </a:lnTo>
                    <a:lnTo>
                      <a:pt x="735" y="3"/>
                    </a:lnTo>
                    <a:lnTo>
                      <a:pt x="763" y="11"/>
                    </a:lnTo>
                    <a:lnTo>
                      <a:pt x="789" y="25"/>
                    </a:lnTo>
                    <a:lnTo>
                      <a:pt x="810" y="42"/>
                    </a:lnTo>
                    <a:lnTo>
                      <a:pt x="829" y="65"/>
                    </a:lnTo>
                    <a:lnTo>
                      <a:pt x="842" y="89"/>
                    </a:lnTo>
                    <a:lnTo>
                      <a:pt x="850" y="117"/>
                    </a:lnTo>
                    <a:lnTo>
                      <a:pt x="853" y="147"/>
                    </a:lnTo>
                    <a:lnTo>
                      <a:pt x="850" y="177"/>
                    </a:lnTo>
                    <a:lnTo>
                      <a:pt x="842" y="204"/>
                    </a:lnTo>
                    <a:lnTo>
                      <a:pt x="829" y="229"/>
                    </a:lnTo>
                    <a:lnTo>
                      <a:pt x="810" y="251"/>
                    </a:lnTo>
                    <a:lnTo>
                      <a:pt x="789" y="268"/>
                    </a:lnTo>
                    <a:lnTo>
                      <a:pt x="763" y="283"/>
                    </a:lnTo>
                    <a:lnTo>
                      <a:pt x="735" y="291"/>
                    </a:lnTo>
                    <a:lnTo>
                      <a:pt x="705" y="294"/>
                    </a:lnTo>
                    <a:lnTo>
                      <a:pt x="148" y="294"/>
                    </a:lnTo>
                    <a:lnTo>
                      <a:pt x="118" y="291"/>
                    </a:lnTo>
                    <a:lnTo>
                      <a:pt x="91" y="283"/>
                    </a:lnTo>
                    <a:lnTo>
                      <a:pt x="65" y="268"/>
                    </a:lnTo>
                    <a:lnTo>
                      <a:pt x="43" y="251"/>
                    </a:lnTo>
                    <a:lnTo>
                      <a:pt x="25" y="229"/>
                    </a:lnTo>
                    <a:lnTo>
                      <a:pt x="12" y="204"/>
                    </a:lnTo>
                    <a:lnTo>
                      <a:pt x="3" y="177"/>
                    </a:lnTo>
                    <a:lnTo>
                      <a:pt x="0" y="147"/>
                    </a:lnTo>
                    <a:lnTo>
                      <a:pt x="3" y="117"/>
                    </a:lnTo>
                    <a:lnTo>
                      <a:pt x="12" y="89"/>
                    </a:lnTo>
                    <a:lnTo>
                      <a:pt x="25" y="65"/>
                    </a:lnTo>
                    <a:lnTo>
                      <a:pt x="43" y="42"/>
                    </a:lnTo>
                    <a:lnTo>
                      <a:pt x="65" y="25"/>
                    </a:lnTo>
                    <a:lnTo>
                      <a:pt x="91" y="11"/>
                    </a:lnTo>
                    <a:lnTo>
                      <a:pt x="118" y="3"/>
                    </a:lnTo>
                    <a:lnTo>
                      <a:pt x="148"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07" name="开路设计23-4"/>
              <p:cNvSpPr/>
              <p:nvPr/>
            </p:nvSpPr>
            <p:spPr bwMode="auto">
              <a:xfrm>
                <a:off x="2246" y="225"/>
                <a:ext cx="210" cy="270"/>
              </a:xfrm>
              <a:custGeom>
                <a:avLst/>
                <a:gdLst>
                  <a:gd name="T0" fmla="*/ 149 w 2524"/>
                  <a:gd name="T1" fmla="*/ 0 h 3239"/>
                  <a:gd name="T2" fmla="*/ 2375 w 2524"/>
                  <a:gd name="T3" fmla="*/ 0 h 3239"/>
                  <a:gd name="T4" fmla="*/ 2405 w 2524"/>
                  <a:gd name="T5" fmla="*/ 3 h 3239"/>
                  <a:gd name="T6" fmla="*/ 2433 w 2524"/>
                  <a:gd name="T7" fmla="*/ 11 h 3239"/>
                  <a:gd name="T8" fmla="*/ 2458 w 2524"/>
                  <a:gd name="T9" fmla="*/ 25 h 3239"/>
                  <a:gd name="T10" fmla="*/ 2480 w 2524"/>
                  <a:gd name="T11" fmla="*/ 42 h 3239"/>
                  <a:gd name="T12" fmla="*/ 2498 w 2524"/>
                  <a:gd name="T13" fmla="*/ 65 h 3239"/>
                  <a:gd name="T14" fmla="*/ 2512 w 2524"/>
                  <a:gd name="T15" fmla="*/ 89 h 3239"/>
                  <a:gd name="T16" fmla="*/ 2521 w 2524"/>
                  <a:gd name="T17" fmla="*/ 117 h 3239"/>
                  <a:gd name="T18" fmla="*/ 2524 w 2524"/>
                  <a:gd name="T19" fmla="*/ 146 h 3239"/>
                  <a:gd name="T20" fmla="*/ 2524 w 2524"/>
                  <a:gd name="T21" fmla="*/ 365 h 3239"/>
                  <a:gd name="T22" fmla="*/ 2227 w 2524"/>
                  <a:gd name="T23" fmla="*/ 876 h 3239"/>
                  <a:gd name="T24" fmla="*/ 2227 w 2524"/>
                  <a:gd name="T25" fmla="*/ 294 h 3239"/>
                  <a:gd name="T26" fmla="*/ 298 w 2524"/>
                  <a:gd name="T27" fmla="*/ 294 h 3239"/>
                  <a:gd name="T28" fmla="*/ 298 w 2524"/>
                  <a:gd name="T29" fmla="*/ 2944 h 3239"/>
                  <a:gd name="T30" fmla="*/ 2227 w 2524"/>
                  <a:gd name="T31" fmla="*/ 2944 h 3239"/>
                  <a:gd name="T32" fmla="*/ 2227 w 2524"/>
                  <a:gd name="T33" fmla="*/ 2578 h 3239"/>
                  <a:gd name="T34" fmla="*/ 2382 w 2524"/>
                  <a:gd name="T35" fmla="*/ 2476 h 3239"/>
                  <a:gd name="T36" fmla="*/ 2410 w 2524"/>
                  <a:gd name="T37" fmla="*/ 2454 h 3239"/>
                  <a:gd name="T38" fmla="*/ 2434 w 2524"/>
                  <a:gd name="T39" fmla="*/ 2430 h 3239"/>
                  <a:gd name="T40" fmla="*/ 2453 w 2524"/>
                  <a:gd name="T41" fmla="*/ 2402 h 3239"/>
                  <a:gd name="T42" fmla="*/ 2524 w 2524"/>
                  <a:gd name="T43" fmla="*/ 2280 h 3239"/>
                  <a:gd name="T44" fmla="*/ 2524 w 2524"/>
                  <a:gd name="T45" fmla="*/ 3092 h 3239"/>
                  <a:gd name="T46" fmla="*/ 2521 w 2524"/>
                  <a:gd name="T47" fmla="*/ 3121 h 3239"/>
                  <a:gd name="T48" fmla="*/ 2512 w 2524"/>
                  <a:gd name="T49" fmla="*/ 3149 h 3239"/>
                  <a:gd name="T50" fmla="*/ 2498 w 2524"/>
                  <a:gd name="T51" fmla="*/ 3174 h 3239"/>
                  <a:gd name="T52" fmla="*/ 2480 w 2524"/>
                  <a:gd name="T53" fmla="*/ 3196 h 3239"/>
                  <a:gd name="T54" fmla="*/ 2458 w 2524"/>
                  <a:gd name="T55" fmla="*/ 3214 h 3239"/>
                  <a:gd name="T56" fmla="*/ 2433 w 2524"/>
                  <a:gd name="T57" fmla="*/ 3227 h 3239"/>
                  <a:gd name="T58" fmla="*/ 2405 w 2524"/>
                  <a:gd name="T59" fmla="*/ 3236 h 3239"/>
                  <a:gd name="T60" fmla="*/ 2375 w 2524"/>
                  <a:gd name="T61" fmla="*/ 3239 h 3239"/>
                  <a:gd name="T62" fmla="*/ 149 w 2524"/>
                  <a:gd name="T63" fmla="*/ 3239 h 3239"/>
                  <a:gd name="T64" fmla="*/ 119 w 2524"/>
                  <a:gd name="T65" fmla="*/ 3236 h 3239"/>
                  <a:gd name="T66" fmla="*/ 91 w 2524"/>
                  <a:gd name="T67" fmla="*/ 3227 h 3239"/>
                  <a:gd name="T68" fmla="*/ 66 w 2524"/>
                  <a:gd name="T69" fmla="*/ 3214 h 3239"/>
                  <a:gd name="T70" fmla="*/ 44 w 2524"/>
                  <a:gd name="T71" fmla="*/ 3196 h 3239"/>
                  <a:gd name="T72" fmla="*/ 26 w 2524"/>
                  <a:gd name="T73" fmla="*/ 3174 h 3239"/>
                  <a:gd name="T74" fmla="*/ 12 w 2524"/>
                  <a:gd name="T75" fmla="*/ 3149 h 3239"/>
                  <a:gd name="T76" fmla="*/ 3 w 2524"/>
                  <a:gd name="T77" fmla="*/ 3121 h 3239"/>
                  <a:gd name="T78" fmla="*/ 0 w 2524"/>
                  <a:gd name="T79" fmla="*/ 3092 h 3239"/>
                  <a:gd name="T80" fmla="*/ 0 w 2524"/>
                  <a:gd name="T81" fmla="*/ 146 h 3239"/>
                  <a:gd name="T82" fmla="*/ 3 w 2524"/>
                  <a:gd name="T83" fmla="*/ 117 h 3239"/>
                  <a:gd name="T84" fmla="*/ 12 w 2524"/>
                  <a:gd name="T85" fmla="*/ 89 h 3239"/>
                  <a:gd name="T86" fmla="*/ 26 w 2524"/>
                  <a:gd name="T87" fmla="*/ 65 h 3239"/>
                  <a:gd name="T88" fmla="*/ 44 w 2524"/>
                  <a:gd name="T89" fmla="*/ 42 h 3239"/>
                  <a:gd name="T90" fmla="*/ 66 w 2524"/>
                  <a:gd name="T91" fmla="*/ 25 h 3239"/>
                  <a:gd name="T92" fmla="*/ 91 w 2524"/>
                  <a:gd name="T93" fmla="*/ 11 h 3239"/>
                  <a:gd name="T94" fmla="*/ 119 w 2524"/>
                  <a:gd name="T95" fmla="*/ 3 h 3239"/>
                  <a:gd name="T96" fmla="*/ 149 w 2524"/>
                  <a:gd name="T97" fmla="*/ 0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24" h="3239">
                    <a:moveTo>
                      <a:pt x="149" y="0"/>
                    </a:moveTo>
                    <a:lnTo>
                      <a:pt x="2375" y="0"/>
                    </a:lnTo>
                    <a:lnTo>
                      <a:pt x="2405" y="3"/>
                    </a:lnTo>
                    <a:lnTo>
                      <a:pt x="2433" y="11"/>
                    </a:lnTo>
                    <a:lnTo>
                      <a:pt x="2458" y="25"/>
                    </a:lnTo>
                    <a:lnTo>
                      <a:pt x="2480" y="42"/>
                    </a:lnTo>
                    <a:lnTo>
                      <a:pt x="2498" y="65"/>
                    </a:lnTo>
                    <a:lnTo>
                      <a:pt x="2512" y="89"/>
                    </a:lnTo>
                    <a:lnTo>
                      <a:pt x="2521" y="117"/>
                    </a:lnTo>
                    <a:lnTo>
                      <a:pt x="2524" y="146"/>
                    </a:lnTo>
                    <a:lnTo>
                      <a:pt x="2524" y="365"/>
                    </a:lnTo>
                    <a:lnTo>
                      <a:pt x="2227" y="876"/>
                    </a:lnTo>
                    <a:lnTo>
                      <a:pt x="2227" y="294"/>
                    </a:lnTo>
                    <a:lnTo>
                      <a:pt x="298" y="294"/>
                    </a:lnTo>
                    <a:lnTo>
                      <a:pt x="298" y="2944"/>
                    </a:lnTo>
                    <a:lnTo>
                      <a:pt x="2227" y="2944"/>
                    </a:lnTo>
                    <a:lnTo>
                      <a:pt x="2227" y="2578"/>
                    </a:lnTo>
                    <a:lnTo>
                      <a:pt x="2382" y="2476"/>
                    </a:lnTo>
                    <a:lnTo>
                      <a:pt x="2410" y="2454"/>
                    </a:lnTo>
                    <a:lnTo>
                      <a:pt x="2434" y="2430"/>
                    </a:lnTo>
                    <a:lnTo>
                      <a:pt x="2453" y="2402"/>
                    </a:lnTo>
                    <a:lnTo>
                      <a:pt x="2524" y="2280"/>
                    </a:lnTo>
                    <a:lnTo>
                      <a:pt x="2524" y="3092"/>
                    </a:lnTo>
                    <a:lnTo>
                      <a:pt x="2521" y="3121"/>
                    </a:lnTo>
                    <a:lnTo>
                      <a:pt x="2512" y="3149"/>
                    </a:lnTo>
                    <a:lnTo>
                      <a:pt x="2498" y="3174"/>
                    </a:lnTo>
                    <a:lnTo>
                      <a:pt x="2480" y="3196"/>
                    </a:lnTo>
                    <a:lnTo>
                      <a:pt x="2458" y="3214"/>
                    </a:lnTo>
                    <a:lnTo>
                      <a:pt x="2433" y="3227"/>
                    </a:lnTo>
                    <a:lnTo>
                      <a:pt x="2405" y="3236"/>
                    </a:lnTo>
                    <a:lnTo>
                      <a:pt x="2375" y="3239"/>
                    </a:lnTo>
                    <a:lnTo>
                      <a:pt x="149" y="3239"/>
                    </a:lnTo>
                    <a:lnTo>
                      <a:pt x="119" y="3236"/>
                    </a:lnTo>
                    <a:lnTo>
                      <a:pt x="91" y="3227"/>
                    </a:lnTo>
                    <a:lnTo>
                      <a:pt x="66" y="3214"/>
                    </a:lnTo>
                    <a:lnTo>
                      <a:pt x="44" y="3196"/>
                    </a:lnTo>
                    <a:lnTo>
                      <a:pt x="26" y="3174"/>
                    </a:lnTo>
                    <a:lnTo>
                      <a:pt x="12" y="3149"/>
                    </a:lnTo>
                    <a:lnTo>
                      <a:pt x="3" y="3121"/>
                    </a:lnTo>
                    <a:lnTo>
                      <a:pt x="0" y="3092"/>
                    </a:lnTo>
                    <a:lnTo>
                      <a:pt x="0" y="146"/>
                    </a:lnTo>
                    <a:lnTo>
                      <a:pt x="3" y="117"/>
                    </a:lnTo>
                    <a:lnTo>
                      <a:pt x="12" y="89"/>
                    </a:lnTo>
                    <a:lnTo>
                      <a:pt x="26" y="65"/>
                    </a:lnTo>
                    <a:lnTo>
                      <a:pt x="44" y="42"/>
                    </a:lnTo>
                    <a:lnTo>
                      <a:pt x="66" y="25"/>
                    </a:lnTo>
                    <a:lnTo>
                      <a:pt x="91" y="11"/>
                    </a:lnTo>
                    <a:lnTo>
                      <a:pt x="119" y="3"/>
                    </a:lnTo>
                    <a:lnTo>
                      <a:pt x="149"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08" name="开路设计23-5"/>
              <p:cNvSpPr>
                <a:spLocks noEditPoints="1"/>
              </p:cNvSpPr>
              <p:nvPr/>
            </p:nvSpPr>
            <p:spPr bwMode="auto">
              <a:xfrm>
                <a:off x="2388" y="255"/>
                <a:ext cx="130" cy="193"/>
              </a:xfrm>
              <a:custGeom>
                <a:avLst/>
                <a:gdLst>
                  <a:gd name="T0" fmla="*/ 128 w 1560"/>
                  <a:gd name="T1" fmla="*/ 1955 h 2321"/>
                  <a:gd name="T2" fmla="*/ 218 w 1560"/>
                  <a:gd name="T3" fmla="*/ 1998 h 2321"/>
                  <a:gd name="T4" fmla="*/ 302 w 1560"/>
                  <a:gd name="T5" fmla="*/ 2054 h 2321"/>
                  <a:gd name="T6" fmla="*/ 430 w 1560"/>
                  <a:gd name="T7" fmla="*/ 1939 h 2321"/>
                  <a:gd name="T8" fmla="*/ 382 w 1560"/>
                  <a:gd name="T9" fmla="*/ 1894 h 2321"/>
                  <a:gd name="T10" fmla="*/ 308 w 1560"/>
                  <a:gd name="T11" fmla="*/ 1844 h 2321"/>
                  <a:gd name="T12" fmla="*/ 240 w 1560"/>
                  <a:gd name="T13" fmla="*/ 1810 h 2321"/>
                  <a:gd name="T14" fmla="*/ 184 w 1560"/>
                  <a:gd name="T15" fmla="*/ 1791 h 2321"/>
                  <a:gd name="T16" fmla="*/ 138 w 1560"/>
                  <a:gd name="T17" fmla="*/ 1782 h 2321"/>
                  <a:gd name="T18" fmla="*/ 1096 w 1560"/>
                  <a:gd name="T19" fmla="*/ 0 h 2321"/>
                  <a:gd name="T20" fmla="*/ 1150 w 1560"/>
                  <a:gd name="T21" fmla="*/ 7 h 2321"/>
                  <a:gd name="T22" fmla="*/ 1216 w 1560"/>
                  <a:gd name="T23" fmla="*/ 25 h 2321"/>
                  <a:gd name="T24" fmla="*/ 1293 w 1560"/>
                  <a:gd name="T25" fmla="*/ 56 h 2321"/>
                  <a:gd name="T26" fmla="*/ 1379 w 1560"/>
                  <a:gd name="T27" fmla="*/ 106 h 2321"/>
                  <a:gd name="T28" fmla="*/ 1449 w 1560"/>
                  <a:gd name="T29" fmla="*/ 160 h 2321"/>
                  <a:gd name="T30" fmla="*/ 1498 w 1560"/>
                  <a:gd name="T31" fmla="*/ 211 h 2321"/>
                  <a:gd name="T32" fmla="*/ 1530 w 1560"/>
                  <a:gd name="T33" fmla="*/ 256 h 2321"/>
                  <a:gd name="T34" fmla="*/ 1549 w 1560"/>
                  <a:gd name="T35" fmla="*/ 291 h 2321"/>
                  <a:gd name="T36" fmla="*/ 1557 w 1560"/>
                  <a:gd name="T37" fmla="*/ 314 h 2321"/>
                  <a:gd name="T38" fmla="*/ 1560 w 1560"/>
                  <a:gd name="T39" fmla="*/ 337 h 2321"/>
                  <a:gd name="T40" fmla="*/ 1550 w 1560"/>
                  <a:gd name="T41" fmla="*/ 372 h 2321"/>
                  <a:gd name="T42" fmla="*/ 613 w 1560"/>
                  <a:gd name="T43" fmla="*/ 1979 h 2321"/>
                  <a:gd name="T44" fmla="*/ 114 w 1560"/>
                  <a:gd name="T45" fmla="*/ 2308 h 2321"/>
                  <a:gd name="T46" fmla="*/ 76 w 1560"/>
                  <a:gd name="T47" fmla="*/ 2321 h 2321"/>
                  <a:gd name="T48" fmla="*/ 36 w 1560"/>
                  <a:gd name="T49" fmla="*/ 2310 h 2321"/>
                  <a:gd name="T50" fmla="*/ 12 w 1560"/>
                  <a:gd name="T51" fmla="*/ 2289 h 2321"/>
                  <a:gd name="T52" fmla="*/ 0 w 1560"/>
                  <a:gd name="T53" fmla="*/ 2258 h 2321"/>
                  <a:gd name="T54" fmla="*/ 34 w 1560"/>
                  <a:gd name="T55" fmla="*/ 1667 h 2321"/>
                  <a:gd name="T56" fmla="*/ 44 w 1560"/>
                  <a:gd name="T57" fmla="*/ 1635 h 2321"/>
                  <a:gd name="T58" fmla="*/ 982 w 1560"/>
                  <a:gd name="T59" fmla="*/ 27 h 2321"/>
                  <a:gd name="T60" fmla="*/ 1014 w 1560"/>
                  <a:gd name="T61" fmla="*/ 7 h 2321"/>
                  <a:gd name="T62" fmla="*/ 1027 w 1560"/>
                  <a:gd name="T63" fmla="*/ 4 h 2321"/>
                  <a:gd name="T64" fmla="*/ 1055 w 1560"/>
                  <a:gd name="T65" fmla="*/ 0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0" h="2321">
                    <a:moveTo>
                      <a:pt x="138" y="1782"/>
                    </a:moveTo>
                    <a:lnTo>
                      <a:pt x="128" y="1955"/>
                    </a:lnTo>
                    <a:lnTo>
                      <a:pt x="173" y="1974"/>
                    </a:lnTo>
                    <a:lnTo>
                      <a:pt x="218" y="1998"/>
                    </a:lnTo>
                    <a:lnTo>
                      <a:pt x="262" y="2024"/>
                    </a:lnTo>
                    <a:lnTo>
                      <a:pt x="302" y="2054"/>
                    </a:lnTo>
                    <a:lnTo>
                      <a:pt x="446" y="1958"/>
                    </a:lnTo>
                    <a:lnTo>
                      <a:pt x="430" y="1939"/>
                    </a:lnTo>
                    <a:lnTo>
                      <a:pt x="408" y="1917"/>
                    </a:lnTo>
                    <a:lnTo>
                      <a:pt x="382" y="1894"/>
                    </a:lnTo>
                    <a:lnTo>
                      <a:pt x="348" y="1869"/>
                    </a:lnTo>
                    <a:lnTo>
                      <a:pt x="308" y="1844"/>
                    </a:lnTo>
                    <a:lnTo>
                      <a:pt x="273" y="1826"/>
                    </a:lnTo>
                    <a:lnTo>
                      <a:pt x="240" y="1810"/>
                    </a:lnTo>
                    <a:lnTo>
                      <a:pt x="210" y="1799"/>
                    </a:lnTo>
                    <a:lnTo>
                      <a:pt x="184" y="1791"/>
                    </a:lnTo>
                    <a:lnTo>
                      <a:pt x="160" y="1786"/>
                    </a:lnTo>
                    <a:lnTo>
                      <a:pt x="138" y="1782"/>
                    </a:lnTo>
                    <a:close/>
                    <a:moveTo>
                      <a:pt x="1073" y="0"/>
                    </a:moveTo>
                    <a:lnTo>
                      <a:pt x="1096" y="0"/>
                    </a:lnTo>
                    <a:lnTo>
                      <a:pt x="1122" y="2"/>
                    </a:lnTo>
                    <a:lnTo>
                      <a:pt x="1150" y="7"/>
                    </a:lnTo>
                    <a:lnTo>
                      <a:pt x="1181" y="14"/>
                    </a:lnTo>
                    <a:lnTo>
                      <a:pt x="1216" y="25"/>
                    </a:lnTo>
                    <a:lnTo>
                      <a:pt x="1253" y="39"/>
                    </a:lnTo>
                    <a:lnTo>
                      <a:pt x="1293" y="56"/>
                    </a:lnTo>
                    <a:lnTo>
                      <a:pt x="1335" y="80"/>
                    </a:lnTo>
                    <a:lnTo>
                      <a:pt x="1379" y="106"/>
                    </a:lnTo>
                    <a:lnTo>
                      <a:pt x="1417" y="133"/>
                    </a:lnTo>
                    <a:lnTo>
                      <a:pt x="1449" y="160"/>
                    </a:lnTo>
                    <a:lnTo>
                      <a:pt x="1476" y="186"/>
                    </a:lnTo>
                    <a:lnTo>
                      <a:pt x="1498" y="211"/>
                    </a:lnTo>
                    <a:lnTo>
                      <a:pt x="1516" y="234"/>
                    </a:lnTo>
                    <a:lnTo>
                      <a:pt x="1530" y="256"/>
                    </a:lnTo>
                    <a:lnTo>
                      <a:pt x="1540" y="275"/>
                    </a:lnTo>
                    <a:lnTo>
                      <a:pt x="1549" y="291"/>
                    </a:lnTo>
                    <a:lnTo>
                      <a:pt x="1554" y="305"/>
                    </a:lnTo>
                    <a:lnTo>
                      <a:pt x="1557" y="314"/>
                    </a:lnTo>
                    <a:lnTo>
                      <a:pt x="1558" y="319"/>
                    </a:lnTo>
                    <a:lnTo>
                      <a:pt x="1560" y="337"/>
                    </a:lnTo>
                    <a:lnTo>
                      <a:pt x="1557" y="355"/>
                    </a:lnTo>
                    <a:lnTo>
                      <a:pt x="1550" y="372"/>
                    </a:lnTo>
                    <a:lnTo>
                      <a:pt x="622" y="1966"/>
                    </a:lnTo>
                    <a:lnTo>
                      <a:pt x="613" y="1979"/>
                    </a:lnTo>
                    <a:lnTo>
                      <a:pt x="599" y="1991"/>
                    </a:lnTo>
                    <a:lnTo>
                      <a:pt x="114" y="2308"/>
                    </a:lnTo>
                    <a:lnTo>
                      <a:pt x="95" y="2317"/>
                    </a:lnTo>
                    <a:lnTo>
                      <a:pt x="76" y="2321"/>
                    </a:lnTo>
                    <a:lnTo>
                      <a:pt x="55" y="2318"/>
                    </a:lnTo>
                    <a:lnTo>
                      <a:pt x="36" y="2310"/>
                    </a:lnTo>
                    <a:lnTo>
                      <a:pt x="22" y="2301"/>
                    </a:lnTo>
                    <a:lnTo>
                      <a:pt x="12" y="2289"/>
                    </a:lnTo>
                    <a:lnTo>
                      <a:pt x="5" y="2275"/>
                    </a:lnTo>
                    <a:lnTo>
                      <a:pt x="0" y="2258"/>
                    </a:lnTo>
                    <a:lnTo>
                      <a:pt x="0" y="2242"/>
                    </a:lnTo>
                    <a:lnTo>
                      <a:pt x="34" y="1667"/>
                    </a:lnTo>
                    <a:lnTo>
                      <a:pt x="37" y="1651"/>
                    </a:lnTo>
                    <a:lnTo>
                      <a:pt x="44" y="1635"/>
                    </a:lnTo>
                    <a:lnTo>
                      <a:pt x="972" y="41"/>
                    </a:lnTo>
                    <a:lnTo>
                      <a:pt x="982" y="27"/>
                    </a:lnTo>
                    <a:lnTo>
                      <a:pt x="996" y="15"/>
                    </a:lnTo>
                    <a:lnTo>
                      <a:pt x="1014" y="7"/>
                    </a:lnTo>
                    <a:lnTo>
                      <a:pt x="1018" y="6"/>
                    </a:lnTo>
                    <a:lnTo>
                      <a:pt x="1027" y="4"/>
                    </a:lnTo>
                    <a:lnTo>
                      <a:pt x="1040" y="2"/>
                    </a:lnTo>
                    <a:lnTo>
                      <a:pt x="1055" y="0"/>
                    </a:lnTo>
                    <a:lnTo>
                      <a:pt x="1073"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09" name="开路设计23-6"/>
              <p:cNvSpPr/>
              <p:nvPr/>
            </p:nvSpPr>
            <p:spPr bwMode="auto">
              <a:xfrm>
                <a:off x="2285" y="410"/>
                <a:ext cx="95" cy="48"/>
              </a:xfrm>
              <a:custGeom>
                <a:avLst/>
                <a:gdLst>
                  <a:gd name="T0" fmla="*/ 546 w 1133"/>
                  <a:gd name="T1" fmla="*/ 5 h 580"/>
                  <a:gd name="T2" fmla="*/ 572 w 1133"/>
                  <a:gd name="T3" fmla="*/ 28 h 580"/>
                  <a:gd name="T4" fmla="*/ 580 w 1133"/>
                  <a:gd name="T5" fmla="*/ 109 h 580"/>
                  <a:gd name="T6" fmla="*/ 549 w 1133"/>
                  <a:gd name="T7" fmla="*/ 196 h 580"/>
                  <a:gd name="T8" fmla="*/ 559 w 1133"/>
                  <a:gd name="T9" fmla="*/ 238 h 580"/>
                  <a:gd name="T10" fmla="*/ 576 w 1133"/>
                  <a:gd name="T11" fmla="*/ 265 h 580"/>
                  <a:gd name="T12" fmla="*/ 625 w 1133"/>
                  <a:gd name="T13" fmla="*/ 273 h 580"/>
                  <a:gd name="T14" fmla="*/ 668 w 1133"/>
                  <a:gd name="T15" fmla="*/ 317 h 580"/>
                  <a:gd name="T16" fmla="*/ 680 w 1133"/>
                  <a:gd name="T17" fmla="*/ 351 h 580"/>
                  <a:gd name="T18" fmla="*/ 831 w 1133"/>
                  <a:gd name="T19" fmla="*/ 344 h 580"/>
                  <a:gd name="T20" fmla="*/ 977 w 1133"/>
                  <a:gd name="T21" fmla="*/ 359 h 580"/>
                  <a:gd name="T22" fmla="*/ 1096 w 1133"/>
                  <a:gd name="T23" fmla="*/ 366 h 580"/>
                  <a:gd name="T24" fmla="*/ 1127 w 1133"/>
                  <a:gd name="T25" fmla="*/ 392 h 580"/>
                  <a:gd name="T26" fmla="*/ 1132 w 1133"/>
                  <a:gd name="T27" fmla="*/ 432 h 580"/>
                  <a:gd name="T28" fmla="*/ 1110 w 1133"/>
                  <a:gd name="T29" fmla="*/ 466 h 580"/>
                  <a:gd name="T30" fmla="*/ 1046 w 1133"/>
                  <a:gd name="T31" fmla="*/ 473 h 580"/>
                  <a:gd name="T32" fmla="*/ 938 w 1133"/>
                  <a:gd name="T33" fmla="*/ 457 h 580"/>
                  <a:gd name="T34" fmla="*/ 827 w 1133"/>
                  <a:gd name="T35" fmla="*/ 443 h 580"/>
                  <a:gd name="T36" fmla="*/ 724 w 1133"/>
                  <a:gd name="T37" fmla="*/ 452 h 580"/>
                  <a:gd name="T38" fmla="*/ 666 w 1133"/>
                  <a:gd name="T39" fmla="*/ 477 h 580"/>
                  <a:gd name="T40" fmla="*/ 624 w 1133"/>
                  <a:gd name="T41" fmla="*/ 482 h 580"/>
                  <a:gd name="T42" fmla="*/ 591 w 1133"/>
                  <a:gd name="T43" fmla="*/ 468 h 580"/>
                  <a:gd name="T44" fmla="*/ 566 w 1133"/>
                  <a:gd name="T45" fmla="*/ 445 h 580"/>
                  <a:gd name="T46" fmla="*/ 561 w 1133"/>
                  <a:gd name="T47" fmla="*/ 399 h 580"/>
                  <a:gd name="T48" fmla="*/ 527 w 1133"/>
                  <a:gd name="T49" fmla="*/ 448 h 580"/>
                  <a:gd name="T50" fmla="*/ 486 w 1133"/>
                  <a:gd name="T51" fmla="*/ 462 h 580"/>
                  <a:gd name="T52" fmla="*/ 447 w 1133"/>
                  <a:gd name="T53" fmla="*/ 447 h 580"/>
                  <a:gd name="T54" fmla="*/ 431 w 1133"/>
                  <a:gd name="T55" fmla="*/ 411 h 580"/>
                  <a:gd name="T56" fmla="*/ 442 w 1133"/>
                  <a:gd name="T57" fmla="*/ 382 h 580"/>
                  <a:gd name="T58" fmla="*/ 450 w 1133"/>
                  <a:gd name="T59" fmla="*/ 362 h 580"/>
                  <a:gd name="T60" fmla="*/ 414 w 1133"/>
                  <a:gd name="T61" fmla="*/ 396 h 580"/>
                  <a:gd name="T62" fmla="*/ 372 w 1133"/>
                  <a:gd name="T63" fmla="*/ 420 h 580"/>
                  <a:gd name="T64" fmla="*/ 329 w 1133"/>
                  <a:gd name="T65" fmla="*/ 409 h 580"/>
                  <a:gd name="T66" fmla="*/ 308 w 1133"/>
                  <a:gd name="T67" fmla="*/ 372 h 580"/>
                  <a:gd name="T68" fmla="*/ 357 w 1133"/>
                  <a:gd name="T69" fmla="*/ 282 h 580"/>
                  <a:gd name="T70" fmla="*/ 248 w 1133"/>
                  <a:gd name="T71" fmla="*/ 385 h 580"/>
                  <a:gd name="T72" fmla="*/ 95 w 1133"/>
                  <a:gd name="T73" fmla="*/ 569 h 580"/>
                  <a:gd name="T74" fmla="*/ 48 w 1133"/>
                  <a:gd name="T75" fmla="*/ 579 h 580"/>
                  <a:gd name="T76" fmla="*/ 9 w 1133"/>
                  <a:gd name="T77" fmla="*/ 557 h 580"/>
                  <a:gd name="T78" fmla="*/ 2 w 1133"/>
                  <a:gd name="T79" fmla="*/ 517 h 580"/>
                  <a:gd name="T80" fmla="*/ 136 w 1133"/>
                  <a:gd name="T81" fmla="*/ 344 h 580"/>
                  <a:gd name="T82" fmla="*/ 338 w 1133"/>
                  <a:gd name="T83" fmla="*/ 121 h 580"/>
                  <a:gd name="T84" fmla="*/ 391 w 1133"/>
                  <a:gd name="T85" fmla="*/ 70 h 580"/>
                  <a:gd name="T86" fmla="*/ 454 w 1133"/>
                  <a:gd name="T87" fmla="*/ 21 h 580"/>
                  <a:gd name="T88" fmla="*/ 524 w 1133"/>
                  <a:gd name="T89" fmla="*/ 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33" h="580">
                    <a:moveTo>
                      <a:pt x="524" y="0"/>
                    </a:moveTo>
                    <a:lnTo>
                      <a:pt x="535" y="2"/>
                    </a:lnTo>
                    <a:lnTo>
                      <a:pt x="546" y="5"/>
                    </a:lnTo>
                    <a:lnTo>
                      <a:pt x="556" y="10"/>
                    </a:lnTo>
                    <a:lnTo>
                      <a:pt x="566" y="19"/>
                    </a:lnTo>
                    <a:lnTo>
                      <a:pt x="572" y="28"/>
                    </a:lnTo>
                    <a:lnTo>
                      <a:pt x="580" y="53"/>
                    </a:lnTo>
                    <a:lnTo>
                      <a:pt x="582" y="81"/>
                    </a:lnTo>
                    <a:lnTo>
                      <a:pt x="580" y="109"/>
                    </a:lnTo>
                    <a:lnTo>
                      <a:pt x="573" y="138"/>
                    </a:lnTo>
                    <a:lnTo>
                      <a:pt x="563" y="167"/>
                    </a:lnTo>
                    <a:lnTo>
                      <a:pt x="549" y="196"/>
                    </a:lnTo>
                    <a:lnTo>
                      <a:pt x="533" y="225"/>
                    </a:lnTo>
                    <a:lnTo>
                      <a:pt x="546" y="230"/>
                    </a:lnTo>
                    <a:lnTo>
                      <a:pt x="559" y="238"/>
                    </a:lnTo>
                    <a:lnTo>
                      <a:pt x="568" y="250"/>
                    </a:lnTo>
                    <a:lnTo>
                      <a:pt x="572" y="258"/>
                    </a:lnTo>
                    <a:lnTo>
                      <a:pt x="576" y="265"/>
                    </a:lnTo>
                    <a:lnTo>
                      <a:pt x="592" y="264"/>
                    </a:lnTo>
                    <a:lnTo>
                      <a:pt x="609" y="267"/>
                    </a:lnTo>
                    <a:lnTo>
                      <a:pt x="625" y="273"/>
                    </a:lnTo>
                    <a:lnTo>
                      <a:pt x="641" y="283"/>
                    </a:lnTo>
                    <a:lnTo>
                      <a:pt x="655" y="298"/>
                    </a:lnTo>
                    <a:lnTo>
                      <a:pt x="668" y="317"/>
                    </a:lnTo>
                    <a:lnTo>
                      <a:pt x="676" y="331"/>
                    </a:lnTo>
                    <a:lnTo>
                      <a:pt x="679" y="342"/>
                    </a:lnTo>
                    <a:lnTo>
                      <a:pt x="680" y="351"/>
                    </a:lnTo>
                    <a:lnTo>
                      <a:pt x="732" y="344"/>
                    </a:lnTo>
                    <a:lnTo>
                      <a:pt x="782" y="343"/>
                    </a:lnTo>
                    <a:lnTo>
                      <a:pt x="831" y="344"/>
                    </a:lnTo>
                    <a:lnTo>
                      <a:pt x="880" y="349"/>
                    </a:lnTo>
                    <a:lnTo>
                      <a:pt x="928" y="354"/>
                    </a:lnTo>
                    <a:lnTo>
                      <a:pt x="977" y="359"/>
                    </a:lnTo>
                    <a:lnTo>
                      <a:pt x="1028" y="362"/>
                    </a:lnTo>
                    <a:lnTo>
                      <a:pt x="1080" y="364"/>
                    </a:lnTo>
                    <a:lnTo>
                      <a:pt x="1096" y="366"/>
                    </a:lnTo>
                    <a:lnTo>
                      <a:pt x="1110" y="372"/>
                    </a:lnTo>
                    <a:lnTo>
                      <a:pt x="1120" y="381"/>
                    </a:lnTo>
                    <a:lnTo>
                      <a:pt x="1127" y="392"/>
                    </a:lnTo>
                    <a:lnTo>
                      <a:pt x="1132" y="405"/>
                    </a:lnTo>
                    <a:lnTo>
                      <a:pt x="1133" y="419"/>
                    </a:lnTo>
                    <a:lnTo>
                      <a:pt x="1132" y="432"/>
                    </a:lnTo>
                    <a:lnTo>
                      <a:pt x="1127" y="445"/>
                    </a:lnTo>
                    <a:lnTo>
                      <a:pt x="1120" y="456"/>
                    </a:lnTo>
                    <a:lnTo>
                      <a:pt x="1110" y="466"/>
                    </a:lnTo>
                    <a:lnTo>
                      <a:pt x="1096" y="472"/>
                    </a:lnTo>
                    <a:lnTo>
                      <a:pt x="1080" y="474"/>
                    </a:lnTo>
                    <a:lnTo>
                      <a:pt x="1046" y="473"/>
                    </a:lnTo>
                    <a:lnTo>
                      <a:pt x="1011" y="469"/>
                    </a:lnTo>
                    <a:lnTo>
                      <a:pt x="974" y="464"/>
                    </a:lnTo>
                    <a:lnTo>
                      <a:pt x="938" y="457"/>
                    </a:lnTo>
                    <a:lnTo>
                      <a:pt x="901" y="451"/>
                    </a:lnTo>
                    <a:lnTo>
                      <a:pt x="864" y="446"/>
                    </a:lnTo>
                    <a:lnTo>
                      <a:pt x="827" y="443"/>
                    </a:lnTo>
                    <a:lnTo>
                      <a:pt x="792" y="442"/>
                    </a:lnTo>
                    <a:lnTo>
                      <a:pt x="757" y="445"/>
                    </a:lnTo>
                    <a:lnTo>
                      <a:pt x="724" y="452"/>
                    </a:lnTo>
                    <a:lnTo>
                      <a:pt x="692" y="465"/>
                    </a:lnTo>
                    <a:lnTo>
                      <a:pt x="680" y="471"/>
                    </a:lnTo>
                    <a:lnTo>
                      <a:pt x="666" y="477"/>
                    </a:lnTo>
                    <a:lnTo>
                      <a:pt x="652" y="482"/>
                    </a:lnTo>
                    <a:lnTo>
                      <a:pt x="639" y="484"/>
                    </a:lnTo>
                    <a:lnTo>
                      <a:pt x="624" y="482"/>
                    </a:lnTo>
                    <a:lnTo>
                      <a:pt x="614" y="478"/>
                    </a:lnTo>
                    <a:lnTo>
                      <a:pt x="603" y="473"/>
                    </a:lnTo>
                    <a:lnTo>
                      <a:pt x="591" y="468"/>
                    </a:lnTo>
                    <a:lnTo>
                      <a:pt x="581" y="462"/>
                    </a:lnTo>
                    <a:lnTo>
                      <a:pt x="573" y="454"/>
                    </a:lnTo>
                    <a:lnTo>
                      <a:pt x="566" y="445"/>
                    </a:lnTo>
                    <a:lnTo>
                      <a:pt x="562" y="433"/>
                    </a:lnTo>
                    <a:lnTo>
                      <a:pt x="561" y="415"/>
                    </a:lnTo>
                    <a:lnTo>
                      <a:pt x="561" y="399"/>
                    </a:lnTo>
                    <a:lnTo>
                      <a:pt x="549" y="419"/>
                    </a:lnTo>
                    <a:lnTo>
                      <a:pt x="537" y="437"/>
                    </a:lnTo>
                    <a:lnTo>
                      <a:pt x="527" y="448"/>
                    </a:lnTo>
                    <a:lnTo>
                      <a:pt x="514" y="456"/>
                    </a:lnTo>
                    <a:lnTo>
                      <a:pt x="500" y="461"/>
                    </a:lnTo>
                    <a:lnTo>
                      <a:pt x="486" y="462"/>
                    </a:lnTo>
                    <a:lnTo>
                      <a:pt x="471" y="460"/>
                    </a:lnTo>
                    <a:lnTo>
                      <a:pt x="458" y="454"/>
                    </a:lnTo>
                    <a:lnTo>
                      <a:pt x="447" y="447"/>
                    </a:lnTo>
                    <a:lnTo>
                      <a:pt x="437" y="437"/>
                    </a:lnTo>
                    <a:lnTo>
                      <a:pt x="432" y="425"/>
                    </a:lnTo>
                    <a:lnTo>
                      <a:pt x="431" y="411"/>
                    </a:lnTo>
                    <a:lnTo>
                      <a:pt x="435" y="394"/>
                    </a:lnTo>
                    <a:lnTo>
                      <a:pt x="438" y="388"/>
                    </a:lnTo>
                    <a:lnTo>
                      <a:pt x="442" y="382"/>
                    </a:lnTo>
                    <a:lnTo>
                      <a:pt x="442" y="382"/>
                    </a:lnTo>
                    <a:lnTo>
                      <a:pt x="441" y="382"/>
                    </a:lnTo>
                    <a:lnTo>
                      <a:pt x="450" y="362"/>
                    </a:lnTo>
                    <a:lnTo>
                      <a:pt x="436" y="371"/>
                    </a:lnTo>
                    <a:lnTo>
                      <a:pt x="424" y="382"/>
                    </a:lnTo>
                    <a:lnTo>
                      <a:pt x="414" y="396"/>
                    </a:lnTo>
                    <a:lnTo>
                      <a:pt x="401" y="409"/>
                    </a:lnTo>
                    <a:lnTo>
                      <a:pt x="387" y="417"/>
                    </a:lnTo>
                    <a:lnTo>
                      <a:pt x="372" y="420"/>
                    </a:lnTo>
                    <a:lnTo>
                      <a:pt x="356" y="420"/>
                    </a:lnTo>
                    <a:lnTo>
                      <a:pt x="342" y="416"/>
                    </a:lnTo>
                    <a:lnTo>
                      <a:pt x="329" y="409"/>
                    </a:lnTo>
                    <a:lnTo>
                      <a:pt x="318" y="398"/>
                    </a:lnTo>
                    <a:lnTo>
                      <a:pt x="311" y="386"/>
                    </a:lnTo>
                    <a:lnTo>
                      <a:pt x="308" y="372"/>
                    </a:lnTo>
                    <a:lnTo>
                      <a:pt x="310" y="357"/>
                    </a:lnTo>
                    <a:lnTo>
                      <a:pt x="317" y="340"/>
                    </a:lnTo>
                    <a:lnTo>
                      <a:pt x="357" y="282"/>
                    </a:lnTo>
                    <a:lnTo>
                      <a:pt x="396" y="222"/>
                    </a:lnTo>
                    <a:lnTo>
                      <a:pt x="320" y="303"/>
                    </a:lnTo>
                    <a:lnTo>
                      <a:pt x="248" y="385"/>
                    </a:lnTo>
                    <a:lnTo>
                      <a:pt x="176" y="471"/>
                    </a:lnTo>
                    <a:lnTo>
                      <a:pt x="107" y="557"/>
                    </a:lnTo>
                    <a:lnTo>
                      <a:pt x="95" y="569"/>
                    </a:lnTo>
                    <a:lnTo>
                      <a:pt x="79" y="577"/>
                    </a:lnTo>
                    <a:lnTo>
                      <a:pt x="64" y="580"/>
                    </a:lnTo>
                    <a:lnTo>
                      <a:pt x="48" y="579"/>
                    </a:lnTo>
                    <a:lnTo>
                      <a:pt x="33" y="575"/>
                    </a:lnTo>
                    <a:lnTo>
                      <a:pt x="21" y="567"/>
                    </a:lnTo>
                    <a:lnTo>
                      <a:pt x="9" y="557"/>
                    </a:lnTo>
                    <a:lnTo>
                      <a:pt x="2" y="545"/>
                    </a:lnTo>
                    <a:lnTo>
                      <a:pt x="0" y="531"/>
                    </a:lnTo>
                    <a:lnTo>
                      <a:pt x="2" y="517"/>
                    </a:lnTo>
                    <a:lnTo>
                      <a:pt x="11" y="501"/>
                    </a:lnTo>
                    <a:lnTo>
                      <a:pt x="73" y="423"/>
                    </a:lnTo>
                    <a:lnTo>
                      <a:pt x="136" y="344"/>
                    </a:lnTo>
                    <a:lnTo>
                      <a:pt x="200" y="268"/>
                    </a:lnTo>
                    <a:lnTo>
                      <a:pt x="268" y="193"/>
                    </a:lnTo>
                    <a:lnTo>
                      <a:pt x="338" y="121"/>
                    </a:lnTo>
                    <a:lnTo>
                      <a:pt x="354" y="105"/>
                    </a:lnTo>
                    <a:lnTo>
                      <a:pt x="373" y="88"/>
                    </a:lnTo>
                    <a:lnTo>
                      <a:pt x="391" y="70"/>
                    </a:lnTo>
                    <a:lnTo>
                      <a:pt x="411" y="51"/>
                    </a:lnTo>
                    <a:lnTo>
                      <a:pt x="431" y="35"/>
                    </a:lnTo>
                    <a:lnTo>
                      <a:pt x="454" y="21"/>
                    </a:lnTo>
                    <a:lnTo>
                      <a:pt x="476" y="9"/>
                    </a:lnTo>
                    <a:lnTo>
                      <a:pt x="500" y="2"/>
                    </a:lnTo>
                    <a:lnTo>
                      <a:pt x="524" y="0"/>
                    </a:lnTo>
                    <a:close/>
                  </a:path>
                </a:pathLst>
              </a:custGeom>
              <a:grp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grpSp>
        <p:nvGrpSpPr>
          <p:cNvPr id="8" name="组合 7"/>
          <p:cNvGrpSpPr/>
          <p:nvPr/>
        </p:nvGrpSpPr>
        <p:grpSpPr>
          <a:xfrm>
            <a:off x="3417570" y="2238375"/>
            <a:ext cx="1821815" cy="1383665"/>
            <a:chOff x="5382" y="3525"/>
            <a:chExt cx="2869" cy="2179"/>
          </a:xfrm>
        </p:grpSpPr>
        <p:sp>
          <p:nvSpPr>
            <p:cNvPr id="5" name="文本框 4"/>
            <p:cNvSpPr txBox="1"/>
            <p:nvPr/>
          </p:nvSpPr>
          <p:spPr>
            <a:xfrm>
              <a:off x="5523" y="4172"/>
              <a:ext cx="2588" cy="1532"/>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6" name="文本框 5"/>
            <p:cNvSpPr txBox="1"/>
            <p:nvPr/>
          </p:nvSpPr>
          <p:spPr>
            <a:xfrm>
              <a:off x="5382" y="3525"/>
              <a:ext cx="2869" cy="625"/>
            </a:xfrm>
            <a:prstGeom prst="rect">
              <a:avLst/>
            </a:prstGeom>
            <a:noFill/>
          </p:spPr>
          <p:txBody>
            <a:bodyPr wrap="square">
              <a:spAutoFit/>
            </a:bodyPr>
            <a:lstStyle/>
            <a:p>
              <a:pPr algn="ctr">
                <a:lnSpc>
                  <a:spcPct val="120000"/>
                </a:lnSpc>
              </a:pPr>
              <a:r>
                <a:rPr lang="zh-CN" altLang="en-US" b="1" dirty="0">
                  <a:solidFill>
                    <a:schemeClr val="tx1">
                      <a:lumMod val="65000"/>
                      <a:lumOff val="35000"/>
                    </a:schemeClr>
                  </a:solidFill>
                  <a:cs typeface="+mn-ea"/>
                  <a:sym typeface="+mn-lt"/>
                </a:rPr>
                <a:t>单击输入标题</a:t>
              </a:r>
            </a:p>
          </p:txBody>
        </p:sp>
      </p:grpSp>
      <p:grpSp>
        <p:nvGrpSpPr>
          <p:cNvPr id="9" name="组合 8"/>
          <p:cNvGrpSpPr/>
          <p:nvPr/>
        </p:nvGrpSpPr>
        <p:grpSpPr>
          <a:xfrm>
            <a:off x="6907530" y="2238375"/>
            <a:ext cx="1821815" cy="1383665"/>
            <a:chOff x="5382" y="3525"/>
            <a:chExt cx="2869" cy="2179"/>
          </a:xfrm>
        </p:grpSpPr>
        <p:sp>
          <p:nvSpPr>
            <p:cNvPr id="10" name="文本框 9"/>
            <p:cNvSpPr txBox="1"/>
            <p:nvPr/>
          </p:nvSpPr>
          <p:spPr>
            <a:xfrm>
              <a:off x="5523" y="4172"/>
              <a:ext cx="2588" cy="1532"/>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12" name="文本框 11"/>
            <p:cNvSpPr txBox="1"/>
            <p:nvPr/>
          </p:nvSpPr>
          <p:spPr>
            <a:xfrm>
              <a:off x="5382" y="3525"/>
              <a:ext cx="2869" cy="625"/>
            </a:xfrm>
            <a:prstGeom prst="rect">
              <a:avLst/>
            </a:prstGeom>
            <a:noFill/>
          </p:spPr>
          <p:txBody>
            <a:bodyPr wrap="square">
              <a:spAutoFit/>
            </a:bodyPr>
            <a:lstStyle/>
            <a:p>
              <a:pPr algn="ctr">
                <a:lnSpc>
                  <a:spcPct val="120000"/>
                </a:lnSpc>
              </a:pPr>
              <a:r>
                <a:rPr lang="zh-CN" altLang="en-US" b="1" dirty="0">
                  <a:solidFill>
                    <a:schemeClr val="tx1">
                      <a:lumMod val="65000"/>
                      <a:lumOff val="35000"/>
                    </a:schemeClr>
                  </a:solidFill>
                  <a:cs typeface="+mn-ea"/>
                  <a:sym typeface="+mn-lt"/>
                </a:rPr>
                <a:t>单击输入标题</a:t>
              </a:r>
            </a:p>
          </p:txBody>
        </p:sp>
      </p:grpSp>
      <p:grpSp>
        <p:nvGrpSpPr>
          <p:cNvPr id="13" name="组合 12"/>
          <p:cNvGrpSpPr/>
          <p:nvPr/>
        </p:nvGrpSpPr>
        <p:grpSpPr>
          <a:xfrm>
            <a:off x="5179060" y="4458970"/>
            <a:ext cx="1821815" cy="1383665"/>
            <a:chOff x="5382" y="3525"/>
            <a:chExt cx="2869" cy="2179"/>
          </a:xfrm>
        </p:grpSpPr>
        <p:sp>
          <p:nvSpPr>
            <p:cNvPr id="15" name="文本框 14"/>
            <p:cNvSpPr txBox="1"/>
            <p:nvPr/>
          </p:nvSpPr>
          <p:spPr>
            <a:xfrm>
              <a:off x="5523" y="4172"/>
              <a:ext cx="2588" cy="1532"/>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16" name="文本框 15"/>
            <p:cNvSpPr txBox="1"/>
            <p:nvPr/>
          </p:nvSpPr>
          <p:spPr>
            <a:xfrm>
              <a:off x="5382" y="3525"/>
              <a:ext cx="2869" cy="625"/>
            </a:xfrm>
            <a:prstGeom prst="rect">
              <a:avLst/>
            </a:prstGeom>
            <a:noFill/>
          </p:spPr>
          <p:txBody>
            <a:bodyPr wrap="square">
              <a:spAutoFit/>
            </a:bodyPr>
            <a:lstStyle/>
            <a:p>
              <a:pPr algn="ctr">
                <a:lnSpc>
                  <a:spcPct val="120000"/>
                </a:lnSpc>
              </a:pPr>
              <a:r>
                <a:rPr lang="zh-CN" altLang="en-US" b="1" dirty="0">
                  <a:solidFill>
                    <a:schemeClr val="tx1">
                      <a:lumMod val="65000"/>
                      <a:lumOff val="35000"/>
                    </a:schemeClr>
                  </a:solidFill>
                  <a:cs typeface="+mn-ea"/>
                  <a:sym typeface="+mn-lt"/>
                </a:rPr>
                <a:t>单击输入标题</a:t>
              </a:r>
            </a:p>
          </p:txBody>
        </p:sp>
      </p:grpSp>
      <p:grpSp>
        <p:nvGrpSpPr>
          <p:cNvPr id="17" name="组合 16"/>
          <p:cNvGrpSpPr/>
          <p:nvPr/>
        </p:nvGrpSpPr>
        <p:grpSpPr>
          <a:xfrm>
            <a:off x="8834120" y="4458970"/>
            <a:ext cx="1821815" cy="1383665"/>
            <a:chOff x="5382" y="3525"/>
            <a:chExt cx="2869" cy="2179"/>
          </a:xfrm>
        </p:grpSpPr>
        <p:sp>
          <p:nvSpPr>
            <p:cNvPr id="18" name="文本框 17"/>
            <p:cNvSpPr txBox="1"/>
            <p:nvPr/>
          </p:nvSpPr>
          <p:spPr>
            <a:xfrm>
              <a:off x="5523" y="4172"/>
              <a:ext cx="2588" cy="1532"/>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19" name="文本框 18"/>
            <p:cNvSpPr txBox="1"/>
            <p:nvPr/>
          </p:nvSpPr>
          <p:spPr>
            <a:xfrm>
              <a:off x="5382" y="3525"/>
              <a:ext cx="2869" cy="625"/>
            </a:xfrm>
            <a:prstGeom prst="rect">
              <a:avLst/>
            </a:prstGeom>
            <a:noFill/>
          </p:spPr>
          <p:txBody>
            <a:bodyPr wrap="square">
              <a:spAutoFit/>
            </a:bodyPr>
            <a:lstStyle/>
            <a:p>
              <a:pPr algn="ctr">
                <a:lnSpc>
                  <a:spcPct val="120000"/>
                </a:lnSpc>
              </a:pPr>
              <a:r>
                <a:rPr lang="zh-CN" altLang="en-US" b="1" dirty="0">
                  <a:solidFill>
                    <a:schemeClr val="tx1">
                      <a:lumMod val="65000"/>
                      <a:lumOff val="35000"/>
                    </a:schemeClr>
                  </a:solidFill>
                  <a:cs typeface="+mn-ea"/>
                  <a:sym typeface="+mn-lt"/>
                </a:rPr>
                <a:t>单击输入标题</a:t>
              </a:r>
            </a:p>
          </p:txBody>
        </p:sp>
      </p:grpSp>
      <p:grpSp>
        <p:nvGrpSpPr>
          <p:cNvPr id="24" name="组合 23"/>
          <p:cNvGrpSpPr/>
          <p:nvPr/>
        </p:nvGrpSpPr>
        <p:grpSpPr>
          <a:xfrm>
            <a:off x="1524000" y="4458970"/>
            <a:ext cx="1821815" cy="1383665"/>
            <a:chOff x="5382" y="3525"/>
            <a:chExt cx="2869" cy="2179"/>
          </a:xfrm>
        </p:grpSpPr>
        <p:sp>
          <p:nvSpPr>
            <p:cNvPr id="25" name="文本框 24"/>
            <p:cNvSpPr txBox="1"/>
            <p:nvPr/>
          </p:nvSpPr>
          <p:spPr>
            <a:xfrm>
              <a:off x="5523" y="4172"/>
              <a:ext cx="2588" cy="1532"/>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26" name="文本框 25"/>
            <p:cNvSpPr txBox="1"/>
            <p:nvPr/>
          </p:nvSpPr>
          <p:spPr>
            <a:xfrm>
              <a:off x="5382" y="3525"/>
              <a:ext cx="2869" cy="625"/>
            </a:xfrm>
            <a:prstGeom prst="rect">
              <a:avLst/>
            </a:prstGeom>
            <a:noFill/>
          </p:spPr>
          <p:txBody>
            <a:bodyPr wrap="square">
              <a:spAutoFit/>
            </a:bodyPr>
            <a:lstStyle/>
            <a:p>
              <a:pPr algn="ctr">
                <a:lnSpc>
                  <a:spcPct val="120000"/>
                </a:lnSpc>
              </a:pPr>
              <a:r>
                <a:rPr lang="zh-CN" altLang="en-US" b="1" dirty="0">
                  <a:solidFill>
                    <a:schemeClr val="tx1">
                      <a:lumMod val="65000"/>
                      <a:lumOff val="35000"/>
                    </a:schemeClr>
                  </a:solidFill>
                  <a:cs typeface="+mn-ea"/>
                  <a:sym typeface="+mn-lt"/>
                </a:rPr>
                <a:t>单击输入标题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48" presetClass="entr" presetSubtype="0" accel="5000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1000" fill="hold"/>
                                        <p:tgtEl>
                                          <p:spTgt spid="3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32"/>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32"/>
                                        </p:tgtEl>
                                        <p:attrNameLst>
                                          <p:attrName>ppt_y</p:attrName>
                                        </p:attrNameLst>
                                      </p:cBhvr>
                                      <p:tavLst>
                                        <p:tav tm="0">
                                          <p:val>
                                            <p:strVal val="#ppt_y"/>
                                          </p:val>
                                        </p:tav>
                                        <p:tav tm="100000">
                                          <p:val>
                                            <p:strVal val="#ppt_y"/>
                                          </p:val>
                                        </p:tav>
                                      </p:tavLst>
                                    </p:anim>
                                    <p:animEffect transition="in" filter="fade">
                                      <p:cBhvr>
                                        <p:cTn id="14" dur="1000"/>
                                        <p:tgtEl>
                                          <p:spTgt spid="32"/>
                                        </p:tgtEl>
                                      </p:cBhvr>
                                    </p:animEffect>
                                  </p:childTnLst>
                                </p:cTn>
                              </p:par>
                            </p:childTnLst>
                          </p:cTn>
                        </p:par>
                        <p:par>
                          <p:cTn id="15" fill="hold">
                            <p:stCondLst>
                              <p:cond delay="1500"/>
                            </p:stCondLst>
                            <p:childTnLst>
                              <p:par>
                                <p:cTn id="16" presetID="48" presetClass="entr" presetSubtype="0" accel="5000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1000" fill="hold"/>
                                        <p:tgtEl>
                                          <p:spTgt spid="3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30"/>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30"/>
                                        </p:tgtEl>
                                        <p:attrNameLst>
                                          <p:attrName>ppt_y</p:attrName>
                                        </p:attrNameLst>
                                      </p:cBhvr>
                                      <p:tavLst>
                                        <p:tav tm="0">
                                          <p:val>
                                            <p:strVal val="#ppt_y"/>
                                          </p:val>
                                        </p:tav>
                                        <p:tav tm="100000">
                                          <p:val>
                                            <p:strVal val="#ppt_y"/>
                                          </p:val>
                                        </p:tav>
                                      </p:tavLst>
                                    </p:anim>
                                    <p:animEffect transition="in" filter="fade">
                                      <p:cBhvr>
                                        <p:cTn id="21" dur="1000"/>
                                        <p:tgtEl>
                                          <p:spTgt spid="30"/>
                                        </p:tgtEl>
                                      </p:cBhvr>
                                    </p:animEffect>
                                  </p:childTnLst>
                                </p:cTn>
                              </p:par>
                            </p:childTnLst>
                          </p:cTn>
                        </p:par>
                        <p:par>
                          <p:cTn id="22" fill="hold">
                            <p:stCondLst>
                              <p:cond delay="2500"/>
                            </p:stCondLst>
                            <p:childTnLst>
                              <p:par>
                                <p:cTn id="23" presetID="48" presetClass="entr" presetSubtype="0" accel="5000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29"/>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29"/>
                                        </p:tgtEl>
                                        <p:attrNameLst>
                                          <p:attrName>ppt_y</p:attrName>
                                        </p:attrNameLst>
                                      </p:cBhvr>
                                      <p:tavLst>
                                        <p:tav tm="0">
                                          <p:val>
                                            <p:strVal val="#ppt_y"/>
                                          </p:val>
                                        </p:tav>
                                        <p:tav tm="100000">
                                          <p:val>
                                            <p:strVal val="#ppt_y"/>
                                          </p:val>
                                        </p:tav>
                                      </p:tavLst>
                                    </p:anim>
                                    <p:animEffect transition="in" filter="fade">
                                      <p:cBhvr>
                                        <p:cTn id="28" dur="1000"/>
                                        <p:tgtEl>
                                          <p:spTgt spid="29"/>
                                        </p:tgtEl>
                                      </p:cBhvr>
                                    </p:animEffect>
                                  </p:childTnLst>
                                </p:cTn>
                              </p:par>
                            </p:childTnLst>
                          </p:cTn>
                        </p:par>
                        <p:par>
                          <p:cTn id="29" fill="hold">
                            <p:stCondLst>
                              <p:cond delay="3500"/>
                            </p:stCondLst>
                            <p:childTnLst>
                              <p:par>
                                <p:cTn id="30" presetID="48" presetClass="entr" presetSubtype="0" ac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1000" fill="hold"/>
                                        <p:tgtEl>
                                          <p:spTgt spid="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28"/>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28"/>
                                        </p:tgtEl>
                                        <p:attrNameLst>
                                          <p:attrName>ppt_y</p:attrName>
                                        </p:attrNameLst>
                                      </p:cBhvr>
                                      <p:tavLst>
                                        <p:tav tm="0">
                                          <p:val>
                                            <p:strVal val="#ppt_y"/>
                                          </p:val>
                                        </p:tav>
                                        <p:tav tm="100000">
                                          <p:val>
                                            <p:strVal val="#ppt_y"/>
                                          </p:val>
                                        </p:tav>
                                      </p:tavLst>
                                    </p:anim>
                                    <p:animEffect transition="in" filter="fade">
                                      <p:cBhvr>
                                        <p:cTn id="35" dur="1000"/>
                                        <p:tgtEl>
                                          <p:spTgt spid="28"/>
                                        </p:tgtEl>
                                      </p:cBhvr>
                                    </p:animEffect>
                                  </p:childTnLst>
                                </p:cTn>
                              </p:par>
                            </p:childTnLst>
                          </p:cTn>
                        </p:par>
                        <p:par>
                          <p:cTn id="36" fill="hold">
                            <p:stCondLst>
                              <p:cond delay="4500"/>
                            </p:stCondLst>
                            <p:childTnLst>
                              <p:par>
                                <p:cTn id="37" presetID="48" presetClass="entr" presetSubtype="0" accel="5000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27"/>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27"/>
                                        </p:tgtEl>
                                        <p:attrNameLst>
                                          <p:attrName>ppt_y</p:attrName>
                                        </p:attrNameLst>
                                      </p:cBhvr>
                                      <p:tavLst>
                                        <p:tav tm="0">
                                          <p:val>
                                            <p:strVal val="#ppt_y"/>
                                          </p:val>
                                        </p:tav>
                                        <p:tav tm="100000">
                                          <p:val>
                                            <p:strVal val="#ppt_y"/>
                                          </p:val>
                                        </p:tav>
                                      </p:tavLst>
                                    </p:anim>
                                    <p:animEffect transition="in" filter="fade">
                                      <p:cBhvr>
                                        <p:cTn id="42" dur="1000"/>
                                        <p:tgtEl>
                                          <p:spTgt spid="27"/>
                                        </p:tgtEl>
                                      </p:cBhvr>
                                    </p:animEffect>
                                  </p:childTnLst>
                                </p:cTn>
                              </p:par>
                              <p:par>
                                <p:cTn id="43" presetID="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795145" y="601345"/>
            <a:ext cx="4286250" cy="460375"/>
            <a:chOff x="2827" y="947"/>
            <a:chExt cx="6750" cy="725"/>
          </a:xfrm>
        </p:grpSpPr>
        <p:sp>
          <p:nvSpPr>
            <p:cNvPr id="3" name="文本框 2"/>
            <p:cNvSpPr txBox="1"/>
            <p:nvPr/>
          </p:nvSpPr>
          <p:spPr>
            <a:xfrm>
              <a:off x="2827" y="947"/>
              <a:ext cx="4608" cy="725"/>
            </a:xfrm>
            <a:prstGeom prst="rect">
              <a:avLst/>
            </a:prstGeom>
            <a:noFill/>
          </p:spPr>
          <p:txBody>
            <a:bodyPr wrap="none" rtlCol="0">
              <a:spAutoFit/>
            </a:bodyPr>
            <a:lstStyle/>
            <a:p>
              <a:r>
                <a:rPr lang="zh-CN" altLang="en-US" sz="2400" dirty="0" smtClean="0">
                  <a:solidFill>
                    <a:schemeClr val="accent1"/>
                  </a:solidFill>
                  <a:cs typeface="+mn-ea"/>
                  <a:sym typeface="+mn-lt"/>
                </a:rPr>
                <a:t>五四运动的领袖人物</a:t>
              </a:r>
            </a:p>
          </p:txBody>
        </p:sp>
        <p:sp>
          <p:nvSpPr>
            <p:cNvPr id="11" name="文本框 10"/>
            <p:cNvSpPr txBox="1"/>
            <p:nvPr>
              <p:custDataLst>
                <p:tags r:id="rId17"/>
              </p:custDataLst>
            </p:nvPr>
          </p:nvSpPr>
          <p:spPr>
            <a:xfrm>
              <a:off x="7257" y="1265"/>
              <a:ext cx="2320" cy="337"/>
            </a:xfrm>
            <a:prstGeom prst="rect">
              <a:avLst/>
            </a:prstGeom>
            <a:noFill/>
          </p:spPr>
          <p:txBody>
            <a:bodyPr wrap="square" rtlCol="0" anchor="t">
              <a:spAutoFit/>
            </a:bodyPr>
            <a:lstStyle/>
            <a:p>
              <a:r>
                <a:rPr lang="zh-CN" altLang="en-US" sz="800">
                  <a:solidFill>
                    <a:schemeClr val="lt1">
                      <a:lumMod val="25000"/>
                    </a:schemeClr>
                  </a:solidFill>
                  <a:cs typeface="+mn-ea"/>
                  <a:sym typeface="+mn-lt"/>
                </a:rPr>
                <a:t>Historical background </a:t>
              </a:r>
            </a:p>
          </p:txBody>
        </p:sp>
      </p:grpSp>
      <p:sp>
        <p:nvSpPr>
          <p:cNvPr id="2" name="开路设计2"/>
          <p:cNvSpPr txBox="1"/>
          <p:nvPr/>
        </p:nvSpPr>
        <p:spPr>
          <a:xfrm>
            <a:off x="4435009" y="1445472"/>
            <a:ext cx="3327866" cy="264688"/>
          </a:xfrm>
          <a:prstGeom prst="rect">
            <a:avLst/>
          </a:prstGeom>
          <a:noFill/>
          <a:effectLst/>
        </p:spPr>
        <p:txBody>
          <a:bodyPr wrap="square" lIns="109728" tIns="54864" rIns="109728" bIns="54864" rtlCol="0">
            <a:spAutoFit/>
          </a:bodyPr>
          <a:lstStyle/>
          <a:p>
            <a:pPr algn="dist"/>
            <a:r>
              <a:rPr lang="en-US" altLang="zh-CN" sz="1000" dirty="0">
                <a:solidFill>
                  <a:schemeClr val="accent1"/>
                </a:solidFill>
                <a:cs typeface="+mn-ea"/>
                <a:sym typeface="+mn-lt"/>
              </a:rPr>
              <a:t>TYPE YOUR TITLE HERE</a:t>
            </a:r>
            <a:endParaRPr lang="zh-CN" altLang="en-US" sz="1000" dirty="0">
              <a:solidFill>
                <a:schemeClr val="accent1"/>
              </a:solidFill>
              <a:cs typeface="+mn-ea"/>
              <a:sym typeface="+mn-lt"/>
            </a:endParaRPr>
          </a:p>
        </p:txBody>
      </p:sp>
      <p:grpSp>
        <p:nvGrpSpPr>
          <p:cNvPr id="15" name="开路设计3"/>
          <p:cNvGrpSpPr/>
          <p:nvPr>
            <p:custDataLst>
              <p:tags r:id="rId1"/>
            </p:custDataLst>
          </p:nvPr>
        </p:nvGrpSpPr>
        <p:grpSpPr>
          <a:xfrm>
            <a:off x="1734237" y="2048714"/>
            <a:ext cx="1675352" cy="1675352"/>
            <a:chOff x="1683232" y="2033724"/>
            <a:chExt cx="2431755" cy="2431755"/>
          </a:xfrm>
        </p:grpSpPr>
        <p:sp>
          <p:nvSpPr>
            <p:cNvPr id="16" name="开路设计3-1"/>
            <p:cNvSpPr>
              <a:spLocks noChangeAspect="1"/>
            </p:cNvSpPr>
            <p:nvPr>
              <p:custDataLst>
                <p:tags r:id="rId14"/>
              </p:custDataLst>
            </p:nvPr>
          </p:nvSpPr>
          <p:spPr>
            <a:xfrm>
              <a:off x="1683232" y="2033724"/>
              <a:ext cx="2431755" cy="2431755"/>
            </a:xfrm>
            <a:prstGeom prst="ellipse">
              <a:avLst/>
            </a:prstGeom>
            <a:solidFill>
              <a:schemeClr val="bg1"/>
            </a:solidFill>
            <a:ln w="17145">
              <a:gradFill>
                <a:gsLst>
                  <a:gs pos="0">
                    <a:schemeClr val="bg1"/>
                  </a:gs>
                  <a:gs pos="100000">
                    <a:schemeClr val="bg1">
                      <a:lumMod val="75000"/>
                    </a:schemeClr>
                  </a:gs>
                </a:gsLst>
                <a:lin ang="5400000" scaled="1"/>
              </a:gradFill>
            </a:ln>
            <a:effectLst>
              <a:outerShdw blurRad="228600" dist="22860" dir="2700035"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CN" altLang="en-US" sz="1620">
                <a:cs typeface="+mn-ea"/>
                <a:sym typeface="+mn-lt"/>
              </a:endParaRPr>
            </a:p>
          </p:txBody>
        </p:sp>
        <p:sp>
          <p:nvSpPr>
            <p:cNvPr id="17" name="开路设计3-2"/>
            <p:cNvSpPr>
              <a:spLocks noChangeAspect="1"/>
            </p:cNvSpPr>
            <p:nvPr>
              <p:custDataLst>
                <p:tags r:id="rId15"/>
              </p:custDataLst>
            </p:nvPr>
          </p:nvSpPr>
          <p:spPr>
            <a:xfrm>
              <a:off x="1803229" y="2153721"/>
              <a:ext cx="2191759" cy="2191759"/>
            </a:xfrm>
            <a:prstGeom prst="roundRect">
              <a:avLst>
                <a:gd name="adj" fmla="val 50000"/>
              </a:avLst>
            </a:prstGeom>
            <a:gradFill flip="none" rotWithShape="1">
              <a:gsLst>
                <a:gs pos="100000">
                  <a:schemeClr val="bg1"/>
                </a:gs>
                <a:gs pos="0">
                  <a:srgbClr val="B8BBBC"/>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CN" altLang="en-US" sz="1620">
                <a:cs typeface="+mn-ea"/>
                <a:sym typeface="+mn-lt"/>
              </a:endParaRPr>
            </a:p>
          </p:txBody>
        </p:sp>
        <p:sp>
          <p:nvSpPr>
            <p:cNvPr id="18" name="开路设计3-3"/>
            <p:cNvSpPr>
              <a:spLocks noChangeAspect="1"/>
            </p:cNvSpPr>
            <p:nvPr>
              <p:custDataLst>
                <p:tags r:id="rId16"/>
              </p:custDataLst>
            </p:nvPr>
          </p:nvSpPr>
          <p:spPr>
            <a:xfrm>
              <a:off x="1956655" y="2307145"/>
              <a:ext cx="1884914" cy="1884914"/>
            </a:xfrm>
            <a:prstGeom prst="ellipse">
              <a:avLst/>
            </a:prstGeom>
            <a:blipFill rotWithShape="1">
              <a:blip r:embed="rId19" cstate="screen"/>
              <a:stretch>
                <a:fillRect/>
              </a:stretch>
            </a:blipFill>
            <a:ln>
              <a:noFill/>
            </a:ln>
            <a:effectLst>
              <a:innerShdw blurRad="57150" dist="45720" dir="13499985">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CN" altLang="en-US" sz="1620">
                <a:cs typeface="+mn-ea"/>
                <a:sym typeface="+mn-lt"/>
              </a:endParaRPr>
            </a:p>
          </p:txBody>
        </p:sp>
      </p:grpSp>
      <p:grpSp>
        <p:nvGrpSpPr>
          <p:cNvPr id="19" name="开路设计4"/>
          <p:cNvGrpSpPr/>
          <p:nvPr>
            <p:custDataLst>
              <p:tags r:id="rId2"/>
            </p:custDataLst>
          </p:nvPr>
        </p:nvGrpSpPr>
        <p:grpSpPr>
          <a:xfrm>
            <a:off x="4083628" y="2048714"/>
            <a:ext cx="1675352" cy="1675352"/>
            <a:chOff x="1276459" y="2033724"/>
            <a:chExt cx="2431755" cy="2431755"/>
          </a:xfrm>
        </p:grpSpPr>
        <p:sp>
          <p:nvSpPr>
            <p:cNvPr id="20" name="开路设计4-1"/>
            <p:cNvSpPr>
              <a:spLocks noChangeAspect="1"/>
            </p:cNvSpPr>
            <p:nvPr>
              <p:custDataLst>
                <p:tags r:id="rId11"/>
              </p:custDataLst>
            </p:nvPr>
          </p:nvSpPr>
          <p:spPr>
            <a:xfrm>
              <a:off x="1276459" y="2033724"/>
              <a:ext cx="2431755" cy="2431755"/>
            </a:xfrm>
            <a:prstGeom prst="ellipse">
              <a:avLst/>
            </a:prstGeom>
            <a:solidFill>
              <a:schemeClr val="bg1"/>
            </a:solidFill>
            <a:ln w="17145">
              <a:gradFill>
                <a:gsLst>
                  <a:gs pos="0">
                    <a:schemeClr val="bg1"/>
                  </a:gs>
                  <a:gs pos="100000">
                    <a:schemeClr val="bg1">
                      <a:lumMod val="75000"/>
                    </a:schemeClr>
                  </a:gs>
                </a:gsLst>
                <a:lin ang="5400000" scaled="1"/>
              </a:gradFill>
            </a:ln>
            <a:effectLst>
              <a:outerShdw blurRad="228600" dist="22860" dir="2700035"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CN" altLang="en-US" sz="1620">
                <a:cs typeface="+mn-ea"/>
                <a:sym typeface="+mn-lt"/>
              </a:endParaRPr>
            </a:p>
          </p:txBody>
        </p:sp>
        <p:sp>
          <p:nvSpPr>
            <p:cNvPr id="21" name="开路设计4-2"/>
            <p:cNvSpPr>
              <a:spLocks noChangeAspect="1"/>
            </p:cNvSpPr>
            <p:nvPr>
              <p:custDataLst>
                <p:tags r:id="rId12"/>
              </p:custDataLst>
            </p:nvPr>
          </p:nvSpPr>
          <p:spPr>
            <a:xfrm>
              <a:off x="1396458" y="2153721"/>
              <a:ext cx="2191759" cy="2191759"/>
            </a:xfrm>
            <a:prstGeom prst="roundRect">
              <a:avLst>
                <a:gd name="adj" fmla="val 50000"/>
              </a:avLst>
            </a:prstGeom>
            <a:gradFill flip="none" rotWithShape="1">
              <a:gsLst>
                <a:gs pos="100000">
                  <a:schemeClr val="bg1"/>
                </a:gs>
                <a:gs pos="0">
                  <a:srgbClr val="B8BBBC"/>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CN" altLang="en-US" sz="1620">
                <a:cs typeface="+mn-ea"/>
                <a:sym typeface="+mn-lt"/>
              </a:endParaRPr>
            </a:p>
          </p:txBody>
        </p:sp>
        <p:sp>
          <p:nvSpPr>
            <p:cNvPr id="22" name="开路设计4-3"/>
            <p:cNvSpPr>
              <a:spLocks noChangeAspect="1"/>
            </p:cNvSpPr>
            <p:nvPr>
              <p:custDataLst>
                <p:tags r:id="rId13"/>
              </p:custDataLst>
            </p:nvPr>
          </p:nvSpPr>
          <p:spPr>
            <a:xfrm>
              <a:off x="1549882" y="2307145"/>
              <a:ext cx="1884914" cy="1884914"/>
            </a:xfrm>
            <a:prstGeom prst="ellipse">
              <a:avLst/>
            </a:prstGeom>
            <a:blipFill rotWithShape="1">
              <a:blip r:embed="rId20" cstate="screen"/>
              <a:stretch>
                <a:fillRect/>
              </a:stretch>
            </a:blipFill>
            <a:ln>
              <a:noFill/>
            </a:ln>
            <a:effectLst>
              <a:innerShdw blurRad="57150" dist="45720" dir="13499985">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CN" altLang="en-US" sz="1620">
                <a:cs typeface="+mn-ea"/>
                <a:sym typeface="+mn-lt"/>
              </a:endParaRPr>
            </a:p>
          </p:txBody>
        </p:sp>
      </p:grpSp>
      <p:grpSp>
        <p:nvGrpSpPr>
          <p:cNvPr id="23" name="开路设计5"/>
          <p:cNvGrpSpPr/>
          <p:nvPr>
            <p:custDataLst>
              <p:tags r:id="rId3"/>
            </p:custDataLst>
          </p:nvPr>
        </p:nvGrpSpPr>
        <p:grpSpPr>
          <a:xfrm>
            <a:off x="6433019" y="2048714"/>
            <a:ext cx="1675352" cy="1675352"/>
            <a:chOff x="869689" y="2033724"/>
            <a:chExt cx="2431755" cy="2431755"/>
          </a:xfrm>
        </p:grpSpPr>
        <p:sp>
          <p:nvSpPr>
            <p:cNvPr id="24" name="开路设计5-1"/>
            <p:cNvSpPr>
              <a:spLocks noChangeAspect="1"/>
            </p:cNvSpPr>
            <p:nvPr>
              <p:custDataLst>
                <p:tags r:id="rId8"/>
              </p:custDataLst>
            </p:nvPr>
          </p:nvSpPr>
          <p:spPr>
            <a:xfrm>
              <a:off x="869689" y="2033724"/>
              <a:ext cx="2431755" cy="2431755"/>
            </a:xfrm>
            <a:prstGeom prst="ellipse">
              <a:avLst/>
            </a:prstGeom>
            <a:solidFill>
              <a:schemeClr val="bg1"/>
            </a:solidFill>
            <a:ln w="17145">
              <a:gradFill>
                <a:gsLst>
                  <a:gs pos="0">
                    <a:schemeClr val="bg1"/>
                  </a:gs>
                  <a:gs pos="100000">
                    <a:schemeClr val="bg1">
                      <a:lumMod val="75000"/>
                    </a:schemeClr>
                  </a:gs>
                </a:gsLst>
                <a:lin ang="5400000" scaled="1"/>
              </a:gradFill>
            </a:ln>
            <a:effectLst>
              <a:outerShdw blurRad="228600" dist="22860" dir="2700035"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CN" altLang="en-US" sz="1620">
                <a:cs typeface="+mn-ea"/>
                <a:sym typeface="+mn-lt"/>
              </a:endParaRPr>
            </a:p>
          </p:txBody>
        </p:sp>
        <p:sp>
          <p:nvSpPr>
            <p:cNvPr id="25" name="开路设计5-2"/>
            <p:cNvSpPr>
              <a:spLocks noChangeAspect="1"/>
            </p:cNvSpPr>
            <p:nvPr>
              <p:custDataLst>
                <p:tags r:id="rId9"/>
              </p:custDataLst>
            </p:nvPr>
          </p:nvSpPr>
          <p:spPr>
            <a:xfrm>
              <a:off x="989686" y="2153721"/>
              <a:ext cx="2191759" cy="2191759"/>
            </a:xfrm>
            <a:prstGeom prst="roundRect">
              <a:avLst>
                <a:gd name="adj" fmla="val 50000"/>
              </a:avLst>
            </a:prstGeom>
            <a:gradFill flip="none" rotWithShape="1">
              <a:gsLst>
                <a:gs pos="100000">
                  <a:schemeClr val="bg1"/>
                </a:gs>
                <a:gs pos="0">
                  <a:srgbClr val="B8BBBC"/>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CN" altLang="en-US" sz="1620">
                <a:cs typeface="+mn-ea"/>
                <a:sym typeface="+mn-lt"/>
              </a:endParaRPr>
            </a:p>
          </p:txBody>
        </p:sp>
        <p:sp>
          <p:nvSpPr>
            <p:cNvPr id="26" name="开路设计5-3"/>
            <p:cNvSpPr>
              <a:spLocks noChangeAspect="1"/>
            </p:cNvSpPr>
            <p:nvPr>
              <p:custDataLst>
                <p:tags r:id="rId10"/>
              </p:custDataLst>
            </p:nvPr>
          </p:nvSpPr>
          <p:spPr>
            <a:xfrm>
              <a:off x="1143113" y="2307145"/>
              <a:ext cx="1884914" cy="1884914"/>
            </a:xfrm>
            <a:prstGeom prst="ellipse">
              <a:avLst/>
            </a:prstGeom>
            <a:blipFill rotWithShape="1">
              <a:blip r:embed="rId21" cstate="screen"/>
              <a:stretch>
                <a:fillRect/>
              </a:stretch>
            </a:blipFill>
            <a:ln>
              <a:noFill/>
            </a:ln>
            <a:effectLst>
              <a:innerShdw blurRad="57150" dist="45720" dir="13499985">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CN" altLang="en-US" sz="1620">
                <a:cs typeface="+mn-ea"/>
                <a:sym typeface="+mn-lt"/>
              </a:endParaRPr>
            </a:p>
          </p:txBody>
        </p:sp>
      </p:grpSp>
      <p:grpSp>
        <p:nvGrpSpPr>
          <p:cNvPr id="27" name="开路设计6"/>
          <p:cNvGrpSpPr/>
          <p:nvPr>
            <p:custDataLst>
              <p:tags r:id="rId4"/>
            </p:custDataLst>
          </p:nvPr>
        </p:nvGrpSpPr>
        <p:grpSpPr>
          <a:xfrm>
            <a:off x="8782411" y="2048714"/>
            <a:ext cx="1675352" cy="1675352"/>
            <a:chOff x="462917" y="2033724"/>
            <a:chExt cx="2431755" cy="2431755"/>
          </a:xfrm>
        </p:grpSpPr>
        <p:sp>
          <p:nvSpPr>
            <p:cNvPr id="28" name="开路设计6-1"/>
            <p:cNvSpPr>
              <a:spLocks noChangeAspect="1"/>
            </p:cNvSpPr>
            <p:nvPr>
              <p:custDataLst>
                <p:tags r:id="rId5"/>
              </p:custDataLst>
            </p:nvPr>
          </p:nvSpPr>
          <p:spPr>
            <a:xfrm>
              <a:off x="462917" y="2033724"/>
              <a:ext cx="2431755" cy="2431755"/>
            </a:xfrm>
            <a:prstGeom prst="ellipse">
              <a:avLst/>
            </a:prstGeom>
            <a:solidFill>
              <a:schemeClr val="bg1"/>
            </a:solidFill>
            <a:ln w="17145">
              <a:gradFill>
                <a:gsLst>
                  <a:gs pos="0">
                    <a:schemeClr val="bg1"/>
                  </a:gs>
                  <a:gs pos="100000">
                    <a:schemeClr val="bg1">
                      <a:lumMod val="75000"/>
                    </a:schemeClr>
                  </a:gs>
                </a:gsLst>
                <a:lin ang="5400000" scaled="1"/>
              </a:gradFill>
            </a:ln>
            <a:effectLst>
              <a:outerShdw blurRad="228600" dist="22860" dir="2700035"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CN" altLang="en-US" sz="1620">
                <a:cs typeface="+mn-ea"/>
                <a:sym typeface="+mn-lt"/>
              </a:endParaRPr>
            </a:p>
          </p:txBody>
        </p:sp>
        <p:sp>
          <p:nvSpPr>
            <p:cNvPr id="29" name="开路设计6-2"/>
            <p:cNvSpPr>
              <a:spLocks noChangeAspect="1"/>
            </p:cNvSpPr>
            <p:nvPr>
              <p:custDataLst>
                <p:tags r:id="rId6"/>
              </p:custDataLst>
            </p:nvPr>
          </p:nvSpPr>
          <p:spPr>
            <a:xfrm>
              <a:off x="582916" y="2153721"/>
              <a:ext cx="2191759" cy="2191759"/>
            </a:xfrm>
            <a:prstGeom prst="roundRect">
              <a:avLst>
                <a:gd name="adj" fmla="val 50000"/>
              </a:avLst>
            </a:prstGeom>
            <a:gradFill flip="none" rotWithShape="1">
              <a:gsLst>
                <a:gs pos="100000">
                  <a:schemeClr val="bg1"/>
                </a:gs>
                <a:gs pos="0">
                  <a:srgbClr val="B8BBBC"/>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CN" altLang="en-US" sz="1620">
                <a:cs typeface="+mn-ea"/>
                <a:sym typeface="+mn-lt"/>
              </a:endParaRPr>
            </a:p>
          </p:txBody>
        </p:sp>
        <p:sp>
          <p:nvSpPr>
            <p:cNvPr id="30" name="开路设计6-3"/>
            <p:cNvSpPr>
              <a:spLocks noChangeAspect="1"/>
            </p:cNvSpPr>
            <p:nvPr>
              <p:custDataLst>
                <p:tags r:id="rId7"/>
              </p:custDataLst>
            </p:nvPr>
          </p:nvSpPr>
          <p:spPr>
            <a:xfrm>
              <a:off x="736341" y="2307145"/>
              <a:ext cx="1884914" cy="1884914"/>
            </a:xfrm>
            <a:prstGeom prst="ellipse">
              <a:avLst/>
            </a:prstGeom>
            <a:blipFill rotWithShape="1">
              <a:blip r:embed="rId22" cstate="screen"/>
              <a:stretch>
                <a:fillRect/>
              </a:stretch>
            </a:blipFill>
            <a:ln>
              <a:noFill/>
            </a:ln>
            <a:effectLst>
              <a:innerShdw blurRad="57150" dist="45720" dir="13499985">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zh-CN" altLang="en-US" sz="1620">
                <a:cs typeface="+mn-ea"/>
                <a:sym typeface="+mn-lt"/>
              </a:endParaRPr>
            </a:p>
          </p:txBody>
        </p:sp>
      </p:grpSp>
      <p:grpSp>
        <p:nvGrpSpPr>
          <p:cNvPr id="4" name="组合 3"/>
          <p:cNvGrpSpPr/>
          <p:nvPr/>
        </p:nvGrpSpPr>
        <p:grpSpPr>
          <a:xfrm>
            <a:off x="1538605" y="4060825"/>
            <a:ext cx="1821815" cy="1383665"/>
            <a:chOff x="5382" y="3525"/>
            <a:chExt cx="2869" cy="2179"/>
          </a:xfrm>
        </p:grpSpPr>
        <p:sp>
          <p:nvSpPr>
            <p:cNvPr id="5" name="文本框 4"/>
            <p:cNvSpPr txBox="1"/>
            <p:nvPr/>
          </p:nvSpPr>
          <p:spPr>
            <a:xfrm>
              <a:off x="5523" y="4172"/>
              <a:ext cx="2588" cy="1532"/>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6" name="文本框 5"/>
            <p:cNvSpPr txBox="1"/>
            <p:nvPr/>
          </p:nvSpPr>
          <p:spPr>
            <a:xfrm>
              <a:off x="5382" y="3525"/>
              <a:ext cx="2869" cy="625"/>
            </a:xfrm>
            <a:prstGeom prst="rect">
              <a:avLst/>
            </a:prstGeom>
            <a:noFill/>
          </p:spPr>
          <p:txBody>
            <a:bodyPr wrap="square">
              <a:spAutoFit/>
            </a:bodyPr>
            <a:lstStyle/>
            <a:p>
              <a:pPr algn="ctr">
                <a:lnSpc>
                  <a:spcPct val="120000"/>
                </a:lnSpc>
              </a:pPr>
              <a:r>
                <a:rPr lang="zh-CN" altLang="en-US" b="1" dirty="0">
                  <a:solidFill>
                    <a:schemeClr val="tx1">
                      <a:lumMod val="65000"/>
                      <a:lumOff val="35000"/>
                    </a:schemeClr>
                  </a:solidFill>
                  <a:cs typeface="+mn-ea"/>
                  <a:sym typeface="+mn-lt"/>
                </a:rPr>
                <a:t>单击输入标题</a:t>
              </a:r>
            </a:p>
          </p:txBody>
        </p:sp>
      </p:grpSp>
      <p:grpSp>
        <p:nvGrpSpPr>
          <p:cNvPr id="7" name="组合 6"/>
          <p:cNvGrpSpPr/>
          <p:nvPr/>
        </p:nvGrpSpPr>
        <p:grpSpPr>
          <a:xfrm>
            <a:off x="3926205" y="4060825"/>
            <a:ext cx="1821815" cy="1383665"/>
            <a:chOff x="5382" y="3525"/>
            <a:chExt cx="2869" cy="2179"/>
          </a:xfrm>
        </p:grpSpPr>
        <p:sp>
          <p:nvSpPr>
            <p:cNvPr id="8" name="文本框 7"/>
            <p:cNvSpPr txBox="1"/>
            <p:nvPr/>
          </p:nvSpPr>
          <p:spPr>
            <a:xfrm>
              <a:off x="5523" y="4172"/>
              <a:ext cx="2588" cy="1532"/>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9" name="文本框 8"/>
            <p:cNvSpPr txBox="1"/>
            <p:nvPr/>
          </p:nvSpPr>
          <p:spPr>
            <a:xfrm>
              <a:off x="5382" y="3525"/>
              <a:ext cx="2869" cy="625"/>
            </a:xfrm>
            <a:prstGeom prst="rect">
              <a:avLst/>
            </a:prstGeom>
            <a:noFill/>
          </p:spPr>
          <p:txBody>
            <a:bodyPr wrap="square">
              <a:spAutoFit/>
            </a:bodyPr>
            <a:lstStyle/>
            <a:p>
              <a:pPr algn="ctr">
                <a:lnSpc>
                  <a:spcPct val="120000"/>
                </a:lnSpc>
              </a:pPr>
              <a:r>
                <a:rPr lang="zh-CN" altLang="en-US" b="1" dirty="0">
                  <a:solidFill>
                    <a:schemeClr val="tx1">
                      <a:lumMod val="65000"/>
                      <a:lumOff val="35000"/>
                    </a:schemeClr>
                  </a:solidFill>
                  <a:cs typeface="+mn-ea"/>
                  <a:sym typeface="+mn-lt"/>
                </a:rPr>
                <a:t>单击输入标题</a:t>
              </a:r>
            </a:p>
          </p:txBody>
        </p:sp>
      </p:grpSp>
      <p:grpSp>
        <p:nvGrpSpPr>
          <p:cNvPr id="10" name="组合 9"/>
          <p:cNvGrpSpPr/>
          <p:nvPr/>
        </p:nvGrpSpPr>
        <p:grpSpPr>
          <a:xfrm>
            <a:off x="6313805" y="4060825"/>
            <a:ext cx="1821815" cy="1383665"/>
            <a:chOff x="5382" y="3525"/>
            <a:chExt cx="2869" cy="2179"/>
          </a:xfrm>
        </p:grpSpPr>
        <p:sp>
          <p:nvSpPr>
            <p:cNvPr id="12" name="文本框 11"/>
            <p:cNvSpPr txBox="1"/>
            <p:nvPr/>
          </p:nvSpPr>
          <p:spPr>
            <a:xfrm>
              <a:off x="5523" y="4172"/>
              <a:ext cx="2588" cy="1532"/>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13" name="文本框 12"/>
            <p:cNvSpPr txBox="1"/>
            <p:nvPr/>
          </p:nvSpPr>
          <p:spPr>
            <a:xfrm>
              <a:off x="5382" y="3525"/>
              <a:ext cx="2869" cy="625"/>
            </a:xfrm>
            <a:prstGeom prst="rect">
              <a:avLst/>
            </a:prstGeom>
            <a:noFill/>
          </p:spPr>
          <p:txBody>
            <a:bodyPr wrap="square">
              <a:spAutoFit/>
            </a:bodyPr>
            <a:lstStyle/>
            <a:p>
              <a:pPr algn="ctr">
                <a:lnSpc>
                  <a:spcPct val="120000"/>
                </a:lnSpc>
              </a:pPr>
              <a:r>
                <a:rPr lang="zh-CN" altLang="en-US" b="1" dirty="0">
                  <a:solidFill>
                    <a:schemeClr val="tx1">
                      <a:lumMod val="65000"/>
                      <a:lumOff val="35000"/>
                    </a:schemeClr>
                  </a:solidFill>
                  <a:cs typeface="+mn-ea"/>
                  <a:sym typeface="+mn-lt"/>
                </a:rPr>
                <a:t>单击输入标题</a:t>
              </a:r>
            </a:p>
          </p:txBody>
        </p:sp>
      </p:grpSp>
      <p:grpSp>
        <p:nvGrpSpPr>
          <p:cNvPr id="39" name="组合 38"/>
          <p:cNvGrpSpPr/>
          <p:nvPr/>
        </p:nvGrpSpPr>
        <p:grpSpPr>
          <a:xfrm>
            <a:off x="8701405" y="4060825"/>
            <a:ext cx="1821815" cy="1383665"/>
            <a:chOff x="5382" y="3525"/>
            <a:chExt cx="2869" cy="2179"/>
          </a:xfrm>
        </p:grpSpPr>
        <p:sp>
          <p:nvSpPr>
            <p:cNvPr id="40" name="文本框 39"/>
            <p:cNvSpPr txBox="1"/>
            <p:nvPr/>
          </p:nvSpPr>
          <p:spPr>
            <a:xfrm>
              <a:off x="5523" y="4172"/>
              <a:ext cx="2588" cy="1532"/>
            </a:xfrm>
            <a:prstGeom prst="rect">
              <a:avLst/>
            </a:prstGeom>
            <a:noFill/>
          </p:spPr>
          <p:txBody>
            <a:bodyPr wrap="square">
              <a:spAutoFit/>
            </a:body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100" dirty="0">
                <a:solidFill>
                  <a:schemeClr val="tx1">
                    <a:lumMod val="50000"/>
                    <a:lumOff val="50000"/>
                  </a:schemeClr>
                </a:solidFill>
                <a:cs typeface="+mn-ea"/>
                <a:sym typeface="+mn-lt"/>
              </a:endParaRPr>
            </a:p>
          </p:txBody>
        </p:sp>
        <p:sp>
          <p:nvSpPr>
            <p:cNvPr id="41" name="文本框 40"/>
            <p:cNvSpPr txBox="1"/>
            <p:nvPr/>
          </p:nvSpPr>
          <p:spPr>
            <a:xfrm>
              <a:off x="5382" y="3525"/>
              <a:ext cx="2869" cy="625"/>
            </a:xfrm>
            <a:prstGeom prst="rect">
              <a:avLst/>
            </a:prstGeom>
            <a:noFill/>
          </p:spPr>
          <p:txBody>
            <a:bodyPr wrap="square">
              <a:spAutoFit/>
            </a:bodyPr>
            <a:lstStyle/>
            <a:p>
              <a:pPr algn="ctr">
                <a:lnSpc>
                  <a:spcPct val="120000"/>
                </a:lnSpc>
              </a:pPr>
              <a:r>
                <a:rPr lang="zh-CN" altLang="en-US" b="1" dirty="0">
                  <a:solidFill>
                    <a:schemeClr val="tx1">
                      <a:lumMod val="65000"/>
                      <a:lumOff val="35000"/>
                    </a:schemeClr>
                  </a:solidFill>
                  <a:cs typeface="+mn-ea"/>
                  <a:sym typeface="+mn-lt"/>
                </a:rPr>
                <a:t>单击输入标题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795145" y="601345"/>
            <a:ext cx="4286250" cy="460375"/>
            <a:chOff x="2827" y="947"/>
            <a:chExt cx="6750" cy="725"/>
          </a:xfrm>
        </p:grpSpPr>
        <p:sp>
          <p:nvSpPr>
            <p:cNvPr id="3" name="文本框 2"/>
            <p:cNvSpPr txBox="1"/>
            <p:nvPr/>
          </p:nvSpPr>
          <p:spPr>
            <a:xfrm>
              <a:off x="2827" y="947"/>
              <a:ext cx="4608" cy="725"/>
            </a:xfrm>
            <a:prstGeom prst="rect">
              <a:avLst/>
            </a:prstGeom>
            <a:noFill/>
          </p:spPr>
          <p:txBody>
            <a:bodyPr wrap="none" rtlCol="0">
              <a:spAutoFit/>
            </a:bodyPr>
            <a:lstStyle/>
            <a:p>
              <a:r>
                <a:rPr lang="zh-CN" altLang="en-US" sz="2400" dirty="0" smtClean="0">
                  <a:solidFill>
                    <a:schemeClr val="accent1"/>
                  </a:solidFill>
                  <a:cs typeface="+mn-ea"/>
                  <a:sym typeface="+mn-lt"/>
                </a:rPr>
                <a:t>五四运动的历史评价</a:t>
              </a:r>
            </a:p>
          </p:txBody>
        </p:sp>
        <p:sp>
          <p:nvSpPr>
            <p:cNvPr id="11" name="文本框 10"/>
            <p:cNvSpPr txBox="1"/>
            <p:nvPr>
              <p:custDataLst>
                <p:tags r:id="rId1"/>
              </p:custDataLst>
            </p:nvPr>
          </p:nvSpPr>
          <p:spPr>
            <a:xfrm>
              <a:off x="7257" y="1265"/>
              <a:ext cx="2320" cy="337"/>
            </a:xfrm>
            <a:prstGeom prst="rect">
              <a:avLst/>
            </a:prstGeom>
            <a:noFill/>
          </p:spPr>
          <p:txBody>
            <a:bodyPr wrap="square" rtlCol="0" anchor="t">
              <a:spAutoFit/>
            </a:bodyPr>
            <a:lstStyle/>
            <a:p>
              <a:r>
                <a:rPr lang="zh-CN" altLang="en-US" sz="800" dirty="0">
                  <a:solidFill>
                    <a:schemeClr val="lt1">
                      <a:lumMod val="25000"/>
                    </a:schemeClr>
                  </a:solidFill>
                  <a:cs typeface="+mn-ea"/>
                  <a:sym typeface="+mn-lt"/>
                </a:rPr>
                <a:t>Historical background </a:t>
              </a:r>
            </a:p>
          </p:txBody>
        </p:sp>
      </p:grpSp>
      <p:sp>
        <p:nvSpPr>
          <p:cNvPr id="62" name="矩形"/>
          <p:cNvSpPr/>
          <p:nvPr/>
        </p:nvSpPr>
        <p:spPr>
          <a:xfrm>
            <a:off x="1236617" y="1691628"/>
            <a:ext cx="6427833" cy="554287"/>
          </a:xfrm>
          <a:prstGeom prst="roundRect">
            <a:avLst/>
          </a:prstGeom>
          <a:solidFill>
            <a:srgbClr val="FFFFFF"/>
          </a:solidFill>
          <a:ln w="9525" cap="flat" cmpd="sng" algn="ctr">
            <a:solidFill>
              <a:srgbClr val="FFFFFF">
                <a:lumMod val="85000"/>
              </a:srgbClr>
            </a:solidFill>
            <a:prstDash val="solid"/>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050" b="0" i="0" u="none" strike="noStrike" kern="0" cap="none" spc="0" normalizeH="0" baseline="0" noProof="0" dirty="0">
              <a:ln>
                <a:noFill/>
              </a:ln>
              <a:solidFill>
                <a:srgbClr val="000000">
                  <a:lumMod val="65000"/>
                  <a:lumOff val="35000"/>
                </a:srgbClr>
              </a:solidFill>
              <a:effectLst/>
              <a:uLnTx/>
              <a:uFillTx/>
              <a:cs typeface="+mn-ea"/>
              <a:sym typeface="+mn-lt"/>
            </a:endParaRPr>
          </a:p>
        </p:txBody>
      </p:sp>
      <p:sp>
        <p:nvSpPr>
          <p:cNvPr id="63" name="矩形"/>
          <p:cNvSpPr/>
          <p:nvPr/>
        </p:nvSpPr>
        <p:spPr>
          <a:xfrm>
            <a:off x="1236616" y="1546210"/>
            <a:ext cx="1612899" cy="806450"/>
          </a:xfrm>
          <a:prstGeom prst="roundRect">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uLnTx/>
              <a:uFillTx/>
              <a:cs typeface="+mn-ea"/>
              <a:sym typeface="+mn-lt"/>
            </a:endParaRPr>
          </a:p>
        </p:txBody>
      </p:sp>
      <p:sp>
        <p:nvSpPr>
          <p:cNvPr id="65" name="文本框"/>
          <p:cNvSpPr>
            <a:spLocks noChangeArrowheads="1"/>
          </p:cNvSpPr>
          <p:nvPr/>
        </p:nvSpPr>
        <p:spPr bwMode="auto">
          <a:xfrm flipH="1">
            <a:off x="1720558" y="1720769"/>
            <a:ext cx="587127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rgbClr val="000000"/>
                </a:solidFill>
                <a:latin typeface="Arial" panose="020B0604020202020204" pitchFamily="34" charset="0"/>
                <a:ea typeface="宋体" panose="02010600030101010101" pitchFamily="2" charset="-122"/>
              </a:defRPr>
            </a:lvl1pPr>
            <a:lvl2pPr marL="742950" indent="-285750" eaLnBrk="0" hangingPunct="0">
              <a:defRPr>
                <a:solidFill>
                  <a:srgbClr val="000000"/>
                </a:solidFill>
                <a:latin typeface="Arial" panose="020B0604020202020204" pitchFamily="34" charset="0"/>
                <a:ea typeface="宋体" panose="02010600030101010101" pitchFamily="2" charset="-122"/>
              </a:defRPr>
            </a:lvl2pPr>
            <a:lvl3pPr marL="1143000" indent="-228600" eaLnBrk="0" hangingPunct="0">
              <a:defRPr>
                <a:solidFill>
                  <a:srgbClr val="000000"/>
                </a:solidFill>
                <a:latin typeface="Arial" panose="020B0604020202020204" pitchFamily="34" charset="0"/>
                <a:ea typeface="宋体" panose="02010600030101010101" pitchFamily="2" charset="-122"/>
              </a:defRPr>
            </a:lvl3pPr>
            <a:lvl4pPr marL="1600200" indent="-228600" eaLnBrk="0" hangingPunct="0">
              <a:defRPr>
                <a:solidFill>
                  <a:srgbClr val="000000"/>
                </a:solidFill>
                <a:latin typeface="Arial" panose="020B0604020202020204" pitchFamily="34" charset="0"/>
                <a:ea typeface="宋体" panose="02010600030101010101" pitchFamily="2" charset="-122"/>
              </a:defRPr>
            </a:lvl4pPr>
            <a:lvl5pPr marL="2057400" indent="-228600" eaLnBrk="0" hangingPunct="0">
              <a:defRPr>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defRPr>
            </a:lvl9pPr>
          </a:lstStyle>
          <a:p>
            <a:pPr lvl="0" algn="ctr">
              <a:defRPr/>
            </a:pPr>
            <a:r>
              <a:rPr kumimoji="0" lang="zh-CN" altLang="en-US" sz="2400" b="0" i="0" u="none" strike="noStrike" kern="0" cap="none" spc="0" normalizeH="0" baseline="0" noProof="0" dirty="0">
                <a:ln>
                  <a:noFill/>
                </a:ln>
                <a:solidFill>
                  <a:srgbClr val="C00000"/>
                </a:solidFill>
                <a:effectLst/>
                <a:uLnTx/>
                <a:uFillTx/>
                <a:latin typeface="+mn-lt"/>
                <a:ea typeface="+mn-ea"/>
                <a:cs typeface="+mn-ea"/>
                <a:sym typeface="+mn-lt"/>
              </a:rPr>
              <a:t>五四运动的历史</a:t>
            </a:r>
            <a:r>
              <a:rPr kumimoji="0" lang="zh-CN" altLang="en-US" sz="2400" b="0" i="0" strike="noStrike" kern="0" cap="none" spc="0" normalizeH="0" baseline="0" noProof="0" dirty="0">
                <a:ln>
                  <a:noFill/>
                </a:ln>
                <a:solidFill>
                  <a:srgbClr val="C00000"/>
                </a:solidFill>
                <a:effectLst/>
                <a:uLnTx/>
                <a:uFillTx/>
                <a:latin typeface="+mn-lt"/>
                <a:ea typeface="+mn-ea"/>
                <a:cs typeface="+mn-ea"/>
                <a:sym typeface="+mn-lt"/>
              </a:rPr>
              <a:t>评价</a:t>
            </a:r>
            <a:r>
              <a:rPr kumimoji="0" lang="en-US" altLang="zh-CN" sz="2400" b="0" i="0" u="heavy" strike="noStrike" kern="0" cap="none" spc="0" normalizeH="0" baseline="0" noProof="0" dirty="0">
                <a:ln>
                  <a:noFill/>
                </a:ln>
                <a:solidFill>
                  <a:srgbClr val="C00000"/>
                </a:solidFill>
                <a:effectLst/>
                <a:uLnTx/>
                <a:uFillTx/>
                <a:latin typeface="+mn-lt"/>
                <a:ea typeface="+mn-ea"/>
                <a:cs typeface="+mn-ea"/>
                <a:sym typeface="+mn-lt"/>
              </a:rPr>
              <a:t> </a:t>
            </a:r>
          </a:p>
        </p:txBody>
      </p:sp>
      <p:sp>
        <p:nvSpPr>
          <p:cNvPr id="66" name="矩形 65"/>
          <p:cNvSpPr/>
          <p:nvPr/>
        </p:nvSpPr>
        <p:spPr>
          <a:xfrm>
            <a:off x="1240155" y="2440305"/>
            <a:ext cx="9405620" cy="1018540"/>
          </a:xfrm>
          <a:prstGeom prst="rect">
            <a:avLst/>
          </a:prstGeom>
          <a:solidFill>
            <a:srgbClr val="FF9900">
              <a:lumMod val="20000"/>
              <a:lumOff val="80000"/>
              <a:alpha val="38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67" name="矩形 66"/>
          <p:cNvSpPr>
            <a:spLocks noChangeArrowheads="1"/>
          </p:cNvSpPr>
          <p:nvPr/>
        </p:nvSpPr>
        <p:spPr bwMode="auto">
          <a:xfrm>
            <a:off x="2585085" y="2534920"/>
            <a:ext cx="7915275" cy="787515"/>
          </a:xfrm>
          <a:prstGeom prst="rect">
            <a:avLst/>
          </a:prstGeom>
          <a:noFill/>
          <a:ln w="9525">
            <a:noFill/>
            <a:miter lim="800000"/>
          </a:ln>
        </p:spPr>
        <p:txBody>
          <a:bodyPr wrap="square" lIns="91431" tIns="45716" rIns="91431" bIns="45716">
            <a:spAutoFit/>
          </a:bodyPr>
          <a:lstStyle/>
          <a:p>
            <a:pPr algn="just" eaLnBrk="1" hangingPunct="1">
              <a:lnSpc>
                <a:spcPct val="150000"/>
              </a:lnSpc>
            </a:pPr>
            <a:r>
              <a:rPr lang="zh-CN" altLang="en-US" sz="1600" dirty="0">
                <a:solidFill>
                  <a:schemeClr val="tx1">
                    <a:lumMod val="85000"/>
                    <a:lumOff val="15000"/>
                  </a:schemeClr>
                </a:solidFill>
                <a:cs typeface="+mn-ea"/>
                <a:sym typeface="+mn-lt"/>
              </a:rPr>
              <a:t>点击这里输入您的文本文字更改文字的颜色或者大小属性点击这里输入您的文本文字更改文字的颜色或者大小属性点击这里输入</a:t>
            </a:r>
          </a:p>
        </p:txBody>
      </p:sp>
      <p:sp>
        <p:nvSpPr>
          <p:cNvPr id="79" name="椭圆 78"/>
          <p:cNvSpPr/>
          <p:nvPr/>
        </p:nvSpPr>
        <p:spPr>
          <a:xfrm>
            <a:off x="1558183" y="4106528"/>
            <a:ext cx="1234020" cy="1234020"/>
          </a:xfrm>
          <a:prstGeom prst="ellipse">
            <a:avLst/>
          </a:prstGeom>
          <a:solidFill>
            <a:srgbClr val="C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80" name="圆: 空心 32"/>
          <p:cNvSpPr/>
          <p:nvPr/>
        </p:nvSpPr>
        <p:spPr>
          <a:xfrm>
            <a:off x="1425953" y="3985003"/>
            <a:ext cx="1498480" cy="1498480"/>
          </a:xfrm>
          <a:prstGeom prst="donut">
            <a:avLst>
              <a:gd name="adj" fmla="val 175"/>
            </a:avLst>
          </a:prstGeom>
          <a:gradFill>
            <a:gsLst>
              <a:gs pos="2000">
                <a:srgbClr val="F83600"/>
              </a:gs>
              <a:gs pos="100000">
                <a:srgbClr val="FE8C00"/>
              </a:gs>
            </a:gsLst>
            <a:lin ang="2700000" scaled="0"/>
          </a:gradFill>
          <a:ln w="0" cap="flat" cmpd="sng" algn="ctr">
            <a:solidFill>
              <a:srgbClr val="C00000"/>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81" name="圆: 空心 33"/>
          <p:cNvSpPr/>
          <p:nvPr/>
        </p:nvSpPr>
        <p:spPr>
          <a:xfrm>
            <a:off x="1289050" y="3848100"/>
            <a:ext cx="1772285" cy="1772285"/>
          </a:xfrm>
          <a:prstGeom prst="donut">
            <a:avLst>
              <a:gd name="adj" fmla="val 175"/>
            </a:avLst>
          </a:prstGeom>
          <a:gradFill>
            <a:gsLst>
              <a:gs pos="2000">
                <a:srgbClr val="F83600">
                  <a:alpha val="50000"/>
                </a:srgbClr>
              </a:gs>
              <a:gs pos="100000">
                <a:srgbClr val="FE8C00">
                  <a:alpha val="50000"/>
                </a:srgbClr>
              </a:gs>
            </a:gsLst>
            <a:lin ang="2700000" scaled="0"/>
          </a:gradFill>
          <a:ln w="0" cap="flat" cmpd="sng" algn="ctr">
            <a:solidFill>
              <a:srgbClr val="C00000"/>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82" name="文本框 81"/>
          <p:cNvSpPr txBox="1"/>
          <p:nvPr/>
        </p:nvSpPr>
        <p:spPr>
          <a:xfrm>
            <a:off x="1728613" y="4415287"/>
            <a:ext cx="1175614" cy="522031"/>
          </a:xfrm>
          <a:prstGeom prst="rect">
            <a:avLst/>
          </a:prstGeom>
          <a:noFill/>
        </p:spPr>
        <p:txBody>
          <a:bodyPr vert="horz" wrap="square" rtlCol="0">
            <a:spAutoFit/>
          </a:bodyPr>
          <a:lstStyle/>
          <a:p>
            <a:r>
              <a:rPr lang="zh-CN" altLang="en-US" sz="2800" dirty="0">
                <a:solidFill>
                  <a:srgbClr val="FFFFFF"/>
                </a:solidFill>
                <a:cs typeface="+mn-ea"/>
                <a:sym typeface="+mn-lt"/>
              </a:rPr>
              <a:t>内容</a:t>
            </a:r>
          </a:p>
        </p:txBody>
      </p:sp>
      <p:sp>
        <p:nvSpPr>
          <p:cNvPr id="97" name="椭圆 96"/>
          <p:cNvSpPr/>
          <p:nvPr/>
        </p:nvSpPr>
        <p:spPr>
          <a:xfrm>
            <a:off x="3294380" y="3999230"/>
            <a:ext cx="324485" cy="324485"/>
          </a:xfrm>
          <a:prstGeom prst="ellipse">
            <a:avLst/>
          </a:prstGeom>
          <a:solidFill>
            <a:srgbClr val="FFFFFF"/>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98" name="图形 56"/>
          <p:cNvSpPr/>
          <p:nvPr/>
        </p:nvSpPr>
        <p:spPr>
          <a:xfrm>
            <a:off x="3366135" y="4065270"/>
            <a:ext cx="180975" cy="180975"/>
          </a:xfrm>
          <a:prstGeom prst="star5">
            <a:avLst/>
          </a:prstGeom>
          <a:solidFill>
            <a:srgbClr val="C00000"/>
          </a:solidFill>
          <a:ln w="29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99" name="矩形 98"/>
          <p:cNvSpPr>
            <a:spLocks noChangeArrowheads="1"/>
          </p:cNvSpPr>
          <p:nvPr/>
        </p:nvSpPr>
        <p:spPr bwMode="auto">
          <a:xfrm>
            <a:off x="3589020" y="3977640"/>
            <a:ext cx="2115185" cy="397510"/>
          </a:xfrm>
          <a:prstGeom prst="rect">
            <a:avLst/>
          </a:prstGeom>
          <a:noFill/>
          <a:ln w="9525">
            <a:noFill/>
            <a:miter lim="800000"/>
          </a:ln>
        </p:spPr>
        <p:txBody>
          <a:bodyPr wrap="square" lIns="91431" tIns="45716" rIns="91431" bIns="45716">
            <a:spAutoFit/>
          </a:bodyPr>
          <a:lstStyle/>
          <a:p>
            <a:pPr lvl="0" algn="l">
              <a:defRPr/>
            </a:pPr>
            <a:r>
              <a:rPr lang="zh-CN" altLang="en-US" sz="2000" kern="0" noProof="0" dirty="0">
                <a:ln>
                  <a:noFill/>
                </a:ln>
                <a:solidFill>
                  <a:srgbClr val="C00000"/>
                </a:solidFill>
                <a:effectLst/>
                <a:uLnTx/>
                <a:uFillTx/>
                <a:cs typeface="+mn-ea"/>
                <a:sym typeface="+mn-lt"/>
              </a:rPr>
              <a:t>输入标题内容</a:t>
            </a:r>
          </a:p>
        </p:txBody>
      </p:sp>
      <p:sp>
        <p:nvSpPr>
          <p:cNvPr id="107" name="椭圆 106"/>
          <p:cNvSpPr/>
          <p:nvPr/>
        </p:nvSpPr>
        <p:spPr>
          <a:xfrm>
            <a:off x="3294380" y="4577715"/>
            <a:ext cx="324485" cy="324485"/>
          </a:xfrm>
          <a:prstGeom prst="ellipse">
            <a:avLst/>
          </a:prstGeom>
          <a:solidFill>
            <a:srgbClr val="FFFFFF"/>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08" name="图形 56"/>
          <p:cNvSpPr/>
          <p:nvPr/>
        </p:nvSpPr>
        <p:spPr>
          <a:xfrm>
            <a:off x="3366135" y="4643755"/>
            <a:ext cx="180975" cy="180975"/>
          </a:xfrm>
          <a:prstGeom prst="star5">
            <a:avLst/>
          </a:prstGeom>
          <a:solidFill>
            <a:srgbClr val="C00000"/>
          </a:solidFill>
          <a:ln w="29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109" name="矩形 108"/>
          <p:cNvSpPr>
            <a:spLocks noChangeArrowheads="1"/>
          </p:cNvSpPr>
          <p:nvPr/>
        </p:nvSpPr>
        <p:spPr bwMode="auto">
          <a:xfrm>
            <a:off x="3589020" y="4555490"/>
            <a:ext cx="2115185" cy="397510"/>
          </a:xfrm>
          <a:prstGeom prst="rect">
            <a:avLst/>
          </a:prstGeom>
          <a:noFill/>
          <a:ln w="9525">
            <a:noFill/>
            <a:miter lim="800000"/>
          </a:ln>
        </p:spPr>
        <p:txBody>
          <a:bodyPr wrap="square" lIns="91431" tIns="45716" rIns="91431" bIns="45716">
            <a:spAutoFit/>
          </a:bodyPr>
          <a:lstStyle/>
          <a:p>
            <a:pPr lvl="0" algn="l">
              <a:defRPr/>
            </a:pPr>
            <a:r>
              <a:rPr lang="zh-CN" altLang="en-US" sz="2000" kern="0" noProof="0" dirty="0">
                <a:ln>
                  <a:noFill/>
                </a:ln>
                <a:solidFill>
                  <a:srgbClr val="C00000"/>
                </a:solidFill>
                <a:effectLst/>
                <a:uLnTx/>
                <a:uFillTx/>
                <a:cs typeface="+mn-ea"/>
                <a:sym typeface="+mn-lt"/>
              </a:rPr>
              <a:t>输入标题内容</a:t>
            </a:r>
          </a:p>
        </p:txBody>
      </p:sp>
      <p:sp>
        <p:nvSpPr>
          <p:cNvPr id="117" name="椭圆 116"/>
          <p:cNvSpPr/>
          <p:nvPr/>
        </p:nvSpPr>
        <p:spPr>
          <a:xfrm>
            <a:off x="3294380" y="5107305"/>
            <a:ext cx="324485" cy="324485"/>
          </a:xfrm>
          <a:prstGeom prst="ellipse">
            <a:avLst/>
          </a:prstGeom>
          <a:solidFill>
            <a:srgbClr val="FFFFFF"/>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18" name="图形 56"/>
          <p:cNvSpPr/>
          <p:nvPr/>
        </p:nvSpPr>
        <p:spPr>
          <a:xfrm>
            <a:off x="3366135" y="5173345"/>
            <a:ext cx="180975" cy="180975"/>
          </a:xfrm>
          <a:prstGeom prst="star5">
            <a:avLst/>
          </a:prstGeom>
          <a:solidFill>
            <a:srgbClr val="C00000"/>
          </a:solidFill>
          <a:ln w="29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119" name="矩形 118"/>
          <p:cNvSpPr>
            <a:spLocks noChangeArrowheads="1"/>
          </p:cNvSpPr>
          <p:nvPr/>
        </p:nvSpPr>
        <p:spPr bwMode="auto">
          <a:xfrm>
            <a:off x="3589020" y="5085715"/>
            <a:ext cx="2115185" cy="397510"/>
          </a:xfrm>
          <a:prstGeom prst="rect">
            <a:avLst/>
          </a:prstGeom>
          <a:noFill/>
          <a:ln w="9525">
            <a:noFill/>
            <a:miter lim="800000"/>
          </a:ln>
        </p:spPr>
        <p:txBody>
          <a:bodyPr wrap="square" lIns="91431" tIns="45716" rIns="91431" bIns="45716">
            <a:spAutoFit/>
          </a:bodyPr>
          <a:lstStyle/>
          <a:p>
            <a:pPr lvl="0" algn="l">
              <a:defRPr/>
            </a:pPr>
            <a:r>
              <a:rPr lang="zh-CN" altLang="en-US" sz="2000" kern="0" noProof="0" dirty="0">
                <a:ln>
                  <a:noFill/>
                </a:ln>
                <a:solidFill>
                  <a:srgbClr val="C00000"/>
                </a:solidFill>
                <a:effectLst/>
                <a:uLnTx/>
                <a:uFillTx/>
                <a:cs typeface="+mn-ea"/>
                <a:sym typeface="+mn-lt"/>
              </a:rPr>
              <a:t>输入标题内容</a:t>
            </a:r>
          </a:p>
        </p:txBody>
      </p:sp>
      <p:sp>
        <p:nvSpPr>
          <p:cNvPr id="12" name="椭圆 11"/>
          <p:cNvSpPr/>
          <p:nvPr/>
        </p:nvSpPr>
        <p:spPr>
          <a:xfrm>
            <a:off x="6500388" y="4095098"/>
            <a:ext cx="1234020" cy="1234020"/>
          </a:xfrm>
          <a:prstGeom prst="ellipse">
            <a:avLst/>
          </a:prstGeom>
          <a:solidFill>
            <a:srgbClr val="C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3" name="圆: 空心 32"/>
          <p:cNvSpPr/>
          <p:nvPr/>
        </p:nvSpPr>
        <p:spPr>
          <a:xfrm>
            <a:off x="6368158" y="3973573"/>
            <a:ext cx="1498480" cy="1498480"/>
          </a:xfrm>
          <a:prstGeom prst="donut">
            <a:avLst>
              <a:gd name="adj" fmla="val 175"/>
            </a:avLst>
          </a:prstGeom>
          <a:gradFill>
            <a:gsLst>
              <a:gs pos="2000">
                <a:srgbClr val="F83600"/>
              </a:gs>
              <a:gs pos="100000">
                <a:srgbClr val="FE8C00"/>
              </a:gs>
            </a:gsLst>
            <a:lin ang="2700000" scaled="0"/>
          </a:gradFill>
          <a:ln w="0" cap="flat" cmpd="sng" algn="ctr">
            <a:solidFill>
              <a:srgbClr val="C00000"/>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2" name="圆: 空心 33"/>
          <p:cNvSpPr/>
          <p:nvPr/>
        </p:nvSpPr>
        <p:spPr>
          <a:xfrm>
            <a:off x="6231255" y="3836670"/>
            <a:ext cx="1772285" cy="1772285"/>
          </a:xfrm>
          <a:prstGeom prst="donut">
            <a:avLst>
              <a:gd name="adj" fmla="val 175"/>
            </a:avLst>
          </a:prstGeom>
          <a:gradFill>
            <a:gsLst>
              <a:gs pos="2000">
                <a:srgbClr val="F83600">
                  <a:alpha val="50000"/>
                </a:srgbClr>
              </a:gs>
              <a:gs pos="100000">
                <a:srgbClr val="FE8C00">
                  <a:alpha val="50000"/>
                </a:srgbClr>
              </a:gs>
            </a:gsLst>
            <a:lin ang="2700000" scaled="0"/>
          </a:gradFill>
          <a:ln w="0" cap="flat" cmpd="sng" algn="ctr">
            <a:solidFill>
              <a:srgbClr val="C00000"/>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5" name="文本框 14"/>
          <p:cNvSpPr txBox="1"/>
          <p:nvPr/>
        </p:nvSpPr>
        <p:spPr>
          <a:xfrm>
            <a:off x="6670818" y="4403857"/>
            <a:ext cx="1175614" cy="522031"/>
          </a:xfrm>
          <a:prstGeom prst="rect">
            <a:avLst/>
          </a:prstGeom>
          <a:noFill/>
        </p:spPr>
        <p:txBody>
          <a:bodyPr vert="horz" wrap="square" rtlCol="0">
            <a:spAutoFit/>
          </a:bodyPr>
          <a:lstStyle/>
          <a:p>
            <a:r>
              <a:rPr lang="zh-CN" altLang="en-US" sz="2800" dirty="0">
                <a:solidFill>
                  <a:srgbClr val="FFFFFF"/>
                </a:solidFill>
                <a:cs typeface="+mn-ea"/>
                <a:sym typeface="+mn-lt"/>
              </a:rPr>
              <a:t>内容</a:t>
            </a:r>
          </a:p>
        </p:txBody>
      </p:sp>
      <p:sp>
        <p:nvSpPr>
          <p:cNvPr id="16" name="椭圆 15"/>
          <p:cNvSpPr/>
          <p:nvPr/>
        </p:nvSpPr>
        <p:spPr>
          <a:xfrm>
            <a:off x="8236585" y="3987800"/>
            <a:ext cx="324485" cy="324485"/>
          </a:xfrm>
          <a:prstGeom prst="ellipse">
            <a:avLst/>
          </a:prstGeom>
          <a:solidFill>
            <a:srgbClr val="FFFFFF"/>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17" name="图形 56"/>
          <p:cNvSpPr/>
          <p:nvPr/>
        </p:nvSpPr>
        <p:spPr>
          <a:xfrm>
            <a:off x="8308340" y="4053840"/>
            <a:ext cx="180975" cy="180975"/>
          </a:xfrm>
          <a:prstGeom prst="star5">
            <a:avLst/>
          </a:prstGeom>
          <a:solidFill>
            <a:srgbClr val="C00000"/>
          </a:solidFill>
          <a:ln w="29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18" name="矩形 17"/>
          <p:cNvSpPr>
            <a:spLocks noChangeArrowheads="1"/>
          </p:cNvSpPr>
          <p:nvPr/>
        </p:nvSpPr>
        <p:spPr bwMode="auto">
          <a:xfrm>
            <a:off x="8531225" y="3966210"/>
            <a:ext cx="2115185" cy="397510"/>
          </a:xfrm>
          <a:prstGeom prst="rect">
            <a:avLst/>
          </a:prstGeom>
          <a:noFill/>
          <a:ln w="9525">
            <a:noFill/>
            <a:miter lim="800000"/>
          </a:ln>
        </p:spPr>
        <p:txBody>
          <a:bodyPr wrap="square" lIns="91431" tIns="45716" rIns="91431" bIns="45716">
            <a:spAutoFit/>
          </a:bodyPr>
          <a:lstStyle/>
          <a:p>
            <a:pPr lvl="0" algn="l">
              <a:defRPr/>
            </a:pPr>
            <a:r>
              <a:rPr lang="zh-CN" altLang="en-US" sz="2000" kern="0" noProof="0" dirty="0">
                <a:ln>
                  <a:noFill/>
                </a:ln>
                <a:solidFill>
                  <a:srgbClr val="C00000"/>
                </a:solidFill>
                <a:effectLst/>
                <a:uLnTx/>
                <a:uFillTx/>
                <a:cs typeface="+mn-ea"/>
                <a:sym typeface="+mn-lt"/>
              </a:rPr>
              <a:t>输入标题内容</a:t>
            </a:r>
          </a:p>
        </p:txBody>
      </p:sp>
      <p:sp>
        <p:nvSpPr>
          <p:cNvPr id="19" name="椭圆 18"/>
          <p:cNvSpPr/>
          <p:nvPr/>
        </p:nvSpPr>
        <p:spPr>
          <a:xfrm>
            <a:off x="8236585" y="4566285"/>
            <a:ext cx="324485" cy="324485"/>
          </a:xfrm>
          <a:prstGeom prst="ellipse">
            <a:avLst/>
          </a:prstGeom>
          <a:solidFill>
            <a:srgbClr val="FFFFFF"/>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0" name="图形 56"/>
          <p:cNvSpPr/>
          <p:nvPr/>
        </p:nvSpPr>
        <p:spPr>
          <a:xfrm>
            <a:off x="8308340" y="4632325"/>
            <a:ext cx="180975" cy="180975"/>
          </a:xfrm>
          <a:prstGeom prst="star5">
            <a:avLst/>
          </a:prstGeom>
          <a:solidFill>
            <a:srgbClr val="C00000"/>
          </a:solidFill>
          <a:ln w="29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21" name="矩形 20"/>
          <p:cNvSpPr>
            <a:spLocks noChangeArrowheads="1"/>
          </p:cNvSpPr>
          <p:nvPr/>
        </p:nvSpPr>
        <p:spPr bwMode="auto">
          <a:xfrm>
            <a:off x="8531225" y="4544060"/>
            <a:ext cx="2115185" cy="397510"/>
          </a:xfrm>
          <a:prstGeom prst="rect">
            <a:avLst/>
          </a:prstGeom>
          <a:noFill/>
          <a:ln w="9525">
            <a:noFill/>
            <a:miter lim="800000"/>
          </a:ln>
        </p:spPr>
        <p:txBody>
          <a:bodyPr wrap="square" lIns="91431" tIns="45716" rIns="91431" bIns="45716">
            <a:spAutoFit/>
          </a:bodyPr>
          <a:lstStyle/>
          <a:p>
            <a:pPr lvl="0" algn="l">
              <a:defRPr/>
            </a:pPr>
            <a:r>
              <a:rPr lang="zh-CN" altLang="en-US" sz="2000" kern="0" noProof="0" dirty="0">
                <a:ln>
                  <a:noFill/>
                </a:ln>
                <a:solidFill>
                  <a:srgbClr val="C00000"/>
                </a:solidFill>
                <a:effectLst/>
                <a:uLnTx/>
                <a:uFillTx/>
                <a:cs typeface="+mn-ea"/>
                <a:sym typeface="+mn-lt"/>
              </a:rPr>
              <a:t>输入标题内容</a:t>
            </a:r>
          </a:p>
        </p:txBody>
      </p:sp>
      <p:sp>
        <p:nvSpPr>
          <p:cNvPr id="22" name="椭圆 21"/>
          <p:cNvSpPr/>
          <p:nvPr/>
        </p:nvSpPr>
        <p:spPr>
          <a:xfrm>
            <a:off x="8236585" y="5095875"/>
            <a:ext cx="324485" cy="324485"/>
          </a:xfrm>
          <a:prstGeom prst="ellipse">
            <a:avLst/>
          </a:prstGeom>
          <a:solidFill>
            <a:srgbClr val="FFFFFF"/>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3" name="图形 56"/>
          <p:cNvSpPr/>
          <p:nvPr/>
        </p:nvSpPr>
        <p:spPr>
          <a:xfrm>
            <a:off x="8308340" y="5161915"/>
            <a:ext cx="180975" cy="180975"/>
          </a:xfrm>
          <a:prstGeom prst="star5">
            <a:avLst/>
          </a:prstGeom>
          <a:solidFill>
            <a:srgbClr val="C00000"/>
          </a:solidFill>
          <a:ln w="29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24" name="矩形 23"/>
          <p:cNvSpPr>
            <a:spLocks noChangeArrowheads="1"/>
          </p:cNvSpPr>
          <p:nvPr/>
        </p:nvSpPr>
        <p:spPr bwMode="auto">
          <a:xfrm>
            <a:off x="8531225" y="5074285"/>
            <a:ext cx="2115185" cy="397510"/>
          </a:xfrm>
          <a:prstGeom prst="rect">
            <a:avLst/>
          </a:prstGeom>
          <a:noFill/>
          <a:ln w="9525">
            <a:noFill/>
            <a:miter lim="800000"/>
          </a:ln>
        </p:spPr>
        <p:txBody>
          <a:bodyPr wrap="square" lIns="91431" tIns="45716" rIns="91431" bIns="45716">
            <a:spAutoFit/>
          </a:bodyPr>
          <a:lstStyle/>
          <a:p>
            <a:pPr lvl="0" algn="l">
              <a:defRPr/>
            </a:pPr>
            <a:r>
              <a:rPr lang="zh-CN" altLang="en-US" sz="2000" kern="0" noProof="0" dirty="0">
                <a:ln>
                  <a:noFill/>
                </a:ln>
                <a:solidFill>
                  <a:srgbClr val="C00000"/>
                </a:solidFill>
                <a:effectLst/>
                <a:uLnTx/>
                <a:uFillTx/>
                <a:cs typeface="+mn-ea"/>
                <a:sym typeface="+mn-lt"/>
              </a:rPr>
              <a:t>输入标题内容</a:t>
            </a:r>
          </a:p>
        </p:txBody>
      </p:sp>
      <p:sp>
        <p:nvSpPr>
          <p:cNvPr id="25" name="任意多边形"/>
          <p:cNvSpPr>
            <a:spLocks noEditPoints="1"/>
          </p:cNvSpPr>
          <p:nvPr/>
        </p:nvSpPr>
        <p:spPr bwMode="auto">
          <a:xfrm>
            <a:off x="1625600" y="1638935"/>
            <a:ext cx="647065" cy="625475"/>
          </a:xfrm>
          <a:custGeom>
            <a:avLst/>
            <a:gdLst>
              <a:gd name="T0" fmla="*/ 391 w 782"/>
              <a:gd name="T1" fmla="*/ 281 h 782"/>
              <a:gd name="T2" fmla="*/ 281 w 782"/>
              <a:gd name="T3" fmla="*/ 391 h 782"/>
              <a:gd name="T4" fmla="*/ 391 w 782"/>
              <a:gd name="T5" fmla="*/ 501 h 782"/>
              <a:gd name="T6" fmla="*/ 501 w 782"/>
              <a:gd name="T7" fmla="*/ 391 h 782"/>
              <a:gd name="T8" fmla="*/ 391 w 782"/>
              <a:gd name="T9" fmla="*/ 281 h 782"/>
              <a:gd name="T10" fmla="*/ 682 w 782"/>
              <a:gd name="T11" fmla="*/ 100 h 782"/>
              <a:gd name="T12" fmla="*/ 679 w 782"/>
              <a:gd name="T13" fmla="*/ 0 h 782"/>
              <a:gd name="T14" fmla="*/ 575 w 782"/>
              <a:gd name="T15" fmla="*/ 104 h 782"/>
              <a:gd name="T16" fmla="*/ 575 w 782"/>
              <a:gd name="T17" fmla="*/ 173 h 782"/>
              <a:gd name="T18" fmla="*/ 367 w 782"/>
              <a:gd name="T19" fmla="*/ 380 h 782"/>
              <a:gd name="T20" fmla="*/ 402 w 782"/>
              <a:gd name="T21" fmla="*/ 415 h 782"/>
              <a:gd name="T22" fmla="*/ 609 w 782"/>
              <a:gd name="T23" fmla="*/ 208 h 782"/>
              <a:gd name="T24" fmla="*/ 679 w 782"/>
              <a:gd name="T25" fmla="*/ 208 h 782"/>
              <a:gd name="T26" fmla="*/ 782 w 782"/>
              <a:gd name="T27" fmla="*/ 104 h 782"/>
              <a:gd name="T28" fmla="*/ 682 w 782"/>
              <a:gd name="T29" fmla="*/ 100 h 782"/>
              <a:gd name="T30" fmla="*/ 679 w 782"/>
              <a:gd name="T31" fmla="*/ 256 h 782"/>
              <a:gd name="T32" fmla="*/ 709 w 782"/>
              <a:gd name="T33" fmla="*/ 391 h 782"/>
              <a:gd name="T34" fmla="*/ 391 w 782"/>
              <a:gd name="T35" fmla="*/ 709 h 782"/>
              <a:gd name="T36" fmla="*/ 74 w 782"/>
              <a:gd name="T37" fmla="*/ 391 h 782"/>
              <a:gd name="T38" fmla="*/ 391 w 782"/>
              <a:gd name="T39" fmla="*/ 73 h 782"/>
              <a:gd name="T40" fmla="*/ 526 w 782"/>
              <a:gd name="T41" fmla="*/ 103 h 782"/>
              <a:gd name="T42" fmla="*/ 540 w 782"/>
              <a:gd name="T43" fmla="*/ 69 h 782"/>
              <a:gd name="T44" fmla="*/ 567 w 782"/>
              <a:gd name="T45" fmla="*/ 42 h 782"/>
              <a:gd name="T46" fmla="*/ 391 w 782"/>
              <a:gd name="T47" fmla="*/ 0 h 782"/>
              <a:gd name="T48" fmla="*/ 0 w 782"/>
              <a:gd name="T49" fmla="*/ 391 h 782"/>
              <a:gd name="T50" fmla="*/ 391 w 782"/>
              <a:gd name="T51" fmla="*/ 782 h 782"/>
              <a:gd name="T52" fmla="*/ 782 w 782"/>
              <a:gd name="T53" fmla="*/ 391 h 782"/>
              <a:gd name="T54" fmla="*/ 740 w 782"/>
              <a:gd name="T55" fmla="*/ 215 h 782"/>
              <a:gd name="T56" fmla="*/ 713 w 782"/>
              <a:gd name="T57" fmla="*/ 242 h 782"/>
              <a:gd name="T58" fmla="*/ 679 w 782"/>
              <a:gd name="T59" fmla="*/ 256 h 782"/>
              <a:gd name="T60" fmla="*/ 568 w 782"/>
              <a:gd name="T61" fmla="*/ 391 h 782"/>
              <a:gd name="T62" fmla="*/ 391 w 782"/>
              <a:gd name="T63" fmla="*/ 568 h 782"/>
              <a:gd name="T64" fmla="*/ 214 w 782"/>
              <a:gd name="T65" fmla="*/ 391 h 782"/>
              <a:gd name="T66" fmla="*/ 391 w 782"/>
              <a:gd name="T67" fmla="*/ 214 h 782"/>
              <a:gd name="T68" fmla="*/ 453 w 782"/>
              <a:gd name="T69" fmla="*/ 225 h 782"/>
              <a:gd name="T70" fmla="*/ 504 w 782"/>
              <a:gd name="T71" fmla="*/ 175 h 782"/>
              <a:gd name="T72" fmla="*/ 391 w 782"/>
              <a:gd name="T73" fmla="*/ 147 h 782"/>
              <a:gd name="T74" fmla="*/ 147 w 782"/>
              <a:gd name="T75" fmla="*/ 391 h 782"/>
              <a:gd name="T76" fmla="*/ 391 w 782"/>
              <a:gd name="T77" fmla="*/ 636 h 782"/>
              <a:gd name="T78" fmla="*/ 636 w 782"/>
              <a:gd name="T79" fmla="*/ 391 h 782"/>
              <a:gd name="T80" fmla="*/ 608 w 782"/>
              <a:gd name="T81" fmla="*/ 278 h 782"/>
              <a:gd name="T82" fmla="*/ 557 w 782"/>
              <a:gd name="T83" fmla="*/ 329 h 782"/>
              <a:gd name="T84" fmla="*/ 568 w 782"/>
              <a:gd name="T85" fmla="*/ 39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 h="782">
                <a:moveTo>
                  <a:pt x="391" y="281"/>
                </a:moveTo>
                <a:cubicBezTo>
                  <a:pt x="331" y="281"/>
                  <a:pt x="281" y="330"/>
                  <a:pt x="281" y="391"/>
                </a:cubicBezTo>
                <a:cubicBezTo>
                  <a:pt x="281" y="452"/>
                  <a:pt x="331" y="501"/>
                  <a:pt x="391" y="501"/>
                </a:cubicBezTo>
                <a:cubicBezTo>
                  <a:pt x="452" y="501"/>
                  <a:pt x="501" y="452"/>
                  <a:pt x="501" y="391"/>
                </a:cubicBezTo>
                <a:cubicBezTo>
                  <a:pt x="501" y="330"/>
                  <a:pt x="452" y="281"/>
                  <a:pt x="391" y="281"/>
                </a:cubicBezTo>
                <a:close/>
                <a:moveTo>
                  <a:pt x="682" y="100"/>
                </a:moveTo>
                <a:lnTo>
                  <a:pt x="679" y="0"/>
                </a:lnTo>
                <a:lnTo>
                  <a:pt x="575" y="104"/>
                </a:lnTo>
                <a:lnTo>
                  <a:pt x="575" y="173"/>
                </a:lnTo>
                <a:lnTo>
                  <a:pt x="367" y="380"/>
                </a:lnTo>
                <a:lnTo>
                  <a:pt x="402" y="415"/>
                </a:lnTo>
                <a:lnTo>
                  <a:pt x="609" y="208"/>
                </a:lnTo>
                <a:lnTo>
                  <a:pt x="679" y="208"/>
                </a:lnTo>
                <a:lnTo>
                  <a:pt x="782" y="104"/>
                </a:lnTo>
                <a:lnTo>
                  <a:pt x="682" y="100"/>
                </a:lnTo>
                <a:close/>
                <a:moveTo>
                  <a:pt x="679" y="256"/>
                </a:moveTo>
                <a:cubicBezTo>
                  <a:pt x="698" y="297"/>
                  <a:pt x="709" y="343"/>
                  <a:pt x="709" y="391"/>
                </a:cubicBezTo>
                <a:cubicBezTo>
                  <a:pt x="709" y="566"/>
                  <a:pt x="566" y="709"/>
                  <a:pt x="391" y="709"/>
                </a:cubicBezTo>
                <a:cubicBezTo>
                  <a:pt x="216" y="709"/>
                  <a:pt x="74" y="566"/>
                  <a:pt x="74" y="391"/>
                </a:cubicBezTo>
                <a:cubicBezTo>
                  <a:pt x="74" y="216"/>
                  <a:pt x="216" y="73"/>
                  <a:pt x="391" y="73"/>
                </a:cubicBezTo>
                <a:cubicBezTo>
                  <a:pt x="439" y="73"/>
                  <a:pt x="485" y="84"/>
                  <a:pt x="526" y="103"/>
                </a:cubicBezTo>
                <a:cubicBezTo>
                  <a:pt x="526" y="91"/>
                  <a:pt x="531" y="78"/>
                  <a:pt x="540" y="69"/>
                </a:cubicBezTo>
                <a:lnTo>
                  <a:pt x="567" y="42"/>
                </a:lnTo>
                <a:cubicBezTo>
                  <a:pt x="514" y="15"/>
                  <a:pt x="455" y="0"/>
                  <a:pt x="391" y="0"/>
                </a:cubicBezTo>
                <a:cubicBezTo>
                  <a:pt x="175" y="0"/>
                  <a:pt x="0" y="175"/>
                  <a:pt x="0" y="391"/>
                </a:cubicBezTo>
                <a:cubicBezTo>
                  <a:pt x="0" y="607"/>
                  <a:pt x="175" y="782"/>
                  <a:pt x="391" y="782"/>
                </a:cubicBezTo>
                <a:cubicBezTo>
                  <a:pt x="607" y="782"/>
                  <a:pt x="782" y="607"/>
                  <a:pt x="782" y="391"/>
                </a:cubicBezTo>
                <a:cubicBezTo>
                  <a:pt x="782" y="328"/>
                  <a:pt x="767" y="268"/>
                  <a:pt x="740" y="215"/>
                </a:cubicBezTo>
                <a:lnTo>
                  <a:pt x="713" y="242"/>
                </a:lnTo>
                <a:cubicBezTo>
                  <a:pt x="704" y="251"/>
                  <a:pt x="692" y="256"/>
                  <a:pt x="679" y="256"/>
                </a:cubicBezTo>
                <a:close/>
                <a:moveTo>
                  <a:pt x="568" y="391"/>
                </a:moveTo>
                <a:cubicBezTo>
                  <a:pt x="568" y="489"/>
                  <a:pt x="489" y="568"/>
                  <a:pt x="391" y="568"/>
                </a:cubicBezTo>
                <a:cubicBezTo>
                  <a:pt x="294" y="568"/>
                  <a:pt x="214" y="489"/>
                  <a:pt x="214" y="391"/>
                </a:cubicBezTo>
                <a:cubicBezTo>
                  <a:pt x="214" y="293"/>
                  <a:pt x="294" y="214"/>
                  <a:pt x="391" y="214"/>
                </a:cubicBezTo>
                <a:cubicBezTo>
                  <a:pt x="413" y="214"/>
                  <a:pt x="434" y="218"/>
                  <a:pt x="453" y="225"/>
                </a:cubicBezTo>
                <a:lnTo>
                  <a:pt x="504" y="175"/>
                </a:lnTo>
                <a:cubicBezTo>
                  <a:pt x="470" y="157"/>
                  <a:pt x="432" y="147"/>
                  <a:pt x="391" y="147"/>
                </a:cubicBezTo>
                <a:cubicBezTo>
                  <a:pt x="256" y="147"/>
                  <a:pt x="147" y="256"/>
                  <a:pt x="147" y="391"/>
                </a:cubicBezTo>
                <a:cubicBezTo>
                  <a:pt x="147" y="526"/>
                  <a:pt x="256" y="636"/>
                  <a:pt x="391" y="636"/>
                </a:cubicBezTo>
                <a:cubicBezTo>
                  <a:pt x="526" y="636"/>
                  <a:pt x="636" y="526"/>
                  <a:pt x="636" y="391"/>
                </a:cubicBezTo>
                <a:cubicBezTo>
                  <a:pt x="636" y="350"/>
                  <a:pt x="626" y="312"/>
                  <a:pt x="608" y="278"/>
                </a:cubicBezTo>
                <a:lnTo>
                  <a:pt x="557" y="329"/>
                </a:lnTo>
                <a:cubicBezTo>
                  <a:pt x="564" y="348"/>
                  <a:pt x="568" y="369"/>
                  <a:pt x="568" y="391"/>
                </a:cubicBezTo>
                <a:close/>
              </a:path>
            </a:pathLst>
          </a:custGeom>
          <a:solidFill>
            <a:schemeClr val="bg1"/>
          </a:solidFill>
          <a:ln>
            <a:noFill/>
          </a:ln>
        </p:spPr>
        <p:txBody>
          <a:bodyPr vert="horz" wrap="square" lIns="91404" tIns="45702" rIns="91404" bIns="45702" numCol="1" anchor="t" anchorCtr="0" compatLnSpc="1"/>
          <a:lstStyle/>
          <a:p>
            <a:endParaRPr lang="zh-CN" altLang="en-US">
              <a:cs typeface="+mn-ea"/>
              <a:sym typeface="+mn-lt"/>
            </a:endParaRPr>
          </a:p>
        </p:txBody>
      </p:sp>
      <p:sp>
        <p:nvSpPr>
          <p:cNvPr id="26" name="任意多边形"/>
          <p:cNvSpPr/>
          <p:nvPr/>
        </p:nvSpPr>
        <p:spPr bwMode="auto">
          <a:xfrm>
            <a:off x="1625600" y="2617470"/>
            <a:ext cx="552450" cy="624840"/>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rgbClr val="C00000"/>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sp>
        <p:nvSpPr>
          <p:cNvPr id="39" name="TextBox 38"/>
          <p:cNvSpPr txBox="1"/>
          <p:nvPr/>
        </p:nvSpPr>
        <p:spPr>
          <a:xfrm>
            <a:off x="3730453" y="631875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1000" fill="hold"/>
                                        <p:tgtEl>
                                          <p:spTgt spid="62"/>
                                        </p:tgtEl>
                                        <p:attrNameLst>
                                          <p:attrName>ppt_w</p:attrName>
                                        </p:attrNameLst>
                                      </p:cBhvr>
                                      <p:tavLst>
                                        <p:tav tm="0">
                                          <p:val>
                                            <p:strVal val="#ppt_w*0.70"/>
                                          </p:val>
                                        </p:tav>
                                        <p:tav tm="100000">
                                          <p:val>
                                            <p:strVal val="#ppt_w"/>
                                          </p:val>
                                        </p:tav>
                                      </p:tavLst>
                                    </p:anim>
                                    <p:anim calcmode="lin" valueType="num">
                                      <p:cBhvr>
                                        <p:cTn id="8" dur="1000" fill="hold"/>
                                        <p:tgtEl>
                                          <p:spTgt spid="62"/>
                                        </p:tgtEl>
                                        <p:attrNameLst>
                                          <p:attrName>ppt_h</p:attrName>
                                        </p:attrNameLst>
                                      </p:cBhvr>
                                      <p:tavLst>
                                        <p:tav tm="0">
                                          <p:val>
                                            <p:strVal val="#ppt_h"/>
                                          </p:val>
                                        </p:tav>
                                        <p:tav tm="100000">
                                          <p:val>
                                            <p:strVal val="#ppt_h"/>
                                          </p:val>
                                        </p:tav>
                                      </p:tavLst>
                                    </p:anim>
                                    <p:animEffect transition="in" filter="fade">
                                      <p:cBhvr>
                                        <p:cTn id="9" dur="1000"/>
                                        <p:tgtEl>
                                          <p:spTgt spid="6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1000" fill="hold"/>
                                        <p:tgtEl>
                                          <p:spTgt spid="63"/>
                                        </p:tgtEl>
                                        <p:attrNameLst>
                                          <p:attrName>ppt_w</p:attrName>
                                        </p:attrNameLst>
                                      </p:cBhvr>
                                      <p:tavLst>
                                        <p:tav tm="0">
                                          <p:val>
                                            <p:strVal val="#ppt_w*0.70"/>
                                          </p:val>
                                        </p:tav>
                                        <p:tav tm="100000">
                                          <p:val>
                                            <p:strVal val="#ppt_w"/>
                                          </p:val>
                                        </p:tav>
                                      </p:tavLst>
                                    </p:anim>
                                    <p:anim calcmode="lin" valueType="num">
                                      <p:cBhvr>
                                        <p:cTn id="13" dur="1000" fill="hold"/>
                                        <p:tgtEl>
                                          <p:spTgt spid="63"/>
                                        </p:tgtEl>
                                        <p:attrNameLst>
                                          <p:attrName>ppt_h</p:attrName>
                                        </p:attrNameLst>
                                      </p:cBhvr>
                                      <p:tavLst>
                                        <p:tav tm="0">
                                          <p:val>
                                            <p:strVal val="#ppt_h"/>
                                          </p:val>
                                        </p:tav>
                                        <p:tav tm="100000">
                                          <p:val>
                                            <p:strVal val="#ppt_h"/>
                                          </p:val>
                                        </p:tav>
                                      </p:tavLst>
                                    </p:anim>
                                    <p:animEffect transition="in" filter="fade">
                                      <p:cBhvr>
                                        <p:cTn id="14" dur="1000"/>
                                        <p:tgtEl>
                                          <p:spTgt spid="6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strVal val="#ppt_w*0.70"/>
                                          </p:val>
                                        </p:tav>
                                        <p:tav tm="100000">
                                          <p:val>
                                            <p:strVal val="#ppt_w"/>
                                          </p:val>
                                        </p:tav>
                                      </p:tavLst>
                                    </p:anim>
                                    <p:anim calcmode="lin" valueType="num">
                                      <p:cBhvr>
                                        <p:cTn id="18" dur="1000" fill="hold"/>
                                        <p:tgtEl>
                                          <p:spTgt spid="65"/>
                                        </p:tgtEl>
                                        <p:attrNameLst>
                                          <p:attrName>ppt_h</p:attrName>
                                        </p:attrNameLst>
                                      </p:cBhvr>
                                      <p:tavLst>
                                        <p:tav tm="0">
                                          <p:val>
                                            <p:strVal val="#ppt_h"/>
                                          </p:val>
                                        </p:tav>
                                        <p:tav tm="100000">
                                          <p:val>
                                            <p:strVal val="#ppt_h"/>
                                          </p:val>
                                        </p:tav>
                                      </p:tavLst>
                                    </p:anim>
                                    <p:animEffect transition="in" filter="fade">
                                      <p:cBhvr>
                                        <p:cTn id="19" dur="1000"/>
                                        <p:tgtEl>
                                          <p:spTgt spid="6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1000" fill="hold"/>
                                        <p:tgtEl>
                                          <p:spTgt spid="66"/>
                                        </p:tgtEl>
                                        <p:attrNameLst>
                                          <p:attrName>ppt_w</p:attrName>
                                        </p:attrNameLst>
                                      </p:cBhvr>
                                      <p:tavLst>
                                        <p:tav tm="0">
                                          <p:val>
                                            <p:strVal val="#ppt_w*0.70"/>
                                          </p:val>
                                        </p:tav>
                                        <p:tav tm="100000">
                                          <p:val>
                                            <p:strVal val="#ppt_w"/>
                                          </p:val>
                                        </p:tav>
                                      </p:tavLst>
                                    </p:anim>
                                    <p:anim calcmode="lin" valueType="num">
                                      <p:cBhvr>
                                        <p:cTn id="23" dur="1000" fill="hold"/>
                                        <p:tgtEl>
                                          <p:spTgt spid="66"/>
                                        </p:tgtEl>
                                        <p:attrNameLst>
                                          <p:attrName>ppt_h</p:attrName>
                                        </p:attrNameLst>
                                      </p:cBhvr>
                                      <p:tavLst>
                                        <p:tav tm="0">
                                          <p:val>
                                            <p:strVal val="#ppt_h"/>
                                          </p:val>
                                        </p:tav>
                                        <p:tav tm="100000">
                                          <p:val>
                                            <p:strVal val="#ppt_h"/>
                                          </p:val>
                                        </p:tav>
                                      </p:tavLst>
                                    </p:anim>
                                    <p:animEffect transition="in" filter="fade">
                                      <p:cBhvr>
                                        <p:cTn id="24" dur="1000"/>
                                        <p:tgtEl>
                                          <p:spTgt spid="66"/>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1000" fill="hold"/>
                                        <p:tgtEl>
                                          <p:spTgt spid="67"/>
                                        </p:tgtEl>
                                        <p:attrNameLst>
                                          <p:attrName>ppt_w</p:attrName>
                                        </p:attrNameLst>
                                      </p:cBhvr>
                                      <p:tavLst>
                                        <p:tav tm="0">
                                          <p:val>
                                            <p:strVal val="#ppt_w*0.70"/>
                                          </p:val>
                                        </p:tav>
                                        <p:tav tm="100000">
                                          <p:val>
                                            <p:strVal val="#ppt_w"/>
                                          </p:val>
                                        </p:tav>
                                      </p:tavLst>
                                    </p:anim>
                                    <p:anim calcmode="lin" valueType="num">
                                      <p:cBhvr>
                                        <p:cTn id="28" dur="1000" fill="hold"/>
                                        <p:tgtEl>
                                          <p:spTgt spid="67"/>
                                        </p:tgtEl>
                                        <p:attrNameLst>
                                          <p:attrName>ppt_h</p:attrName>
                                        </p:attrNameLst>
                                      </p:cBhvr>
                                      <p:tavLst>
                                        <p:tav tm="0">
                                          <p:val>
                                            <p:strVal val="#ppt_h"/>
                                          </p:val>
                                        </p:tav>
                                        <p:tav tm="100000">
                                          <p:val>
                                            <p:strVal val="#ppt_h"/>
                                          </p:val>
                                        </p:tav>
                                      </p:tavLst>
                                    </p:anim>
                                    <p:animEffect transition="in" filter="fade">
                                      <p:cBhvr>
                                        <p:cTn id="29" dur="1000"/>
                                        <p:tgtEl>
                                          <p:spTgt spid="67"/>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strVal val="#ppt_w*0.70"/>
                                          </p:val>
                                        </p:tav>
                                        <p:tav tm="100000">
                                          <p:val>
                                            <p:strVal val="#ppt_w"/>
                                          </p:val>
                                        </p:tav>
                                      </p:tavLst>
                                    </p:anim>
                                    <p:anim calcmode="lin" valueType="num">
                                      <p:cBhvr>
                                        <p:cTn id="33" dur="1000" fill="hold"/>
                                        <p:tgtEl>
                                          <p:spTgt spid="25"/>
                                        </p:tgtEl>
                                        <p:attrNameLst>
                                          <p:attrName>ppt_h</p:attrName>
                                        </p:attrNameLst>
                                      </p:cBhvr>
                                      <p:tavLst>
                                        <p:tav tm="0">
                                          <p:val>
                                            <p:strVal val="#ppt_h"/>
                                          </p:val>
                                        </p:tav>
                                        <p:tav tm="100000">
                                          <p:val>
                                            <p:strVal val="#ppt_h"/>
                                          </p:val>
                                        </p:tav>
                                      </p:tavLst>
                                    </p:anim>
                                    <p:animEffect transition="in" filter="fade">
                                      <p:cBhvr>
                                        <p:cTn id="34" dur="1000"/>
                                        <p:tgtEl>
                                          <p:spTgt spid="25"/>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strVal val="#ppt_w*0.70"/>
                                          </p:val>
                                        </p:tav>
                                        <p:tav tm="100000">
                                          <p:val>
                                            <p:strVal val="#ppt_w"/>
                                          </p:val>
                                        </p:tav>
                                      </p:tavLst>
                                    </p:anim>
                                    <p:anim calcmode="lin" valueType="num">
                                      <p:cBhvr>
                                        <p:cTn id="38" dur="1000" fill="hold"/>
                                        <p:tgtEl>
                                          <p:spTgt spid="26"/>
                                        </p:tgtEl>
                                        <p:attrNameLst>
                                          <p:attrName>ppt_h</p:attrName>
                                        </p:attrNameLst>
                                      </p:cBhvr>
                                      <p:tavLst>
                                        <p:tav tm="0">
                                          <p:val>
                                            <p:strVal val="#ppt_h"/>
                                          </p:val>
                                        </p:tav>
                                        <p:tav tm="100000">
                                          <p:val>
                                            <p:strVal val="#ppt_h"/>
                                          </p:val>
                                        </p:tav>
                                      </p:tavLst>
                                    </p:anim>
                                    <p:animEffect transition="in" filter="fade">
                                      <p:cBhvr>
                                        <p:cTn id="39" dur="1000"/>
                                        <p:tgtEl>
                                          <p:spTgt spid="26"/>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500" fill="hold"/>
                                        <p:tgtEl>
                                          <p:spTgt spid="80"/>
                                        </p:tgtEl>
                                        <p:attrNameLst>
                                          <p:attrName>ppt_x</p:attrName>
                                        </p:attrNameLst>
                                      </p:cBhvr>
                                      <p:tavLst>
                                        <p:tav tm="0">
                                          <p:val>
                                            <p:strVal val="#ppt_x"/>
                                          </p:val>
                                        </p:tav>
                                        <p:tav tm="100000">
                                          <p:val>
                                            <p:strVal val="#ppt_x"/>
                                          </p:val>
                                        </p:tav>
                                      </p:tavLst>
                                    </p:anim>
                                    <p:anim calcmode="lin" valueType="num">
                                      <p:cBhvr additive="base">
                                        <p:cTn id="47" dur="500" fill="hold"/>
                                        <p:tgtEl>
                                          <p:spTgt spid="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ppt_x"/>
                                          </p:val>
                                        </p:tav>
                                        <p:tav tm="100000">
                                          <p:val>
                                            <p:strVal val="#ppt_x"/>
                                          </p:val>
                                        </p:tav>
                                      </p:tavLst>
                                    </p:anim>
                                    <p:anim calcmode="lin" valueType="num">
                                      <p:cBhvr additive="base">
                                        <p:cTn id="51" dur="500" fill="hold"/>
                                        <p:tgtEl>
                                          <p:spTgt spid="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additive="base">
                                        <p:cTn id="54" dur="500" fill="hold"/>
                                        <p:tgtEl>
                                          <p:spTgt spid="82"/>
                                        </p:tgtEl>
                                        <p:attrNameLst>
                                          <p:attrName>ppt_x</p:attrName>
                                        </p:attrNameLst>
                                      </p:cBhvr>
                                      <p:tavLst>
                                        <p:tav tm="0">
                                          <p:val>
                                            <p:strVal val="#ppt_x"/>
                                          </p:val>
                                        </p:tav>
                                        <p:tav tm="100000">
                                          <p:val>
                                            <p:strVal val="#ppt_x"/>
                                          </p:val>
                                        </p:tav>
                                      </p:tavLst>
                                    </p:anim>
                                    <p:anim calcmode="lin" valueType="num">
                                      <p:cBhvr additive="base">
                                        <p:cTn id="55" dur="500" fill="hold"/>
                                        <p:tgtEl>
                                          <p:spTgt spid="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97"/>
                                        </p:tgtEl>
                                        <p:attrNameLst>
                                          <p:attrName>style.visibility</p:attrName>
                                        </p:attrNameLst>
                                      </p:cBhvr>
                                      <p:to>
                                        <p:strVal val="visible"/>
                                      </p:to>
                                    </p:set>
                                    <p:anim calcmode="lin" valueType="num">
                                      <p:cBhvr additive="base">
                                        <p:cTn id="58" dur="500" fill="hold"/>
                                        <p:tgtEl>
                                          <p:spTgt spid="97"/>
                                        </p:tgtEl>
                                        <p:attrNameLst>
                                          <p:attrName>ppt_x</p:attrName>
                                        </p:attrNameLst>
                                      </p:cBhvr>
                                      <p:tavLst>
                                        <p:tav tm="0">
                                          <p:val>
                                            <p:strVal val="#ppt_x"/>
                                          </p:val>
                                        </p:tav>
                                        <p:tav tm="100000">
                                          <p:val>
                                            <p:strVal val="#ppt_x"/>
                                          </p:val>
                                        </p:tav>
                                      </p:tavLst>
                                    </p:anim>
                                    <p:anim calcmode="lin" valueType="num">
                                      <p:cBhvr additive="base">
                                        <p:cTn id="59" dur="500" fill="hold"/>
                                        <p:tgtEl>
                                          <p:spTgt spid="9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98"/>
                                        </p:tgtEl>
                                        <p:attrNameLst>
                                          <p:attrName>style.visibility</p:attrName>
                                        </p:attrNameLst>
                                      </p:cBhvr>
                                      <p:to>
                                        <p:strVal val="visible"/>
                                      </p:to>
                                    </p:set>
                                    <p:anim calcmode="lin" valueType="num">
                                      <p:cBhvr additive="base">
                                        <p:cTn id="62" dur="500" fill="hold"/>
                                        <p:tgtEl>
                                          <p:spTgt spid="98"/>
                                        </p:tgtEl>
                                        <p:attrNameLst>
                                          <p:attrName>ppt_x</p:attrName>
                                        </p:attrNameLst>
                                      </p:cBhvr>
                                      <p:tavLst>
                                        <p:tav tm="0">
                                          <p:val>
                                            <p:strVal val="#ppt_x"/>
                                          </p:val>
                                        </p:tav>
                                        <p:tav tm="100000">
                                          <p:val>
                                            <p:strVal val="#ppt_x"/>
                                          </p:val>
                                        </p:tav>
                                      </p:tavLst>
                                    </p:anim>
                                    <p:anim calcmode="lin" valueType="num">
                                      <p:cBhvr additive="base">
                                        <p:cTn id="63" dur="500" fill="hold"/>
                                        <p:tgtEl>
                                          <p:spTgt spid="9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99"/>
                                        </p:tgtEl>
                                        <p:attrNameLst>
                                          <p:attrName>style.visibility</p:attrName>
                                        </p:attrNameLst>
                                      </p:cBhvr>
                                      <p:to>
                                        <p:strVal val="visible"/>
                                      </p:to>
                                    </p:set>
                                    <p:anim calcmode="lin" valueType="num">
                                      <p:cBhvr additive="base">
                                        <p:cTn id="66" dur="500" fill="hold"/>
                                        <p:tgtEl>
                                          <p:spTgt spid="99"/>
                                        </p:tgtEl>
                                        <p:attrNameLst>
                                          <p:attrName>ppt_x</p:attrName>
                                        </p:attrNameLst>
                                      </p:cBhvr>
                                      <p:tavLst>
                                        <p:tav tm="0">
                                          <p:val>
                                            <p:strVal val="#ppt_x"/>
                                          </p:val>
                                        </p:tav>
                                        <p:tav tm="100000">
                                          <p:val>
                                            <p:strVal val="#ppt_x"/>
                                          </p:val>
                                        </p:tav>
                                      </p:tavLst>
                                    </p:anim>
                                    <p:anim calcmode="lin" valueType="num">
                                      <p:cBhvr additive="base">
                                        <p:cTn id="67" dur="500" fill="hold"/>
                                        <p:tgtEl>
                                          <p:spTgt spid="9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07"/>
                                        </p:tgtEl>
                                        <p:attrNameLst>
                                          <p:attrName>style.visibility</p:attrName>
                                        </p:attrNameLst>
                                      </p:cBhvr>
                                      <p:to>
                                        <p:strVal val="visible"/>
                                      </p:to>
                                    </p:set>
                                    <p:anim calcmode="lin" valueType="num">
                                      <p:cBhvr additive="base">
                                        <p:cTn id="70" dur="500" fill="hold"/>
                                        <p:tgtEl>
                                          <p:spTgt spid="107"/>
                                        </p:tgtEl>
                                        <p:attrNameLst>
                                          <p:attrName>ppt_x</p:attrName>
                                        </p:attrNameLst>
                                      </p:cBhvr>
                                      <p:tavLst>
                                        <p:tav tm="0">
                                          <p:val>
                                            <p:strVal val="#ppt_x"/>
                                          </p:val>
                                        </p:tav>
                                        <p:tav tm="100000">
                                          <p:val>
                                            <p:strVal val="#ppt_x"/>
                                          </p:val>
                                        </p:tav>
                                      </p:tavLst>
                                    </p:anim>
                                    <p:anim calcmode="lin" valueType="num">
                                      <p:cBhvr additive="base">
                                        <p:cTn id="71" dur="500" fill="hold"/>
                                        <p:tgtEl>
                                          <p:spTgt spid="10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08"/>
                                        </p:tgtEl>
                                        <p:attrNameLst>
                                          <p:attrName>style.visibility</p:attrName>
                                        </p:attrNameLst>
                                      </p:cBhvr>
                                      <p:to>
                                        <p:strVal val="visible"/>
                                      </p:to>
                                    </p:set>
                                    <p:anim calcmode="lin" valueType="num">
                                      <p:cBhvr additive="base">
                                        <p:cTn id="74" dur="500" fill="hold"/>
                                        <p:tgtEl>
                                          <p:spTgt spid="108"/>
                                        </p:tgtEl>
                                        <p:attrNameLst>
                                          <p:attrName>ppt_x</p:attrName>
                                        </p:attrNameLst>
                                      </p:cBhvr>
                                      <p:tavLst>
                                        <p:tav tm="0">
                                          <p:val>
                                            <p:strVal val="#ppt_x"/>
                                          </p:val>
                                        </p:tav>
                                        <p:tav tm="100000">
                                          <p:val>
                                            <p:strVal val="#ppt_x"/>
                                          </p:val>
                                        </p:tav>
                                      </p:tavLst>
                                    </p:anim>
                                    <p:anim calcmode="lin" valueType="num">
                                      <p:cBhvr additive="base">
                                        <p:cTn id="75" dur="500" fill="hold"/>
                                        <p:tgtEl>
                                          <p:spTgt spid="108"/>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09"/>
                                        </p:tgtEl>
                                        <p:attrNameLst>
                                          <p:attrName>style.visibility</p:attrName>
                                        </p:attrNameLst>
                                      </p:cBhvr>
                                      <p:to>
                                        <p:strVal val="visible"/>
                                      </p:to>
                                    </p:set>
                                    <p:anim calcmode="lin" valueType="num">
                                      <p:cBhvr additive="base">
                                        <p:cTn id="78" dur="500" fill="hold"/>
                                        <p:tgtEl>
                                          <p:spTgt spid="109"/>
                                        </p:tgtEl>
                                        <p:attrNameLst>
                                          <p:attrName>ppt_x</p:attrName>
                                        </p:attrNameLst>
                                      </p:cBhvr>
                                      <p:tavLst>
                                        <p:tav tm="0">
                                          <p:val>
                                            <p:strVal val="#ppt_x"/>
                                          </p:val>
                                        </p:tav>
                                        <p:tav tm="100000">
                                          <p:val>
                                            <p:strVal val="#ppt_x"/>
                                          </p:val>
                                        </p:tav>
                                      </p:tavLst>
                                    </p:anim>
                                    <p:anim calcmode="lin" valueType="num">
                                      <p:cBhvr additive="base">
                                        <p:cTn id="79" dur="500" fill="hold"/>
                                        <p:tgtEl>
                                          <p:spTgt spid="109"/>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17"/>
                                        </p:tgtEl>
                                        <p:attrNameLst>
                                          <p:attrName>style.visibility</p:attrName>
                                        </p:attrNameLst>
                                      </p:cBhvr>
                                      <p:to>
                                        <p:strVal val="visible"/>
                                      </p:to>
                                    </p:set>
                                    <p:anim calcmode="lin" valueType="num">
                                      <p:cBhvr additive="base">
                                        <p:cTn id="82" dur="500" fill="hold"/>
                                        <p:tgtEl>
                                          <p:spTgt spid="117"/>
                                        </p:tgtEl>
                                        <p:attrNameLst>
                                          <p:attrName>ppt_x</p:attrName>
                                        </p:attrNameLst>
                                      </p:cBhvr>
                                      <p:tavLst>
                                        <p:tav tm="0">
                                          <p:val>
                                            <p:strVal val="#ppt_x"/>
                                          </p:val>
                                        </p:tav>
                                        <p:tav tm="100000">
                                          <p:val>
                                            <p:strVal val="#ppt_x"/>
                                          </p:val>
                                        </p:tav>
                                      </p:tavLst>
                                    </p:anim>
                                    <p:anim calcmode="lin" valueType="num">
                                      <p:cBhvr additive="base">
                                        <p:cTn id="83" dur="500" fill="hold"/>
                                        <p:tgtEl>
                                          <p:spTgt spid="117"/>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 calcmode="lin" valueType="num">
                                      <p:cBhvr additive="base">
                                        <p:cTn id="86" dur="500" fill="hold"/>
                                        <p:tgtEl>
                                          <p:spTgt spid="118"/>
                                        </p:tgtEl>
                                        <p:attrNameLst>
                                          <p:attrName>ppt_x</p:attrName>
                                        </p:attrNameLst>
                                      </p:cBhvr>
                                      <p:tavLst>
                                        <p:tav tm="0">
                                          <p:val>
                                            <p:strVal val="#ppt_x"/>
                                          </p:val>
                                        </p:tav>
                                        <p:tav tm="100000">
                                          <p:val>
                                            <p:strVal val="#ppt_x"/>
                                          </p:val>
                                        </p:tav>
                                      </p:tavLst>
                                    </p:anim>
                                    <p:anim calcmode="lin" valueType="num">
                                      <p:cBhvr additive="base">
                                        <p:cTn id="87" dur="500" fill="hold"/>
                                        <p:tgtEl>
                                          <p:spTgt spid="118"/>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19"/>
                                        </p:tgtEl>
                                        <p:attrNameLst>
                                          <p:attrName>style.visibility</p:attrName>
                                        </p:attrNameLst>
                                      </p:cBhvr>
                                      <p:to>
                                        <p:strVal val="visible"/>
                                      </p:to>
                                    </p:set>
                                    <p:anim calcmode="lin" valueType="num">
                                      <p:cBhvr additive="base">
                                        <p:cTn id="90" dur="500" fill="hold"/>
                                        <p:tgtEl>
                                          <p:spTgt spid="119"/>
                                        </p:tgtEl>
                                        <p:attrNameLst>
                                          <p:attrName>ppt_x</p:attrName>
                                        </p:attrNameLst>
                                      </p:cBhvr>
                                      <p:tavLst>
                                        <p:tav tm="0">
                                          <p:val>
                                            <p:strVal val="#ppt_x"/>
                                          </p:val>
                                        </p:tav>
                                        <p:tav tm="100000">
                                          <p:val>
                                            <p:strVal val="#ppt_x"/>
                                          </p:val>
                                        </p:tav>
                                      </p:tavLst>
                                    </p:anim>
                                    <p:anim calcmode="lin" valueType="num">
                                      <p:cBhvr additive="base">
                                        <p:cTn id="91" dur="500" fill="hold"/>
                                        <p:tgtEl>
                                          <p:spTgt spid="119"/>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 calcmode="lin" valueType="num">
                                      <p:cBhvr additive="base">
                                        <p:cTn id="94" dur="500" fill="hold"/>
                                        <p:tgtEl>
                                          <p:spTgt spid="12"/>
                                        </p:tgtEl>
                                        <p:attrNameLst>
                                          <p:attrName>ppt_x</p:attrName>
                                        </p:attrNameLst>
                                      </p:cBhvr>
                                      <p:tavLst>
                                        <p:tav tm="0">
                                          <p:val>
                                            <p:strVal val="#ppt_x"/>
                                          </p:val>
                                        </p:tav>
                                        <p:tav tm="100000">
                                          <p:val>
                                            <p:strVal val="#ppt_x"/>
                                          </p:val>
                                        </p:tav>
                                      </p:tavLst>
                                    </p:anim>
                                    <p:anim calcmode="lin" valueType="num">
                                      <p:cBhvr additive="base">
                                        <p:cTn id="95" dur="500" fill="hold"/>
                                        <p:tgtEl>
                                          <p:spTgt spid="1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additive="base">
                                        <p:cTn id="98" dur="500" fill="hold"/>
                                        <p:tgtEl>
                                          <p:spTgt spid="13"/>
                                        </p:tgtEl>
                                        <p:attrNameLst>
                                          <p:attrName>ppt_x</p:attrName>
                                        </p:attrNameLst>
                                      </p:cBhvr>
                                      <p:tavLst>
                                        <p:tav tm="0">
                                          <p:val>
                                            <p:strVal val="#ppt_x"/>
                                          </p:val>
                                        </p:tav>
                                        <p:tav tm="100000">
                                          <p:val>
                                            <p:strVal val="#ppt_x"/>
                                          </p:val>
                                        </p:tav>
                                      </p:tavLst>
                                    </p:anim>
                                    <p:anim calcmode="lin" valueType="num">
                                      <p:cBhvr additive="base">
                                        <p:cTn id="99" dur="500" fill="hold"/>
                                        <p:tgtEl>
                                          <p:spTgt spid="1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2"/>
                                        </p:tgtEl>
                                        <p:attrNameLst>
                                          <p:attrName>style.visibility</p:attrName>
                                        </p:attrNameLst>
                                      </p:cBhvr>
                                      <p:to>
                                        <p:strVal val="visible"/>
                                      </p:to>
                                    </p:set>
                                    <p:anim calcmode="lin" valueType="num">
                                      <p:cBhvr additive="base">
                                        <p:cTn id="102" dur="500" fill="hold"/>
                                        <p:tgtEl>
                                          <p:spTgt spid="2"/>
                                        </p:tgtEl>
                                        <p:attrNameLst>
                                          <p:attrName>ppt_x</p:attrName>
                                        </p:attrNameLst>
                                      </p:cBhvr>
                                      <p:tavLst>
                                        <p:tav tm="0">
                                          <p:val>
                                            <p:strVal val="#ppt_x"/>
                                          </p:val>
                                        </p:tav>
                                        <p:tav tm="100000">
                                          <p:val>
                                            <p:strVal val="#ppt_x"/>
                                          </p:val>
                                        </p:tav>
                                      </p:tavLst>
                                    </p:anim>
                                    <p:anim calcmode="lin" valueType="num">
                                      <p:cBhvr additive="base">
                                        <p:cTn id="103" dur="500" fill="hold"/>
                                        <p:tgtEl>
                                          <p:spTgt spid="2"/>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additive="base">
                                        <p:cTn id="106" dur="500" fill="hold"/>
                                        <p:tgtEl>
                                          <p:spTgt spid="15"/>
                                        </p:tgtEl>
                                        <p:attrNameLst>
                                          <p:attrName>ppt_x</p:attrName>
                                        </p:attrNameLst>
                                      </p:cBhvr>
                                      <p:tavLst>
                                        <p:tav tm="0">
                                          <p:val>
                                            <p:strVal val="#ppt_x"/>
                                          </p:val>
                                        </p:tav>
                                        <p:tav tm="100000">
                                          <p:val>
                                            <p:strVal val="#ppt_x"/>
                                          </p:val>
                                        </p:tav>
                                      </p:tavLst>
                                    </p:anim>
                                    <p:anim calcmode="lin" valueType="num">
                                      <p:cBhvr additive="base">
                                        <p:cTn id="107" dur="500" fill="hold"/>
                                        <p:tgtEl>
                                          <p:spTgt spid="1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additive="base">
                                        <p:cTn id="110" dur="500" fill="hold"/>
                                        <p:tgtEl>
                                          <p:spTgt spid="16"/>
                                        </p:tgtEl>
                                        <p:attrNameLst>
                                          <p:attrName>ppt_x</p:attrName>
                                        </p:attrNameLst>
                                      </p:cBhvr>
                                      <p:tavLst>
                                        <p:tav tm="0">
                                          <p:val>
                                            <p:strVal val="#ppt_x"/>
                                          </p:val>
                                        </p:tav>
                                        <p:tav tm="100000">
                                          <p:val>
                                            <p:strVal val="#ppt_x"/>
                                          </p:val>
                                        </p:tav>
                                      </p:tavLst>
                                    </p:anim>
                                    <p:anim calcmode="lin" valueType="num">
                                      <p:cBhvr additive="base">
                                        <p:cTn id="111" dur="500" fill="hold"/>
                                        <p:tgtEl>
                                          <p:spTgt spid="1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7"/>
                                        </p:tgtEl>
                                        <p:attrNameLst>
                                          <p:attrName>style.visibility</p:attrName>
                                        </p:attrNameLst>
                                      </p:cBhvr>
                                      <p:to>
                                        <p:strVal val="visible"/>
                                      </p:to>
                                    </p:set>
                                    <p:anim calcmode="lin" valueType="num">
                                      <p:cBhvr additive="base">
                                        <p:cTn id="114" dur="500" fill="hold"/>
                                        <p:tgtEl>
                                          <p:spTgt spid="17"/>
                                        </p:tgtEl>
                                        <p:attrNameLst>
                                          <p:attrName>ppt_x</p:attrName>
                                        </p:attrNameLst>
                                      </p:cBhvr>
                                      <p:tavLst>
                                        <p:tav tm="0">
                                          <p:val>
                                            <p:strVal val="#ppt_x"/>
                                          </p:val>
                                        </p:tav>
                                        <p:tav tm="100000">
                                          <p:val>
                                            <p:strVal val="#ppt_x"/>
                                          </p:val>
                                        </p:tav>
                                      </p:tavLst>
                                    </p:anim>
                                    <p:anim calcmode="lin" valueType="num">
                                      <p:cBhvr additive="base">
                                        <p:cTn id="115" dur="500" fill="hold"/>
                                        <p:tgtEl>
                                          <p:spTgt spid="1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18"/>
                                        </p:tgtEl>
                                        <p:attrNameLst>
                                          <p:attrName>style.visibility</p:attrName>
                                        </p:attrNameLst>
                                      </p:cBhvr>
                                      <p:to>
                                        <p:strVal val="visible"/>
                                      </p:to>
                                    </p:set>
                                    <p:anim calcmode="lin" valueType="num">
                                      <p:cBhvr additive="base">
                                        <p:cTn id="118" dur="500" fill="hold"/>
                                        <p:tgtEl>
                                          <p:spTgt spid="18"/>
                                        </p:tgtEl>
                                        <p:attrNameLst>
                                          <p:attrName>ppt_x</p:attrName>
                                        </p:attrNameLst>
                                      </p:cBhvr>
                                      <p:tavLst>
                                        <p:tav tm="0">
                                          <p:val>
                                            <p:strVal val="#ppt_x"/>
                                          </p:val>
                                        </p:tav>
                                        <p:tav tm="100000">
                                          <p:val>
                                            <p:strVal val="#ppt_x"/>
                                          </p:val>
                                        </p:tav>
                                      </p:tavLst>
                                    </p:anim>
                                    <p:anim calcmode="lin" valueType="num">
                                      <p:cBhvr additive="base">
                                        <p:cTn id="119" dur="500" fill="hold"/>
                                        <p:tgtEl>
                                          <p:spTgt spid="1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additive="base">
                                        <p:cTn id="122" dur="500" fill="hold"/>
                                        <p:tgtEl>
                                          <p:spTgt spid="19"/>
                                        </p:tgtEl>
                                        <p:attrNameLst>
                                          <p:attrName>ppt_x</p:attrName>
                                        </p:attrNameLst>
                                      </p:cBhvr>
                                      <p:tavLst>
                                        <p:tav tm="0">
                                          <p:val>
                                            <p:strVal val="#ppt_x"/>
                                          </p:val>
                                        </p:tav>
                                        <p:tav tm="100000">
                                          <p:val>
                                            <p:strVal val="#ppt_x"/>
                                          </p:val>
                                        </p:tav>
                                      </p:tavLst>
                                    </p:anim>
                                    <p:anim calcmode="lin" valueType="num">
                                      <p:cBhvr additive="base">
                                        <p:cTn id="123" dur="500" fill="hold"/>
                                        <p:tgtEl>
                                          <p:spTgt spid="1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additive="base">
                                        <p:cTn id="126" dur="500" fill="hold"/>
                                        <p:tgtEl>
                                          <p:spTgt spid="20"/>
                                        </p:tgtEl>
                                        <p:attrNameLst>
                                          <p:attrName>ppt_x</p:attrName>
                                        </p:attrNameLst>
                                      </p:cBhvr>
                                      <p:tavLst>
                                        <p:tav tm="0">
                                          <p:val>
                                            <p:strVal val="#ppt_x"/>
                                          </p:val>
                                        </p:tav>
                                        <p:tav tm="100000">
                                          <p:val>
                                            <p:strVal val="#ppt_x"/>
                                          </p:val>
                                        </p:tav>
                                      </p:tavLst>
                                    </p:anim>
                                    <p:anim calcmode="lin" valueType="num">
                                      <p:cBhvr additive="base">
                                        <p:cTn id="127" dur="500" fill="hold"/>
                                        <p:tgtEl>
                                          <p:spTgt spid="2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21"/>
                                        </p:tgtEl>
                                        <p:attrNameLst>
                                          <p:attrName>style.visibility</p:attrName>
                                        </p:attrNameLst>
                                      </p:cBhvr>
                                      <p:to>
                                        <p:strVal val="visible"/>
                                      </p:to>
                                    </p:set>
                                    <p:anim calcmode="lin" valueType="num">
                                      <p:cBhvr additive="base">
                                        <p:cTn id="130" dur="500" fill="hold"/>
                                        <p:tgtEl>
                                          <p:spTgt spid="21"/>
                                        </p:tgtEl>
                                        <p:attrNameLst>
                                          <p:attrName>ppt_x</p:attrName>
                                        </p:attrNameLst>
                                      </p:cBhvr>
                                      <p:tavLst>
                                        <p:tav tm="0">
                                          <p:val>
                                            <p:strVal val="#ppt_x"/>
                                          </p:val>
                                        </p:tav>
                                        <p:tav tm="100000">
                                          <p:val>
                                            <p:strVal val="#ppt_x"/>
                                          </p:val>
                                        </p:tav>
                                      </p:tavLst>
                                    </p:anim>
                                    <p:anim calcmode="lin" valueType="num">
                                      <p:cBhvr additive="base">
                                        <p:cTn id="131" dur="500" fill="hold"/>
                                        <p:tgtEl>
                                          <p:spTgt spid="2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22"/>
                                        </p:tgtEl>
                                        <p:attrNameLst>
                                          <p:attrName>style.visibility</p:attrName>
                                        </p:attrNameLst>
                                      </p:cBhvr>
                                      <p:to>
                                        <p:strVal val="visible"/>
                                      </p:to>
                                    </p:set>
                                    <p:anim calcmode="lin" valueType="num">
                                      <p:cBhvr additive="base">
                                        <p:cTn id="134" dur="500" fill="hold"/>
                                        <p:tgtEl>
                                          <p:spTgt spid="22"/>
                                        </p:tgtEl>
                                        <p:attrNameLst>
                                          <p:attrName>ppt_x</p:attrName>
                                        </p:attrNameLst>
                                      </p:cBhvr>
                                      <p:tavLst>
                                        <p:tav tm="0">
                                          <p:val>
                                            <p:strVal val="#ppt_x"/>
                                          </p:val>
                                        </p:tav>
                                        <p:tav tm="100000">
                                          <p:val>
                                            <p:strVal val="#ppt_x"/>
                                          </p:val>
                                        </p:tav>
                                      </p:tavLst>
                                    </p:anim>
                                    <p:anim calcmode="lin" valueType="num">
                                      <p:cBhvr additive="base">
                                        <p:cTn id="135" dur="500" fill="hold"/>
                                        <p:tgtEl>
                                          <p:spTgt spid="2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23"/>
                                        </p:tgtEl>
                                        <p:attrNameLst>
                                          <p:attrName>style.visibility</p:attrName>
                                        </p:attrNameLst>
                                      </p:cBhvr>
                                      <p:to>
                                        <p:strVal val="visible"/>
                                      </p:to>
                                    </p:set>
                                    <p:anim calcmode="lin" valueType="num">
                                      <p:cBhvr additive="base">
                                        <p:cTn id="138" dur="500" fill="hold"/>
                                        <p:tgtEl>
                                          <p:spTgt spid="23"/>
                                        </p:tgtEl>
                                        <p:attrNameLst>
                                          <p:attrName>ppt_x</p:attrName>
                                        </p:attrNameLst>
                                      </p:cBhvr>
                                      <p:tavLst>
                                        <p:tav tm="0">
                                          <p:val>
                                            <p:strVal val="#ppt_x"/>
                                          </p:val>
                                        </p:tav>
                                        <p:tav tm="100000">
                                          <p:val>
                                            <p:strVal val="#ppt_x"/>
                                          </p:val>
                                        </p:tav>
                                      </p:tavLst>
                                    </p:anim>
                                    <p:anim calcmode="lin" valueType="num">
                                      <p:cBhvr additive="base">
                                        <p:cTn id="139" dur="500" fill="hold"/>
                                        <p:tgtEl>
                                          <p:spTgt spid="2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24"/>
                                        </p:tgtEl>
                                        <p:attrNameLst>
                                          <p:attrName>style.visibility</p:attrName>
                                        </p:attrNameLst>
                                      </p:cBhvr>
                                      <p:to>
                                        <p:strVal val="visible"/>
                                      </p:to>
                                    </p:set>
                                    <p:anim calcmode="lin" valueType="num">
                                      <p:cBhvr additive="base">
                                        <p:cTn id="142" dur="500" fill="hold"/>
                                        <p:tgtEl>
                                          <p:spTgt spid="24"/>
                                        </p:tgtEl>
                                        <p:attrNameLst>
                                          <p:attrName>ppt_x</p:attrName>
                                        </p:attrNameLst>
                                      </p:cBhvr>
                                      <p:tavLst>
                                        <p:tav tm="0">
                                          <p:val>
                                            <p:strVal val="#ppt_x"/>
                                          </p:val>
                                        </p:tav>
                                        <p:tav tm="100000">
                                          <p:val>
                                            <p:strVal val="#ppt_x"/>
                                          </p:val>
                                        </p:tav>
                                      </p:tavLst>
                                    </p:anim>
                                    <p:anim calcmode="lin" valueType="num">
                                      <p:cBhvr additive="base">
                                        <p:cTn id="1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3" grpId="0" animBg="1"/>
      <p:bldP spid="63" grpId="1" animBg="1"/>
      <p:bldP spid="65" grpId="0"/>
      <p:bldP spid="65" grpId="1"/>
      <p:bldP spid="66" grpId="0" animBg="1"/>
      <p:bldP spid="66" grpId="1" animBg="1"/>
      <p:bldP spid="67" grpId="0"/>
      <p:bldP spid="67" grpId="1"/>
      <p:bldP spid="79" grpId="0" animBg="1"/>
      <p:bldP spid="79" grpId="1" animBg="1"/>
      <p:bldP spid="80" grpId="0" animBg="1"/>
      <p:bldP spid="80" grpId="1" animBg="1"/>
      <p:bldP spid="81" grpId="0" animBg="1"/>
      <p:bldP spid="81" grpId="1" animBg="1"/>
      <p:bldP spid="82" grpId="0"/>
      <p:bldP spid="82" grpId="1"/>
      <p:bldP spid="97" grpId="0" animBg="1"/>
      <p:bldP spid="97" grpId="1" animBg="1"/>
      <p:bldP spid="98" grpId="0" animBg="1"/>
      <p:bldP spid="98" grpId="1" animBg="1"/>
      <p:bldP spid="99" grpId="0"/>
      <p:bldP spid="99" grpId="1"/>
      <p:bldP spid="107" grpId="0" animBg="1"/>
      <p:bldP spid="107" grpId="1" animBg="1"/>
      <p:bldP spid="108" grpId="0" animBg="1"/>
      <p:bldP spid="108" grpId="1" animBg="1"/>
      <p:bldP spid="109" grpId="0"/>
      <p:bldP spid="109" grpId="1"/>
      <p:bldP spid="117" grpId="0" animBg="1"/>
      <p:bldP spid="117" grpId="1" animBg="1"/>
      <p:bldP spid="118" grpId="0" animBg="1"/>
      <p:bldP spid="118" grpId="1" animBg="1"/>
      <p:bldP spid="119" grpId="0"/>
      <p:bldP spid="119" grpId="1"/>
      <p:bldP spid="12" grpId="0" animBg="1"/>
      <p:bldP spid="12" grpId="1" animBg="1"/>
      <p:bldP spid="13" grpId="0" animBg="1"/>
      <p:bldP spid="13" grpId="1" animBg="1"/>
      <p:bldP spid="2" grpId="0" animBg="1"/>
      <p:bldP spid="2" grpId="1" animBg="1"/>
      <p:bldP spid="15" grpId="0"/>
      <p:bldP spid="15" grpId="1"/>
      <p:bldP spid="16" grpId="0" animBg="1"/>
      <p:bldP spid="16" grpId="1" animBg="1"/>
      <p:bldP spid="17" grpId="0" animBg="1"/>
      <p:bldP spid="17" grpId="1" animBg="1"/>
      <p:bldP spid="18" grpId="0"/>
      <p:bldP spid="18" grpId="1"/>
      <p:bldP spid="19" grpId="0" animBg="1"/>
      <p:bldP spid="19" grpId="1" animBg="1"/>
      <p:bldP spid="20" grpId="0" animBg="1"/>
      <p:bldP spid="20" grpId="1" animBg="1"/>
      <p:bldP spid="21" grpId="0"/>
      <p:bldP spid="21" grpId="1"/>
      <p:bldP spid="22" grpId="0" animBg="1"/>
      <p:bldP spid="22" grpId="1" animBg="1"/>
      <p:bldP spid="23" grpId="0" animBg="1"/>
      <p:bldP spid="23" grpId="1" animBg="1"/>
      <p:bldP spid="24" grpId="0"/>
      <p:bldP spid="24" grpId="1"/>
      <p:bldP spid="25" grpId="0" animBg="1"/>
      <p:bldP spid="25" grpId="1" animBg="1"/>
      <p:bldP spid="26" grpId="0" animBg="1"/>
      <p:bldP spid="2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795145" y="601345"/>
            <a:ext cx="4034790" cy="460375"/>
            <a:chOff x="2827" y="947"/>
            <a:chExt cx="6354" cy="725"/>
          </a:xfrm>
        </p:grpSpPr>
        <p:sp>
          <p:nvSpPr>
            <p:cNvPr id="3" name="文本框 2"/>
            <p:cNvSpPr txBox="1"/>
            <p:nvPr/>
          </p:nvSpPr>
          <p:spPr>
            <a:xfrm>
              <a:off x="2827" y="947"/>
              <a:ext cx="4128" cy="725"/>
            </a:xfrm>
            <a:prstGeom prst="rect">
              <a:avLst/>
            </a:prstGeom>
            <a:noFill/>
          </p:spPr>
          <p:txBody>
            <a:bodyPr wrap="none" rtlCol="0">
              <a:spAutoFit/>
            </a:bodyPr>
            <a:lstStyle/>
            <a:p>
              <a:r>
                <a:rPr lang="zh-CN" altLang="en-US" sz="2400" dirty="0" smtClean="0">
                  <a:solidFill>
                    <a:schemeClr val="accent1"/>
                  </a:solidFill>
                  <a:cs typeface="+mn-ea"/>
                  <a:sym typeface="+mn-lt"/>
                </a:rPr>
                <a:t>五四青年节的确定</a:t>
              </a:r>
            </a:p>
          </p:txBody>
        </p:sp>
        <p:sp>
          <p:nvSpPr>
            <p:cNvPr id="11" name="文本框 10"/>
            <p:cNvSpPr txBox="1"/>
            <p:nvPr>
              <p:custDataLst>
                <p:tags r:id="rId1"/>
              </p:custDataLst>
            </p:nvPr>
          </p:nvSpPr>
          <p:spPr>
            <a:xfrm>
              <a:off x="6861" y="1265"/>
              <a:ext cx="2320" cy="337"/>
            </a:xfrm>
            <a:prstGeom prst="rect">
              <a:avLst/>
            </a:prstGeom>
            <a:noFill/>
          </p:spPr>
          <p:txBody>
            <a:bodyPr wrap="square" rtlCol="0" anchor="t">
              <a:spAutoFit/>
            </a:bodyPr>
            <a:lstStyle/>
            <a:p>
              <a:r>
                <a:rPr lang="zh-CN" altLang="en-US" sz="800">
                  <a:solidFill>
                    <a:schemeClr val="lt1">
                      <a:lumMod val="25000"/>
                    </a:schemeClr>
                  </a:solidFill>
                  <a:cs typeface="+mn-ea"/>
                  <a:sym typeface="+mn-lt"/>
                </a:rPr>
                <a:t>Historical background </a:t>
              </a:r>
            </a:p>
          </p:txBody>
        </p:sp>
      </p:grpSp>
      <p:sp>
        <p:nvSpPr>
          <p:cNvPr id="15" name="任意多边形"/>
          <p:cNvSpPr/>
          <p:nvPr/>
        </p:nvSpPr>
        <p:spPr bwMode="auto">
          <a:xfrm>
            <a:off x="5724689" y="2253121"/>
            <a:ext cx="1261570" cy="2005816"/>
          </a:xfrm>
          <a:custGeom>
            <a:avLst/>
            <a:gdLst>
              <a:gd name="T0" fmla="*/ 1155 w 1831"/>
              <a:gd name="T1" fmla="*/ 0 h 2906"/>
              <a:gd name="T2" fmla="*/ 475 w 1831"/>
              <a:gd name="T3" fmla="*/ 2872 h 2906"/>
              <a:gd name="T4" fmla="*/ 931 w 1831"/>
              <a:gd name="T5" fmla="*/ 1456 h 2906"/>
              <a:gd name="T6" fmla="*/ 751 w 1831"/>
              <a:gd name="T7" fmla="*/ 2906 h 2906"/>
              <a:gd name="T8" fmla="*/ 1614 w 1831"/>
              <a:gd name="T9" fmla="*/ 944 h 2906"/>
              <a:gd name="T10" fmla="*/ 1155 w 1831"/>
              <a:gd name="T11" fmla="*/ 0 h 2906"/>
            </a:gdLst>
            <a:ahLst/>
            <a:cxnLst>
              <a:cxn ang="0">
                <a:pos x="T0" y="T1"/>
              </a:cxn>
              <a:cxn ang="0">
                <a:pos x="T2" y="T3"/>
              </a:cxn>
              <a:cxn ang="0">
                <a:pos x="T4" y="T5"/>
              </a:cxn>
              <a:cxn ang="0">
                <a:pos x="T6" y="T7"/>
              </a:cxn>
              <a:cxn ang="0">
                <a:pos x="T8" y="T9"/>
              </a:cxn>
              <a:cxn ang="0">
                <a:pos x="T10" y="T11"/>
              </a:cxn>
            </a:cxnLst>
            <a:rect l="0" t="0" r="r" b="b"/>
            <a:pathLst>
              <a:path w="1831" h="2906">
                <a:moveTo>
                  <a:pt x="1155" y="0"/>
                </a:moveTo>
                <a:cubicBezTo>
                  <a:pt x="0" y="1102"/>
                  <a:pt x="64" y="2081"/>
                  <a:pt x="475" y="2872"/>
                </a:cubicBezTo>
                <a:cubicBezTo>
                  <a:pt x="537" y="2368"/>
                  <a:pt x="678" y="1885"/>
                  <a:pt x="931" y="1456"/>
                </a:cubicBezTo>
                <a:cubicBezTo>
                  <a:pt x="832" y="1921"/>
                  <a:pt x="751" y="2408"/>
                  <a:pt x="751" y="2906"/>
                </a:cubicBezTo>
                <a:cubicBezTo>
                  <a:pt x="1305" y="2471"/>
                  <a:pt x="1831" y="1969"/>
                  <a:pt x="1614" y="944"/>
                </a:cubicBezTo>
                <a:cubicBezTo>
                  <a:pt x="1540" y="590"/>
                  <a:pt x="1362" y="288"/>
                  <a:pt x="1155" y="0"/>
                </a:cubicBezTo>
                <a:close/>
              </a:path>
            </a:pathLst>
          </a:custGeom>
          <a:solidFill>
            <a:srgbClr val="C00000"/>
          </a:solidFill>
          <a:ln>
            <a:noFill/>
          </a:ln>
        </p:spPr>
        <p:txBody>
          <a:bodyPr vert="horz" wrap="square" lIns="91404" tIns="45702" rIns="91404" bIns="45702" numCol="1" anchor="t" anchorCtr="0" compatLnSpc="1"/>
          <a:lstStyle/>
          <a:p>
            <a:endParaRPr lang="zh-CN" altLang="en-US">
              <a:solidFill>
                <a:schemeClr val="accent1"/>
              </a:solidFill>
              <a:cs typeface="+mn-ea"/>
              <a:sym typeface="+mn-lt"/>
            </a:endParaRPr>
          </a:p>
        </p:txBody>
      </p:sp>
      <p:sp>
        <p:nvSpPr>
          <p:cNvPr id="16" name="任意多边形"/>
          <p:cNvSpPr/>
          <p:nvPr/>
        </p:nvSpPr>
        <p:spPr bwMode="auto">
          <a:xfrm>
            <a:off x="4684471" y="2483219"/>
            <a:ext cx="1223485" cy="1685267"/>
          </a:xfrm>
          <a:custGeom>
            <a:avLst/>
            <a:gdLst>
              <a:gd name="T0" fmla="*/ 156 w 1776"/>
              <a:gd name="T1" fmla="*/ 0 h 2442"/>
              <a:gd name="T2" fmla="*/ 1233 w 1776"/>
              <a:gd name="T3" fmla="*/ 2442 h 2442"/>
              <a:gd name="T4" fmla="*/ 835 w 1776"/>
              <a:gd name="T5" fmla="*/ 1187 h 2442"/>
              <a:gd name="T6" fmla="*/ 1454 w 1776"/>
              <a:gd name="T7" fmla="*/ 2338 h 2442"/>
              <a:gd name="T8" fmla="*/ 1001 w 1776"/>
              <a:gd name="T9" fmla="*/ 418 h 2442"/>
              <a:gd name="T10" fmla="*/ 156 w 1776"/>
              <a:gd name="T11" fmla="*/ 0 h 2442"/>
            </a:gdLst>
            <a:ahLst/>
            <a:cxnLst>
              <a:cxn ang="0">
                <a:pos x="T0" y="T1"/>
              </a:cxn>
              <a:cxn ang="0">
                <a:pos x="T2" y="T3"/>
              </a:cxn>
              <a:cxn ang="0">
                <a:pos x="T4" y="T5"/>
              </a:cxn>
              <a:cxn ang="0">
                <a:pos x="T6" y="T7"/>
              </a:cxn>
              <a:cxn ang="0">
                <a:pos x="T8" y="T9"/>
              </a:cxn>
              <a:cxn ang="0">
                <a:pos x="T10" y="T11"/>
              </a:cxn>
            </a:cxnLst>
            <a:rect l="0" t="0" r="r" b="b"/>
            <a:pathLst>
              <a:path w="1776" h="2442">
                <a:moveTo>
                  <a:pt x="156" y="0"/>
                </a:moveTo>
                <a:cubicBezTo>
                  <a:pt x="0" y="1492"/>
                  <a:pt x="478" y="2118"/>
                  <a:pt x="1233" y="2442"/>
                </a:cubicBezTo>
                <a:cubicBezTo>
                  <a:pt x="975" y="2041"/>
                  <a:pt x="910" y="1650"/>
                  <a:pt x="835" y="1187"/>
                </a:cubicBezTo>
                <a:cubicBezTo>
                  <a:pt x="1043" y="1584"/>
                  <a:pt x="1154" y="1978"/>
                  <a:pt x="1454" y="2338"/>
                </a:cubicBezTo>
                <a:cubicBezTo>
                  <a:pt x="1604" y="1733"/>
                  <a:pt x="1776" y="1029"/>
                  <a:pt x="1001" y="418"/>
                </a:cubicBezTo>
                <a:cubicBezTo>
                  <a:pt x="734" y="207"/>
                  <a:pt x="479" y="83"/>
                  <a:pt x="156" y="0"/>
                </a:cubicBezTo>
                <a:close/>
              </a:path>
            </a:pathLst>
          </a:custGeom>
          <a:solidFill>
            <a:srgbClr val="C00000"/>
          </a:solidFill>
          <a:ln>
            <a:noFill/>
          </a:ln>
        </p:spPr>
        <p:txBody>
          <a:bodyPr vert="horz" wrap="square" lIns="91404" tIns="45702" rIns="91404" bIns="45702" numCol="1" anchor="t" anchorCtr="0" compatLnSpc="1"/>
          <a:lstStyle/>
          <a:p>
            <a:endParaRPr lang="zh-CN" altLang="en-US">
              <a:solidFill>
                <a:schemeClr val="accent1"/>
              </a:solidFill>
              <a:cs typeface="+mn-ea"/>
              <a:sym typeface="+mn-lt"/>
            </a:endParaRPr>
          </a:p>
        </p:txBody>
      </p:sp>
      <p:sp>
        <p:nvSpPr>
          <p:cNvPr id="17" name="任意多边形"/>
          <p:cNvSpPr/>
          <p:nvPr/>
        </p:nvSpPr>
        <p:spPr bwMode="auto">
          <a:xfrm>
            <a:off x="3721234" y="3655923"/>
            <a:ext cx="1640834" cy="1063210"/>
          </a:xfrm>
          <a:custGeom>
            <a:avLst/>
            <a:gdLst>
              <a:gd name="T0" fmla="*/ 0 w 2382"/>
              <a:gd name="T1" fmla="*/ 660 h 1541"/>
              <a:gd name="T2" fmla="*/ 2345 w 2382"/>
              <a:gd name="T3" fmla="*/ 1125 h 1541"/>
              <a:gd name="T4" fmla="*/ 1220 w 2382"/>
              <a:gd name="T5" fmla="*/ 772 h 1541"/>
              <a:gd name="T6" fmla="*/ 2382 w 2382"/>
              <a:gd name="T7" fmla="*/ 909 h 1541"/>
              <a:gd name="T8" fmla="*/ 741 w 2382"/>
              <a:gd name="T9" fmla="*/ 255 h 1541"/>
              <a:gd name="T10" fmla="*/ 0 w 2382"/>
              <a:gd name="T11" fmla="*/ 660 h 1541"/>
            </a:gdLst>
            <a:ahLst/>
            <a:cxnLst>
              <a:cxn ang="0">
                <a:pos x="T0" y="T1"/>
              </a:cxn>
              <a:cxn ang="0">
                <a:pos x="T2" y="T3"/>
              </a:cxn>
              <a:cxn ang="0">
                <a:pos x="T4" y="T5"/>
              </a:cxn>
              <a:cxn ang="0">
                <a:pos x="T6" y="T7"/>
              </a:cxn>
              <a:cxn ang="0">
                <a:pos x="T8" y="T9"/>
              </a:cxn>
              <a:cxn ang="0">
                <a:pos x="T10" y="T11"/>
              </a:cxn>
            </a:cxnLst>
            <a:rect l="0" t="0" r="r" b="b"/>
            <a:pathLst>
              <a:path w="2382" h="1541">
                <a:moveTo>
                  <a:pt x="0" y="660"/>
                </a:moveTo>
                <a:cubicBezTo>
                  <a:pt x="1014" y="1541"/>
                  <a:pt x="1719" y="1512"/>
                  <a:pt x="2345" y="1125"/>
                </a:cubicBezTo>
                <a:cubicBezTo>
                  <a:pt x="1918" y="1108"/>
                  <a:pt x="1597" y="954"/>
                  <a:pt x="1220" y="772"/>
                </a:cubicBezTo>
                <a:cubicBezTo>
                  <a:pt x="1617" y="823"/>
                  <a:pt x="1963" y="944"/>
                  <a:pt x="2382" y="909"/>
                </a:cubicBezTo>
                <a:cubicBezTo>
                  <a:pt x="2015" y="488"/>
                  <a:pt x="1587" y="0"/>
                  <a:pt x="741" y="255"/>
                </a:cubicBezTo>
                <a:cubicBezTo>
                  <a:pt x="449" y="342"/>
                  <a:pt x="227" y="466"/>
                  <a:pt x="0" y="660"/>
                </a:cubicBezTo>
                <a:close/>
              </a:path>
            </a:pathLst>
          </a:custGeom>
          <a:solidFill>
            <a:srgbClr val="C00000"/>
          </a:solidFill>
          <a:ln>
            <a:noFill/>
          </a:ln>
        </p:spPr>
        <p:txBody>
          <a:bodyPr vert="horz" wrap="square" lIns="91404" tIns="45702" rIns="91404" bIns="45702" numCol="1" anchor="t" anchorCtr="0" compatLnSpc="1"/>
          <a:lstStyle/>
          <a:p>
            <a:endParaRPr lang="zh-CN" altLang="en-US">
              <a:solidFill>
                <a:schemeClr val="accent1"/>
              </a:solidFill>
              <a:cs typeface="+mn-ea"/>
              <a:sym typeface="+mn-lt"/>
            </a:endParaRPr>
          </a:p>
        </p:txBody>
      </p:sp>
      <p:sp>
        <p:nvSpPr>
          <p:cNvPr id="18" name="任意多边形"/>
          <p:cNvSpPr/>
          <p:nvPr/>
        </p:nvSpPr>
        <p:spPr bwMode="auto">
          <a:xfrm>
            <a:off x="6503515" y="3540599"/>
            <a:ext cx="1514355" cy="1087307"/>
          </a:xfrm>
          <a:custGeom>
            <a:avLst/>
            <a:gdLst>
              <a:gd name="T0" fmla="*/ 2304 w 2304"/>
              <a:gd name="T1" fmla="*/ 261 h 1650"/>
              <a:gd name="T2" fmla="*/ 0 w 2304"/>
              <a:gd name="T3" fmla="*/ 1044 h 1650"/>
              <a:gd name="T4" fmla="*/ 1172 w 2304"/>
              <a:gd name="T5" fmla="*/ 782 h 1650"/>
              <a:gd name="T6" fmla="*/ 77 w 2304"/>
              <a:gd name="T7" fmla="*/ 1253 h 1650"/>
              <a:gd name="T8" fmla="*/ 1857 w 2304"/>
              <a:gd name="T9" fmla="*/ 995 h 1650"/>
              <a:gd name="T10" fmla="*/ 2304 w 2304"/>
              <a:gd name="T11" fmla="*/ 261 h 1650"/>
            </a:gdLst>
            <a:ahLst/>
            <a:cxnLst>
              <a:cxn ang="0">
                <a:pos x="T0" y="T1"/>
              </a:cxn>
              <a:cxn ang="0">
                <a:pos x="T2" y="T3"/>
              </a:cxn>
              <a:cxn ang="0">
                <a:pos x="T4" y="T5"/>
              </a:cxn>
              <a:cxn ang="0">
                <a:pos x="T6" y="T7"/>
              </a:cxn>
              <a:cxn ang="0">
                <a:pos x="T8" y="T9"/>
              </a:cxn>
              <a:cxn ang="0">
                <a:pos x="T10" y="T11"/>
              </a:cxn>
            </a:cxnLst>
            <a:rect l="0" t="0" r="r" b="b"/>
            <a:pathLst>
              <a:path w="2304" h="1650">
                <a:moveTo>
                  <a:pt x="2304" y="261"/>
                </a:moveTo>
                <a:cubicBezTo>
                  <a:pt x="962" y="0"/>
                  <a:pt x="355" y="384"/>
                  <a:pt x="0" y="1044"/>
                </a:cubicBezTo>
                <a:cubicBezTo>
                  <a:pt x="385" y="842"/>
                  <a:pt x="746" y="814"/>
                  <a:pt x="1172" y="782"/>
                </a:cubicBezTo>
                <a:cubicBezTo>
                  <a:pt x="795" y="939"/>
                  <a:pt x="428" y="1009"/>
                  <a:pt x="77" y="1253"/>
                </a:cubicBezTo>
                <a:cubicBezTo>
                  <a:pt x="615" y="1438"/>
                  <a:pt x="1240" y="1650"/>
                  <a:pt x="1857" y="995"/>
                </a:cubicBezTo>
                <a:cubicBezTo>
                  <a:pt x="2070" y="769"/>
                  <a:pt x="2203" y="547"/>
                  <a:pt x="2304" y="261"/>
                </a:cubicBezTo>
                <a:close/>
              </a:path>
            </a:pathLst>
          </a:custGeom>
          <a:solidFill>
            <a:srgbClr val="C00000"/>
          </a:solidFill>
          <a:ln>
            <a:noFill/>
          </a:ln>
        </p:spPr>
        <p:txBody>
          <a:bodyPr vert="horz" wrap="square" lIns="91404" tIns="45702" rIns="91404" bIns="45702" numCol="1" anchor="t" anchorCtr="0" compatLnSpc="1"/>
          <a:lstStyle/>
          <a:p>
            <a:endParaRPr lang="zh-CN" altLang="en-US">
              <a:solidFill>
                <a:schemeClr val="accent1"/>
              </a:solidFill>
              <a:cs typeface="+mn-ea"/>
              <a:sym typeface="+mn-lt"/>
            </a:endParaRPr>
          </a:p>
        </p:txBody>
      </p:sp>
      <p:sp>
        <p:nvSpPr>
          <p:cNvPr id="19" name="任意多边形"/>
          <p:cNvSpPr/>
          <p:nvPr/>
        </p:nvSpPr>
        <p:spPr bwMode="auto">
          <a:xfrm>
            <a:off x="5363656" y="4139922"/>
            <a:ext cx="1174291" cy="2716739"/>
          </a:xfrm>
          <a:custGeom>
            <a:avLst/>
            <a:gdLst>
              <a:gd name="T0" fmla="*/ 1624 w 1703"/>
              <a:gd name="T1" fmla="*/ 560 h 3938"/>
              <a:gd name="T2" fmla="*/ 1257 w 1703"/>
              <a:gd name="T3" fmla="*/ 1410 h 3938"/>
              <a:gd name="T4" fmla="*/ 1289 w 1703"/>
              <a:gd name="T5" fmla="*/ 3938 h 3938"/>
              <a:gd name="T6" fmla="*/ 699 w 1703"/>
              <a:gd name="T7" fmla="*/ 3938 h 3938"/>
              <a:gd name="T8" fmla="*/ 748 w 1703"/>
              <a:gd name="T9" fmla="*/ 1602 h 3938"/>
              <a:gd name="T10" fmla="*/ 425 w 1703"/>
              <a:gd name="T11" fmla="*/ 1112 h 3938"/>
              <a:gd name="T12" fmla="*/ 103 w 1703"/>
              <a:gd name="T13" fmla="*/ 901 h 3938"/>
              <a:gd name="T14" fmla="*/ 152 w 1703"/>
              <a:gd name="T15" fmla="*/ 780 h 3938"/>
              <a:gd name="T16" fmla="*/ 362 w 1703"/>
              <a:gd name="T17" fmla="*/ 913 h 3938"/>
              <a:gd name="T18" fmla="*/ 393 w 1703"/>
              <a:gd name="T19" fmla="*/ 864 h 3938"/>
              <a:gd name="T20" fmla="*/ 87 w 1703"/>
              <a:gd name="T21" fmla="*/ 516 h 3938"/>
              <a:gd name="T22" fmla="*/ 157 w 1703"/>
              <a:gd name="T23" fmla="*/ 387 h 3938"/>
              <a:gd name="T24" fmla="*/ 450 w 1703"/>
              <a:gd name="T25" fmla="*/ 696 h 3938"/>
              <a:gd name="T26" fmla="*/ 506 w 1703"/>
              <a:gd name="T27" fmla="*/ 643 h 3938"/>
              <a:gd name="T28" fmla="*/ 293 w 1703"/>
              <a:gd name="T29" fmla="*/ 224 h 3938"/>
              <a:gd name="T30" fmla="*/ 384 w 1703"/>
              <a:gd name="T31" fmla="*/ 164 h 3938"/>
              <a:gd name="T32" fmla="*/ 606 w 1703"/>
              <a:gd name="T33" fmla="*/ 547 h 3938"/>
              <a:gd name="T34" fmla="*/ 686 w 1703"/>
              <a:gd name="T35" fmla="*/ 628 h 3938"/>
              <a:gd name="T36" fmla="*/ 761 w 1703"/>
              <a:gd name="T37" fmla="*/ 590 h 3938"/>
              <a:gd name="T38" fmla="*/ 736 w 1703"/>
              <a:gd name="T39" fmla="*/ 106 h 3938"/>
              <a:gd name="T40" fmla="*/ 848 w 1703"/>
              <a:gd name="T41" fmla="*/ 81 h 3938"/>
              <a:gd name="T42" fmla="*/ 1015 w 1703"/>
              <a:gd name="T43" fmla="*/ 621 h 3938"/>
              <a:gd name="T44" fmla="*/ 1245 w 1703"/>
              <a:gd name="T45" fmla="*/ 733 h 3938"/>
              <a:gd name="T46" fmla="*/ 1500 w 1703"/>
              <a:gd name="T47" fmla="*/ 448 h 3938"/>
              <a:gd name="T48" fmla="*/ 1624 w 1703"/>
              <a:gd name="T49" fmla="*/ 560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3" h="3938">
                <a:moveTo>
                  <a:pt x="1624" y="560"/>
                </a:moveTo>
                <a:cubicBezTo>
                  <a:pt x="1402" y="833"/>
                  <a:pt x="1318" y="1120"/>
                  <a:pt x="1257" y="1410"/>
                </a:cubicBezTo>
                <a:cubicBezTo>
                  <a:pt x="1214" y="1942"/>
                  <a:pt x="1249" y="3422"/>
                  <a:pt x="1289" y="3938"/>
                </a:cubicBezTo>
                <a:cubicBezTo>
                  <a:pt x="1092" y="3938"/>
                  <a:pt x="895" y="3938"/>
                  <a:pt x="699" y="3938"/>
                </a:cubicBezTo>
                <a:cubicBezTo>
                  <a:pt x="715" y="3481"/>
                  <a:pt x="732" y="2060"/>
                  <a:pt x="748" y="1602"/>
                </a:cubicBezTo>
                <a:cubicBezTo>
                  <a:pt x="669" y="1422"/>
                  <a:pt x="588" y="1242"/>
                  <a:pt x="425" y="1112"/>
                </a:cubicBezTo>
                <a:cubicBezTo>
                  <a:pt x="318" y="1042"/>
                  <a:pt x="210" y="971"/>
                  <a:pt x="103" y="901"/>
                </a:cubicBezTo>
                <a:cubicBezTo>
                  <a:pt x="0" y="834"/>
                  <a:pt x="24" y="718"/>
                  <a:pt x="152" y="780"/>
                </a:cubicBezTo>
                <a:cubicBezTo>
                  <a:pt x="230" y="829"/>
                  <a:pt x="291" y="864"/>
                  <a:pt x="362" y="913"/>
                </a:cubicBezTo>
                <a:cubicBezTo>
                  <a:pt x="399" y="926"/>
                  <a:pt x="439" y="934"/>
                  <a:pt x="393" y="864"/>
                </a:cubicBezTo>
                <a:cubicBezTo>
                  <a:pt x="291" y="746"/>
                  <a:pt x="188" y="634"/>
                  <a:pt x="87" y="516"/>
                </a:cubicBezTo>
                <a:cubicBezTo>
                  <a:pt x="5" y="390"/>
                  <a:pt x="79" y="326"/>
                  <a:pt x="157" y="387"/>
                </a:cubicBezTo>
                <a:cubicBezTo>
                  <a:pt x="256" y="495"/>
                  <a:pt x="351" y="588"/>
                  <a:pt x="450" y="696"/>
                </a:cubicBezTo>
                <a:cubicBezTo>
                  <a:pt x="503" y="746"/>
                  <a:pt x="561" y="776"/>
                  <a:pt x="506" y="643"/>
                </a:cubicBezTo>
                <a:cubicBezTo>
                  <a:pt x="438" y="496"/>
                  <a:pt x="362" y="371"/>
                  <a:pt x="293" y="224"/>
                </a:cubicBezTo>
                <a:cubicBezTo>
                  <a:pt x="262" y="110"/>
                  <a:pt x="315" y="107"/>
                  <a:pt x="384" y="164"/>
                </a:cubicBezTo>
                <a:cubicBezTo>
                  <a:pt x="471" y="281"/>
                  <a:pt x="512" y="406"/>
                  <a:pt x="606" y="547"/>
                </a:cubicBezTo>
                <a:cubicBezTo>
                  <a:pt x="632" y="582"/>
                  <a:pt x="659" y="609"/>
                  <a:pt x="686" y="628"/>
                </a:cubicBezTo>
                <a:cubicBezTo>
                  <a:pt x="727" y="669"/>
                  <a:pt x="749" y="645"/>
                  <a:pt x="761" y="590"/>
                </a:cubicBezTo>
                <a:cubicBezTo>
                  <a:pt x="766" y="440"/>
                  <a:pt x="752" y="269"/>
                  <a:pt x="736" y="106"/>
                </a:cubicBezTo>
                <a:cubicBezTo>
                  <a:pt x="744" y="7"/>
                  <a:pt x="792" y="0"/>
                  <a:pt x="848" y="81"/>
                </a:cubicBezTo>
                <a:cubicBezTo>
                  <a:pt x="904" y="261"/>
                  <a:pt x="959" y="441"/>
                  <a:pt x="1015" y="621"/>
                </a:cubicBezTo>
                <a:cubicBezTo>
                  <a:pt x="1081" y="779"/>
                  <a:pt x="1159" y="796"/>
                  <a:pt x="1245" y="733"/>
                </a:cubicBezTo>
                <a:cubicBezTo>
                  <a:pt x="1330" y="638"/>
                  <a:pt x="1415" y="543"/>
                  <a:pt x="1500" y="448"/>
                </a:cubicBezTo>
                <a:cubicBezTo>
                  <a:pt x="1624" y="342"/>
                  <a:pt x="1703" y="459"/>
                  <a:pt x="1624" y="560"/>
                </a:cubicBezTo>
                <a:close/>
              </a:path>
            </a:pathLst>
          </a:custGeom>
          <a:solidFill>
            <a:srgbClr val="C00000"/>
          </a:solidFill>
          <a:ln>
            <a:noFill/>
          </a:ln>
        </p:spPr>
        <p:txBody>
          <a:bodyPr vert="horz" wrap="square" lIns="91404" tIns="45702" rIns="91404" bIns="45702" numCol="1" anchor="t" anchorCtr="0" compatLnSpc="1"/>
          <a:lstStyle/>
          <a:p>
            <a:endParaRPr lang="zh-CN" altLang="en-US">
              <a:solidFill>
                <a:schemeClr val="accent1"/>
              </a:solidFill>
              <a:cs typeface="+mn-ea"/>
              <a:sym typeface="+mn-lt"/>
            </a:endParaRPr>
          </a:p>
        </p:txBody>
      </p:sp>
      <p:sp>
        <p:nvSpPr>
          <p:cNvPr id="20" name="任意多边形"/>
          <p:cNvSpPr/>
          <p:nvPr/>
        </p:nvSpPr>
        <p:spPr bwMode="auto">
          <a:xfrm>
            <a:off x="6626812" y="4517600"/>
            <a:ext cx="1040602" cy="691658"/>
          </a:xfrm>
          <a:custGeom>
            <a:avLst/>
            <a:gdLst>
              <a:gd name="T0" fmla="*/ 1155 w 1155"/>
              <a:gd name="T1" fmla="*/ 605 h 764"/>
              <a:gd name="T2" fmla="*/ 41 w 1155"/>
              <a:gd name="T3" fmla="*/ 126 h 764"/>
              <a:gd name="T4" fmla="*/ 562 w 1155"/>
              <a:gd name="T5" fmla="*/ 420 h 764"/>
              <a:gd name="T6" fmla="*/ 0 w 1155"/>
              <a:gd name="T7" fmla="*/ 229 h 764"/>
              <a:gd name="T8" fmla="*/ 745 w 1155"/>
              <a:gd name="T9" fmla="*/ 727 h 764"/>
              <a:gd name="T10" fmla="*/ 1155 w 1155"/>
              <a:gd name="T11" fmla="*/ 605 h 764"/>
            </a:gdLst>
            <a:ahLst/>
            <a:cxnLst>
              <a:cxn ang="0">
                <a:pos x="T0" y="T1"/>
              </a:cxn>
              <a:cxn ang="0">
                <a:pos x="T2" y="T3"/>
              </a:cxn>
              <a:cxn ang="0">
                <a:pos x="T4" y="T5"/>
              </a:cxn>
              <a:cxn ang="0">
                <a:pos x="T6" y="T7"/>
              </a:cxn>
              <a:cxn ang="0">
                <a:pos x="T8" y="T9"/>
              </a:cxn>
              <a:cxn ang="0">
                <a:pos x="T10" y="T11"/>
              </a:cxn>
            </a:cxnLst>
            <a:rect l="0" t="0" r="r" b="b"/>
            <a:pathLst>
              <a:path w="1155" h="764">
                <a:moveTo>
                  <a:pt x="1155" y="605"/>
                </a:moveTo>
                <a:cubicBezTo>
                  <a:pt x="746" y="60"/>
                  <a:pt x="393" y="0"/>
                  <a:pt x="41" y="126"/>
                </a:cubicBezTo>
                <a:cubicBezTo>
                  <a:pt x="252" y="179"/>
                  <a:pt x="394" y="289"/>
                  <a:pt x="562" y="420"/>
                </a:cubicBezTo>
                <a:cubicBezTo>
                  <a:pt x="371" y="352"/>
                  <a:pt x="212" y="256"/>
                  <a:pt x="0" y="229"/>
                </a:cubicBezTo>
                <a:cubicBezTo>
                  <a:pt x="137" y="477"/>
                  <a:pt x="298" y="764"/>
                  <a:pt x="745" y="727"/>
                </a:cubicBezTo>
                <a:cubicBezTo>
                  <a:pt x="899" y="715"/>
                  <a:pt x="1022" y="677"/>
                  <a:pt x="1155" y="605"/>
                </a:cubicBezTo>
                <a:close/>
              </a:path>
            </a:pathLst>
          </a:custGeom>
          <a:solidFill>
            <a:srgbClr val="C00000"/>
          </a:solidFill>
          <a:ln>
            <a:noFill/>
          </a:ln>
        </p:spPr>
        <p:txBody>
          <a:bodyPr vert="horz" wrap="square" lIns="91404" tIns="45702" rIns="91404" bIns="45702" numCol="1" anchor="t" anchorCtr="0" compatLnSpc="1"/>
          <a:lstStyle/>
          <a:p>
            <a:endParaRPr lang="zh-CN" altLang="en-US">
              <a:solidFill>
                <a:schemeClr val="accent1"/>
              </a:solidFill>
              <a:cs typeface="+mn-ea"/>
              <a:sym typeface="+mn-lt"/>
            </a:endParaRPr>
          </a:p>
        </p:txBody>
      </p:sp>
      <p:grpSp>
        <p:nvGrpSpPr>
          <p:cNvPr id="7" name="组合 6"/>
          <p:cNvGrpSpPr/>
          <p:nvPr/>
        </p:nvGrpSpPr>
        <p:grpSpPr>
          <a:xfrm>
            <a:off x="7007860" y="1873885"/>
            <a:ext cx="3794760" cy="1015365"/>
            <a:chOff x="11004" y="2132"/>
            <a:chExt cx="5976" cy="1599"/>
          </a:xfrm>
        </p:grpSpPr>
        <p:sp>
          <p:nvSpPr>
            <p:cNvPr id="8" name="文本框 7"/>
            <p:cNvSpPr txBox="1"/>
            <p:nvPr/>
          </p:nvSpPr>
          <p:spPr>
            <a:xfrm>
              <a:off x="11004" y="2832"/>
              <a:ext cx="5976" cy="899"/>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37" name="文本框 36"/>
            <p:cNvSpPr txBox="1"/>
            <p:nvPr/>
          </p:nvSpPr>
          <p:spPr>
            <a:xfrm>
              <a:off x="11004" y="2132"/>
              <a:ext cx="5976" cy="625"/>
            </a:xfrm>
            <a:prstGeom prst="rect">
              <a:avLst/>
            </a:prstGeom>
            <a:noFill/>
          </p:spPr>
          <p:txBody>
            <a:bodyPr wrap="square">
              <a:spAutoFit/>
            </a:bodyPr>
            <a:lstStyle/>
            <a:p>
              <a:pPr algn="just">
                <a:lnSpc>
                  <a:spcPct val="120000"/>
                </a:lnSpc>
              </a:pPr>
              <a:r>
                <a:rPr lang="zh-CN" altLang="en-US" b="1" dirty="0">
                  <a:solidFill>
                    <a:schemeClr val="accent1"/>
                  </a:solidFill>
                  <a:cs typeface="+mn-ea"/>
                  <a:sym typeface="+mn-lt"/>
                </a:rPr>
                <a:t>单击输入标题</a:t>
              </a:r>
              <a:endParaRPr lang="en-US" altLang="zh-CN" b="1" dirty="0">
                <a:solidFill>
                  <a:schemeClr val="accent1"/>
                </a:solidFill>
                <a:cs typeface="+mn-ea"/>
                <a:sym typeface="+mn-lt"/>
              </a:endParaRPr>
            </a:p>
          </p:txBody>
        </p:sp>
      </p:grpSp>
      <p:grpSp>
        <p:nvGrpSpPr>
          <p:cNvPr id="12" name="组合 11"/>
          <p:cNvGrpSpPr/>
          <p:nvPr/>
        </p:nvGrpSpPr>
        <p:grpSpPr>
          <a:xfrm>
            <a:off x="8246745" y="3096260"/>
            <a:ext cx="2599055" cy="1254760"/>
            <a:chOff x="11004" y="2132"/>
            <a:chExt cx="4093" cy="1976"/>
          </a:xfrm>
        </p:grpSpPr>
        <p:sp>
          <p:nvSpPr>
            <p:cNvPr id="23" name="文本框 22"/>
            <p:cNvSpPr txBox="1"/>
            <p:nvPr/>
          </p:nvSpPr>
          <p:spPr>
            <a:xfrm>
              <a:off x="11004" y="2832"/>
              <a:ext cx="4093" cy="1276"/>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24" name="文本框 23"/>
            <p:cNvSpPr txBox="1"/>
            <p:nvPr/>
          </p:nvSpPr>
          <p:spPr>
            <a:xfrm>
              <a:off x="11004" y="2132"/>
              <a:ext cx="3340" cy="625"/>
            </a:xfrm>
            <a:prstGeom prst="rect">
              <a:avLst/>
            </a:prstGeom>
            <a:noFill/>
          </p:spPr>
          <p:txBody>
            <a:bodyPr wrap="square">
              <a:spAutoFit/>
            </a:bodyPr>
            <a:lstStyle/>
            <a:p>
              <a:pPr algn="just">
                <a:lnSpc>
                  <a:spcPct val="120000"/>
                </a:lnSpc>
              </a:pPr>
              <a:r>
                <a:rPr lang="zh-CN" altLang="en-US" b="1" dirty="0">
                  <a:solidFill>
                    <a:schemeClr val="accent1"/>
                  </a:solidFill>
                  <a:cs typeface="+mn-ea"/>
                  <a:sym typeface="+mn-lt"/>
                </a:rPr>
                <a:t>单击输入标题</a:t>
              </a:r>
              <a:endParaRPr lang="en-US" altLang="zh-CN" b="1" dirty="0">
                <a:solidFill>
                  <a:schemeClr val="accent1"/>
                </a:solidFill>
                <a:cs typeface="+mn-ea"/>
                <a:sym typeface="+mn-lt"/>
              </a:endParaRPr>
            </a:p>
          </p:txBody>
        </p:sp>
      </p:grpSp>
      <p:grpSp>
        <p:nvGrpSpPr>
          <p:cNvPr id="25" name="组合 24"/>
          <p:cNvGrpSpPr/>
          <p:nvPr/>
        </p:nvGrpSpPr>
        <p:grpSpPr>
          <a:xfrm>
            <a:off x="7954645" y="4789170"/>
            <a:ext cx="2599055" cy="1254760"/>
            <a:chOff x="11004" y="2132"/>
            <a:chExt cx="4093" cy="1976"/>
          </a:xfrm>
        </p:grpSpPr>
        <p:sp>
          <p:nvSpPr>
            <p:cNvPr id="26" name="文本框 25"/>
            <p:cNvSpPr txBox="1"/>
            <p:nvPr/>
          </p:nvSpPr>
          <p:spPr>
            <a:xfrm>
              <a:off x="11004" y="2832"/>
              <a:ext cx="4093" cy="1276"/>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27" name="文本框 26"/>
            <p:cNvSpPr txBox="1"/>
            <p:nvPr/>
          </p:nvSpPr>
          <p:spPr>
            <a:xfrm>
              <a:off x="11004" y="2132"/>
              <a:ext cx="3340" cy="625"/>
            </a:xfrm>
            <a:prstGeom prst="rect">
              <a:avLst/>
            </a:prstGeom>
            <a:noFill/>
          </p:spPr>
          <p:txBody>
            <a:bodyPr wrap="square">
              <a:spAutoFit/>
            </a:bodyPr>
            <a:lstStyle/>
            <a:p>
              <a:pPr algn="just">
                <a:lnSpc>
                  <a:spcPct val="120000"/>
                </a:lnSpc>
              </a:pPr>
              <a:r>
                <a:rPr lang="zh-CN" altLang="en-US" b="1" dirty="0">
                  <a:solidFill>
                    <a:schemeClr val="accent1"/>
                  </a:solidFill>
                  <a:cs typeface="+mn-ea"/>
                  <a:sym typeface="+mn-lt"/>
                </a:rPr>
                <a:t>单击输入标题</a:t>
              </a:r>
              <a:endParaRPr lang="en-US" altLang="zh-CN" b="1" dirty="0">
                <a:solidFill>
                  <a:schemeClr val="accent1"/>
                </a:solidFill>
                <a:cs typeface="+mn-ea"/>
                <a:sym typeface="+mn-lt"/>
              </a:endParaRPr>
            </a:p>
          </p:txBody>
        </p:sp>
      </p:grpSp>
      <p:grpSp>
        <p:nvGrpSpPr>
          <p:cNvPr id="29" name="组合 28"/>
          <p:cNvGrpSpPr/>
          <p:nvPr/>
        </p:nvGrpSpPr>
        <p:grpSpPr>
          <a:xfrm>
            <a:off x="1413510" y="1885315"/>
            <a:ext cx="3045460" cy="1254760"/>
            <a:chOff x="9548" y="2132"/>
            <a:chExt cx="4796" cy="1976"/>
          </a:xfrm>
        </p:grpSpPr>
        <p:sp>
          <p:nvSpPr>
            <p:cNvPr id="30" name="文本框 29"/>
            <p:cNvSpPr txBox="1"/>
            <p:nvPr/>
          </p:nvSpPr>
          <p:spPr>
            <a:xfrm>
              <a:off x="9548" y="2832"/>
              <a:ext cx="4796" cy="1276"/>
            </a:xfrm>
            <a:prstGeom prst="rect">
              <a:avLst/>
            </a:prstGeom>
            <a:noFill/>
          </p:spPr>
          <p:txBody>
            <a:bodyPr wrap="square">
              <a:spAutoFit/>
            </a:bodyPr>
            <a:lstStyle/>
            <a:p>
              <a:pPr algn="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31" name="文本框 30"/>
            <p:cNvSpPr txBox="1"/>
            <p:nvPr/>
          </p:nvSpPr>
          <p:spPr>
            <a:xfrm>
              <a:off x="11004" y="2132"/>
              <a:ext cx="3340" cy="625"/>
            </a:xfrm>
            <a:prstGeom prst="rect">
              <a:avLst/>
            </a:prstGeom>
            <a:noFill/>
          </p:spPr>
          <p:txBody>
            <a:bodyPr wrap="square">
              <a:spAutoFit/>
            </a:bodyPr>
            <a:lstStyle/>
            <a:p>
              <a:pPr algn="r">
                <a:lnSpc>
                  <a:spcPct val="120000"/>
                </a:lnSpc>
              </a:pPr>
              <a:r>
                <a:rPr lang="zh-CN" altLang="en-US" b="1" dirty="0">
                  <a:solidFill>
                    <a:schemeClr val="accent1"/>
                  </a:solidFill>
                  <a:cs typeface="+mn-ea"/>
                  <a:sym typeface="+mn-lt"/>
                </a:rPr>
                <a:t>单击输入标题</a:t>
              </a:r>
              <a:endParaRPr lang="en-US" altLang="zh-CN" b="1" dirty="0">
                <a:solidFill>
                  <a:schemeClr val="accent1"/>
                </a:solidFill>
                <a:cs typeface="+mn-ea"/>
                <a:sym typeface="+mn-lt"/>
              </a:endParaRPr>
            </a:p>
          </p:txBody>
        </p:sp>
      </p:grpSp>
      <p:grpSp>
        <p:nvGrpSpPr>
          <p:cNvPr id="32" name="组合 31"/>
          <p:cNvGrpSpPr/>
          <p:nvPr/>
        </p:nvGrpSpPr>
        <p:grpSpPr>
          <a:xfrm>
            <a:off x="1454150" y="3478530"/>
            <a:ext cx="2136140" cy="1494790"/>
            <a:chOff x="10980" y="2132"/>
            <a:chExt cx="3364" cy="2354"/>
          </a:xfrm>
        </p:grpSpPr>
        <p:sp>
          <p:nvSpPr>
            <p:cNvPr id="33" name="文本框 32"/>
            <p:cNvSpPr txBox="1"/>
            <p:nvPr/>
          </p:nvSpPr>
          <p:spPr>
            <a:xfrm>
              <a:off x="10980" y="2832"/>
              <a:ext cx="3364" cy="1654"/>
            </a:xfrm>
            <a:prstGeom prst="rect">
              <a:avLst/>
            </a:prstGeom>
            <a:noFill/>
          </p:spPr>
          <p:txBody>
            <a:bodyPr wrap="square">
              <a:spAutoFit/>
            </a:bodyPr>
            <a:lstStyle/>
            <a:p>
              <a:pPr algn="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34" name="文本框 33"/>
            <p:cNvSpPr txBox="1"/>
            <p:nvPr/>
          </p:nvSpPr>
          <p:spPr>
            <a:xfrm>
              <a:off x="11004" y="2132"/>
              <a:ext cx="3340" cy="625"/>
            </a:xfrm>
            <a:prstGeom prst="rect">
              <a:avLst/>
            </a:prstGeom>
            <a:noFill/>
          </p:spPr>
          <p:txBody>
            <a:bodyPr wrap="square">
              <a:spAutoFit/>
            </a:bodyPr>
            <a:lstStyle/>
            <a:p>
              <a:pPr algn="r">
                <a:lnSpc>
                  <a:spcPct val="120000"/>
                </a:lnSpc>
              </a:pPr>
              <a:r>
                <a:rPr lang="zh-CN" altLang="en-US" b="1" dirty="0">
                  <a:solidFill>
                    <a:schemeClr val="accent1"/>
                  </a:solidFill>
                  <a:cs typeface="+mn-ea"/>
                  <a:sym typeface="+mn-lt"/>
                </a:rPr>
                <a:t>单击输入标题</a:t>
              </a:r>
              <a:endParaRPr lang="en-US" altLang="zh-CN" b="1" dirty="0">
                <a:solidFill>
                  <a:schemeClr val="accent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P spid="19" grpId="0" bldLvl="0" animBg="1"/>
      <p:bldP spid="2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795145" y="601345"/>
            <a:ext cx="4104640" cy="460375"/>
            <a:chOff x="2827" y="947"/>
            <a:chExt cx="6464" cy="725"/>
          </a:xfrm>
        </p:grpSpPr>
        <p:sp>
          <p:nvSpPr>
            <p:cNvPr id="3" name="文本框 2"/>
            <p:cNvSpPr txBox="1"/>
            <p:nvPr/>
          </p:nvSpPr>
          <p:spPr>
            <a:xfrm>
              <a:off x="2827" y="947"/>
              <a:ext cx="4128" cy="725"/>
            </a:xfrm>
            <a:prstGeom prst="rect">
              <a:avLst/>
            </a:prstGeom>
            <a:noFill/>
          </p:spPr>
          <p:txBody>
            <a:bodyPr wrap="none" rtlCol="0">
              <a:spAutoFit/>
            </a:bodyPr>
            <a:lstStyle/>
            <a:p>
              <a:r>
                <a:rPr lang="zh-CN" altLang="en-US" sz="2400" dirty="0" smtClean="0">
                  <a:solidFill>
                    <a:schemeClr val="accent1"/>
                  </a:solidFill>
                  <a:cs typeface="+mn-ea"/>
                  <a:sym typeface="+mn-lt"/>
                </a:rPr>
                <a:t>五四运动与共青团</a:t>
              </a:r>
            </a:p>
          </p:txBody>
        </p:sp>
        <p:sp>
          <p:nvSpPr>
            <p:cNvPr id="11" name="文本框 10"/>
            <p:cNvSpPr txBox="1"/>
            <p:nvPr>
              <p:custDataLst>
                <p:tags r:id="rId3"/>
              </p:custDataLst>
            </p:nvPr>
          </p:nvSpPr>
          <p:spPr>
            <a:xfrm>
              <a:off x="6971" y="1265"/>
              <a:ext cx="2320" cy="337"/>
            </a:xfrm>
            <a:prstGeom prst="rect">
              <a:avLst/>
            </a:prstGeom>
            <a:noFill/>
          </p:spPr>
          <p:txBody>
            <a:bodyPr wrap="square" rtlCol="0" anchor="t">
              <a:spAutoFit/>
            </a:bodyPr>
            <a:lstStyle/>
            <a:p>
              <a:r>
                <a:rPr lang="zh-CN" altLang="en-US" sz="800">
                  <a:solidFill>
                    <a:schemeClr val="lt1">
                      <a:lumMod val="25000"/>
                    </a:schemeClr>
                  </a:solidFill>
                  <a:cs typeface="+mn-ea"/>
                  <a:sym typeface="+mn-lt"/>
                </a:rPr>
                <a:t>Historical background </a:t>
              </a:r>
            </a:p>
          </p:txBody>
        </p:sp>
      </p:grpSp>
      <p:grpSp>
        <p:nvGrpSpPr>
          <p:cNvPr id="20" name="组合 19"/>
          <p:cNvGrpSpPr/>
          <p:nvPr/>
        </p:nvGrpSpPr>
        <p:grpSpPr>
          <a:xfrm>
            <a:off x="6365875" y="2019935"/>
            <a:ext cx="4838065" cy="2491740"/>
            <a:chOff x="10025" y="3181"/>
            <a:chExt cx="7619" cy="3924"/>
          </a:xfrm>
        </p:grpSpPr>
        <p:grpSp>
          <p:nvGrpSpPr>
            <p:cNvPr id="7" name="组合 6"/>
            <p:cNvGrpSpPr/>
            <p:nvPr/>
          </p:nvGrpSpPr>
          <p:grpSpPr>
            <a:xfrm>
              <a:off x="10025" y="3181"/>
              <a:ext cx="7619" cy="3863"/>
              <a:chOff x="872985" y="4038407"/>
              <a:chExt cx="5527450" cy="2802535"/>
            </a:xfrm>
          </p:grpSpPr>
          <p:sp>
            <p:nvSpPr>
              <p:cNvPr id="8" name="圆角矩形 7"/>
              <p:cNvSpPr/>
              <p:nvPr/>
            </p:nvSpPr>
            <p:spPr>
              <a:xfrm>
                <a:off x="1082361" y="4038407"/>
                <a:ext cx="5318074" cy="2487344"/>
              </a:xfrm>
              <a:prstGeom prst="roundRect">
                <a:avLst/>
              </a:prstGeom>
              <a:solidFill>
                <a:srgbClr val="F6E19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cs typeface="+mn-ea"/>
                  <a:sym typeface="+mn-lt"/>
                </a:endParaRPr>
              </a:p>
            </p:txBody>
          </p:sp>
          <p:sp>
            <p:nvSpPr>
              <p:cNvPr id="9" name="任意多边形: 形状 72"/>
              <p:cNvSpPr/>
              <p:nvPr/>
            </p:nvSpPr>
            <p:spPr>
              <a:xfrm>
                <a:off x="935506" y="4127667"/>
                <a:ext cx="5318074" cy="2713275"/>
              </a:xfrm>
              <a:prstGeom prst="roundRect">
                <a:avLst/>
              </a:prstGeom>
              <a:solidFill>
                <a:srgbClr val="FFFFFF"/>
              </a:solidFill>
              <a:ln w="254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cs typeface="+mn-ea"/>
                  <a:sym typeface="+mn-lt"/>
                </a:endParaRPr>
              </a:p>
            </p:txBody>
          </p:sp>
          <p:sp>
            <p:nvSpPr>
              <p:cNvPr id="10" name="任意多边形"/>
              <p:cNvSpPr/>
              <p:nvPr/>
            </p:nvSpPr>
            <p:spPr bwMode="auto">
              <a:xfrm flipH="1">
                <a:off x="872985" y="4177930"/>
                <a:ext cx="4387064" cy="558842"/>
              </a:xfrm>
              <a:prstGeom prst="homePlate">
                <a:avLst/>
              </a:prstGeom>
              <a:solidFill>
                <a:srgbClr val="C00000"/>
              </a:solidFill>
              <a:ln w="7938" cap="flat">
                <a:noFill/>
                <a:prstDash val="solid"/>
                <a:miter lim="800000"/>
              </a:ln>
            </p:spPr>
            <p:txBody>
              <a:bodyPr vert="horz" wrap="square" lIns="121920" tIns="60960" rIns="121920" bIns="60960" numCol="1" anchor="t" anchorCtr="0" compatLnSpc="1"/>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000000"/>
                  </a:solidFill>
                  <a:effectLst/>
                  <a:uLnTx/>
                  <a:uFillTx/>
                  <a:cs typeface="+mn-ea"/>
                  <a:sym typeface="+mn-lt"/>
                </a:endParaRPr>
              </a:p>
            </p:txBody>
          </p:sp>
          <p:sp>
            <p:nvSpPr>
              <p:cNvPr id="2" name="矩形 1"/>
              <p:cNvSpPr/>
              <p:nvPr>
                <p:custDataLst>
                  <p:tags r:id="rId2"/>
                </p:custDataLst>
              </p:nvPr>
            </p:nvSpPr>
            <p:spPr>
              <a:xfrm>
                <a:off x="1251771" y="4217005"/>
                <a:ext cx="4133820" cy="475899"/>
              </a:xfrm>
              <a:prstGeom prst="rect">
                <a:avLst/>
              </a:prstGeom>
            </p:spPr>
            <p:txBody>
              <a:bodyPr wrap="square" lIns="110184" tIns="55092" rIns="110184" bIns="55092">
                <a:spAutoFit/>
              </a:bodyPr>
              <a:lstStyle/>
              <a:p>
                <a:pPr>
                  <a:defRPr/>
                </a:pPr>
                <a:r>
                  <a:rPr lang="zh-CN" altLang="en-US" sz="2000" b="1" dirty="0">
                    <a:solidFill>
                      <a:srgbClr val="FFFFFF"/>
                    </a:solidFill>
                    <a:cs typeface="+mn-ea"/>
                    <a:sym typeface="+mn-lt"/>
                  </a:rPr>
                  <a:t>共青团</a:t>
                </a:r>
              </a:p>
            </p:txBody>
          </p:sp>
          <p:sp>
            <p:nvSpPr>
              <p:cNvPr id="12" name="矩形 11"/>
              <p:cNvSpPr/>
              <p:nvPr/>
            </p:nvSpPr>
            <p:spPr>
              <a:xfrm>
                <a:off x="1111378" y="4848638"/>
                <a:ext cx="5035806" cy="279181"/>
              </a:xfrm>
              <a:prstGeom prst="rect">
                <a:avLst/>
              </a:prstGeom>
              <a:noFill/>
            </p:spPr>
            <p:txBody>
              <a:bodyPr wrap="square" lIns="0" tIns="0" rIns="0" bIns="0" rtlCol="0" anchor="t" anchorCtr="0">
                <a:spAutoFit/>
              </a:bodyPr>
              <a:lstStyle/>
              <a:p>
                <a:pPr algn="just" eaLnBrk="1" hangingPunct="1">
                  <a:lnSpc>
                    <a:spcPct val="150000"/>
                  </a:lnSpc>
                </a:pPr>
                <a:endParaRPr lang="zh-CN" altLang="en-US" sz="1200" dirty="0">
                  <a:solidFill>
                    <a:prstClr val="black">
                      <a:lumMod val="85000"/>
                      <a:lumOff val="15000"/>
                    </a:prstClr>
                  </a:solidFill>
                  <a:cs typeface="+mn-ea"/>
                  <a:sym typeface="+mn-lt"/>
                </a:endParaRPr>
              </a:p>
            </p:txBody>
          </p:sp>
        </p:grpSp>
        <p:grpSp>
          <p:nvGrpSpPr>
            <p:cNvPr id="15" name="组合 14"/>
            <p:cNvGrpSpPr/>
            <p:nvPr/>
          </p:nvGrpSpPr>
          <p:grpSpPr>
            <a:xfrm>
              <a:off x="10475" y="4306"/>
              <a:ext cx="6544" cy="2799"/>
              <a:chOff x="10475" y="4306"/>
              <a:chExt cx="6544" cy="2799"/>
            </a:xfrm>
          </p:grpSpPr>
          <p:sp>
            <p:nvSpPr>
              <p:cNvPr id="5" name="TextBox 41"/>
              <p:cNvSpPr txBox="1"/>
              <p:nvPr/>
            </p:nvSpPr>
            <p:spPr>
              <a:xfrm>
                <a:off x="10573" y="4782"/>
                <a:ext cx="3579" cy="387"/>
              </a:xfrm>
              <a:prstGeom prst="rect">
                <a:avLst/>
              </a:prstGeom>
              <a:noFill/>
            </p:spPr>
            <p:txBody>
              <a:bodyPr wrap="square" lIns="0" tIns="0" rIns="0" bIns="0" rtlCol="0" anchor="t">
                <a:spAutoFit/>
              </a:bodyPr>
              <a:lstStyle/>
              <a:p>
                <a:pPr algn="l" defTabSz="1375410"/>
                <a:r>
                  <a:rPr lang="zh-CN" altLang="en-US" sz="1600" b="1" dirty="0">
                    <a:solidFill>
                      <a:schemeClr val="tx1">
                        <a:lumMod val="75000"/>
                        <a:lumOff val="25000"/>
                      </a:schemeClr>
                    </a:solidFill>
                    <a:cs typeface="+mn-ea"/>
                    <a:sym typeface="+mn-lt"/>
                  </a:rPr>
                  <a:t>单击输入标题</a:t>
                </a:r>
              </a:p>
            </p:txBody>
          </p:sp>
          <p:sp>
            <p:nvSpPr>
              <p:cNvPr id="6" name="TextBox 88"/>
              <p:cNvSpPr txBox="1"/>
              <p:nvPr/>
            </p:nvSpPr>
            <p:spPr>
              <a:xfrm>
                <a:off x="10510" y="5288"/>
                <a:ext cx="6509" cy="1817"/>
              </a:xfrm>
              <a:prstGeom prst="rect">
                <a:avLst/>
              </a:prstGeom>
              <a:noFill/>
            </p:spPr>
            <p:txBody>
              <a:bodyPr wrap="square" lIns="0" tIns="0" rIns="0" bIns="0" rtlCol="0">
                <a:spAutoFit/>
              </a:bodyPr>
              <a:lstStyle/>
              <a:p>
                <a:pPr algn="l" defTabSz="1375410">
                  <a:lnSpc>
                    <a:spcPct val="150000"/>
                  </a:lnSpc>
                </a:pPr>
                <a:r>
                  <a:rPr lang="zh-CN" altLang="en-US" sz="1000" dirty="0">
                    <a:solidFill>
                      <a:schemeClr val="tx1">
                        <a:lumMod val="50000"/>
                        <a:lumOff val="50000"/>
                      </a:schemeClr>
                    </a:solidFill>
                    <a:cs typeface="+mn-ea"/>
                    <a:sym typeface="+mn-lt"/>
                  </a:rPr>
                  <a:t>点此输入内容或者复制您的内容在这里，通过复制您的文本后在此框点此输入内容或者复制您的内容在这里通过复制您的文本后在此框过复制您的文本后在此框点此输入内容或者复制您的内容在这里通过复制您的文本后在此框</a:t>
                </a:r>
              </a:p>
              <a:p>
                <a:pPr algn="l" defTabSz="1375410">
                  <a:lnSpc>
                    <a:spcPct val="150000"/>
                  </a:lnSpc>
                </a:pPr>
                <a:endParaRPr lang="zh-CN" altLang="en-US" sz="1000" dirty="0">
                  <a:solidFill>
                    <a:schemeClr val="tx1">
                      <a:lumMod val="50000"/>
                      <a:lumOff val="50000"/>
                    </a:schemeClr>
                  </a:solidFill>
                  <a:cs typeface="+mn-ea"/>
                  <a:sym typeface="+mn-lt"/>
                </a:endParaRPr>
              </a:p>
            </p:txBody>
          </p:sp>
          <p:sp>
            <p:nvSpPr>
              <p:cNvPr id="75" name="文本框 74"/>
              <p:cNvSpPr txBox="1"/>
              <p:nvPr/>
            </p:nvSpPr>
            <p:spPr>
              <a:xfrm>
                <a:off x="10475" y="4306"/>
                <a:ext cx="5236" cy="465"/>
              </a:xfrm>
              <a:prstGeom prst="rect">
                <a:avLst/>
              </a:prstGeom>
              <a:noFill/>
            </p:spPr>
            <p:txBody>
              <a:bodyPr wrap="square">
                <a:spAutoFit/>
              </a:bodyPr>
              <a:lstStyle/>
              <a:p>
                <a:pPr algn="l">
                  <a:lnSpc>
                    <a:spcPct val="120000"/>
                  </a:lnSpc>
                </a:pPr>
                <a:r>
                  <a:rPr lang="en-US" altLang="zh-CN" sz="1200" dirty="0">
                    <a:solidFill>
                      <a:schemeClr val="accent2"/>
                    </a:solidFill>
                    <a:cs typeface="+mn-ea"/>
                    <a:sym typeface="+mn-lt"/>
                  </a:rPr>
                  <a:t>ENTER THE TITLE</a:t>
                </a:r>
              </a:p>
            </p:txBody>
          </p:sp>
        </p:grpSp>
      </p:grpSp>
      <p:grpSp>
        <p:nvGrpSpPr>
          <p:cNvPr id="21" name="组合 20"/>
          <p:cNvGrpSpPr/>
          <p:nvPr/>
        </p:nvGrpSpPr>
        <p:grpSpPr>
          <a:xfrm>
            <a:off x="973455" y="2063750"/>
            <a:ext cx="4838065" cy="2548890"/>
            <a:chOff x="1533" y="3250"/>
            <a:chExt cx="7619" cy="4014"/>
          </a:xfrm>
        </p:grpSpPr>
        <p:grpSp>
          <p:nvGrpSpPr>
            <p:cNvPr id="71" name="组合 70"/>
            <p:cNvGrpSpPr/>
            <p:nvPr/>
          </p:nvGrpSpPr>
          <p:grpSpPr>
            <a:xfrm>
              <a:off x="1533" y="3250"/>
              <a:ext cx="7619" cy="3863"/>
              <a:chOff x="872985" y="4038407"/>
              <a:chExt cx="5527450" cy="2802535"/>
            </a:xfrm>
          </p:grpSpPr>
          <p:sp>
            <p:nvSpPr>
              <p:cNvPr id="72" name="圆角矩形 71"/>
              <p:cNvSpPr/>
              <p:nvPr/>
            </p:nvSpPr>
            <p:spPr>
              <a:xfrm>
                <a:off x="1082361" y="4038407"/>
                <a:ext cx="5318074" cy="2487344"/>
              </a:xfrm>
              <a:prstGeom prst="roundRect">
                <a:avLst/>
              </a:prstGeom>
              <a:solidFill>
                <a:srgbClr val="F6E19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cs typeface="+mn-ea"/>
                  <a:sym typeface="+mn-lt"/>
                </a:endParaRPr>
              </a:p>
            </p:txBody>
          </p:sp>
          <p:sp>
            <p:nvSpPr>
              <p:cNvPr id="73" name="任意多边形: 形状 72"/>
              <p:cNvSpPr/>
              <p:nvPr/>
            </p:nvSpPr>
            <p:spPr>
              <a:xfrm>
                <a:off x="935506" y="4127667"/>
                <a:ext cx="5318074" cy="2713275"/>
              </a:xfrm>
              <a:prstGeom prst="roundRect">
                <a:avLst/>
              </a:prstGeom>
              <a:solidFill>
                <a:srgbClr val="FFFFFF"/>
              </a:solidFill>
              <a:ln w="254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cs typeface="+mn-ea"/>
                  <a:sym typeface="+mn-lt"/>
                </a:endParaRPr>
              </a:p>
            </p:txBody>
          </p:sp>
          <p:sp>
            <p:nvSpPr>
              <p:cNvPr id="26" name="任意多边形"/>
              <p:cNvSpPr/>
              <p:nvPr/>
            </p:nvSpPr>
            <p:spPr bwMode="auto">
              <a:xfrm flipH="1">
                <a:off x="872985" y="4177930"/>
                <a:ext cx="4387064" cy="558842"/>
              </a:xfrm>
              <a:prstGeom prst="homePlate">
                <a:avLst/>
              </a:prstGeom>
              <a:solidFill>
                <a:srgbClr val="C00000"/>
              </a:solidFill>
              <a:ln w="7938" cap="flat">
                <a:noFill/>
                <a:prstDash val="solid"/>
                <a:miter lim="800000"/>
              </a:ln>
            </p:spPr>
            <p:txBody>
              <a:bodyPr vert="horz" wrap="square" lIns="121920" tIns="60960" rIns="121920" bIns="60960" numCol="1" anchor="t" anchorCtr="0" compatLnSpc="1"/>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000000"/>
                  </a:solidFill>
                  <a:effectLst/>
                  <a:uLnTx/>
                  <a:uFillTx/>
                  <a:cs typeface="+mn-ea"/>
                  <a:sym typeface="+mn-lt"/>
                </a:endParaRPr>
              </a:p>
            </p:txBody>
          </p:sp>
          <p:sp>
            <p:nvSpPr>
              <p:cNvPr id="27" name="矩形 26"/>
              <p:cNvSpPr/>
              <p:nvPr>
                <p:custDataLst>
                  <p:tags r:id="rId1"/>
                </p:custDataLst>
              </p:nvPr>
            </p:nvSpPr>
            <p:spPr>
              <a:xfrm>
                <a:off x="1251771" y="4217005"/>
                <a:ext cx="4133820" cy="475899"/>
              </a:xfrm>
              <a:prstGeom prst="rect">
                <a:avLst/>
              </a:prstGeom>
            </p:spPr>
            <p:txBody>
              <a:bodyPr wrap="square" lIns="110184" tIns="55092" rIns="110184" bIns="55092">
                <a:spAutoFit/>
              </a:bodyPr>
              <a:lstStyle/>
              <a:p>
                <a:pPr>
                  <a:defRPr/>
                </a:pPr>
                <a:r>
                  <a:rPr lang="zh-CN" altLang="en-US" sz="2000" b="1" dirty="0">
                    <a:solidFill>
                      <a:srgbClr val="FFFFFF"/>
                    </a:solidFill>
                    <a:cs typeface="+mn-ea"/>
                    <a:sym typeface="+mn-lt"/>
                  </a:rPr>
                  <a:t>五四运动</a:t>
                </a:r>
              </a:p>
            </p:txBody>
          </p:sp>
          <p:sp>
            <p:nvSpPr>
              <p:cNvPr id="28" name="矩形 27"/>
              <p:cNvSpPr/>
              <p:nvPr/>
            </p:nvSpPr>
            <p:spPr>
              <a:xfrm>
                <a:off x="1111378" y="4848638"/>
                <a:ext cx="5035806" cy="279181"/>
              </a:xfrm>
              <a:prstGeom prst="rect">
                <a:avLst/>
              </a:prstGeom>
              <a:noFill/>
            </p:spPr>
            <p:txBody>
              <a:bodyPr wrap="square" lIns="0" tIns="0" rIns="0" bIns="0" rtlCol="0" anchor="t" anchorCtr="0">
                <a:spAutoFit/>
              </a:bodyPr>
              <a:lstStyle/>
              <a:p>
                <a:pPr algn="just" eaLnBrk="1" hangingPunct="1">
                  <a:lnSpc>
                    <a:spcPct val="150000"/>
                  </a:lnSpc>
                </a:pPr>
                <a:endParaRPr lang="zh-CN" altLang="en-US" sz="1200" dirty="0">
                  <a:solidFill>
                    <a:prstClr val="black">
                      <a:lumMod val="85000"/>
                      <a:lumOff val="15000"/>
                    </a:prstClr>
                  </a:solidFill>
                  <a:cs typeface="+mn-ea"/>
                  <a:sym typeface="+mn-lt"/>
                </a:endParaRPr>
              </a:p>
            </p:txBody>
          </p:sp>
        </p:grpSp>
        <p:grpSp>
          <p:nvGrpSpPr>
            <p:cNvPr id="16" name="组合 15"/>
            <p:cNvGrpSpPr/>
            <p:nvPr/>
          </p:nvGrpSpPr>
          <p:grpSpPr>
            <a:xfrm>
              <a:off x="2125" y="4465"/>
              <a:ext cx="6544" cy="2799"/>
              <a:chOff x="10475" y="4306"/>
              <a:chExt cx="6544" cy="2799"/>
            </a:xfrm>
          </p:grpSpPr>
          <p:sp>
            <p:nvSpPr>
              <p:cNvPr id="17" name="TextBox 41"/>
              <p:cNvSpPr txBox="1"/>
              <p:nvPr/>
            </p:nvSpPr>
            <p:spPr>
              <a:xfrm>
                <a:off x="10573" y="4782"/>
                <a:ext cx="3579" cy="387"/>
              </a:xfrm>
              <a:prstGeom prst="rect">
                <a:avLst/>
              </a:prstGeom>
              <a:noFill/>
            </p:spPr>
            <p:txBody>
              <a:bodyPr wrap="square" lIns="0" tIns="0" rIns="0" bIns="0" rtlCol="0" anchor="t">
                <a:spAutoFit/>
              </a:bodyPr>
              <a:lstStyle/>
              <a:p>
                <a:pPr algn="l" defTabSz="1375410"/>
                <a:r>
                  <a:rPr lang="zh-CN" altLang="en-US" sz="1600" b="1" dirty="0">
                    <a:solidFill>
                      <a:schemeClr val="tx1">
                        <a:lumMod val="75000"/>
                        <a:lumOff val="25000"/>
                      </a:schemeClr>
                    </a:solidFill>
                    <a:cs typeface="+mn-ea"/>
                    <a:sym typeface="+mn-lt"/>
                  </a:rPr>
                  <a:t>单击输入标题</a:t>
                </a:r>
              </a:p>
            </p:txBody>
          </p:sp>
          <p:sp>
            <p:nvSpPr>
              <p:cNvPr id="18" name="TextBox 88"/>
              <p:cNvSpPr txBox="1"/>
              <p:nvPr/>
            </p:nvSpPr>
            <p:spPr>
              <a:xfrm>
                <a:off x="10510" y="5288"/>
                <a:ext cx="6509" cy="1817"/>
              </a:xfrm>
              <a:prstGeom prst="rect">
                <a:avLst/>
              </a:prstGeom>
              <a:noFill/>
            </p:spPr>
            <p:txBody>
              <a:bodyPr wrap="square" lIns="0" tIns="0" rIns="0" bIns="0" rtlCol="0">
                <a:spAutoFit/>
              </a:bodyPr>
              <a:lstStyle/>
              <a:p>
                <a:pPr algn="l" defTabSz="1375410">
                  <a:lnSpc>
                    <a:spcPct val="150000"/>
                  </a:lnSpc>
                </a:pPr>
                <a:r>
                  <a:rPr lang="zh-CN" altLang="en-US" sz="1000" dirty="0">
                    <a:solidFill>
                      <a:schemeClr val="tx1">
                        <a:lumMod val="50000"/>
                        <a:lumOff val="50000"/>
                      </a:schemeClr>
                    </a:solidFill>
                    <a:cs typeface="+mn-ea"/>
                    <a:sym typeface="+mn-lt"/>
                  </a:rPr>
                  <a:t>点此输入内容或者复制您的内容在这里，通过复制您的文本后在此框点此输入内容或者复制您的内容在这里通过复制您的文本后在此框过复制您的文本后在此框点此输入内容或者复制您的内容在这里通过复制您的文本后在此框</a:t>
                </a:r>
              </a:p>
              <a:p>
                <a:pPr algn="l" defTabSz="1375410">
                  <a:lnSpc>
                    <a:spcPct val="150000"/>
                  </a:lnSpc>
                </a:pPr>
                <a:endParaRPr lang="zh-CN" altLang="en-US" sz="1000" dirty="0">
                  <a:solidFill>
                    <a:schemeClr val="tx1">
                      <a:lumMod val="50000"/>
                      <a:lumOff val="50000"/>
                    </a:schemeClr>
                  </a:solidFill>
                  <a:cs typeface="+mn-ea"/>
                  <a:sym typeface="+mn-lt"/>
                </a:endParaRPr>
              </a:p>
            </p:txBody>
          </p:sp>
          <p:sp>
            <p:nvSpPr>
              <p:cNvPr id="19" name="文本框 18"/>
              <p:cNvSpPr txBox="1"/>
              <p:nvPr/>
            </p:nvSpPr>
            <p:spPr>
              <a:xfrm>
                <a:off x="10475" y="4306"/>
                <a:ext cx="5236" cy="465"/>
              </a:xfrm>
              <a:prstGeom prst="rect">
                <a:avLst/>
              </a:prstGeom>
              <a:noFill/>
            </p:spPr>
            <p:txBody>
              <a:bodyPr wrap="square">
                <a:spAutoFit/>
              </a:bodyPr>
              <a:lstStyle/>
              <a:p>
                <a:pPr algn="l">
                  <a:lnSpc>
                    <a:spcPct val="120000"/>
                  </a:lnSpc>
                </a:pPr>
                <a:r>
                  <a:rPr lang="en-US" altLang="zh-CN" sz="1200" dirty="0">
                    <a:solidFill>
                      <a:schemeClr val="accent2"/>
                    </a:solidFill>
                    <a:cs typeface="+mn-ea"/>
                    <a:sym typeface="+mn-lt"/>
                  </a:rPr>
                  <a:t>ENTER THE TITLE</a:t>
                </a:r>
              </a:p>
            </p:txBody>
          </p:sp>
        </p:grpSp>
      </p:grpSp>
      <p:sp>
        <p:nvSpPr>
          <p:cNvPr id="41" name="文本框 40"/>
          <p:cNvSpPr txBox="1"/>
          <p:nvPr/>
        </p:nvSpPr>
        <p:spPr>
          <a:xfrm>
            <a:off x="1235075" y="4811395"/>
            <a:ext cx="9726295" cy="922020"/>
          </a:xfrm>
          <a:prstGeom prst="rect">
            <a:avLst/>
          </a:prstGeom>
          <a:noFill/>
        </p:spPr>
        <p:txBody>
          <a:bodyPr wrap="square">
            <a:spAutoFit/>
          </a:bodyPr>
          <a:lstStyle/>
          <a:p>
            <a:pPr indent="0" algn="ctr">
              <a:lnSpc>
                <a:spcPct val="150000"/>
              </a:lnSpc>
              <a:buNone/>
            </a:pPr>
            <a:r>
              <a:rPr lang="zh-CN" altLang="en-US" sz="120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点此输入内容或者复制您的内容在这里，通过复制您的文本后点此输入内容或者复制您的内容在这里，通过复制您的文本后</a:t>
            </a:r>
            <a:endParaRPr lang="en-US" altLang="zh-CN" sz="1200" dirty="0">
              <a:solidFill>
                <a:schemeClr val="tx1">
                  <a:lumMod val="50000"/>
                  <a:lumOff val="50000"/>
                </a:schemeClr>
              </a:solidFill>
              <a:cs typeface="+mn-ea"/>
              <a:sym typeface="+mn-lt"/>
            </a:endParaRPr>
          </a:p>
          <a:p>
            <a:pPr indent="0" algn="ctr">
              <a:lnSpc>
                <a:spcPct val="150000"/>
              </a:lnSpc>
              <a:buNone/>
            </a:pPr>
            <a:r>
              <a:rPr lang="zh-CN" altLang="en-US" sz="1200" dirty="0">
                <a:solidFill>
                  <a:schemeClr val="tx1">
                    <a:lumMod val="50000"/>
                    <a:lumOff val="50000"/>
                  </a:schemeClr>
                </a:solidFill>
                <a:cs typeface="+mn-ea"/>
                <a:sym typeface="+mn-lt"/>
              </a:rPr>
              <a:t>点此输入内容或者复制您的内容在这里通过复制您的文本后点此输入点此输入内容或者复制您的内容在这里，通过复制您的文本后点此输入内容或者复制您的内容在这里，通过复制您的文本后点此输入内容或者复制您的内容在这里通过复制您的文本后点此输入</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0"/>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21"/>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21"/>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2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41"/>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41"/>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A2NmIwMjRhMWY4Y2Q4MDk2NjAwMmUwMTA1ZDFlNjYifQ=="/>
</p:tagLst>
</file>

<file path=ppt/tags/tag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 name="KSO_WM_UNIT_TEXT_GLOW_SCHEMECOLOR_INDEX_BRIGHTNESS" val="0"/>
  <p:tag name="KSO_WM_UNIT_TEXT_GLOW_SCHEMECOLOR_INDEX" val="14"/>
</p:tagLst>
</file>

<file path=ppt/tags/tag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ADJUSTMENTS" val="3.671929"/>
  <p:tag name="SHADOWSIZE" val="100"/>
</p:tagLst>
</file>

<file path=ppt/tags/tag17.xml><?xml version="1.0" encoding="utf-8"?>
<p:tagLst xmlns:a="http://schemas.openxmlformats.org/drawingml/2006/main" xmlns:r="http://schemas.openxmlformats.org/officeDocument/2006/relationships" xmlns:p="http://schemas.openxmlformats.org/presentationml/2006/main">
  <p:tag name="SHADOWSIZE" val="100"/>
</p:tagLst>
</file>

<file path=ppt/tags/tag18.xml><?xml version="1.0" encoding="utf-8"?>
<p:tagLst xmlns:a="http://schemas.openxmlformats.org/drawingml/2006/main" xmlns:r="http://schemas.openxmlformats.org/officeDocument/2006/relationships" xmlns:p="http://schemas.openxmlformats.org/presentationml/2006/main">
  <p:tag name="SHADOWSIZE" val="100"/>
</p:tagLst>
</file>

<file path=ppt/tags/tag19.xml><?xml version="1.0" encoding="utf-8"?>
<p:tagLst xmlns:a="http://schemas.openxmlformats.org/drawingml/2006/main" xmlns:r="http://schemas.openxmlformats.org/officeDocument/2006/relationships" xmlns:p="http://schemas.openxmlformats.org/presentationml/2006/main">
  <p:tag name="SHADOWSIZE" val="100"/>
</p:tagLst>
</file>

<file path=ppt/tags/tag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4"/>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SHADOWSIZE" val="100"/>
</p:tagLst>
</file>

<file path=ppt/tags/tag21.xml><?xml version="1.0" encoding="utf-8"?>
<p:tagLst xmlns:a="http://schemas.openxmlformats.org/drawingml/2006/main" xmlns:r="http://schemas.openxmlformats.org/officeDocument/2006/relationships" xmlns:p="http://schemas.openxmlformats.org/presentationml/2006/main">
  <p:tag name="SHADOWSIZE" val="100"/>
</p:tagLst>
</file>

<file path=ppt/tags/tag22.xml><?xml version="1.0" encoding="utf-8"?>
<p:tagLst xmlns:a="http://schemas.openxmlformats.org/drawingml/2006/main" xmlns:r="http://schemas.openxmlformats.org/officeDocument/2006/relationships" xmlns:p="http://schemas.openxmlformats.org/presentationml/2006/main">
  <p:tag name="SHADOWSIZE" val="100"/>
</p:tagLst>
</file>

<file path=ppt/tags/tag23.xml><?xml version="1.0" encoding="utf-8"?>
<p:tagLst xmlns:a="http://schemas.openxmlformats.org/drawingml/2006/main" xmlns:r="http://schemas.openxmlformats.org/officeDocument/2006/relationships" xmlns:p="http://schemas.openxmlformats.org/presentationml/2006/main">
  <p:tag name="SHADOWSIZE" val="100"/>
</p:tagLst>
</file>

<file path=ppt/tags/tag24.xml><?xml version="1.0" encoding="utf-8"?>
<p:tagLst xmlns:a="http://schemas.openxmlformats.org/drawingml/2006/main" xmlns:r="http://schemas.openxmlformats.org/officeDocument/2006/relationships" xmlns:p="http://schemas.openxmlformats.org/presentationml/2006/main">
  <p:tag name="SHADOWSIZE" val="100"/>
</p:tagLst>
</file>

<file path=ppt/tags/tag25.xml><?xml version="1.0" encoding="utf-8"?>
<p:tagLst xmlns:a="http://schemas.openxmlformats.org/drawingml/2006/main" xmlns:r="http://schemas.openxmlformats.org/officeDocument/2006/relationships" xmlns:p="http://schemas.openxmlformats.org/presentationml/2006/main">
  <p:tag name="SHADOWSIZE" val="100"/>
</p:tagLst>
</file>

<file path=ppt/tags/tag26.xml><?xml version="1.0" encoding="utf-8"?>
<p:tagLst xmlns:a="http://schemas.openxmlformats.org/drawingml/2006/main" xmlns:r="http://schemas.openxmlformats.org/officeDocument/2006/relationships" xmlns:p="http://schemas.openxmlformats.org/presentationml/2006/main">
  <p:tag name="SHADOWSIZE" val="100"/>
</p:tagLst>
</file>

<file path=ppt/tags/tag27.xml><?xml version="1.0" encoding="utf-8"?>
<p:tagLst xmlns:a="http://schemas.openxmlformats.org/drawingml/2006/main" xmlns:r="http://schemas.openxmlformats.org/officeDocument/2006/relationships" xmlns:p="http://schemas.openxmlformats.org/presentationml/2006/main">
  <p:tag name="SHADOWSIZE" val="100"/>
</p:tagLst>
</file>

<file path=ppt/tags/tag28.xml><?xml version="1.0" encoding="utf-8"?>
<p:tagLst xmlns:a="http://schemas.openxmlformats.org/drawingml/2006/main" xmlns:r="http://schemas.openxmlformats.org/officeDocument/2006/relationships" xmlns:p="http://schemas.openxmlformats.org/presentationml/2006/main">
  <p:tag name="SHADOWSIZE" val="100"/>
</p:tagLst>
</file>

<file path=ppt/tags/tag29.xml><?xml version="1.0" encoding="utf-8"?>
<p:tagLst xmlns:a="http://schemas.openxmlformats.org/drawingml/2006/main" xmlns:r="http://schemas.openxmlformats.org/officeDocument/2006/relationships" xmlns:p="http://schemas.openxmlformats.org/presentationml/2006/main">
  <p:tag name="SHADOWSIZE" val="100"/>
</p:tagLst>
</file>

<file path=ppt/tags/tag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SHADOWSIZE" val="100"/>
</p:tagLst>
</file>

<file path=ppt/tags/tag31.xml><?xml version="1.0" encoding="utf-8"?>
<p:tagLst xmlns:a="http://schemas.openxmlformats.org/drawingml/2006/main" xmlns:r="http://schemas.openxmlformats.org/officeDocument/2006/relationships" xmlns:p="http://schemas.openxmlformats.org/presentationml/2006/main">
  <p:tag name="SHADOWSIZE" val="100"/>
</p:tagLst>
</file>

<file path=ppt/tags/tag32.xml><?xml version="1.0" encoding="utf-8"?>
<p:tagLst xmlns:a="http://schemas.openxmlformats.org/drawingml/2006/main" xmlns:r="http://schemas.openxmlformats.org/officeDocument/2006/relationships" xmlns:p="http://schemas.openxmlformats.org/presentationml/2006/main">
  <p:tag name="SHADOWSIZE" val="100"/>
</p:tagLst>
</file>

<file path=ppt/tags/tag33.xml><?xml version="1.0" encoding="utf-8"?>
<p:tagLst xmlns:a="http://schemas.openxmlformats.org/drawingml/2006/main" xmlns:r="http://schemas.openxmlformats.org/officeDocument/2006/relationships" xmlns:p="http://schemas.openxmlformats.org/presentationml/2006/main">
  <p:tag name="SHADOWSIZE" val="100"/>
</p:tagLst>
</file>

<file path=ppt/tags/tag34.xml><?xml version="1.0" encoding="utf-8"?>
<p:tagLst xmlns:a="http://schemas.openxmlformats.org/drawingml/2006/main" xmlns:r="http://schemas.openxmlformats.org/officeDocument/2006/relationships" xmlns:p="http://schemas.openxmlformats.org/presentationml/2006/main">
  <p:tag name="SHADOWSIZE" val="100"/>
</p:tagLst>
</file>

<file path=ppt/tags/tag35.xml><?xml version="1.0" encoding="utf-8"?>
<p:tagLst xmlns:a="http://schemas.openxmlformats.org/drawingml/2006/main" xmlns:r="http://schemas.openxmlformats.org/officeDocument/2006/relationships" xmlns:p="http://schemas.openxmlformats.org/presentationml/2006/main">
  <p:tag name="SHADOWSIZE" val="100"/>
</p:tagLst>
</file>

<file path=ppt/tags/tag36.xml><?xml version="1.0" encoding="utf-8"?>
<p:tagLst xmlns:a="http://schemas.openxmlformats.org/drawingml/2006/main" xmlns:r="http://schemas.openxmlformats.org/officeDocument/2006/relationships" xmlns:p="http://schemas.openxmlformats.org/presentationml/2006/main">
  <p:tag name="SHADOWSIZE" val="100"/>
</p:tagLst>
</file>

<file path=ppt/tags/tag3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SHADOWSIZE" val="100"/>
</p:tagLst>
</file>

<file path=ppt/tags/tag39.xml><?xml version="1.0" encoding="utf-8"?>
<p:tagLst xmlns:a="http://schemas.openxmlformats.org/drawingml/2006/main" xmlns:r="http://schemas.openxmlformats.org/officeDocument/2006/relationships" xmlns:p="http://schemas.openxmlformats.org/presentationml/2006/main">
  <p:tag name="SHADOWSIZE" val="100"/>
</p:tagLst>
</file>

<file path=ppt/tags/tag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SHADOWSIZE" val="100"/>
</p:tagLst>
</file>

<file path=ppt/tags/tag41.xml><?xml version="1.0" encoding="utf-8"?>
<p:tagLst xmlns:a="http://schemas.openxmlformats.org/drawingml/2006/main" xmlns:r="http://schemas.openxmlformats.org/officeDocument/2006/relationships" xmlns:p="http://schemas.openxmlformats.org/presentationml/2006/main">
  <p:tag name="SHADOWSIZE" val="100"/>
</p:tagLst>
</file>

<file path=ppt/tags/tag42.xml><?xml version="1.0" encoding="utf-8"?>
<p:tagLst xmlns:a="http://schemas.openxmlformats.org/drawingml/2006/main" xmlns:r="http://schemas.openxmlformats.org/officeDocument/2006/relationships" xmlns:p="http://schemas.openxmlformats.org/presentationml/2006/main">
  <p:tag name="SHADOWSIZE" val="100"/>
</p:tagLst>
</file>

<file path=ppt/tags/tag43.xml><?xml version="1.0" encoding="utf-8"?>
<p:tagLst xmlns:a="http://schemas.openxmlformats.org/drawingml/2006/main" xmlns:r="http://schemas.openxmlformats.org/officeDocument/2006/relationships" xmlns:p="http://schemas.openxmlformats.org/presentationml/2006/main">
  <p:tag name="ADJUSTMENTS" val="66.05457"/>
</p:tagLst>
</file>

<file path=ppt/tags/tag44.xml><?xml version="1.0" encoding="utf-8"?>
<p:tagLst xmlns:a="http://schemas.openxmlformats.org/drawingml/2006/main" xmlns:r="http://schemas.openxmlformats.org/officeDocument/2006/relationships" xmlns:p="http://schemas.openxmlformats.org/presentationml/2006/main">
  <p:tag name="SHADOWSIZE" val="100"/>
</p:tagLst>
</file>

<file path=ppt/tags/tag45.xml><?xml version="1.0" encoding="utf-8"?>
<p:tagLst xmlns:a="http://schemas.openxmlformats.org/drawingml/2006/main" xmlns:r="http://schemas.openxmlformats.org/officeDocument/2006/relationships" xmlns:p="http://schemas.openxmlformats.org/presentationml/2006/main">
  <p:tag name="SHADOWSIZE" val="100"/>
</p:tagLst>
</file>

<file path=ppt/tags/tag46.xml><?xml version="1.0" encoding="utf-8"?>
<p:tagLst xmlns:a="http://schemas.openxmlformats.org/drawingml/2006/main" xmlns:r="http://schemas.openxmlformats.org/officeDocument/2006/relationships" xmlns:p="http://schemas.openxmlformats.org/presentationml/2006/main">
  <p:tag name="ADJUSTMENTS" val="66.05457"/>
</p:tagLst>
</file>

<file path=ppt/tags/tag47.xml><?xml version="1.0" encoding="utf-8"?>
<p:tagLst xmlns:a="http://schemas.openxmlformats.org/drawingml/2006/main" xmlns:r="http://schemas.openxmlformats.org/officeDocument/2006/relationships" xmlns:p="http://schemas.openxmlformats.org/presentationml/2006/main">
  <p:tag name="SHADOWSIZE" val="100"/>
</p:tagLst>
</file>

<file path=ppt/tags/tag48.xml><?xml version="1.0" encoding="utf-8"?>
<p:tagLst xmlns:a="http://schemas.openxmlformats.org/drawingml/2006/main" xmlns:r="http://schemas.openxmlformats.org/officeDocument/2006/relationships" xmlns:p="http://schemas.openxmlformats.org/presentationml/2006/main">
  <p:tag name="SHADOWSIZE" val="100"/>
</p:tagLst>
</file>

<file path=ppt/tags/tag49.xml><?xml version="1.0" encoding="utf-8"?>
<p:tagLst xmlns:a="http://schemas.openxmlformats.org/drawingml/2006/main" xmlns:r="http://schemas.openxmlformats.org/officeDocument/2006/relationships" xmlns:p="http://schemas.openxmlformats.org/presentationml/2006/main">
  <p:tag name="ADJUSTMENTS" val="66.05457"/>
</p:tagLst>
</file>

<file path=ppt/tags/tag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SHADOWSIZE" val="100"/>
</p:tagLst>
</file>

<file path=ppt/tags/tag51.xml><?xml version="1.0" encoding="utf-8"?>
<p:tagLst xmlns:a="http://schemas.openxmlformats.org/drawingml/2006/main" xmlns:r="http://schemas.openxmlformats.org/officeDocument/2006/relationships" xmlns:p="http://schemas.openxmlformats.org/presentationml/2006/main">
  <p:tag name="SHADOWSIZE" val="100"/>
</p:tagLst>
</file>

<file path=ppt/tags/tag52.xml><?xml version="1.0" encoding="utf-8"?>
<p:tagLst xmlns:a="http://schemas.openxmlformats.org/drawingml/2006/main" xmlns:r="http://schemas.openxmlformats.org/officeDocument/2006/relationships" xmlns:p="http://schemas.openxmlformats.org/presentationml/2006/main">
  <p:tag name="ADJUSTMENTS" val="66.05457"/>
</p:tagLst>
</file>

<file path=ppt/tags/tag53.xml><?xml version="1.0" encoding="utf-8"?>
<p:tagLst xmlns:a="http://schemas.openxmlformats.org/drawingml/2006/main" xmlns:r="http://schemas.openxmlformats.org/officeDocument/2006/relationships" xmlns:p="http://schemas.openxmlformats.org/presentationml/2006/main">
  <p:tag name="SHADOWSIZE" val="100"/>
</p:tagLst>
</file>

<file path=ppt/tags/tag5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TOP" val="144.9635"/>
  <p:tag name="LEFT" val="262.1545"/>
  <p:tag name="WIDTH" val="108.513"/>
  <p:tag name="HEIGHT" val="31.85228"/>
  <p:tag name="FONTSIZE" val="20"/>
  <p:tag name="MARGINBOTTOM" val="3.772126"/>
  <p:tag name="MARGINLEFT" val="7.544252"/>
  <p:tag name="MARGINRIGHT" val="7.544252"/>
  <p:tag name="MARGINTOP" val="3.772126"/>
  <p:tag name="LINERULEAFTER" val="0"/>
</p:tagLst>
</file>

<file path=ppt/tags/tag58.xml><?xml version="1.0" encoding="utf-8"?>
<p:tagLst xmlns:a="http://schemas.openxmlformats.org/drawingml/2006/main" xmlns:r="http://schemas.openxmlformats.org/officeDocument/2006/relationships" xmlns:p="http://schemas.openxmlformats.org/presentationml/2006/main">
  <p:tag name="TOP" val="144.9635"/>
  <p:tag name="LEFT" val="262.1545"/>
  <p:tag name="WIDTH" val="108.513"/>
  <p:tag name="HEIGHT" val="31.85228"/>
  <p:tag name="FONTSIZE" val="20"/>
  <p:tag name="MARGINBOTTOM" val="3.772126"/>
  <p:tag name="MARGINLEFT" val="7.544252"/>
  <p:tag name="MARGINRIGHT" val="7.544252"/>
  <p:tag name="MARGINTOP" val="3.772126"/>
  <p:tag name="LINERULEAFTER" val="0"/>
</p:tagLst>
</file>

<file path=ppt/tags/tag5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6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 name="KSO_WM_UNIT_TEXT_GLOW_SCHEMECOLOR_INDEX_BRIGHTNESS" val="0"/>
  <p:tag name="KSO_WM_UNIT_TEXT_GLOW_SCHEMECOLOR_INDEX" val="14"/>
</p:tagLst>
</file>

<file path=ppt/tags/tag6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SHADOWSIZE" val="100"/>
</p:tagLst>
</file>

<file path=ppt/tags/tag68.xml><?xml version="1.0" encoding="utf-8"?>
<p:tagLst xmlns:a="http://schemas.openxmlformats.org/drawingml/2006/main" xmlns:r="http://schemas.openxmlformats.org/officeDocument/2006/relationships" xmlns:p="http://schemas.openxmlformats.org/presentationml/2006/main">
  <p:tag name="SHADOWSIZE" val="100"/>
</p:tagLst>
</file>

<file path=ppt/tags/tag69.xml><?xml version="1.0" encoding="utf-8"?>
<p:tagLst xmlns:a="http://schemas.openxmlformats.org/drawingml/2006/main" xmlns:r="http://schemas.openxmlformats.org/officeDocument/2006/relationships" xmlns:p="http://schemas.openxmlformats.org/presentationml/2006/main">
  <p:tag name="SHADOWSIZE" val="100"/>
</p:tagLst>
</file>

<file path=ppt/tags/tag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70.xml><?xml version="1.0" encoding="utf-8"?>
<p:tagLst xmlns:a="http://schemas.openxmlformats.org/drawingml/2006/main" xmlns:r="http://schemas.openxmlformats.org/officeDocument/2006/relationships" xmlns:p="http://schemas.openxmlformats.org/presentationml/2006/main">
  <p:tag name="ADJUSTMENTS" val="11.83686"/>
  <p:tag name="SHADOWSIZE" val="100"/>
</p:tagLst>
</file>

<file path=ppt/tags/tag71.xml><?xml version="1.0" encoding="utf-8"?>
<p:tagLst xmlns:a="http://schemas.openxmlformats.org/drawingml/2006/main" xmlns:r="http://schemas.openxmlformats.org/officeDocument/2006/relationships" xmlns:p="http://schemas.openxmlformats.org/presentationml/2006/main">
  <p:tag name="ADJUSTMENTS" val="9.95638"/>
  <p:tag name="SHADOWSIZE" val="100"/>
</p:tagLst>
</file>

<file path=ppt/tags/tag72.xml><?xml version="1.0" encoding="utf-8"?>
<p:tagLst xmlns:a="http://schemas.openxmlformats.org/drawingml/2006/main" xmlns:r="http://schemas.openxmlformats.org/officeDocument/2006/relationships" xmlns:p="http://schemas.openxmlformats.org/presentationml/2006/main">
  <p:tag name="ADJUSTMENTS" val="11.83686"/>
  <p:tag name="SHADOWSIZE" val="100"/>
</p:tagLst>
</file>

<file path=ppt/tags/tag73.xml><?xml version="1.0" encoding="utf-8"?>
<p:tagLst xmlns:a="http://schemas.openxmlformats.org/drawingml/2006/main" xmlns:r="http://schemas.openxmlformats.org/officeDocument/2006/relationships" xmlns:p="http://schemas.openxmlformats.org/presentationml/2006/main">
  <p:tag name="ADJUSTMENTS" val="9.95638"/>
  <p:tag name="SHADOWSIZE" val="100"/>
</p:tagLst>
</file>

<file path=ppt/tags/tag74.xml><?xml version="1.0" encoding="utf-8"?>
<p:tagLst xmlns:a="http://schemas.openxmlformats.org/drawingml/2006/main" xmlns:r="http://schemas.openxmlformats.org/officeDocument/2006/relationships" xmlns:p="http://schemas.openxmlformats.org/presentationml/2006/main">
  <p:tag name="ADJUSTMENTS" val="11.83686"/>
  <p:tag name="SHADOWSIZE" val="100"/>
</p:tagLst>
</file>

<file path=ppt/tags/tag75.xml><?xml version="1.0" encoding="utf-8"?>
<p:tagLst xmlns:a="http://schemas.openxmlformats.org/drawingml/2006/main" xmlns:r="http://schemas.openxmlformats.org/officeDocument/2006/relationships" xmlns:p="http://schemas.openxmlformats.org/presentationml/2006/main">
  <p:tag name="ADJUSTMENTS" val="9.95638"/>
  <p:tag name="SHADOWSIZE" val="100"/>
</p:tagLst>
</file>

<file path=ppt/tags/tag7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 name="KSO_WM_UNIT_TEXT_GLOW_SCHEMECOLOR_INDEX_BRIGHTNESS" val="0"/>
  <p:tag name="KSO_WM_UNIT_TEXT_GLOW_SCHEMECOLOR_INDEX" val="14"/>
</p:tagLst>
</file>

<file path=ppt/tags/tag7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5"/>
  <p:tag name="KSO_WM_UNIT_TEXT_FILL_FORE_SCHEMECOLOR_INDEX" val="13"/>
  <p:tag name="KSO_WM_UNIT_TEXT_FILL_TYPE" val="1"/>
</p:tagLst>
</file>

<file path=ppt/tags/tag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 name="KSO_WM_UNIT_TEXT_GLOW_SCHEMECOLOR_INDEX_BRIGHTNESS" val="0"/>
  <p:tag name="KSO_WM_UNIT_TEXT_GLOW_SCHEMECOLOR_INDEX" val="14"/>
</p:tagLst>
</file>

<file path=ppt/tags/tag8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9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Lst>
</file>

<file path=ppt/theme/theme1.xml><?xml version="1.0" encoding="utf-8"?>
<a:theme xmlns:a="http://schemas.openxmlformats.org/drawingml/2006/main" name="www.2ppt.com提供免费下载">
  <a:themeElements>
    <a:clrScheme name="">
      <a:dk1>
        <a:srgbClr val="000000"/>
      </a:dk1>
      <a:lt1>
        <a:srgbClr val="FEFFFF"/>
      </a:lt1>
      <a:dk2>
        <a:srgbClr val="FFEFEC"/>
      </a:dk2>
      <a:lt2>
        <a:srgbClr val="FFFCFB"/>
      </a:lt2>
      <a:accent1>
        <a:srgbClr val="CD3513"/>
      </a:accent1>
      <a:accent2>
        <a:srgbClr val="F1585D"/>
      </a:accent2>
      <a:accent3>
        <a:srgbClr val="F8777E"/>
      </a:accent3>
      <a:accent4>
        <a:srgbClr val="FD9FA5"/>
      </a:accent4>
      <a:accent5>
        <a:srgbClr val="FAC0C8"/>
      </a:accent5>
      <a:accent6>
        <a:srgbClr val="FDD8E4"/>
      </a:accent6>
      <a:hlink>
        <a:srgbClr val="5FCBFB"/>
      </a:hlink>
      <a:folHlink>
        <a:srgbClr val="B759BC"/>
      </a:folHlink>
    </a:clrScheme>
    <a:fontScheme name="3gledfe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2483</Words>
  <Application>Microsoft Office PowerPoint</Application>
  <PresentationFormat>宽屏</PresentationFormat>
  <Paragraphs>206</Paragraphs>
  <Slides>24</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24</vt:i4>
      </vt:variant>
    </vt:vector>
  </HeadingPairs>
  <TitlesOfParts>
    <vt:vector size="31" baseType="lpstr">
      <vt:lpstr>汉仪文黑-55简</vt:lpstr>
      <vt:lpstr>宋体</vt:lpstr>
      <vt:lpstr>微软雅黑</vt:lpstr>
      <vt:lpstr>Arial</vt:lpstr>
      <vt:lpstr>Calibri</vt:lpstr>
      <vt:lpstr>www.2ppt.com提供免费下载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2022-05-05T07:55:52Z</dcterms:created>
  <dcterms:modified xsi:type="dcterms:W3CDTF">2023-01-10T12:04:08Z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C5C957ABEFD8497583B879CEA54A9492</vt:lpwstr>
  </property>
  <property fmtid="{D5CDD505-2E9C-101B-9397-08002B2CF9AE}" pid="3" name="KSOProductBuildVer">
    <vt:lpwstr>2052-11.1.0.11636</vt:lpwstr>
  </property>
  <property fmtid="{A09F084E-AD41-489F-8076-AA5BE3082BCA}" pid="100">
    <vt:ui4>5</vt:ui4>
  </property>
  <property fmtid="{64440492-4C8B-11D1-8B70-080036B11A03}" pid="11">
    <vt:lpwstr>www.2ppt.com-爱PPT提供资源下载</vt:lpwstr>
  </property>
</Properties>
</file>