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8"/>
  </p:notesMasterIdLst>
  <p:handoutMasterIdLst>
    <p:handoutMasterId r:id="rId29"/>
  </p:handoutMasterIdLst>
  <p:sldIdLst>
    <p:sldId id="261" r:id="rId3"/>
    <p:sldId id="259" r:id="rId4"/>
    <p:sldId id="262" r:id="rId5"/>
    <p:sldId id="281" r:id="rId6"/>
    <p:sldId id="275" r:id="rId7"/>
    <p:sldId id="280" r:id="rId8"/>
    <p:sldId id="263" r:id="rId9"/>
    <p:sldId id="272" r:id="rId10"/>
    <p:sldId id="273" r:id="rId11"/>
    <p:sldId id="282" r:id="rId12"/>
    <p:sldId id="264" r:id="rId13"/>
    <p:sldId id="268" r:id="rId14"/>
    <p:sldId id="277" r:id="rId15"/>
    <p:sldId id="278" r:id="rId16"/>
    <p:sldId id="265" r:id="rId17"/>
    <p:sldId id="276" r:id="rId18"/>
    <p:sldId id="279" r:id="rId19"/>
    <p:sldId id="283" r:id="rId20"/>
    <p:sldId id="266" r:id="rId21"/>
    <p:sldId id="270" r:id="rId22"/>
    <p:sldId id="274" r:id="rId23"/>
    <p:sldId id="267" r:id="rId24"/>
    <p:sldId id="271" r:id="rId25"/>
    <p:sldId id="269" r:id="rId26"/>
    <p:sldId id="260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C63"/>
    <a:srgbClr val="00916E"/>
    <a:srgbClr val="939CF3"/>
    <a:srgbClr val="FD9CEB"/>
    <a:srgbClr val="E78996"/>
    <a:srgbClr val="D686A1"/>
    <a:srgbClr val="C1546C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7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5104" y="6483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52027" y="863466"/>
            <a:ext cx="3868616" cy="536916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5400000">
            <a:off x="1755176" y="1300580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4" name="椭圆 13"/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1151890" y="1287545"/>
            <a:ext cx="1307939" cy="3938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58002" y="1910114"/>
            <a:ext cx="3877520" cy="43225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648947" y="3429000"/>
            <a:ext cx="2004916" cy="223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îŝ1iďè"/>
          <p:cNvSpPr/>
          <p:nvPr/>
        </p:nvSpPr>
        <p:spPr>
          <a:xfrm>
            <a:off x="2697678" y="2457767"/>
            <a:ext cx="3948886" cy="2804985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ṣľïdé"/>
          <p:cNvSpPr/>
          <p:nvPr/>
        </p:nvSpPr>
        <p:spPr>
          <a:xfrm>
            <a:off x="2151860" y="2457767"/>
            <a:ext cx="476122" cy="2804985"/>
          </a:xfrm>
          <a:prstGeom prst="rect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637114" y="2746829"/>
            <a:ext cx="0" cy="177791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299034" y="3390409"/>
            <a:ext cx="0" cy="1777914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bg1">
                    <a:alpha val="2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900488" y="2746829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65761" y="1558828"/>
            <a:ext cx="4693920" cy="676280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ïṩľíḋe"/>
          <p:cNvSpPr/>
          <p:nvPr/>
        </p:nvSpPr>
        <p:spPr>
          <a:xfrm>
            <a:off x="2838331" y="2489717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31353" y="2461100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06860" y="2311771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0" name="ïṩľíḋe"/>
          <p:cNvSpPr/>
          <p:nvPr/>
        </p:nvSpPr>
        <p:spPr>
          <a:xfrm>
            <a:off x="2838331" y="3865756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31353" y="3837139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06860" y="3687810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3" name="ïṩľíḋe"/>
          <p:cNvSpPr/>
          <p:nvPr/>
        </p:nvSpPr>
        <p:spPr>
          <a:xfrm>
            <a:off x="2838331" y="5170654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31353" y="5142037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06860" y="4992708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47993" y="2018782"/>
            <a:ext cx="1624518" cy="162451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845161" y="239252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88195" y="364233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08615" y="2005150"/>
            <a:ext cx="1624518" cy="162451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05783" y="2378894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48817" y="3628699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69238" y="1928682"/>
            <a:ext cx="1624518" cy="162451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566406" y="230242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09440" y="355223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90450" y="2342622"/>
            <a:ext cx="3833680" cy="3353177"/>
            <a:chOff x="1890449" y="2026543"/>
            <a:chExt cx="4998057" cy="4371614"/>
          </a:xfrm>
        </p:grpSpPr>
        <p:sp>
          <p:nvSpPr>
            <p:cNvPr id="10" name="矩形 9"/>
            <p:cNvSpPr/>
            <p:nvPr/>
          </p:nvSpPr>
          <p:spPr>
            <a:xfrm>
              <a:off x="1890449" y="2026543"/>
              <a:ext cx="2385391" cy="4371614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03115" y="2026543"/>
              <a:ext cx="2385391" cy="4371614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ïṩľíḋe"/>
          <p:cNvSpPr/>
          <p:nvPr/>
        </p:nvSpPr>
        <p:spPr>
          <a:xfrm>
            <a:off x="6474850" y="2367288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67872" y="2338671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43379" y="2189342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2" name="ïṩľíḋe"/>
          <p:cNvSpPr/>
          <p:nvPr/>
        </p:nvSpPr>
        <p:spPr>
          <a:xfrm>
            <a:off x="6474850" y="3743327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67872" y="3714710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43379" y="3565381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5" name="ïṩľíḋe"/>
          <p:cNvSpPr/>
          <p:nvPr/>
        </p:nvSpPr>
        <p:spPr>
          <a:xfrm>
            <a:off x="6474850" y="5048225"/>
            <a:ext cx="527546" cy="527543"/>
          </a:xfrm>
          <a:prstGeom prst="ellipse">
            <a:avLst/>
          </a:prstGeom>
          <a:solidFill>
            <a:srgbClr val="00916E"/>
          </a:solidFill>
          <a:ln w="5715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67872" y="5019608"/>
            <a:ext cx="527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43379" y="4870279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îšliďè"/>
          <p:cNvGrpSpPr/>
          <p:nvPr/>
        </p:nvGrpSpPr>
        <p:grpSpPr>
          <a:xfrm>
            <a:off x="1898207" y="2283873"/>
            <a:ext cx="2138930" cy="2028636"/>
            <a:chOff x="4070160" y="2403723"/>
            <a:chExt cx="2498592" cy="2369752"/>
          </a:xfrm>
        </p:grpSpPr>
        <p:sp>
          <p:nvSpPr>
            <p:cNvPr id="18" name="îṩľiḍè"/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ŝḻîḓe"/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3" cstate="screen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0" name="íṩļíde"/>
          <p:cNvGrpSpPr/>
          <p:nvPr/>
        </p:nvGrpSpPr>
        <p:grpSpPr>
          <a:xfrm>
            <a:off x="4142698" y="2283873"/>
            <a:ext cx="2138930" cy="2028636"/>
            <a:chOff x="4070160" y="2403723"/>
            <a:chExt cx="2498592" cy="2369752"/>
          </a:xfrm>
        </p:grpSpPr>
        <p:sp>
          <p:nvSpPr>
            <p:cNvPr id="21" name="iṣ1ïḑe"/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šļíḍè"/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4" cstate="screen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3" name="îṧ1iḓé"/>
          <p:cNvGrpSpPr/>
          <p:nvPr/>
        </p:nvGrpSpPr>
        <p:grpSpPr>
          <a:xfrm>
            <a:off x="6387187" y="2283873"/>
            <a:ext cx="2138930" cy="2028636"/>
            <a:chOff x="4070160" y="2403723"/>
            <a:chExt cx="2498592" cy="2369752"/>
          </a:xfrm>
        </p:grpSpPr>
        <p:sp>
          <p:nvSpPr>
            <p:cNvPr id="24" name="íşľïḓê"/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sļídé"/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5" cstate="screen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iṧlíḑè"/>
          <p:cNvSpPr/>
          <p:nvPr/>
        </p:nvSpPr>
        <p:spPr>
          <a:xfrm>
            <a:off x="272690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7" name="iṩḻïḓè"/>
          <p:cNvSpPr/>
          <p:nvPr/>
        </p:nvSpPr>
        <p:spPr>
          <a:xfrm>
            <a:off x="497139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8" name="iŝ1iḑé"/>
          <p:cNvSpPr/>
          <p:nvPr/>
        </p:nvSpPr>
        <p:spPr>
          <a:xfrm>
            <a:off x="7215888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3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32" name="îṧ1iḓé"/>
          <p:cNvGrpSpPr/>
          <p:nvPr/>
        </p:nvGrpSpPr>
        <p:grpSpPr>
          <a:xfrm>
            <a:off x="8908809" y="2283873"/>
            <a:ext cx="2138930" cy="2028636"/>
            <a:chOff x="4070160" y="2403723"/>
            <a:chExt cx="2498592" cy="2369752"/>
          </a:xfrm>
        </p:grpSpPr>
        <p:sp>
          <p:nvSpPr>
            <p:cNvPr id="33" name="íşľïḓê"/>
            <p:cNvSpPr/>
            <p:nvPr/>
          </p:nvSpPr>
          <p:spPr>
            <a:xfrm>
              <a:off x="4070160" y="2403723"/>
              <a:ext cx="2498592" cy="23697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sļídé"/>
            <p:cNvSpPr/>
            <p:nvPr/>
          </p:nvSpPr>
          <p:spPr>
            <a:xfrm>
              <a:off x="4149326" y="2478805"/>
              <a:ext cx="2340261" cy="2219587"/>
            </a:xfrm>
            <a:prstGeom prst="rect">
              <a:avLst/>
            </a:prstGeom>
            <a:blipFill>
              <a:blip r:embed="rId6" cstate="screen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iŝ1iḑé"/>
          <p:cNvSpPr/>
          <p:nvPr/>
        </p:nvSpPr>
        <p:spPr>
          <a:xfrm>
            <a:off x="9737510" y="2075246"/>
            <a:ext cx="481529" cy="481529"/>
          </a:xfrm>
          <a:prstGeom prst="ellipse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67425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51322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56405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078027" y="4521136"/>
            <a:ext cx="1800493" cy="1159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081916" y="1960059"/>
            <a:ext cx="625033" cy="156025"/>
          </a:xfrm>
          <a:prstGeom prst="rect">
            <a:avLst/>
          </a:prstGeom>
          <a:solidFill>
            <a:srgbClr val="00916E"/>
          </a:solidFill>
          <a:ln>
            <a:solidFill>
              <a:srgbClr val="009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156004" y="5977959"/>
            <a:ext cx="4041914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14413" y="3025405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14413" y="4407575"/>
            <a:ext cx="3452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75899" y="2381885"/>
            <a:ext cx="267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古诗词教育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45246" y="1382170"/>
            <a:ext cx="7017354" cy="4949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830526" y="2186179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45624" y="2425610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2" name="矩形 21"/>
          <p:cNvSpPr/>
          <p:nvPr/>
        </p:nvSpPr>
        <p:spPr>
          <a:xfrm>
            <a:off x="10499874" y="2004543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60171" y="1985206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79439" y="2460265"/>
            <a:ext cx="4493538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，并根据需要修改文字的颜色及大小。单击此处添加您的文本。单击此处添加您的文本，并根据需要修改文字的颜色及大小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13483" y="1935945"/>
            <a:ext cx="3877520" cy="4322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05.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第五部分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00773" y="1593415"/>
            <a:ext cx="3825274" cy="146759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27108" y="2034825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第一章回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79537" y="1593415"/>
            <a:ext cx="3825274" cy="146759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05872" y="2034825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第二章回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00773" y="2820133"/>
            <a:ext cx="3825274" cy="14675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27108" y="3261543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第三章回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79537" y="2820133"/>
            <a:ext cx="3825274" cy="146759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005872" y="3261543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第四章回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600773" y="4087196"/>
            <a:ext cx="3825274" cy="146759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27108" y="4528606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第五章回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979537" y="4087196"/>
            <a:ext cx="3825274" cy="14675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005872" y="4528606"/>
            <a:ext cx="1985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第六章回</a:t>
            </a:r>
          </a:p>
        </p:txBody>
      </p:sp>
      <p:sp>
        <p:nvSpPr>
          <p:cNvPr id="20" name="iṩļïḓè"/>
          <p:cNvSpPr txBox="1"/>
          <p:nvPr/>
        </p:nvSpPr>
        <p:spPr bwMode="auto">
          <a:xfrm>
            <a:off x="4161238" y="741192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îŝḻïḑe"/>
          <p:cNvSpPr/>
          <p:nvPr/>
        </p:nvSpPr>
        <p:spPr>
          <a:xfrm>
            <a:off x="5194546" y="2513288"/>
            <a:ext cx="571652" cy="571652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ïšlîdé"/>
          <p:cNvSpPr/>
          <p:nvPr/>
        </p:nvSpPr>
        <p:spPr>
          <a:xfrm>
            <a:off x="1870973" y="1957014"/>
            <a:ext cx="3636668" cy="3636667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>
              <a:cs typeface="+mn-ea"/>
              <a:sym typeface="+mn-lt"/>
            </a:endParaRPr>
          </a:p>
        </p:txBody>
      </p:sp>
      <p:sp>
        <p:nvSpPr>
          <p:cNvPr id="19" name="ïSḷídé"/>
          <p:cNvSpPr/>
          <p:nvPr/>
        </p:nvSpPr>
        <p:spPr>
          <a:xfrm>
            <a:off x="1990308" y="5019890"/>
            <a:ext cx="425509" cy="425509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ŝlîḍê"/>
          <p:cNvSpPr/>
          <p:nvPr/>
        </p:nvSpPr>
        <p:spPr>
          <a:xfrm>
            <a:off x="4330696" y="4295262"/>
            <a:ext cx="1449255" cy="1449255"/>
          </a:xfrm>
          <a:custGeom>
            <a:avLst/>
            <a:gdLst>
              <a:gd name="connsiteX0" fmla="*/ 1162050 w 2324100"/>
              <a:gd name="connsiteY0" fmla="*/ 0 h 2324100"/>
              <a:gd name="connsiteX1" fmla="*/ 2324100 w 2324100"/>
              <a:gd name="connsiteY1" fmla="*/ 1162050 h 2324100"/>
              <a:gd name="connsiteX2" fmla="*/ 1162050 w 2324100"/>
              <a:gd name="connsiteY2" fmla="*/ 2324100 h 2324100"/>
              <a:gd name="connsiteX3" fmla="*/ 0 w 2324100"/>
              <a:gd name="connsiteY3" fmla="*/ 1162050 h 2324100"/>
              <a:gd name="connsiteX4" fmla="*/ 1162050 w 2324100"/>
              <a:gd name="connsiteY4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2324100">
                <a:moveTo>
                  <a:pt x="1162050" y="0"/>
                </a:moveTo>
                <a:cubicBezTo>
                  <a:pt x="1803832" y="0"/>
                  <a:pt x="2324100" y="520268"/>
                  <a:pt x="2324100" y="1162050"/>
                </a:cubicBezTo>
                <a:cubicBezTo>
                  <a:pt x="2324100" y="1803832"/>
                  <a:pt x="1803832" y="2324100"/>
                  <a:pt x="1162050" y="2324100"/>
                </a:cubicBezTo>
                <a:cubicBezTo>
                  <a:pt x="520268" y="2324100"/>
                  <a:pt x="0" y="1803832"/>
                  <a:pt x="0" y="1162050"/>
                </a:cubicBezTo>
                <a:cubicBezTo>
                  <a:pt x="0" y="520268"/>
                  <a:pt x="520268" y="0"/>
                  <a:pt x="1162050" y="0"/>
                </a:cubicBezTo>
                <a:close/>
              </a:path>
            </a:pathLst>
          </a:cu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lum bright="70000" contrast="-70000"/>
          </a:blip>
          <a:stretch>
            <a:fillRect/>
          </a:stretch>
        </p:blipFill>
        <p:spPr>
          <a:xfrm rot="2342373">
            <a:off x="4633999" y="4517842"/>
            <a:ext cx="894086" cy="894086"/>
          </a:xfrm>
          <a:prstGeom prst="rect">
            <a:avLst/>
          </a:prstGeom>
        </p:spPr>
      </p:pic>
      <p:sp>
        <p:nvSpPr>
          <p:cNvPr id="22" name="iṩļïḓè"/>
          <p:cNvSpPr txBox="1"/>
          <p:nvPr/>
        </p:nvSpPr>
        <p:spPr bwMode="auto">
          <a:xfrm>
            <a:off x="6746516" y="2360245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86276" y="2833266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4" name="iṩļïḓè"/>
          <p:cNvSpPr txBox="1"/>
          <p:nvPr/>
        </p:nvSpPr>
        <p:spPr bwMode="auto">
          <a:xfrm>
            <a:off x="6806754" y="4362665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6514" y="4835686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96288" y="1822711"/>
            <a:ext cx="3072379" cy="4608569"/>
          </a:xfrm>
          <a:prstGeom prst="rect">
            <a:avLst/>
          </a:prstGeom>
        </p:spPr>
      </p:pic>
      <p:sp>
        <p:nvSpPr>
          <p:cNvPr id="18" name="iṩļïḓè"/>
          <p:cNvSpPr txBox="1"/>
          <p:nvPr/>
        </p:nvSpPr>
        <p:spPr bwMode="auto">
          <a:xfrm>
            <a:off x="3496641" y="2406378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2106" y="2956178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6117" y="1822711"/>
            <a:ext cx="3072379" cy="4608569"/>
          </a:xfrm>
          <a:prstGeom prst="rect">
            <a:avLst/>
          </a:prstGeom>
        </p:spPr>
      </p:pic>
      <p:sp>
        <p:nvSpPr>
          <p:cNvPr id="21" name="iṩļïḓè"/>
          <p:cNvSpPr txBox="1"/>
          <p:nvPr/>
        </p:nvSpPr>
        <p:spPr bwMode="auto">
          <a:xfrm>
            <a:off x="6826470" y="2406378"/>
            <a:ext cx="1734588" cy="265914"/>
          </a:xfrm>
          <a:prstGeom prst="roundRect">
            <a:avLst>
              <a:gd name="adj" fmla="val 50000"/>
            </a:avLst>
          </a:prstGeom>
          <a:solidFill>
            <a:srgbClr val="426C63"/>
          </a:solidFill>
          <a:ln w="9525">
            <a:solidFill>
              <a:srgbClr val="164C65"/>
            </a:solidFill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31935" y="2956178"/>
            <a:ext cx="2123658" cy="2459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55946" y="1831295"/>
            <a:ext cx="4730193" cy="4730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06.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第六部分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82620" y="1750055"/>
            <a:ext cx="7233012" cy="51079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96442" y="2004452"/>
            <a:ext cx="1624518" cy="162451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93610" y="2378196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36644" y="3628001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5583" y="2009969"/>
            <a:ext cx="1624518" cy="162451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62751" y="2383713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005785" y="3633518"/>
            <a:ext cx="1800493" cy="2561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27420" y="1879234"/>
            <a:ext cx="4774593" cy="19581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91230" y="960452"/>
            <a:ext cx="6371461" cy="6306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79230" y="2290762"/>
            <a:ext cx="3416320" cy="2304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426C63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rgbClr val="426C63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 flipV="1">
            <a:off x="467177" y="3565325"/>
            <a:ext cx="3742831" cy="946536"/>
          </a:xfrm>
          <a:prstGeom prst="rect">
            <a:avLst/>
          </a:prstGeom>
        </p:spPr>
      </p:pic>
      <p:sp>
        <p:nvSpPr>
          <p:cNvPr id="22" name="iṩļïḓè"/>
          <p:cNvSpPr txBox="1"/>
          <p:nvPr/>
        </p:nvSpPr>
        <p:spPr bwMode="auto">
          <a:xfrm rot="5400000">
            <a:off x="1158059" y="3782652"/>
            <a:ext cx="2361065" cy="38246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defTabSz="457200">
              <a:spcBef>
                <a:spcPct val="0"/>
              </a:spcBef>
            </a:pPr>
            <a:r>
              <a:rPr lang="en-US" altLang="zh-CN" sz="1400" b="1" dirty="0" smtClean="0">
                <a:solidFill>
                  <a:srgbClr val="426C63"/>
                </a:solidFill>
                <a:cs typeface="+mn-ea"/>
                <a:sym typeface="+mn-lt"/>
              </a:rPr>
              <a:t>1PPT.COM</a:t>
            </a:r>
            <a:endParaRPr lang="en-US" altLang="zh-CN" sz="1400" b="1" dirty="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84401" y="4113588"/>
            <a:ext cx="4062651" cy="1630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196340" y="1257300"/>
            <a:ext cx="10287000" cy="4343400"/>
          </a:xfrm>
          <a:prstGeom prst="rect">
            <a:avLst/>
          </a:prstGeom>
        </p:spPr>
      </p:pic>
      <p:sp>
        <p:nvSpPr>
          <p:cNvPr id="7" name="iṩļïḓè"/>
          <p:cNvSpPr txBox="1"/>
          <p:nvPr/>
        </p:nvSpPr>
        <p:spPr bwMode="auto">
          <a:xfrm>
            <a:off x="2881968" y="5828776"/>
            <a:ext cx="6793823" cy="44301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58002" y="1910114"/>
            <a:ext cx="3877520" cy="43225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9206952" y="3212380"/>
            <a:ext cx="2004916" cy="223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010911" y="2126115"/>
            <a:ext cx="6741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36764" y="3825145"/>
            <a:ext cx="4318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单击此处添加您的文本，并根据需要修改文字的颜色及大小。单击此处添加您的文本。单击此处添加您的文本，并根据需要修改文字的颜色及大小。单击此处添加您的文本。</a:t>
            </a:r>
          </a:p>
        </p:txBody>
      </p:sp>
      <p:sp>
        <p:nvSpPr>
          <p:cNvPr id="19" name="椭圆 18"/>
          <p:cNvSpPr/>
          <p:nvPr/>
        </p:nvSpPr>
        <p:spPr>
          <a:xfrm>
            <a:off x="2662190" y="2797700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09875" y="2832483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8724" y="4074429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9794" y="4055092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3" name="矩形 22"/>
          <p:cNvSpPr/>
          <p:nvPr/>
        </p:nvSpPr>
        <p:spPr>
          <a:xfrm>
            <a:off x="8984458" y="4019535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75528" y="4000198"/>
            <a:ext cx="461665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27415" y="3267077"/>
            <a:ext cx="5111511" cy="511151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100945" y="3825145"/>
            <a:ext cx="4318469" cy="4318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î$ľíḋe"/>
          <p:cNvSpPr/>
          <p:nvPr/>
        </p:nvSpPr>
        <p:spPr>
          <a:xfrm>
            <a:off x="1651599" y="4983168"/>
            <a:ext cx="746268" cy="746268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38100">
            <a:solidFill>
              <a:srgbClr val="00916E"/>
            </a:solidFill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s1ïḓè"/>
          <p:cNvSpPr/>
          <p:nvPr/>
        </p:nvSpPr>
        <p:spPr>
          <a:xfrm>
            <a:off x="3805248" y="3634455"/>
            <a:ext cx="1176432" cy="1176432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38100">
            <a:solidFill>
              <a:srgbClr val="00916E"/>
            </a:solidFill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íṣḷïḍê"/>
          <p:cNvSpPr/>
          <p:nvPr/>
        </p:nvSpPr>
        <p:spPr>
          <a:xfrm>
            <a:off x="6389060" y="1879510"/>
            <a:ext cx="1582663" cy="1582663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38100">
            <a:solidFill>
              <a:srgbClr val="00916E"/>
            </a:solidFill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stCxn id="19" idx="3"/>
          </p:cNvCxnSpPr>
          <p:nvPr/>
        </p:nvCxnSpPr>
        <p:spPr>
          <a:xfrm flipH="1">
            <a:off x="4670702" y="3230397"/>
            <a:ext cx="1950134" cy="0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8" idx="3"/>
          </p:cNvCxnSpPr>
          <p:nvPr/>
        </p:nvCxnSpPr>
        <p:spPr>
          <a:xfrm flipH="1">
            <a:off x="2264370" y="4638603"/>
            <a:ext cx="1713162" cy="0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0"/>
          </p:cNvCxnSpPr>
          <p:nvPr/>
        </p:nvCxnSpPr>
        <p:spPr>
          <a:xfrm flipV="1">
            <a:off x="2024733" y="4638394"/>
            <a:ext cx="239637" cy="3447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8" idx="0"/>
          </p:cNvCxnSpPr>
          <p:nvPr/>
        </p:nvCxnSpPr>
        <p:spPr>
          <a:xfrm flipV="1">
            <a:off x="4393464" y="3230397"/>
            <a:ext cx="277237" cy="404058"/>
          </a:xfrm>
          <a:prstGeom prst="line">
            <a:avLst/>
          </a:prstGeom>
          <a:ln w="3175" cap="rnd">
            <a:solidFill>
              <a:srgbClr val="0091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šľiḍè"/>
          <p:cNvSpPr/>
          <p:nvPr/>
        </p:nvSpPr>
        <p:spPr>
          <a:xfrm>
            <a:off x="4637546" y="3197241"/>
            <a:ext cx="66310" cy="66310"/>
          </a:xfrm>
          <a:prstGeom prst="ellipse">
            <a:avLst/>
          </a:prstGeom>
          <a:solidFill>
            <a:srgbClr val="00916E"/>
          </a:solidFill>
          <a:ln w="3810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baseline="-2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ŝḷïdé"/>
          <p:cNvSpPr/>
          <p:nvPr/>
        </p:nvSpPr>
        <p:spPr>
          <a:xfrm>
            <a:off x="2231215" y="4605237"/>
            <a:ext cx="66310" cy="66310"/>
          </a:xfrm>
          <a:prstGeom prst="ellipse">
            <a:avLst/>
          </a:prstGeom>
          <a:solidFill>
            <a:srgbClr val="00916E"/>
          </a:solidFill>
          <a:ln w="38100" cap="rnd">
            <a:solidFill>
              <a:srgbClr val="00916E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baseline="-2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/>
          <a:srcRect l="33319" t="16148" r="-4480" b="19980"/>
          <a:stretch>
            <a:fillRect/>
          </a:stretch>
        </p:blipFill>
        <p:spPr>
          <a:xfrm>
            <a:off x="1847505" y="1999776"/>
            <a:ext cx="1947439" cy="174795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314741" y="3903232"/>
            <a:ext cx="29399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cs typeface="+mn-ea"/>
                <a:sym typeface="+mn-lt"/>
              </a:rPr>
              <a:t>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01184" y="1967479"/>
            <a:ext cx="2769989" cy="1649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366964" y="3847018"/>
            <a:ext cx="1800493" cy="16490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056280" y="5114406"/>
            <a:ext cx="1800493" cy="10566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6078" y="65434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888136" y="2642764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03234" y="2882195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19" name="矩形 18"/>
          <p:cNvSpPr/>
          <p:nvPr/>
        </p:nvSpPr>
        <p:spPr>
          <a:xfrm>
            <a:off x="5557484" y="2461128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17781" y="2441791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29711" y="2916850"/>
            <a:ext cx="3200876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9748988" y="2769373"/>
            <a:ext cx="891251" cy="3101753"/>
          </a:xfrm>
          <a:prstGeom prst="rect">
            <a:avLst/>
          </a:prstGeom>
          <a:noFill/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64086" y="3008804"/>
            <a:ext cx="661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rgbClr val="426C63"/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4" name="矩形 23"/>
          <p:cNvSpPr/>
          <p:nvPr/>
        </p:nvSpPr>
        <p:spPr>
          <a:xfrm>
            <a:off x="10418336" y="2587737"/>
            <a:ext cx="444349" cy="379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426C63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78633" y="2568400"/>
            <a:ext cx="492443" cy="401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90563" y="3043459"/>
            <a:ext cx="3200876" cy="2808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您的文本，并根据需要修改文字的颜色及大小。单击此处添加您的文本，并根据需要修改文字的颜色及大小。单击此处添加您的文本。单击此处添加您的文本，并根据需要修改文字的颜色及大小。单击此处添加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67169" y="1165239"/>
            <a:ext cx="7909300" cy="3776081"/>
          </a:xfrm>
          <a:prstGeom prst="rect">
            <a:avLst/>
          </a:prstGeom>
        </p:spPr>
      </p:pic>
      <p:sp>
        <p:nvSpPr>
          <p:cNvPr id="3" name="iṩļïḓè"/>
          <p:cNvSpPr txBox="1"/>
          <p:nvPr/>
        </p:nvSpPr>
        <p:spPr bwMode="auto">
          <a:xfrm>
            <a:off x="5303520" y="905730"/>
            <a:ext cx="5636598" cy="46587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 smtClean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4670" y="2477869"/>
            <a:ext cx="5043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r>
              <a:rPr lang="zh-CN" altLang="en-US" sz="72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第二部分</a:t>
            </a:r>
            <a:endParaRPr lang="en-US" altLang="zh-CN" sz="72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îṣ1iďe"/>
          <p:cNvSpPr/>
          <p:nvPr/>
        </p:nvSpPr>
        <p:spPr>
          <a:xfrm flipH="1">
            <a:off x="6164620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îsliḍe"/>
          <p:cNvSpPr/>
          <p:nvPr/>
        </p:nvSpPr>
        <p:spPr>
          <a:xfrm rot="5400000">
            <a:off x="6283794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7" name="îṣ1iďe"/>
          <p:cNvSpPr/>
          <p:nvPr/>
        </p:nvSpPr>
        <p:spPr>
          <a:xfrm flipH="1">
            <a:off x="9952144" y="4453815"/>
            <a:ext cx="330200" cy="330200"/>
          </a:xfrm>
          <a:prstGeom prst="ellipse">
            <a:avLst/>
          </a:prstGeom>
          <a:solidFill>
            <a:srgbClr val="00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îsliḍe"/>
          <p:cNvSpPr/>
          <p:nvPr/>
        </p:nvSpPr>
        <p:spPr>
          <a:xfrm rot="5400000">
            <a:off x="10071318" y="4581738"/>
            <a:ext cx="115661" cy="743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799604" y="4292975"/>
            <a:ext cx="2897418" cy="606185"/>
          </a:xfrm>
          <a:prstGeom prst="roundRect">
            <a:avLst>
              <a:gd name="adj" fmla="val 50000"/>
            </a:avLst>
          </a:prstGeom>
          <a:solidFill>
            <a:srgbClr val="0091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ṩļïḓè"/>
          <p:cNvSpPr txBox="1"/>
          <p:nvPr/>
        </p:nvSpPr>
        <p:spPr bwMode="auto">
          <a:xfrm>
            <a:off x="7201786" y="4408056"/>
            <a:ext cx="2199996" cy="4217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1PPT.COM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614160" y="1336411"/>
            <a:ext cx="4793044" cy="52120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6947" y="1924686"/>
            <a:ext cx="1514949" cy="151494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815628" y="2364432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82007" y="2260493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6947" y="3306856"/>
            <a:ext cx="1514949" cy="15149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815628" y="3746602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82007" y="3642663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6947" y="4668005"/>
            <a:ext cx="1514949" cy="151494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815628" y="5107751"/>
            <a:ext cx="7375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426C63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82007" y="5003812"/>
            <a:ext cx="3334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037137" y="845371"/>
            <a:ext cx="4117724" cy="606185"/>
            <a:chOff x="6164620" y="4292975"/>
            <a:chExt cx="4117724" cy="606185"/>
          </a:xfrm>
        </p:grpSpPr>
        <p:sp>
          <p:nvSpPr>
            <p:cNvPr id="11" name="îṣ1iďe"/>
            <p:cNvSpPr/>
            <p:nvPr/>
          </p:nvSpPr>
          <p:spPr>
            <a:xfrm flipH="1">
              <a:off x="6164620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îsliḍe"/>
            <p:cNvSpPr/>
            <p:nvPr/>
          </p:nvSpPr>
          <p:spPr>
            <a:xfrm rot="5400000">
              <a:off x="6283794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3" name="îṣ1iďe"/>
            <p:cNvSpPr/>
            <p:nvPr/>
          </p:nvSpPr>
          <p:spPr>
            <a:xfrm flipH="1">
              <a:off x="9952144" y="4453815"/>
              <a:ext cx="330200" cy="330200"/>
            </a:xfrm>
            <a:prstGeom prst="ellipse">
              <a:avLst/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îsliḍe"/>
            <p:cNvSpPr/>
            <p:nvPr/>
          </p:nvSpPr>
          <p:spPr>
            <a:xfrm rot="5400000">
              <a:off x="10071318" y="4581738"/>
              <a:ext cx="115661" cy="743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799604" y="4292975"/>
              <a:ext cx="2897418" cy="606185"/>
            </a:xfrm>
            <a:prstGeom prst="roundRect">
              <a:avLst>
                <a:gd name="adj" fmla="val 50000"/>
              </a:avLst>
            </a:prstGeom>
            <a:solidFill>
              <a:srgbClr val="009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iṩļïḓè"/>
            <p:cNvSpPr txBox="1"/>
            <p:nvPr/>
          </p:nvSpPr>
          <p:spPr bwMode="auto">
            <a:xfrm>
              <a:off x="7201786" y="4408056"/>
              <a:ext cx="2199996" cy="4217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1PPT.COM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29695" y="0"/>
            <a:ext cx="4849024" cy="685800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2262382" y="2891232"/>
            <a:ext cx="3688200" cy="0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alpha val="34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133580" y="2762430"/>
            <a:ext cx="257604" cy="2576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75194" y="2154273"/>
            <a:ext cx="27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春天来了啦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49006" y="3165394"/>
            <a:ext cx="3334911" cy="264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26C63"/>
                </a:solidFill>
                <a:cs typeface="+mn-ea"/>
                <a:sym typeface="+mn-lt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2373">
            <a:off x="6230244" y="1919117"/>
            <a:ext cx="1772340" cy="177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scf1mx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宽屏</PresentationFormat>
  <Paragraphs>114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2022-03-11T07:02:56Z</dcterms:created>
  <dcterms:modified xsi:type="dcterms:W3CDTF">2023-01-10T12:04:11Z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CB1575F552754E0B9D33CD02987D3A19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