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98" r:id="rId2"/>
    <p:sldId id="264" r:id="rId3"/>
    <p:sldId id="258" r:id="rId4"/>
    <p:sldId id="259" r:id="rId5"/>
    <p:sldId id="301" r:id="rId6"/>
    <p:sldId id="304" r:id="rId7"/>
    <p:sldId id="305" r:id="rId8"/>
    <p:sldId id="302" r:id="rId9"/>
    <p:sldId id="303" r:id="rId10"/>
    <p:sldId id="306" r:id="rId11"/>
    <p:sldId id="307" r:id="rId12"/>
    <p:sldId id="282" r:id="rId13"/>
    <p:sldId id="283" r:id="rId14"/>
    <p:sldId id="309" r:id="rId15"/>
    <p:sldId id="289" r:id="rId16"/>
    <p:sldId id="290" r:id="rId17"/>
    <p:sldId id="308" r:id="rId18"/>
    <p:sldId id="293" r:id="rId19"/>
    <p:sldId id="294" r:id="rId20"/>
    <p:sldId id="272" r:id="rId21"/>
    <p:sldId id="278" r:id="rId22"/>
    <p:sldId id="299" r:id="rId2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0000FF"/>
    <a:srgbClr val="FF33CC"/>
    <a:srgbClr val="CC00CC"/>
    <a:srgbClr val="CC3399"/>
    <a:srgbClr val="FFFF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9" autoAdjust="0"/>
    <p:restoredTop sz="94660"/>
  </p:normalViewPr>
  <p:slideViewPr>
    <p:cSldViewPr>
      <p:cViewPr>
        <p:scale>
          <a:sx n="100" d="100"/>
          <a:sy n="100" d="100"/>
        </p:scale>
        <p:origin x="-252"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AF8036-766E-4352-ADD2-5D7D1AF11ECE}"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26FB19-53C7-4565-9F01-59938109313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26FB19-53C7-4565-9F01-599381093130}" type="slidenum">
              <a:rPr lang="zh-CN" altLang="en-US" smtClean="0"/>
              <a:t>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5B8564FE-3849-4BAC-8B90-6A5DFE26ACFE}" type="slidenum">
              <a:rPr lang="en-US" altLang="zh-CN"/>
              <a:t>‹#›</a:t>
            </a:fld>
            <a:endParaRPr lang="en-US" altLang="zh-CN"/>
          </a:p>
        </p:txBody>
      </p:sp>
    </p:spTree>
  </p:cSld>
  <p:clrMapOvr>
    <a:masterClrMapping/>
  </p:clrMapOvr>
  <p:transition spd="med">
    <p:wheel spokes="3"/>
    <p:sndAc>
      <p:stSnd>
        <p:snd r:embed="rId1" name="No New Messag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D915DC40-C08E-4A5E-B264-812A3FDE05F8}" type="slidenum">
              <a:rPr lang="en-US" altLang="zh-CN"/>
              <a:t>‹#›</a:t>
            </a:fld>
            <a:endParaRPr lang="en-US" altLang="zh-CN"/>
          </a:p>
        </p:txBody>
      </p:sp>
    </p:spTree>
  </p:cSld>
  <p:clrMapOvr>
    <a:masterClrMapping/>
  </p:clrMapOvr>
  <p:transition spd="med">
    <p:wheel spokes="3"/>
    <p:sndAc>
      <p:stSnd>
        <p:snd r:embed="rId1" name="No New Messag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8AF1D43B-412F-4955-B695-D59C706536BD}" type="slidenum">
              <a:rPr lang="en-US" altLang="zh-CN"/>
              <a:t>‹#›</a:t>
            </a:fld>
            <a:endParaRPr lang="en-US" altLang="zh-CN"/>
          </a:p>
        </p:txBody>
      </p:sp>
    </p:spTree>
  </p:cSld>
  <p:clrMapOvr>
    <a:masterClrMapping/>
  </p:clrMapOvr>
  <p:transition spd="med">
    <p:wheel spokes="3"/>
    <p:sndAc>
      <p:stSnd>
        <p:snd r:embed="rId1" name="No New Messag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9D494772-992F-4481-92F3-E184440C89D8}" type="slidenum">
              <a:rPr lang="en-US" altLang="zh-CN"/>
              <a:t>‹#›</a:t>
            </a:fld>
            <a:endParaRPr lang="en-US" altLang="zh-CN"/>
          </a:p>
        </p:txBody>
      </p:sp>
    </p:spTree>
  </p:cSld>
  <p:clrMapOvr>
    <a:masterClrMapping/>
  </p:clrMapOvr>
  <p:transition spd="med">
    <p:wheel spokes="3"/>
    <p:sndAc>
      <p:stSnd>
        <p:snd r:embed="rId1" name="No New Messag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89C7993B-FB0F-4813-A1E5-74397C820A09}" type="slidenum">
              <a:rPr lang="en-US" altLang="zh-CN"/>
              <a:t>‹#›</a:t>
            </a:fld>
            <a:endParaRPr lang="en-US" altLang="zh-CN"/>
          </a:p>
        </p:txBody>
      </p:sp>
    </p:spTree>
  </p:cSld>
  <p:clrMapOvr>
    <a:masterClrMapping/>
  </p:clrMapOvr>
  <p:transition spd="med">
    <p:wheel spokes="3"/>
    <p:sndAc>
      <p:stSnd>
        <p:snd r:embed="rId1" name="No New Messag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85AB010B-830F-40BA-B02D-1EDD6F41C055}" type="slidenum">
              <a:rPr lang="en-US" altLang="zh-CN"/>
              <a:t>‹#›</a:t>
            </a:fld>
            <a:endParaRPr lang="en-US" altLang="zh-CN"/>
          </a:p>
        </p:txBody>
      </p:sp>
    </p:spTree>
  </p:cSld>
  <p:clrMapOvr>
    <a:masterClrMapping/>
  </p:clrMapOvr>
  <p:transition spd="med">
    <p:wheel spokes="3"/>
    <p:sndAc>
      <p:stSnd>
        <p:snd r:embed="rId1" name="No New Messag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03B8427C-9F27-4EE6-8686-30239F55903C}" type="slidenum">
              <a:rPr lang="en-US" altLang="zh-CN"/>
              <a:t>‹#›</a:t>
            </a:fld>
            <a:endParaRPr lang="en-US" altLang="zh-CN"/>
          </a:p>
        </p:txBody>
      </p:sp>
    </p:spTree>
  </p:cSld>
  <p:clrMapOvr>
    <a:masterClrMapping/>
  </p:clrMapOvr>
  <p:transition spd="med">
    <p:wheel spokes="3"/>
    <p:sndAc>
      <p:stSnd>
        <p:snd r:embed="rId1" name="No New Messag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174F5C03-353A-40BC-BCF3-7F9B4AC215B0}" type="slidenum">
              <a:rPr lang="en-US" altLang="zh-CN"/>
              <a:t>‹#›</a:t>
            </a:fld>
            <a:endParaRPr lang="en-US" altLang="zh-CN"/>
          </a:p>
        </p:txBody>
      </p:sp>
    </p:spTree>
  </p:cSld>
  <p:clrMapOvr>
    <a:masterClrMapping/>
  </p:clrMapOvr>
  <p:transition spd="med">
    <p:wheel spokes="3"/>
    <p:sndAc>
      <p:stSnd>
        <p:snd r:embed="rId1" name="No New Messag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C90D401A-ABEF-43A0-ACF9-E98E8B3B9C85}" type="slidenum">
              <a:rPr lang="en-US" altLang="zh-CN"/>
              <a:t>‹#›</a:t>
            </a:fld>
            <a:endParaRPr lang="en-US" altLang="zh-CN"/>
          </a:p>
        </p:txBody>
      </p:sp>
    </p:spTree>
  </p:cSld>
  <p:clrMapOvr>
    <a:masterClrMapping/>
  </p:clrMapOvr>
  <p:transition spd="med">
    <p:wheel spokes="3"/>
    <p:sndAc>
      <p:stSnd>
        <p:snd r:embed="rId1" name="No New Messag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47CEBB5F-8A5C-40D4-B6FF-6794A383EAC1}" type="slidenum">
              <a:rPr lang="en-US" altLang="zh-CN"/>
              <a:t>‹#›</a:t>
            </a:fld>
            <a:endParaRPr lang="en-US" altLang="zh-CN"/>
          </a:p>
        </p:txBody>
      </p:sp>
    </p:spTree>
  </p:cSld>
  <p:clrMapOvr>
    <a:masterClrMapping/>
  </p:clrMapOvr>
  <p:transition spd="med">
    <p:wheel spokes="3"/>
    <p:sndAc>
      <p:stSnd>
        <p:snd r:embed="rId1" name="No New Messag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F691C887-6E75-4E3C-8092-A95585489B17}" type="slidenum">
              <a:rPr lang="en-US" altLang="zh-CN"/>
              <a:t>‹#›</a:t>
            </a:fld>
            <a:endParaRPr lang="en-US" altLang="zh-CN"/>
          </a:p>
        </p:txBody>
      </p:sp>
    </p:spTree>
  </p:cSld>
  <p:clrMapOvr>
    <a:masterClrMapping/>
  </p:clrMapOvr>
  <p:transition spd="med">
    <p:wheel spokes="3"/>
    <p:sndAc>
      <p:stSnd>
        <p:snd r:embed="rId1" name="No New Messag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smtClean="0">
                <a:ea typeface="宋体" panose="02010600030101010101"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smtClean="0">
                <a:ea typeface="宋体" panose="02010600030101010101"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smtClean="0">
                <a:ea typeface="宋体" panose="02010600030101010101" pitchFamily="2" charset="-122"/>
              </a:defRPr>
            </a:lvl1pPr>
          </a:lstStyle>
          <a:p>
            <a:pPr>
              <a:defRPr/>
            </a:pPr>
            <a:fld id="{404AC339-9D14-421B-98DA-01AF1EAE2CC7}"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heel spokes="3"/>
    <p:sndAc>
      <p:stSnd>
        <p:snd r:embed="rId13" name="No New Messages.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38142;&#25509;&#36164;&#28304;/P59%20U3-T1C-1a.swf" TargetMode="Externa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38142;&#25509;&#36164;&#28304;/U3T1C-1a.mp3" TargetMode="Externa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381000" y="1066801"/>
            <a:ext cx="8229600" cy="3010272"/>
          </a:xfrm>
        </p:spPr>
        <p:txBody>
          <a:bodyPr/>
          <a:lstStyle/>
          <a:p>
            <a:pPr algn="ctr">
              <a:buFontTx/>
              <a:buNone/>
            </a:pPr>
            <a:r>
              <a:rPr lang="en-US" altLang="zh-CN" sz="4400" b="1" dirty="0" smtClean="0">
                <a:solidFill>
                  <a:srgbClr val="333399"/>
                </a:solidFill>
                <a:latin typeface="Times New Roman" panose="02020603050405020304" pitchFamily="18" charset="0"/>
                <a:cs typeface="Times New Roman" panose="02020603050405020304" pitchFamily="18" charset="0"/>
              </a:rPr>
              <a:t>Unit 3  Topic 1 </a:t>
            </a:r>
          </a:p>
          <a:p>
            <a:pPr algn="ctr">
              <a:buFontTx/>
              <a:buNone/>
            </a:pPr>
            <a:r>
              <a:rPr lang="en-US" altLang="zh-CN" sz="6000" b="1" dirty="0" smtClean="0">
                <a:solidFill>
                  <a:srgbClr val="333399"/>
                </a:solidFill>
                <a:latin typeface="Times New Roman" panose="02020603050405020304" pitchFamily="18" charset="0"/>
              </a:rPr>
              <a:t>What’s your hobby?</a:t>
            </a:r>
          </a:p>
          <a:p>
            <a:pPr algn="ctr">
              <a:buFontTx/>
              <a:buNone/>
            </a:pPr>
            <a:endParaRPr lang="en-US" altLang="zh-CN" b="1" dirty="0" smtClean="0">
              <a:solidFill>
                <a:srgbClr val="333399"/>
              </a:solidFill>
              <a:latin typeface="Times New Roman" panose="02020603050405020304" pitchFamily="18" charset="0"/>
            </a:endParaRPr>
          </a:p>
          <a:p>
            <a:pPr algn="ctr">
              <a:buFontTx/>
              <a:buNone/>
            </a:pPr>
            <a:r>
              <a:rPr lang="en-US" altLang="zh-CN" sz="4000" b="1" dirty="0" smtClean="0">
                <a:latin typeface="Times New Roman" panose="02020603050405020304" pitchFamily="18" charset="0"/>
              </a:rPr>
              <a:t>Section C </a:t>
            </a:r>
          </a:p>
        </p:txBody>
      </p:sp>
      <p:sp>
        <p:nvSpPr>
          <p:cNvPr id="3" name="矩形 2"/>
          <p:cNvSpPr/>
          <p:nvPr/>
        </p:nvSpPr>
        <p:spPr>
          <a:xfrm>
            <a:off x="2873120" y="5301208"/>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med">
    <p:wheel spokes="3"/>
    <p:sndAc>
      <p:stSnd>
        <p:snd r:embed="rId2" name="No New Messag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026"/>
          <p:cNvSpPr txBox="1">
            <a:spLocks noChangeArrowheads="1"/>
          </p:cNvSpPr>
          <p:nvPr/>
        </p:nvSpPr>
        <p:spPr bwMode="auto">
          <a:xfrm>
            <a:off x="250825" y="260350"/>
            <a:ext cx="8642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a:solidFill>
                  <a:srgbClr val="0000FF"/>
                </a:solidFill>
                <a:latin typeface="隶书" panose="02010509060101010101" pitchFamily="49" charset="-122"/>
                <a:ea typeface="隶书" panose="02010509060101010101" pitchFamily="49" charset="-122"/>
              </a:rPr>
              <a:t>Now,do you know how to make a scrapbook ? </a:t>
            </a:r>
          </a:p>
        </p:txBody>
      </p:sp>
      <p:sp>
        <p:nvSpPr>
          <p:cNvPr id="56323" name="Text Box 1027"/>
          <p:cNvSpPr txBox="1">
            <a:spLocks noChangeArrowheads="1"/>
          </p:cNvSpPr>
          <p:nvPr/>
        </p:nvSpPr>
        <p:spPr bwMode="auto">
          <a:xfrm>
            <a:off x="395288" y="1196975"/>
            <a:ext cx="8497887" cy="3084513"/>
          </a:xfrm>
          <a:prstGeom prst="rect">
            <a:avLst/>
          </a:prstGeom>
          <a:solidFill>
            <a:srgbClr val="FFFFFF">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800100" indent="-342900" eaLnBrk="0" hangingPunct="0">
              <a:defRPr>
                <a:solidFill>
                  <a:schemeClr val="tx1"/>
                </a:solidFill>
                <a:latin typeface="Arial" panose="020B0604020202020204" pitchFamily="34" charset="0"/>
                <a:ea typeface="宋体" panose="02010600030101010101" pitchFamily="2" charset="-122"/>
              </a:defRPr>
            </a:lvl2pPr>
            <a:lvl3pPr marL="1257300" indent="-342900" eaLnBrk="0" hangingPunct="0">
              <a:defRPr>
                <a:solidFill>
                  <a:schemeClr val="tx1"/>
                </a:solidFill>
                <a:latin typeface="Arial" panose="020B0604020202020204" pitchFamily="34" charset="0"/>
                <a:ea typeface="宋体" panose="02010600030101010101" pitchFamily="2" charset="-122"/>
              </a:defRPr>
            </a:lvl3pPr>
            <a:lvl4pPr marL="1714500" indent="-342900" eaLnBrk="0" hangingPunct="0">
              <a:defRPr>
                <a:solidFill>
                  <a:schemeClr val="tx1"/>
                </a:solidFill>
                <a:latin typeface="Arial" panose="020B0604020202020204" pitchFamily="34" charset="0"/>
                <a:ea typeface="宋体" panose="02010600030101010101" pitchFamily="2" charset="-122"/>
              </a:defRPr>
            </a:lvl4pPr>
            <a:lvl5pPr marL="2171700" indent="-342900" eaLnBrk="0" hangingPunct="0">
              <a:defRPr>
                <a:solidFill>
                  <a:schemeClr val="tx1"/>
                </a:solidFill>
                <a:latin typeface="Arial" panose="020B0604020202020204" pitchFamily="34" charset="0"/>
                <a:ea typeface="宋体" panose="02010600030101010101" pitchFamily="2" charset="-122"/>
              </a:defRPr>
            </a:lvl5pPr>
            <a:lvl6pPr marL="26289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t>   How do you make a scrapbook?</a:t>
            </a:r>
          </a:p>
          <a:p>
            <a:pPr eaLnBrk="1" hangingPunct="1">
              <a:spcBef>
                <a:spcPct val="50000"/>
              </a:spcBef>
            </a:pPr>
            <a:r>
              <a:rPr lang="en-US" altLang="zh-CN" sz="2800" b="1"/>
              <a:t>   </a:t>
            </a:r>
          </a:p>
          <a:p>
            <a:pPr eaLnBrk="1" hangingPunct="1">
              <a:spcBef>
                <a:spcPct val="50000"/>
              </a:spcBef>
            </a:pPr>
            <a:r>
              <a:rPr lang="en-US" altLang="zh-CN" sz="2800" b="1"/>
              <a:t>   First , __________________________________</a:t>
            </a:r>
          </a:p>
          <a:p>
            <a:pPr eaLnBrk="1" hangingPunct="1">
              <a:spcBef>
                <a:spcPct val="50000"/>
              </a:spcBef>
            </a:pPr>
            <a:r>
              <a:rPr lang="en-US" altLang="zh-CN" sz="2800" b="1"/>
              <a:t>   Second, ________________________________</a:t>
            </a:r>
          </a:p>
          <a:p>
            <a:pPr eaLnBrk="1" hangingPunct="1">
              <a:spcBef>
                <a:spcPct val="50000"/>
              </a:spcBef>
            </a:pPr>
            <a:r>
              <a:rPr lang="en-US" altLang="zh-CN" sz="2800" b="1"/>
              <a:t>                  ______________________</a:t>
            </a:r>
          </a:p>
        </p:txBody>
      </p:sp>
      <p:sp>
        <p:nvSpPr>
          <p:cNvPr id="56324" name="Rectangle 1028"/>
          <p:cNvSpPr>
            <a:spLocks noChangeArrowheads="1"/>
          </p:cNvSpPr>
          <p:nvPr/>
        </p:nvSpPr>
        <p:spPr bwMode="auto">
          <a:xfrm>
            <a:off x="1908175" y="2492375"/>
            <a:ext cx="6697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b="1">
                <a:solidFill>
                  <a:srgbClr val="CC00CC"/>
                </a:solidFill>
                <a:latin typeface="Comic Sans MS" panose="030F0702030302020204" pitchFamily="66" charset="0"/>
              </a:rPr>
              <a:t>you should decide what you want to collect.</a:t>
            </a:r>
            <a:endParaRPr lang="zh-CN" altLang="en-US" sz="2400" b="1">
              <a:solidFill>
                <a:srgbClr val="CC00CC"/>
              </a:solidFill>
              <a:latin typeface="Comic Sans MS" panose="030F0702030302020204" pitchFamily="66" charset="0"/>
            </a:endParaRPr>
          </a:p>
        </p:txBody>
      </p:sp>
      <p:sp>
        <p:nvSpPr>
          <p:cNvPr id="56325" name="Rectangle 1029"/>
          <p:cNvSpPr>
            <a:spLocks noChangeArrowheads="1"/>
          </p:cNvSpPr>
          <p:nvPr/>
        </p:nvSpPr>
        <p:spPr bwMode="auto">
          <a:xfrm>
            <a:off x="2051050" y="3068638"/>
            <a:ext cx="6913563"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40000"/>
              </a:lnSpc>
            </a:pPr>
            <a:r>
              <a:rPr lang="en-US" altLang="zh-CN" sz="2400" b="1">
                <a:solidFill>
                  <a:srgbClr val="CC00CC"/>
                </a:solidFill>
                <a:latin typeface="Comic Sans MS" panose="030F0702030302020204" pitchFamily="66" charset="0"/>
              </a:rPr>
              <a:t> you will need a book with background </a:t>
            </a:r>
          </a:p>
          <a:p>
            <a:pPr>
              <a:lnSpc>
                <a:spcPct val="140000"/>
              </a:lnSpc>
            </a:pPr>
            <a:r>
              <a:rPr lang="en-US" altLang="zh-CN" sz="2400" b="1">
                <a:solidFill>
                  <a:srgbClr val="CC00CC"/>
                </a:solidFill>
                <a:latin typeface="Comic Sans MS" panose="030F0702030302020204" pitchFamily="66" charset="0"/>
              </a:rPr>
              <a:t> paper, scissors and glue.</a:t>
            </a:r>
            <a:endParaRPr lang="zh-CN" altLang="en-US" sz="2400" b="1">
              <a:solidFill>
                <a:srgbClr val="CC00CC"/>
              </a:solidFill>
              <a:latin typeface="Comic Sans MS" panose="030F0702030302020204" pitchFamily="66" charset="0"/>
            </a:endParaRPr>
          </a:p>
        </p:txBody>
      </p:sp>
    </p:spTree>
  </p:cSld>
  <p:clrMapOvr>
    <a:masterClrMapping/>
  </p:clrMapOvr>
  <p:transition spd="med">
    <p:wheel spokes="3"/>
    <p:sndAc>
      <p:stSnd>
        <p:snd r:embed="rId2" name="No New Messag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checkerboard(across)">
                                      <p:cBhvr>
                                        <p:cTn id="7" dur="500"/>
                                        <p:tgtEl>
                                          <p:spTgt spid="563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325"/>
                                        </p:tgtEl>
                                        <p:attrNameLst>
                                          <p:attrName>style.visibility</p:attrName>
                                        </p:attrNameLst>
                                      </p:cBhvr>
                                      <p:to>
                                        <p:strVal val="visible"/>
                                      </p:to>
                                    </p:set>
                                    <p:animEffect transition="in" filter="dissolve">
                                      <p:cBhvr>
                                        <p:cTn id="12" dur="500"/>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827088" y="620713"/>
            <a:ext cx="67691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zh-CN" sz="3200" b="1" dirty="0">
                <a:latin typeface="Comic Sans MS" panose="030F0702030302020204" pitchFamily="66" charset="0"/>
                <a:ea typeface="Arial Unicode MS" pitchFamily="34" charset="-122"/>
              </a:rPr>
              <a:t>Do you want to remember the happy hours that you spend with your classmates at school ?</a:t>
            </a:r>
          </a:p>
          <a:p>
            <a:pPr>
              <a:lnSpc>
                <a:spcPct val="150000"/>
              </a:lnSpc>
              <a:spcBef>
                <a:spcPct val="50000"/>
              </a:spcBef>
            </a:pPr>
            <a:endParaRPr lang="en-US" altLang="zh-CN" sz="3200" b="1" dirty="0">
              <a:latin typeface="Comic Sans MS" panose="030F0702030302020204" pitchFamily="66" charset="0"/>
              <a:ea typeface="Arial Unicode MS" pitchFamily="34" charset="-122"/>
            </a:endParaRPr>
          </a:p>
          <a:p>
            <a:pPr>
              <a:lnSpc>
                <a:spcPct val="150000"/>
              </a:lnSpc>
              <a:spcBef>
                <a:spcPct val="50000"/>
              </a:spcBef>
            </a:pPr>
            <a:r>
              <a:rPr lang="en-US" altLang="zh-CN" sz="3200" b="1" dirty="0">
                <a:latin typeface="Comic Sans MS" panose="030F0702030302020204" pitchFamily="66" charset="0"/>
                <a:ea typeface="Arial Unicode MS" pitchFamily="34" charset="-122"/>
              </a:rPr>
              <a:t>Let’s make a scrapbook about our happy time.</a:t>
            </a:r>
          </a:p>
        </p:txBody>
      </p:sp>
    </p:spTree>
  </p:cSld>
  <p:clrMapOvr>
    <a:masterClrMapping/>
  </p:clrMapOvr>
  <p:transition spd="med">
    <p:wheel spokes="3"/>
    <p:sndAc>
      <p:stSnd>
        <p:snd r:embed="rId2" name="No New Messag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7346">
                                            <p:txEl>
                                              <p:pRg st="2" end="2"/>
                                            </p:txEl>
                                          </p:spTgt>
                                        </p:tgtEl>
                                        <p:attrNameLst>
                                          <p:attrName>style.visibility</p:attrName>
                                        </p:attrNameLst>
                                      </p:cBhvr>
                                      <p:to>
                                        <p:strVal val="visible"/>
                                      </p:to>
                                    </p:set>
                                    <p:anim calcmode="lin" valueType="num">
                                      <p:cBhvr>
                                        <p:cTn id="7" dur="1000" fill="hold"/>
                                        <p:tgtEl>
                                          <p:spTgt spid="57346">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57346">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573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5"/>
          <p:cNvSpPr>
            <a:spLocks noChangeArrowheads="1"/>
          </p:cNvSpPr>
          <p:nvPr/>
        </p:nvSpPr>
        <p:spPr bwMode="auto">
          <a:xfrm>
            <a:off x="250825" y="260350"/>
            <a:ext cx="792163" cy="504825"/>
          </a:xfrm>
          <a:prstGeom prst="ellipse">
            <a:avLst/>
          </a:prstGeom>
          <a:solidFill>
            <a:srgbClr val="FF99FF"/>
          </a:solidFill>
          <a:ln w="9525">
            <a:solidFill>
              <a:schemeClr val="bg1"/>
            </a:solidFill>
            <a:round/>
          </a:ln>
        </p:spPr>
        <p:txBody>
          <a:bodyPr wrap="none" anchor="ctr"/>
          <a:lstStyle/>
          <a:p>
            <a:pPr algn="ctr"/>
            <a:r>
              <a:rPr lang="en-US" altLang="zh-CN" sz="2800" b="1"/>
              <a:t>2</a:t>
            </a:r>
          </a:p>
        </p:txBody>
      </p:sp>
      <p:sp>
        <p:nvSpPr>
          <p:cNvPr id="6149" name="Rectangle 8"/>
          <p:cNvSpPr>
            <a:spLocks noChangeArrowheads="1"/>
          </p:cNvSpPr>
          <p:nvPr/>
        </p:nvSpPr>
        <p:spPr bwMode="auto">
          <a:xfrm>
            <a:off x="827088" y="908050"/>
            <a:ext cx="81359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a:t>Look at the pictures. Then follow the example to ask and answer in pairs.</a:t>
            </a:r>
          </a:p>
        </p:txBody>
      </p:sp>
      <p:sp>
        <p:nvSpPr>
          <p:cNvPr id="6154" name="Text Box 10"/>
          <p:cNvSpPr txBox="1">
            <a:spLocks noChangeArrowheads="1"/>
          </p:cNvSpPr>
          <p:nvPr/>
        </p:nvSpPr>
        <p:spPr bwMode="auto">
          <a:xfrm>
            <a:off x="1258888" y="260350"/>
            <a:ext cx="3384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a:solidFill>
                  <a:srgbClr val="FF0066"/>
                </a:solidFill>
                <a:latin typeface="Comic Sans MS" panose="030F0702030302020204" pitchFamily="66" charset="0"/>
              </a:rPr>
              <a:t>Look and say</a:t>
            </a:r>
          </a:p>
        </p:txBody>
      </p:sp>
      <p:pic>
        <p:nvPicPr>
          <p:cNvPr id="6155" name="Picture 11" descr="P62-2-1"/>
          <p:cNvPicPr>
            <a:picLocks noChangeAspect="1" noChangeArrowheads="1"/>
          </p:cNvPicPr>
          <p:nvPr/>
        </p:nvPicPr>
        <p:blipFill>
          <a:blip r:embed="rId3" cstate="email"/>
          <a:srcRect/>
          <a:stretch>
            <a:fillRect/>
          </a:stretch>
        </p:blipFill>
        <p:spPr bwMode="auto">
          <a:xfrm>
            <a:off x="468313" y="2276475"/>
            <a:ext cx="3960812" cy="3325813"/>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P62-2-2"/>
          <p:cNvPicPr>
            <a:picLocks noChangeAspect="1" noChangeArrowheads="1"/>
          </p:cNvPicPr>
          <p:nvPr/>
        </p:nvPicPr>
        <p:blipFill>
          <a:blip r:embed="rId4" cstate="email"/>
          <a:srcRect/>
          <a:stretch>
            <a:fillRect/>
          </a:stretch>
        </p:blipFill>
        <p:spPr bwMode="auto">
          <a:xfrm>
            <a:off x="5111750" y="3617913"/>
            <a:ext cx="4032250" cy="3240087"/>
          </a:xfrm>
          <a:prstGeom prst="rect">
            <a:avLst/>
          </a:prstGeom>
          <a:noFill/>
          <a:extLst>
            <a:ext uri="{909E8E84-426E-40DD-AFC4-6F175D3DCCD1}">
              <a14:hiddenFill xmlns:a14="http://schemas.microsoft.com/office/drawing/2010/main">
                <a:solidFill>
                  <a:srgbClr val="FFFFFF"/>
                </a:solidFill>
              </a14:hiddenFill>
            </a:ext>
          </a:extLst>
        </p:spPr>
      </p:pic>
      <p:sp>
        <p:nvSpPr>
          <p:cNvPr id="6157" name="Text Box 13"/>
          <p:cNvSpPr txBox="1">
            <a:spLocks noChangeArrowheads="1"/>
          </p:cNvSpPr>
          <p:nvPr/>
        </p:nvSpPr>
        <p:spPr bwMode="auto">
          <a:xfrm>
            <a:off x="900113" y="5661025"/>
            <a:ext cx="24495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FF0066"/>
                </a:solidFill>
                <a:latin typeface="Cooper Black" panose="0208090404030B020404" pitchFamily="18" charset="0"/>
              </a:rPr>
              <a:t> in  spring</a:t>
            </a:r>
          </a:p>
        </p:txBody>
      </p:sp>
      <p:sp>
        <p:nvSpPr>
          <p:cNvPr id="6159" name="Text Box 15"/>
          <p:cNvSpPr txBox="1">
            <a:spLocks noChangeArrowheads="1"/>
          </p:cNvSpPr>
          <p:nvPr/>
        </p:nvSpPr>
        <p:spPr bwMode="auto">
          <a:xfrm>
            <a:off x="5795963" y="2924175"/>
            <a:ext cx="2952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a:solidFill>
                  <a:srgbClr val="FF0066"/>
                </a:solidFill>
                <a:latin typeface="Cooper Black" panose="0208090404030B020404" pitchFamily="18" charset="0"/>
              </a:rPr>
              <a:t> in  summer</a:t>
            </a:r>
          </a:p>
        </p:txBody>
      </p:sp>
    </p:spTree>
  </p:cSld>
  <p:clrMapOvr>
    <a:masterClrMapping/>
  </p:clrMapOvr>
  <p:transition spd="med">
    <p:wheel spokes="3"/>
    <p:sndAc>
      <p:stSnd>
        <p:snd r:embed="rId2" name="No New Messag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descr="P62-2-3"/>
          <p:cNvPicPr>
            <a:picLocks noChangeAspect="1" noChangeArrowheads="1"/>
          </p:cNvPicPr>
          <p:nvPr/>
        </p:nvPicPr>
        <p:blipFill>
          <a:blip r:embed="rId3" cstate="email"/>
          <a:srcRect/>
          <a:stretch>
            <a:fillRect/>
          </a:stretch>
        </p:blipFill>
        <p:spPr bwMode="auto">
          <a:xfrm>
            <a:off x="0" y="0"/>
            <a:ext cx="4259263" cy="399891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P62-2-4"/>
          <p:cNvPicPr>
            <a:picLocks noChangeAspect="1" noChangeArrowheads="1"/>
          </p:cNvPicPr>
          <p:nvPr/>
        </p:nvPicPr>
        <p:blipFill>
          <a:blip r:embed="rId4" cstate="email"/>
          <a:srcRect/>
          <a:stretch>
            <a:fillRect/>
          </a:stretch>
        </p:blipFill>
        <p:spPr bwMode="auto">
          <a:xfrm>
            <a:off x="4356100" y="3529013"/>
            <a:ext cx="4787900" cy="3328987"/>
          </a:xfrm>
          <a:prstGeom prst="rect">
            <a:avLst/>
          </a:prstGeom>
          <a:noFill/>
          <a:extLst>
            <a:ext uri="{909E8E84-426E-40DD-AFC4-6F175D3DCCD1}">
              <a14:hiddenFill xmlns:a14="http://schemas.microsoft.com/office/drawing/2010/main">
                <a:solidFill>
                  <a:srgbClr val="FFFFFF"/>
                </a:solidFill>
              </a14:hiddenFill>
            </a:ext>
          </a:extLst>
        </p:spPr>
      </p:pic>
      <p:sp>
        <p:nvSpPr>
          <p:cNvPr id="7177" name="Text Box 9"/>
          <p:cNvSpPr txBox="1">
            <a:spLocks noChangeArrowheads="1"/>
          </p:cNvSpPr>
          <p:nvPr/>
        </p:nvSpPr>
        <p:spPr bwMode="auto">
          <a:xfrm>
            <a:off x="5724525" y="2852738"/>
            <a:ext cx="24495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a:solidFill>
                  <a:srgbClr val="FF0066"/>
                </a:solidFill>
                <a:latin typeface="Cooper Black" panose="0208090404030B020404" pitchFamily="18" charset="0"/>
              </a:rPr>
              <a:t> in  winter</a:t>
            </a:r>
          </a:p>
        </p:txBody>
      </p:sp>
      <p:sp>
        <p:nvSpPr>
          <p:cNvPr id="7178" name="Text Box 10"/>
          <p:cNvSpPr txBox="1">
            <a:spLocks noChangeArrowheads="1"/>
          </p:cNvSpPr>
          <p:nvPr/>
        </p:nvSpPr>
        <p:spPr bwMode="auto">
          <a:xfrm>
            <a:off x="900113" y="4149725"/>
            <a:ext cx="24495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a:solidFill>
                  <a:srgbClr val="FF0066"/>
                </a:solidFill>
                <a:latin typeface="Cooper Black" panose="0208090404030B020404" pitchFamily="18" charset="0"/>
              </a:rPr>
              <a:t> in  fall</a:t>
            </a:r>
          </a:p>
        </p:txBody>
      </p:sp>
    </p:spTree>
  </p:cSld>
  <p:clrMapOvr>
    <a:masterClrMapping/>
  </p:clrMapOvr>
  <p:transition spd="med">
    <p:wheel spokes="3"/>
    <p:sndAc>
      <p:stSnd>
        <p:snd r:embed="rId2" name="No New Messag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WordArt 2" descr="图片8"/>
          <p:cNvSpPr>
            <a:spLocks noChangeArrowheads="1" noChangeShapeType="1" noTextEdit="1"/>
          </p:cNvSpPr>
          <p:nvPr/>
        </p:nvSpPr>
        <p:spPr bwMode="auto">
          <a:xfrm>
            <a:off x="539750" y="549275"/>
            <a:ext cx="2066925" cy="561975"/>
          </a:xfrm>
          <a:prstGeom prst="rect">
            <a:avLst/>
          </a:prstGeom>
        </p:spPr>
        <p:txBody>
          <a:bodyPr wrap="none" fromWordArt="1">
            <a:prstTxWarp prst="textPlain">
              <a:avLst>
                <a:gd name="adj" fmla="val 50000"/>
              </a:avLst>
            </a:prstTxWarp>
          </a:bodyPr>
          <a:lstStyle/>
          <a:p>
            <a:pPr algn="ctr"/>
            <a:r>
              <a:rPr lang="en-US" altLang="zh-CN" sz="4400" b="1" kern="10" dirty="0">
                <a:ln w="34925">
                  <a:solidFill>
                    <a:srgbClr val="FF0000"/>
                  </a:solidFill>
                  <a:round/>
                </a:ln>
                <a:blipFill dpi="0" rotWithShape="0">
                  <a:blip r:embed="rId3"/>
                  <a:srcRect/>
                  <a:stretch>
                    <a:fillRect/>
                  </a:stretch>
                </a:blipFill>
                <a:effectLst>
                  <a:outerShdw dist="35921" dir="2700000" sy="50000" kx="2115830" algn="bl" rotWithShape="0">
                    <a:srgbClr val="C0C0C0">
                      <a:alpha val="80000"/>
                    </a:srgbClr>
                  </a:outerShdw>
                </a:effectLst>
                <a:latin typeface="Comic Sans MS" panose="030F0702030302020204"/>
              </a:rPr>
              <a:t>Example</a:t>
            </a:r>
            <a:endParaRPr lang="zh-CN" altLang="en-US" sz="4400" b="1" kern="10" dirty="0">
              <a:ln w="34925">
                <a:solidFill>
                  <a:srgbClr val="FF0000"/>
                </a:solidFill>
                <a:round/>
              </a:ln>
              <a:blipFill dpi="0" rotWithShape="0">
                <a:blip r:embed="rId3"/>
                <a:srcRect/>
                <a:stretch>
                  <a:fillRect/>
                </a:stretch>
              </a:blipFill>
              <a:effectLst>
                <a:outerShdw dist="35921" dir="2700000" sy="50000" kx="2115830" algn="bl" rotWithShape="0">
                  <a:srgbClr val="C0C0C0">
                    <a:alpha val="80000"/>
                  </a:srgbClr>
                </a:outerShdw>
              </a:effectLst>
              <a:latin typeface="Comic Sans MS" panose="030F0702030302020204"/>
            </a:endParaRPr>
          </a:p>
        </p:txBody>
      </p:sp>
      <p:sp>
        <p:nvSpPr>
          <p:cNvPr id="60419" name="Text Box 3"/>
          <p:cNvSpPr txBox="1">
            <a:spLocks noChangeArrowheads="1"/>
          </p:cNvSpPr>
          <p:nvPr/>
        </p:nvSpPr>
        <p:spPr bwMode="auto">
          <a:xfrm>
            <a:off x="250825" y="1844675"/>
            <a:ext cx="8893175" cy="2443163"/>
          </a:xfrm>
          <a:prstGeom prst="rect">
            <a:avLst/>
          </a:prstGeom>
          <a:solidFill>
            <a:srgbClr val="FFFFFF">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dirty="0">
                <a:solidFill>
                  <a:srgbClr val="CC00CC"/>
                </a:solidFill>
                <a:latin typeface="Times New Roman" panose="02020603050405020304" pitchFamily="18" charset="0"/>
              </a:rPr>
              <a:t>A: What do </a:t>
            </a:r>
            <a:r>
              <a:rPr lang="en-US" altLang="zh-CN" sz="2800" b="1" dirty="0" err="1">
                <a:solidFill>
                  <a:srgbClr val="CC00CC"/>
                </a:solidFill>
                <a:latin typeface="Times New Roman" panose="02020603050405020304" pitchFamily="18" charset="0"/>
              </a:rPr>
              <a:t>Kangkang</a:t>
            </a:r>
            <a:r>
              <a:rPr lang="en-US" altLang="zh-CN" sz="2800" b="1" dirty="0">
                <a:solidFill>
                  <a:srgbClr val="CC00CC"/>
                </a:solidFill>
                <a:latin typeface="Times New Roman" panose="02020603050405020304" pitchFamily="18" charset="0"/>
              </a:rPr>
              <a:t> and Michael often do </a:t>
            </a:r>
            <a:r>
              <a:rPr lang="en-US" altLang="zh-CN" sz="2800" b="1" i="1" dirty="0">
                <a:solidFill>
                  <a:srgbClr val="CC00CC"/>
                </a:solidFill>
                <a:latin typeface="Times New Roman" panose="02020603050405020304" pitchFamily="18" charset="0"/>
              </a:rPr>
              <a:t>in spring</a:t>
            </a:r>
            <a:r>
              <a:rPr lang="en-US" altLang="zh-CN" sz="2800" b="1" dirty="0">
                <a:solidFill>
                  <a:srgbClr val="CC00CC"/>
                </a:solidFill>
                <a:latin typeface="Times New Roman" panose="02020603050405020304" pitchFamily="18" charset="0"/>
              </a:rPr>
              <a:t> ?</a:t>
            </a:r>
          </a:p>
          <a:p>
            <a:pPr>
              <a:spcBef>
                <a:spcPct val="50000"/>
              </a:spcBef>
            </a:pPr>
            <a:r>
              <a:rPr lang="en-US" altLang="zh-CN" sz="2800" b="1" dirty="0">
                <a:solidFill>
                  <a:srgbClr val="CC00CC"/>
                </a:solidFill>
                <a:latin typeface="Times New Roman" panose="02020603050405020304" pitchFamily="18" charset="0"/>
              </a:rPr>
              <a:t>B: They often </a:t>
            </a:r>
            <a:r>
              <a:rPr lang="en-US" altLang="zh-CN" sz="2800" b="1" i="1" dirty="0">
                <a:solidFill>
                  <a:srgbClr val="CC00CC"/>
                </a:solidFill>
                <a:latin typeface="Times New Roman" panose="02020603050405020304" pitchFamily="18" charset="0"/>
              </a:rPr>
              <a:t>fly kites</a:t>
            </a:r>
            <a:r>
              <a:rPr lang="en-US" altLang="zh-CN" sz="2800" b="1" dirty="0">
                <a:solidFill>
                  <a:srgbClr val="CC00CC"/>
                </a:solidFill>
                <a:latin typeface="Times New Roman" panose="02020603050405020304" pitchFamily="18" charset="0"/>
              </a:rPr>
              <a:t>.</a:t>
            </a:r>
          </a:p>
          <a:p>
            <a:pPr>
              <a:spcBef>
                <a:spcPct val="50000"/>
              </a:spcBef>
            </a:pPr>
            <a:r>
              <a:rPr lang="en-US" altLang="zh-CN" sz="2800" b="1" dirty="0">
                <a:solidFill>
                  <a:srgbClr val="CC00CC"/>
                </a:solidFill>
                <a:latin typeface="Times New Roman" panose="02020603050405020304" pitchFamily="18" charset="0"/>
              </a:rPr>
              <a:t>A: What did they use to do </a:t>
            </a:r>
            <a:r>
              <a:rPr lang="en-US" altLang="zh-CN" sz="2800" b="1" i="1" dirty="0">
                <a:solidFill>
                  <a:srgbClr val="CC00CC"/>
                </a:solidFill>
                <a:latin typeface="Times New Roman" panose="02020603050405020304" pitchFamily="18" charset="0"/>
              </a:rPr>
              <a:t>in spring</a:t>
            </a:r>
            <a:r>
              <a:rPr lang="en-US" altLang="zh-CN" sz="2800" b="1" dirty="0">
                <a:solidFill>
                  <a:srgbClr val="CC00CC"/>
                </a:solidFill>
                <a:latin typeface="Times New Roman" panose="02020603050405020304" pitchFamily="18" charset="0"/>
              </a:rPr>
              <a:t> ?</a:t>
            </a:r>
          </a:p>
          <a:p>
            <a:pPr>
              <a:spcBef>
                <a:spcPct val="50000"/>
              </a:spcBef>
            </a:pPr>
            <a:r>
              <a:rPr lang="en-US" altLang="zh-CN" sz="2800" b="1" dirty="0">
                <a:solidFill>
                  <a:srgbClr val="CC00CC"/>
                </a:solidFill>
                <a:latin typeface="Times New Roman" panose="02020603050405020304" pitchFamily="18" charset="0"/>
              </a:rPr>
              <a:t>B: They used to </a:t>
            </a:r>
            <a:r>
              <a:rPr lang="en-US" altLang="zh-CN" sz="2800" b="1" i="1" dirty="0">
                <a:solidFill>
                  <a:srgbClr val="CC00CC"/>
                </a:solidFill>
                <a:latin typeface="Times New Roman" panose="02020603050405020304" pitchFamily="18" charset="0"/>
              </a:rPr>
              <a:t>go traveling</a:t>
            </a:r>
            <a:r>
              <a:rPr lang="en-US" altLang="zh-CN" sz="2800" b="1" dirty="0">
                <a:solidFill>
                  <a:srgbClr val="CC00CC"/>
                </a:solidFill>
                <a:latin typeface="Times New Roman" panose="02020603050405020304" pitchFamily="18" charset="0"/>
              </a:rPr>
              <a:t>.</a:t>
            </a:r>
          </a:p>
        </p:txBody>
      </p:sp>
    </p:spTree>
  </p:cSld>
  <p:clrMapOvr>
    <a:masterClrMapping/>
  </p:clrMapOvr>
  <p:transition spd="med">
    <p:wheel spokes="3"/>
    <p:sndAc>
      <p:stSnd>
        <p:snd r:embed="rId2" name="No New Messag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WordArt 4" descr="图片4"/>
          <p:cNvSpPr>
            <a:spLocks noChangeArrowheads="1" noChangeShapeType="1" noTextEdit="1"/>
          </p:cNvSpPr>
          <p:nvPr/>
        </p:nvSpPr>
        <p:spPr bwMode="auto">
          <a:xfrm>
            <a:off x="2411413" y="0"/>
            <a:ext cx="3314700" cy="549275"/>
          </a:xfrm>
          <a:prstGeom prst="rect">
            <a:avLst/>
          </a:prstGeom>
        </p:spPr>
        <p:txBody>
          <a:bodyPr wrap="none" fromWordArt="1">
            <a:prstTxWarp prst="textDeflateTop">
              <a:avLst>
                <a:gd name="adj" fmla="val 46875"/>
              </a:avLst>
            </a:prstTxWarp>
          </a:bodyPr>
          <a:lstStyle/>
          <a:p>
            <a:pPr algn="ctr"/>
            <a:r>
              <a:rPr lang="en-US" altLang="zh-CN" sz="4400" b="1" kern="10" dirty="0">
                <a:ln w="25400">
                  <a:solidFill>
                    <a:srgbClr val="FF0000"/>
                  </a:solidFill>
                  <a:round/>
                </a:ln>
                <a:blipFill dpi="0" rotWithShape="0">
                  <a:blip r:embed="rId3"/>
                  <a:srcRect/>
                  <a:stretch>
                    <a:fillRect/>
                  </a:stretch>
                </a:blipFill>
                <a:effectLst>
                  <a:outerShdw dist="35921" dir="2700000" sy="50000" kx="2115830" algn="bl" rotWithShape="0">
                    <a:srgbClr val="C0C0C0">
                      <a:alpha val="80000"/>
                    </a:srgbClr>
                  </a:outerShdw>
                </a:effectLst>
                <a:latin typeface="Comic Sans MS" panose="030F0702030302020204"/>
              </a:rPr>
              <a:t>Key   points</a:t>
            </a:r>
            <a:endParaRPr lang="zh-CN" altLang="en-US" sz="4400" b="1" kern="10" dirty="0">
              <a:ln w="25400">
                <a:solidFill>
                  <a:srgbClr val="FF0000"/>
                </a:solidFill>
                <a:round/>
              </a:ln>
              <a:blipFill dpi="0" rotWithShape="0">
                <a:blip r:embed="rId3"/>
                <a:srcRect/>
                <a:stretch>
                  <a:fillRect/>
                </a:stretch>
              </a:blipFill>
              <a:effectLst>
                <a:outerShdw dist="35921" dir="2700000" sy="50000" kx="2115830" algn="bl" rotWithShape="0">
                  <a:srgbClr val="C0C0C0">
                    <a:alpha val="80000"/>
                  </a:srgbClr>
                </a:outerShdw>
              </a:effectLst>
              <a:latin typeface="Comic Sans MS" panose="030F0702030302020204"/>
            </a:endParaRPr>
          </a:p>
        </p:txBody>
      </p:sp>
      <p:sp>
        <p:nvSpPr>
          <p:cNvPr id="37893" name="Text Box 5"/>
          <p:cNvSpPr txBox="1">
            <a:spLocks noChangeArrowheads="1"/>
          </p:cNvSpPr>
          <p:nvPr/>
        </p:nvSpPr>
        <p:spPr bwMode="auto">
          <a:xfrm>
            <a:off x="107950" y="620713"/>
            <a:ext cx="8713788" cy="60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800100" indent="-342900" eaLnBrk="0" hangingPunct="0">
              <a:defRPr>
                <a:solidFill>
                  <a:schemeClr val="tx1"/>
                </a:solidFill>
                <a:latin typeface="Arial" panose="020B0604020202020204" pitchFamily="34" charset="0"/>
                <a:ea typeface="宋体" panose="02010600030101010101" pitchFamily="2" charset="-122"/>
              </a:defRPr>
            </a:lvl2pPr>
            <a:lvl3pPr marL="1257300" indent="-342900" eaLnBrk="0" hangingPunct="0">
              <a:defRPr>
                <a:solidFill>
                  <a:schemeClr val="tx1"/>
                </a:solidFill>
                <a:latin typeface="Arial" panose="020B0604020202020204" pitchFamily="34" charset="0"/>
                <a:ea typeface="宋体" panose="02010600030101010101" pitchFamily="2" charset="-122"/>
              </a:defRPr>
            </a:lvl3pPr>
            <a:lvl4pPr marL="1714500" indent="-342900" eaLnBrk="0" hangingPunct="0">
              <a:defRPr>
                <a:solidFill>
                  <a:schemeClr val="tx1"/>
                </a:solidFill>
                <a:latin typeface="Arial" panose="020B0604020202020204" pitchFamily="34" charset="0"/>
                <a:ea typeface="宋体" panose="02010600030101010101" pitchFamily="2" charset="-122"/>
              </a:defRPr>
            </a:lvl4pPr>
            <a:lvl5pPr marL="2171700" indent="-342900" eaLnBrk="0" hangingPunct="0">
              <a:defRPr>
                <a:solidFill>
                  <a:schemeClr val="tx1"/>
                </a:solidFill>
                <a:latin typeface="Arial" panose="020B0604020202020204" pitchFamily="34" charset="0"/>
                <a:ea typeface="宋体" panose="02010600030101010101" pitchFamily="2" charset="-122"/>
              </a:defRPr>
            </a:lvl5pPr>
            <a:lvl6pPr marL="26289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AutoNum type="arabicPeriod"/>
            </a:pPr>
            <a:r>
              <a:rPr lang="en-US" altLang="zh-CN" sz="2800" b="1" dirty="0"/>
              <a:t>It is easy to get started.  </a:t>
            </a:r>
            <a:r>
              <a:rPr lang="zh-CN" altLang="en-US" sz="2400" b="1" dirty="0"/>
              <a:t>很容易着手（做剪贴簿）。</a:t>
            </a:r>
          </a:p>
          <a:p>
            <a:pPr eaLnBrk="1" hangingPunct="1">
              <a:spcBef>
                <a:spcPct val="50000"/>
              </a:spcBef>
            </a:pPr>
            <a:r>
              <a:rPr lang="en-US" altLang="zh-CN" sz="2800" b="1" dirty="0"/>
              <a:t>  </a:t>
            </a:r>
            <a:r>
              <a:rPr lang="en-US" altLang="zh-CN" sz="2800" b="1" dirty="0">
                <a:solidFill>
                  <a:srgbClr val="0000FF"/>
                </a:solidFill>
              </a:rPr>
              <a:t>get started </a:t>
            </a:r>
            <a:r>
              <a:rPr lang="zh-CN" altLang="en-US" sz="2800" b="1" dirty="0">
                <a:solidFill>
                  <a:srgbClr val="0000FF"/>
                </a:solidFill>
              </a:rPr>
              <a:t>开始</a:t>
            </a:r>
          </a:p>
          <a:p>
            <a:pPr eaLnBrk="1" hangingPunct="1">
              <a:spcBef>
                <a:spcPct val="50000"/>
              </a:spcBef>
            </a:pPr>
            <a:r>
              <a:rPr lang="en-US" altLang="zh-CN" sz="2800" b="1" dirty="0">
                <a:solidFill>
                  <a:srgbClr val="CC0000"/>
                </a:solidFill>
              </a:rPr>
              <a:t>  It is + </a:t>
            </a:r>
            <a:r>
              <a:rPr lang="en-US" altLang="zh-CN" sz="2800" b="1" i="1" dirty="0">
                <a:solidFill>
                  <a:srgbClr val="CC0000"/>
                </a:solidFill>
              </a:rPr>
              <a:t>adj</a:t>
            </a:r>
            <a:r>
              <a:rPr lang="en-US" altLang="zh-CN" sz="2800" b="1" dirty="0">
                <a:solidFill>
                  <a:srgbClr val="CC0000"/>
                </a:solidFill>
              </a:rPr>
              <a:t>.  (for sb. ) to do </a:t>
            </a:r>
            <a:r>
              <a:rPr lang="en-US" altLang="zh-CN" sz="2800" b="1" dirty="0" err="1">
                <a:solidFill>
                  <a:srgbClr val="CC0000"/>
                </a:solidFill>
              </a:rPr>
              <a:t>sth</a:t>
            </a:r>
            <a:r>
              <a:rPr lang="en-US" altLang="zh-CN" sz="2800" b="1" dirty="0">
                <a:solidFill>
                  <a:srgbClr val="CC0000"/>
                </a:solidFill>
              </a:rPr>
              <a:t>.</a:t>
            </a:r>
          </a:p>
          <a:p>
            <a:pPr eaLnBrk="1" hangingPunct="1">
              <a:spcBef>
                <a:spcPct val="50000"/>
              </a:spcBef>
            </a:pPr>
            <a:r>
              <a:rPr lang="en-US" altLang="zh-CN" sz="2800" b="1" dirty="0">
                <a:solidFill>
                  <a:srgbClr val="CC00CC"/>
                </a:solidFill>
              </a:rPr>
              <a:t> </a:t>
            </a:r>
            <a:r>
              <a:rPr lang="zh-CN" altLang="en-US" sz="2800" b="1" dirty="0">
                <a:solidFill>
                  <a:srgbClr val="CC00CC"/>
                </a:solidFill>
              </a:rPr>
              <a:t>（对于</a:t>
            </a:r>
            <a:r>
              <a:rPr lang="en-US" altLang="zh-CN" sz="2800" b="1" baseline="30000" dirty="0">
                <a:solidFill>
                  <a:srgbClr val="CC00CC"/>
                </a:solidFill>
              </a:rPr>
              <a:t>……</a:t>
            </a:r>
            <a:r>
              <a:rPr lang="zh-CN" altLang="en-US" sz="2800" b="1" dirty="0">
                <a:solidFill>
                  <a:srgbClr val="CC00CC"/>
                </a:solidFill>
              </a:rPr>
              <a:t>来说），做某事是</a:t>
            </a:r>
            <a:r>
              <a:rPr lang="en-US" altLang="zh-CN" sz="2800" b="1" baseline="30000" dirty="0">
                <a:solidFill>
                  <a:srgbClr val="CC00CC"/>
                </a:solidFill>
              </a:rPr>
              <a:t>……</a:t>
            </a:r>
          </a:p>
          <a:p>
            <a:pPr eaLnBrk="1" hangingPunct="1">
              <a:spcBef>
                <a:spcPct val="50000"/>
              </a:spcBef>
            </a:pPr>
            <a:r>
              <a:rPr lang="en-US" altLang="zh-CN" sz="2800" b="1" dirty="0" err="1"/>
              <a:t>Eg</a:t>
            </a:r>
            <a:r>
              <a:rPr lang="en-US" altLang="zh-CN" sz="2800" b="1" dirty="0"/>
              <a:t>: </a:t>
            </a:r>
            <a:r>
              <a:rPr lang="zh-CN" altLang="en-US" sz="2800" b="1" dirty="0"/>
              <a:t>对于我们来说，学一门外语是很重要的。</a:t>
            </a:r>
          </a:p>
          <a:p>
            <a:pPr eaLnBrk="1" hangingPunct="1">
              <a:spcBef>
                <a:spcPct val="50000"/>
              </a:spcBef>
            </a:pPr>
            <a:r>
              <a:rPr lang="zh-CN" altLang="en-US" sz="2800" b="1" dirty="0"/>
              <a:t>       </a:t>
            </a:r>
            <a:r>
              <a:rPr lang="en-US" altLang="zh-CN" sz="2800" b="1" dirty="0"/>
              <a:t>It’s important ______________ a foreign language.</a:t>
            </a:r>
          </a:p>
          <a:p>
            <a:pPr eaLnBrk="1" hangingPunct="1">
              <a:spcBef>
                <a:spcPct val="50000"/>
              </a:spcBef>
            </a:pPr>
            <a:r>
              <a:rPr lang="en-US" altLang="zh-CN" sz="2800" b="1" dirty="0">
                <a:solidFill>
                  <a:srgbClr val="FF33CC"/>
                </a:solidFill>
              </a:rPr>
              <a:t>2. start with    </a:t>
            </a:r>
            <a:r>
              <a:rPr lang="zh-CN" altLang="en-US" sz="2800" b="1" dirty="0">
                <a:solidFill>
                  <a:srgbClr val="FF33CC"/>
                </a:solidFill>
              </a:rPr>
              <a:t>以</a:t>
            </a:r>
            <a:r>
              <a:rPr lang="en-US" altLang="zh-CN" sz="2800" b="1" baseline="30000" dirty="0">
                <a:solidFill>
                  <a:srgbClr val="FF33CC"/>
                </a:solidFill>
              </a:rPr>
              <a:t>……</a:t>
            </a:r>
            <a:r>
              <a:rPr lang="zh-CN" altLang="en-US" sz="2800" b="1" dirty="0">
                <a:solidFill>
                  <a:srgbClr val="FF33CC"/>
                </a:solidFill>
              </a:rPr>
              <a:t>开始</a:t>
            </a:r>
          </a:p>
          <a:p>
            <a:pPr eaLnBrk="1" hangingPunct="1">
              <a:spcBef>
                <a:spcPct val="50000"/>
              </a:spcBef>
            </a:pPr>
            <a:r>
              <a:rPr lang="zh-CN" altLang="en-US" sz="2800" b="1" dirty="0"/>
              <a:t>  </a:t>
            </a:r>
            <a:r>
              <a:rPr lang="en-US" altLang="zh-CN" sz="2800" b="1" dirty="0" err="1"/>
              <a:t>Eg</a:t>
            </a:r>
            <a:r>
              <a:rPr lang="en-US" altLang="zh-CN" sz="2800" b="1" dirty="0"/>
              <a:t>: </a:t>
            </a:r>
            <a:r>
              <a:rPr lang="zh-CN" altLang="en-US" sz="2800" b="1" dirty="0"/>
              <a:t>我们的晚会以一首歌来开始。</a:t>
            </a:r>
          </a:p>
          <a:p>
            <a:pPr eaLnBrk="1" hangingPunct="1">
              <a:spcBef>
                <a:spcPct val="50000"/>
              </a:spcBef>
            </a:pPr>
            <a:r>
              <a:rPr lang="zh-CN" altLang="en-US" sz="2800" b="1" dirty="0"/>
              <a:t>        </a:t>
            </a:r>
            <a:r>
              <a:rPr lang="en-US" altLang="zh-CN" sz="2800" b="1" dirty="0"/>
              <a:t>Our party started with a song.</a:t>
            </a:r>
          </a:p>
        </p:txBody>
      </p:sp>
      <p:sp>
        <p:nvSpPr>
          <p:cNvPr id="37894" name="Rectangle 6"/>
          <p:cNvSpPr>
            <a:spLocks noChangeArrowheads="1"/>
          </p:cNvSpPr>
          <p:nvPr/>
        </p:nvSpPr>
        <p:spPr bwMode="auto">
          <a:xfrm>
            <a:off x="2987675" y="3789363"/>
            <a:ext cx="2901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rgbClr val="0000FF"/>
                </a:solidFill>
                <a:latin typeface="Comic Sans MS" panose="030F0702030302020204" pitchFamily="66" charset="0"/>
              </a:rPr>
              <a:t> for us to learn</a:t>
            </a:r>
            <a:endParaRPr lang="zh-CN" altLang="en-US" sz="2800" b="1">
              <a:solidFill>
                <a:srgbClr val="0000FF"/>
              </a:solidFill>
              <a:latin typeface="Comic Sans MS" panose="030F0702030302020204" pitchFamily="66" charset="0"/>
            </a:endParaRPr>
          </a:p>
        </p:txBody>
      </p:sp>
    </p:spTree>
  </p:cSld>
  <p:clrMapOvr>
    <a:masterClrMapping/>
  </p:clrMapOvr>
  <p:transition spd="med">
    <p:wheel spokes="3"/>
    <p:sndAc>
      <p:stSnd>
        <p:snd r:embed="rId2" name="No New Messag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3">
                                            <p:txEl>
                                              <p:pRg st="1" end="1"/>
                                            </p:txEl>
                                          </p:spTgt>
                                        </p:tgtEl>
                                        <p:attrNameLst>
                                          <p:attrName>style.visibility</p:attrName>
                                        </p:attrNameLst>
                                      </p:cBhvr>
                                      <p:to>
                                        <p:strVal val="visible"/>
                                      </p:to>
                                    </p:set>
                                    <p:anim calcmode="lin" valueType="num">
                                      <p:cBhvr additive="base">
                                        <p:cTn id="7" dur="500" fill="hold"/>
                                        <p:tgtEl>
                                          <p:spTgt spid="3789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893">
                                            <p:txEl>
                                              <p:pRg st="2" end="2"/>
                                            </p:txEl>
                                          </p:spTgt>
                                        </p:tgtEl>
                                        <p:attrNameLst>
                                          <p:attrName>style.visibility</p:attrName>
                                        </p:attrNameLst>
                                      </p:cBhvr>
                                      <p:to>
                                        <p:strVal val="visible"/>
                                      </p:to>
                                    </p:set>
                                    <p:anim calcmode="lin" valueType="num">
                                      <p:cBhvr additive="base">
                                        <p:cTn id="13" dur="500" fill="hold"/>
                                        <p:tgtEl>
                                          <p:spTgt spid="3789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37893">
                                            <p:txEl>
                                              <p:pRg st="3" end="3"/>
                                            </p:txEl>
                                          </p:spTgt>
                                        </p:tgtEl>
                                        <p:attrNameLst>
                                          <p:attrName>style.visibility</p:attrName>
                                        </p:attrNameLst>
                                      </p:cBhvr>
                                      <p:to>
                                        <p:strVal val="visible"/>
                                      </p:to>
                                    </p:set>
                                    <p:animEffect transition="in" filter="box(in)">
                                      <p:cBhvr>
                                        <p:cTn id="19" dur="500"/>
                                        <p:tgtEl>
                                          <p:spTgt spid="3789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7893">
                                            <p:txEl>
                                              <p:pRg st="4" end="4"/>
                                            </p:txEl>
                                          </p:spTgt>
                                        </p:tgtEl>
                                        <p:attrNameLst>
                                          <p:attrName>style.visibility</p:attrName>
                                        </p:attrNameLst>
                                      </p:cBhvr>
                                      <p:to>
                                        <p:strVal val="visible"/>
                                      </p:to>
                                    </p:set>
                                    <p:animEffect transition="in" filter="dissolve">
                                      <p:cBhvr>
                                        <p:cTn id="24" dur="500"/>
                                        <p:tgtEl>
                                          <p:spTgt spid="37893">
                                            <p:txEl>
                                              <p:pRg st="4" end="4"/>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7893">
                                            <p:txEl>
                                              <p:pRg st="5" end="5"/>
                                            </p:txEl>
                                          </p:spTgt>
                                        </p:tgtEl>
                                        <p:attrNameLst>
                                          <p:attrName>style.visibility</p:attrName>
                                        </p:attrNameLst>
                                      </p:cBhvr>
                                      <p:to>
                                        <p:strVal val="visible"/>
                                      </p:to>
                                    </p:set>
                                    <p:animEffect transition="in" filter="dissolve">
                                      <p:cBhvr>
                                        <p:cTn id="27" dur="500"/>
                                        <p:tgtEl>
                                          <p:spTgt spid="3789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37894"/>
                                        </p:tgtEl>
                                        <p:attrNameLst>
                                          <p:attrName>style.visibility</p:attrName>
                                        </p:attrNameLst>
                                      </p:cBhvr>
                                      <p:to>
                                        <p:strVal val="visible"/>
                                      </p:to>
                                    </p:set>
                                    <p:anim calcmode="discrete" valueType="clr">
                                      <p:cBhvr override="childStyle">
                                        <p:cTn id="32" dur="80"/>
                                        <p:tgtEl>
                                          <p:spTgt spid="37894"/>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37894"/>
                                        </p:tgtEl>
                                        <p:attrNameLst>
                                          <p:attrName>fillcolor</p:attrName>
                                        </p:attrNameLst>
                                      </p:cBhvr>
                                      <p:tavLst>
                                        <p:tav tm="0">
                                          <p:val>
                                            <p:clrVal>
                                              <a:schemeClr val="accent2"/>
                                            </p:clrVal>
                                          </p:val>
                                        </p:tav>
                                        <p:tav tm="50000">
                                          <p:val>
                                            <p:clrVal>
                                              <a:schemeClr val="hlink"/>
                                            </p:clrVal>
                                          </p:val>
                                        </p:tav>
                                      </p:tavLst>
                                    </p:anim>
                                    <p:set>
                                      <p:cBhvr>
                                        <p:cTn id="34" dur="80"/>
                                        <p:tgtEl>
                                          <p:spTgt spid="37894"/>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7893">
                                            <p:txEl>
                                              <p:pRg st="6" end="6"/>
                                            </p:txEl>
                                          </p:spTgt>
                                        </p:tgtEl>
                                        <p:attrNameLst>
                                          <p:attrName>style.visibility</p:attrName>
                                        </p:attrNameLst>
                                      </p:cBhvr>
                                      <p:to>
                                        <p:strVal val="visible"/>
                                      </p:to>
                                    </p:set>
                                    <p:animEffect transition="in" filter="circle(in)">
                                      <p:cBhvr>
                                        <p:cTn id="39" dur="2000"/>
                                        <p:tgtEl>
                                          <p:spTgt spid="3789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37893">
                                            <p:txEl>
                                              <p:pRg st="7" end="7"/>
                                            </p:txEl>
                                          </p:spTgt>
                                        </p:tgtEl>
                                        <p:attrNameLst>
                                          <p:attrName>style.visibility</p:attrName>
                                        </p:attrNameLst>
                                      </p:cBhvr>
                                      <p:to>
                                        <p:strVal val="visible"/>
                                      </p:to>
                                    </p:set>
                                    <p:anim calcmode="lin" valueType="num">
                                      <p:cBhvr>
                                        <p:cTn id="44" dur="1000" fill="hold"/>
                                        <p:tgtEl>
                                          <p:spTgt spid="37893">
                                            <p:txEl>
                                              <p:pRg st="7" end="7"/>
                                            </p:txEl>
                                          </p:spTgt>
                                        </p:tgtEl>
                                        <p:attrNameLst>
                                          <p:attrName>ppt_w</p:attrName>
                                        </p:attrNameLst>
                                      </p:cBhvr>
                                      <p:tavLst>
                                        <p:tav tm="0">
                                          <p:val>
                                            <p:strVal val="#ppt_w*0.70"/>
                                          </p:val>
                                        </p:tav>
                                        <p:tav tm="100000">
                                          <p:val>
                                            <p:strVal val="#ppt_w"/>
                                          </p:val>
                                        </p:tav>
                                      </p:tavLst>
                                    </p:anim>
                                    <p:anim calcmode="lin" valueType="num">
                                      <p:cBhvr>
                                        <p:cTn id="45" dur="1000" fill="hold"/>
                                        <p:tgtEl>
                                          <p:spTgt spid="37893">
                                            <p:txEl>
                                              <p:pRg st="7" end="7"/>
                                            </p:txEl>
                                          </p:spTgt>
                                        </p:tgtEl>
                                        <p:attrNameLst>
                                          <p:attrName>ppt_h</p:attrName>
                                        </p:attrNameLst>
                                      </p:cBhvr>
                                      <p:tavLst>
                                        <p:tav tm="0">
                                          <p:val>
                                            <p:strVal val="#ppt_h"/>
                                          </p:val>
                                        </p:tav>
                                        <p:tav tm="100000">
                                          <p:val>
                                            <p:strVal val="#ppt_h"/>
                                          </p:val>
                                        </p:tav>
                                      </p:tavLst>
                                    </p:anim>
                                    <p:animEffect transition="in" filter="fade">
                                      <p:cBhvr>
                                        <p:cTn id="46" dur="1000"/>
                                        <p:tgtEl>
                                          <p:spTgt spid="3789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37893">
                                            <p:txEl>
                                              <p:pRg st="8" end="8"/>
                                            </p:txEl>
                                          </p:spTgt>
                                        </p:tgtEl>
                                        <p:attrNameLst>
                                          <p:attrName>style.visibility</p:attrName>
                                        </p:attrNameLst>
                                      </p:cBhvr>
                                      <p:to>
                                        <p:strVal val="visible"/>
                                      </p:to>
                                    </p:set>
                                    <p:anim calcmode="lin" valueType="num">
                                      <p:cBhvr>
                                        <p:cTn id="51" dur="500" fill="hold"/>
                                        <p:tgtEl>
                                          <p:spTgt spid="37893">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37893">
                                            <p:txEl>
                                              <p:pRg st="8" end="8"/>
                                            </p:txEl>
                                          </p:spTgt>
                                        </p:tgtEl>
                                        <p:attrNameLst>
                                          <p:attrName>ppt_h</p:attrName>
                                        </p:attrNameLst>
                                      </p:cBhvr>
                                      <p:tavLst>
                                        <p:tav tm="0">
                                          <p:val>
                                            <p:fltVal val="0"/>
                                          </p:val>
                                        </p:tav>
                                        <p:tav tm="100000">
                                          <p:val>
                                            <p:strVal val="#ppt_h"/>
                                          </p:val>
                                        </p:tav>
                                      </p:tavLst>
                                    </p:anim>
                                    <p:animEffect transition="in" filter="fade">
                                      <p:cBhvr>
                                        <p:cTn id="53" dur="500"/>
                                        <p:tgtEl>
                                          <p:spTgt spid="3789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4"/>
          <p:cNvSpPr txBox="1">
            <a:spLocks noChangeArrowheads="1"/>
          </p:cNvSpPr>
          <p:nvPr/>
        </p:nvSpPr>
        <p:spPr bwMode="auto">
          <a:xfrm>
            <a:off x="250825" y="333375"/>
            <a:ext cx="8497888" cy="6076950"/>
          </a:xfrm>
          <a:prstGeom prst="rect">
            <a:avLst/>
          </a:prstGeom>
          <a:solidFill>
            <a:srgbClr val="FFFFFF">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dirty="0"/>
              <a:t>3. You </a:t>
            </a:r>
            <a:r>
              <a:rPr lang="en-US" altLang="zh-CN" sz="2800" b="1" dirty="0">
                <a:solidFill>
                  <a:srgbClr val="0000FF"/>
                </a:solidFill>
              </a:rPr>
              <a:t>need</a:t>
            </a:r>
            <a:r>
              <a:rPr lang="en-US" altLang="zh-CN" sz="2800" b="1" dirty="0"/>
              <a:t> the scissors </a:t>
            </a:r>
            <a:r>
              <a:rPr lang="en-US" altLang="zh-CN" sz="2800" b="1" dirty="0">
                <a:solidFill>
                  <a:srgbClr val="0000FF"/>
                </a:solidFill>
              </a:rPr>
              <a:t>to</a:t>
            </a:r>
            <a:r>
              <a:rPr lang="en-US" altLang="zh-CN" sz="2800" b="1" dirty="0"/>
              <a:t> </a:t>
            </a:r>
            <a:r>
              <a:rPr lang="en-US" altLang="zh-CN" sz="2800" b="1" dirty="0">
                <a:solidFill>
                  <a:srgbClr val="FF33CC"/>
                </a:solidFill>
              </a:rPr>
              <a:t>cut out</a:t>
            </a:r>
            <a:r>
              <a:rPr lang="en-US" altLang="zh-CN" sz="2800" b="1" dirty="0"/>
              <a:t> the pictures or stories.   </a:t>
            </a:r>
            <a:endParaRPr lang="zh-CN" altLang="en-US" sz="2800" b="1" dirty="0"/>
          </a:p>
          <a:p>
            <a:pPr>
              <a:spcBef>
                <a:spcPct val="50000"/>
              </a:spcBef>
            </a:pPr>
            <a:r>
              <a:rPr lang="zh-CN" altLang="en-US" sz="2800" b="1" dirty="0"/>
              <a:t> </a:t>
            </a:r>
            <a:r>
              <a:rPr lang="en-US" altLang="zh-CN" sz="2800" b="1" dirty="0">
                <a:solidFill>
                  <a:srgbClr val="FF33CC"/>
                </a:solidFill>
              </a:rPr>
              <a:t>cut out  </a:t>
            </a:r>
            <a:r>
              <a:rPr lang="zh-CN" altLang="en-US" sz="2800" b="1" dirty="0">
                <a:solidFill>
                  <a:srgbClr val="FF33CC"/>
                </a:solidFill>
              </a:rPr>
              <a:t>剪下，裁剪</a:t>
            </a:r>
          </a:p>
          <a:p>
            <a:pPr>
              <a:spcBef>
                <a:spcPct val="50000"/>
              </a:spcBef>
            </a:pPr>
            <a:r>
              <a:rPr lang="en-US" altLang="zh-CN" sz="2800" b="1" dirty="0"/>
              <a:t> </a:t>
            </a:r>
            <a:r>
              <a:rPr lang="en-US" altLang="zh-CN" sz="2800" b="1" dirty="0">
                <a:solidFill>
                  <a:srgbClr val="0000FF"/>
                </a:solidFill>
              </a:rPr>
              <a:t>need </a:t>
            </a:r>
            <a:r>
              <a:rPr lang="en-US" altLang="zh-CN" sz="2800" b="1" dirty="0" err="1">
                <a:solidFill>
                  <a:srgbClr val="0000FF"/>
                </a:solidFill>
              </a:rPr>
              <a:t>sth</a:t>
            </a:r>
            <a:r>
              <a:rPr lang="en-US" altLang="zh-CN" sz="2800" b="1" dirty="0">
                <a:solidFill>
                  <a:srgbClr val="0000FF"/>
                </a:solidFill>
              </a:rPr>
              <a:t>. to do </a:t>
            </a:r>
            <a:r>
              <a:rPr lang="en-US" altLang="zh-CN" sz="2800" b="1" dirty="0" err="1">
                <a:solidFill>
                  <a:srgbClr val="0000FF"/>
                </a:solidFill>
              </a:rPr>
              <a:t>sth</a:t>
            </a:r>
            <a:r>
              <a:rPr lang="en-US" altLang="zh-CN" sz="2800" b="1" dirty="0">
                <a:solidFill>
                  <a:srgbClr val="0000FF"/>
                </a:solidFill>
              </a:rPr>
              <a:t>.   </a:t>
            </a:r>
            <a:r>
              <a:rPr lang="zh-CN" altLang="en-US" sz="2800" b="1" dirty="0">
                <a:solidFill>
                  <a:srgbClr val="0000FF"/>
                </a:solidFill>
              </a:rPr>
              <a:t>需要某东西做某事</a:t>
            </a:r>
          </a:p>
          <a:p>
            <a:pPr>
              <a:spcBef>
                <a:spcPct val="50000"/>
              </a:spcBef>
            </a:pPr>
            <a:r>
              <a:rPr lang="zh-CN" altLang="en-US" sz="2800" b="1" dirty="0"/>
              <a:t> </a:t>
            </a:r>
            <a:r>
              <a:rPr lang="en-US" altLang="zh-CN" sz="2800" b="1" dirty="0"/>
              <a:t>e.g. </a:t>
            </a:r>
            <a:r>
              <a:rPr lang="zh-CN" altLang="en-US" sz="2800" b="1" dirty="0"/>
              <a:t>天太冷了，孩子们需要厚衣服来保暖。</a:t>
            </a:r>
          </a:p>
          <a:p>
            <a:pPr>
              <a:spcBef>
                <a:spcPct val="50000"/>
              </a:spcBef>
            </a:pPr>
            <a:r>
              <a:rPr lang="zh-CN" altLang="en-US" sz="2800" b="1" dirty="0"/>
              <a:t>       </a:t>
            </a:r>
            <a:r>
              <a:rPr lang="en-US" altLang="zh-CN" sz="2800" b="1" dirty="0"/>
              <a:t>It’s too cold ! The children  ___________ </a:t>
            </a:r>
          </a:p>
          <a:p>
            <a:pPr>
              <a:spcBef>
                <a:spcPct val="50000"/>
              </a:spcBef>
            </a:pPr>
            <a:r>
              <a:rPr lang="en-US" altLang="zh-CN" sz="2800" b="1" dirty="0"/>
              <a:t>       clothes  _________ warm.</a:t>
            </a:r>
          </a:p>
          <a:p>
            <a:pPr>
              <a:spcBef>
                <a:spcPct val="50000"/>
              </a:spcBef>
            </a:pPr>
            <a:r>
              <a:rPr lang="zh-CN" altLang="en-US" sz="2800" b="1" dirty="0"/>
              <a:t>      他们需要一辆 汽车去上班 。</a:t>
            </a:r>
          </a:p>
          <a:p>
            <a:pPr>
              <a:spcBef>
                <a:spcPct val="50000"/>
              </a:spcBef>
            </a:pPr>
            <a:r>
              <a:rPr lang="zh-CN" altLang="en-US" sz="2800" b="1" dirty="0"/>
              <a:t>      </a:t>
            </a:r>
            <a:r>
              <a:rPr lang="en-US" altLang="zh-CN" sz="2800" b="1" dirty="0"/>
              <a:t>They  _________________  to work.</a:t>
            </a:r>
          </a:p>
          <a:p>
            <a:pPr>
              <a:spcBef>
                <a:spcPct val="50000"/>
              </a:spcBef>
            </a:pPr>
            <a:r>
              <a:rPr lang="en-US" altLang="zh-CN" sz="2800" b="1" dirty="0">
                <a:solidFill>
                  <a:srgbClr val="FF0000"/>
                </a:solidFill>
              </a:rPr>
              <a:t>4. share </a:t>
            </a:r>
            <a:r>
              <a:rPr lang="en-US" altLang="zh-CN" sz="2800" b="1" dirty="0" err="1">
                <a:solidFill>
                  <a:srgbClr val="FF0000"/>
                </a:solidFill>
              </a:rPr>
              <a:t>sth</a:t>
            </a:r>
            <a:r>
              <a:rPr lang="en-US" altLang="zh-CN" sz="2800" b="1" dirty="0">
                <a:solidFill>
                  <a:srgbClr val="FF0000"/>
                </a:solidFill>
              </a:rPr>
              <a:t>. with sb.</a:t>
            </a:r>
            <a:r>
              <a:rPr lang="en-US" altLang="zh-CN" sz="2800" b="1" dirty="0"/>
              <a:t> </a:t>
            </a:r>
            <a:r>
              <a:rPr lang="zh-CN" altLang="en-US" sz="2800" b="1" dirty="0">
                <a:solidFill>
                  <a:srgbClr val="0000FF"/>
                </a:solidFill>
              </a:rPr>
              <a:t>与某人分享某东西</a:t>
            </a:r>
          </a:p>
        </p:txBody>
      </p:sp>
      <p:sp>
        <p:nvSpPr>
          <p:cNvPr id="38917" name="Rectangle 5"/>
          <p:cNvSpPr>
            <a:spLocks noChangeArrowheads="1"/>
          </p:cNvSpPr>
          <p:nvPr/>
        </p:nvSpPr>
        <p:spPr bwMode="auto">
          <a:xfrm>
            <a:off x="5795963" y="3284538"/>
            <a:ext cx="19780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CC0000"/>
                </a:solidFill>
                <a:latin typeface="Comic Sans MS" panose="030F0702030302020204" pitchFamily="66" charset="0"/>
              </a:rPr>
              <a:t>need thick</a:t>
            </a:r>
            <a:endParaRPr lang="zh-CN" altLang="en-US" sz="2800" b="1">
              <a:solidFill>
                <a:srgbClr val="CC0000"/>
              </a:solidFill>
              <a:latin typeface="Comic Sans MS" panose="030F0702030302020204" pitchFamily="66" charset="0"/>
            </a:endParaRPr>
          </a:p>
        </p:txBody>
      </p:sp>
      <p:sp>
        <p:nvSpPr>
          <p:cNvPr id="38918" name="Rectangle 6"/>
          <p:cNvSpPr>
            <a:spLocks noChangeArrowheads="1"/>
          </p:cNvSpPr>
          <p:nvPr/>
        </p:nvSpPr>
        <p:spPr bwMode="auto">
          <a:xfrm>
            <a:off x="2555875" y="3933825"/>
            <a:ext cx="147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CC0000"/>
                </a:solidFill>
                <a:latin typeface="Comic Sans MS" panose="030F0702030302020204" pitchFamily="66" charset="0"/>
              </a:rPr>
              <a:t>to keep</a:t>
            </a:r>
            <a:endParaRPr lang="zh-CN" altLang="en-US" sz="2800" b="1">
              <a:solidFill>
                <a:srgbClr val="CC0000"/>
              </a:solidFill>
              <a:latin typeface="Comic Sans MS" panose="030F0702030302020204" pitchFamily="66" charset="0"/>
            </a:endParaRPr>
          </a:p>
        </p:txBody>
      </p:sp>
      <p:sp>
        <p:nvSpPr>
          <p:cNvPr id="38919" name="Rectangle 7"/>
          <p:cNvSpPr>
            <a:spLocks noChangeArrowheads="1"/>
          </p:cNvSpPr>
          <p:nvPr/>
        </p:nvSpPr>
        <p:spPr bwMode="auto">
          <a:xfrm>
            <a:off x="2124075" y="5229225"/>
            <a:ext cx="30718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CC0000"/>
                </a:solidFill>
                <a:latin typeface="Comic Sans MS" panose="030F0702030302020204" pitchFamily="66" charset="0"/>
                <a:ea typeface="隶书" panose="02010509060101010101" pitchFamily="49" charset="-122"/>
              </a:rPr>
              <a:t>need a car to go</a:t>
            </a:r>
            <a:endParaRPr lang="zh-CN" altLang="en-US" sz="2800" b="1">
              <a:solidFill>
                <a:srgbClr val="CC0000"/>
              </a:solidFill>
              <a:latin typeface="Comic Sans MS" panose="030F0702030302020204" pitchFamily="66" charset="0"/>
              <a:ea typeface="隶书" panose="02010509060101010101" pitchFamily="49" charset="-122"/>
            </a:endParaRPr>
          </a:p>
        </p:txBody>
      </p:sp>
      <p:sp>
        <p:nvSpPr>
          <p:cNvPr id="38920" name="Rectangle 8"/>
          <p:cNvSpPr>
            <a:spLocks noChangeArrowheads="1"/>
          </p:cNvSpPr>
          <p:nvPr/>
        </p:nvSpPr>
        <p:spPr bwMode="auto">
          <a:xfrm>
            <a:off x="2268538" y="765175"/>
            <a:ext cx="5873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a:ea typeface="华文新魏" panose="02010800040101010101" pitchFamily="2" charset="-122"/>
              </a:rPr>
              <a:t>你需要一把剪刀来剪下图片或故事。</a:t>
            </a:r>
          </a:p>
        </p:txBody>
      </p:sp>
    </p:spTree>
  </p:cSld>
  <p:clrMapOvr>
    <a:masterClrMapping/>
  </p:clrMapOvr>
  <p:transition spd="med">
    <p:wheel spokes="3"/>
    <p:sndAc>
      <p:stSnd>
        <p:snd r:embed="rId2" name="No New Messag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8920"/>
                                        </p:tgtEl>
                                        <p:attrNameLst>
                                          <p:attrName>style.visibility</p:attrName>
                                        </p:attrNameLst>
                                      </p:cBhvr>
                                      <p:to>
                                        <p:strVal val="visible"/>
                                      </p:to>
                                    </p:set>
                                    <p:anim calcmode="lin" valueType="num">
                                      <p:cBhvr>
                                        <p:cTn id="7" dur="500" fill="hold"/>
                                        <p:tgtEl>
                                          <p:spTgt spid="38920"/>
                                        </p:tgtEl>
                                        <p:attrNameLst>
                                          <p:attrName>ppt_w</p:attrName>
                                        </p:attrNameLst>
                                      </p:cBhvr>
                                      <p:tavLst>
                                        <p:tav tm="0">
                                          <p:val>
                                            <p:fltVal val="0"/>
                                          </p:val>
                                        </p:tav>
                                        <p:tav tm="100000">
                                          <p:val>
                                            <p:strVal val="#ppt_w"/>
                                          </p:val>
                                        </p:tav>
                                      </p:tavLst>
                                    </p:anim>
                                    <p:anim calcmode="lin" valueType="num">
                                      <p:cBhvr>
                                        <p:cTn id="8" dur="500" fill="hold"/>
                                        <p:tgtEl>
                                          <p:spTgt spid="38920"/>
                                        </p:tgtEl>
                                        <p:attrNameLst>
                                          <p:attrName>ppt_h</p:attrName>
                                        </p:attrNameLst>
                                      </p:cBhvr>
                                      <p:tavLst>
                                        <p:tav tm="0">
                                          <p:val>
                                            <p:fltVal val="0"/>
                                          </p:val>
                                        </p:tav>
                                        <p:tav tm="100000">
                                          <p:val>
                                            <p:strVal val="#ppt_h"/>
                                          </p:val>
                                        </p:tav>
                                      </p:tavLst>
                                    </p:anim>
                                    <p:animEffect transition="in" filter="fade">
                                      <p:cBhvr>
                                        <p:cTn id="9" dur="500"/>
                                        <p:tgtEl>
                                          <p:spTgt spid="38920"/>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38916">
                                            <p:txEl>
                                              <p:pRg st="1" end="1"/>
                                            </p:txEl>
                                          </p:spTgt>
                                        </p:tgtEl>
                                        <p:attrNameLst>
                                          <p:attrName>style.visibility</p:attrName>
                                        </p:attrNameLst>
                                      </p:cBhvr>
                                      <p:to>
                                        <p:strVal val="visible"/>
                                      </p:to>
                                    </p:set>
                                    <p:animEffect transition="in" filter="box(in)">
                                      <p:cBhvr>
                                        <p:cTn id="14" dur="500"/>
                                        <p:tgtEl>
                                          <p:spTgt spid="3891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38916">
                                            <p:txEl>
                                              <p:pRg st="2" end="2"/>
                                            </p:txEl>
                                          </p:spTgt>
                                        </p:tgtEl>
                                        <p:attrNameLst>
                                          <p:attrName>style.visibility</p:attrName>
                                        </p:attrNameLst>
                                      </p:cBhvr>
                                      <p:to>
                                        <p:strVal val="visible"/>
                                      </p:to>
                                    </p:set>
                                    <p:animEffect transition="in" filter="diamond(in)">
                                      <p:cBhvr>
                                        <p:cTn id="19" dur="2000"/>
                                        <p:tgtEl>
                                          <p:spTgt spid="3891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38916">
                                            <p:txEl>
                                              <p:pRg st="3" end="3"/>
                                            </p:txEl>
                                          </p:spTgt>
                                        </p:tgtEl>
                                        <p:attrNameLst>
                                          <p:attrName>style.visibility</p:attrName>
                                        </p:attrNameLst>
                                      </p:cBhvr>
                                      <p:to>
                                        <p:strVal val="visible"/>
                                      </p:to>
                                    </p:set>
                                    <p:anim calcmode="lin" valueType="num">
                                      <p:cBhvr>
                                        <p:cTn id="24" dur="1000" fill="hold"/>
                                        <p:tgtEl>
                                          <p:spTgt spid="38916">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38916">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38916">
                                            <p:txEl>
                                              <p:pRg st="3" end="3"/>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38916">
                                            <p:txEl>
                                              <p:pRg st="4" end="4"/>
                                            </p:txEl>
                                          </p:spTgt>
                                        </p:tgtEl>
                                        <p:attrNameLst>
                                          <p:attrName>style.visibility</p:attrName>
                                        </p:attrNameLst>
                                      </p:cBhvr>
                                      <p:to>
                                        <p:strVal val="visible"/>
                                      </p:to>
                                    </p:set>
                                    <p:anim calcmode="lin" valueType="num">
                                      <p:cBhvr>
                                        <p:cTn id="29" dur="1000" fill="hold"/>
                                        <p:tgtEl>
                                          <p:spTgt spid="38916">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38916">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38916">
                                            <p:txEl>
                                              <p:pRg st="4" end="4"/>
                                            </p:txEl>
                                          </p:spTgt>
                                        </p:tgtEl>
                                      </p:cBhvr>
                                    </p:animEffect>
                                  </p:childTnLst>
                                </p:cTn>
                              </p:par>
                              <p:par>
                                <p:cTn id="32" presetID="55" presetClass="entr" presetSubtype="0" fill="hold" nodeType="withEffect">
                                  <p:stCondLst>
                                    <p:cond delay="0"/>
                                  </p:stCondLst>
                                  <p:childTnLst>
                                    <p:set>
                                      <p:cBhvr>
                                        <p:cTn id="33" dur="1" fill="hold">
                                          <p:stCondLst>
                                            <p:cond delay="0"/>
                                          </p:stCondLst>
                                        </p:cTn>
                                        <p:tgtEl>
                                          <p:spTgt spid="38916">
                                            <p:txEl>
                                              <p:pRg st="5" end="5"/>
                                            </p:txEl>
                                          </p:spTgt>
                                        </p:tgtEl>
                                        <p:attrNameLst>
                                          <p:attrName>style.visibility</p:attrName>
                                        </p:attrNameLst>
                                      </p:cBhvr>
                                      <p:to>
                                        <p:strVal val="visible"/>
                                      </p:to>
                                    </p:set>
                                    <p:anim calcmode="lin" valueType="num">
                                      <p:cBhvr>
                                        <p:cTn id="34" dur="1000" fill="hold"/>
                                        <p:tgtEl>
                                          <p:spTgt spid="38916">
                                            <p:txEl>
                                              <p:pRg st="5" end="5"/>
                                            </p:txEl>
                                          </p:spTgt>
                                        </p:tgtEl>
                                        <p:attrNameLst>
                                          <p:attrName>ppt_w</p:attrName>
                                        </p:attrNameLst>
                                      </p:cBhvr>
                                      <p:tavLst>
                                        <p:tav tm="0">
                                          <p:val>
                                            <p:strVal val="#ppt_w*0.70"/>
                                          </p:val>
                                        </p:tav>
                                        <p:tav tm="100000">
                                          <p:val>
                                            <p:strVal val="#ppt_w"/>
                                          </p:val>
                                        </p:tav>
                                      </p:tavLst>
                                    </p:anim>
                                    <p:anim calcmode="lin" valueType="num">
                                      <p:cBhvr>
                                        <p:cTn id="35" dur="1000" fill="hold"/>
                                        <p:tgtEl>
                                          <p:spTgt spid="38916">
                                            <p:txEl>
                                              <p:pRg st="5" end="5"/>
                                            </p:txEl>
                                          </p:spTgt>
                                        </p:tgtEl>
                                        <p:attrNameLst>
                                          <p:attrName>ppt_h</p:attrName>
                                        </p:attrNameLst>
                                      </p:cBhvr>
                                      <p:tavLst>
                                        <p:tav tm="0">
                                          <p:val>
                                            <p:strVal val="#ppt_h"/>
                                          </p:val>
                                        </p:tav>
                                        <p:tav tm="100000">
                                          <p:val>
                                            <p:strVal val="#ppt_h"/>
                                          </p:val>
                                        </p:tav>
                                      </p:tavLst>
                                    </p:anim>
                                    <p:animEffect transition="in" filter="fade">
                                      <p:cBhvr>
                                        <p:cTn id="36" dur="1000"/>
                                        <p:tgtEl>
                                          <p:spTgt spid="38916">
                                            <p:txEl>
                                              <p:pRg st="5" end="5"/>
                                            </p:txEl>
                                          </p:spTgt>
                                        </p:tgtEl>
                                      </p:cBhvr>
                                    </p:animEffect>
                                  </p:childTnLst>
                                </p:cTn>
                              </p:par>
                              <p:par>
                                <p:cTn id="37" presetID="55" presetClass="entr" presetSubtype="0" fill="hold" nodeType="withEffect">
                                  <p:stCondLst>
                                    <p:cond delay="0"/>
                                  </p:stCondLst>
                                  <p:childTnLst>
                                    <p:set>
                                      <p:cBhvr>
                                        <p:cTn id="38" dur="1" fill="hold">
                                          <p:stCondLst>
                                            <p:cond delay="0"/>
                                          </p:stCondLst>
                                        </p:cTn>
                                        <p:tgtEl>
                                          <p:spTgt spid="38916">
                                            <p:txEl>
                                              <p:pRg st="6" end="6"/>
                                            </p:txEl>
                                          </p:spTgt>
                                        </p:tgtEl>
                                        <p:attrNameLst>
                                          <p:attrName>style.visibility</p:attrName>
                                        </p:attrNameLst>
                                      </p:cBhvr>
                                      <p:to>
                                        <p:strVal val="visible"/>
                                      </p:to>
                                    </p:set>
                                    <p:anim calcmode="lin" valueType="num">
                                      <p:cBhvr>
                                        <p:cTn id="39" dur="1000" fill="hold"/>
                                        <p:tgtEl>
                                          <p:spTgt spid="38916">
                                            <p:txEl>
                                              <p:pRg st="6" end="6"/>
                                            </p:txEl>
                                          </p:spTgt>
                                        </p:tgtEl>
                                        <p:attrNameLst>
                                          <p:attrName>ppt_w</p:attrName>
                                        </p:attrNameLst>
                                      </p:cBhvr>
                                      <p:tavLst>
                                        <p:tav tm="0">
                                          <p:val>
                                            <p:strVal val="#ppt_w*0.70"/>
                                          </p:val>
                                        </p:tav>
                                        <p:tav tm="100000">
                                          <p:val>
                                            <p:strVal val="#ppt_w"/>
                                          </p:val>
                                        </p:tav>
                                      </p:tavLst>
                                    </p:anim>
                                    <p:anim calcmode="lin" valueType="num">
                                      <p:cBhvr>
                                        <p:cTn id="40" dur="1000" fill="hold"/>
                                        <p:tgtEl>
                                          <p:spTgt spid="38916">
                                            <p:txEl>
                                              <p:pRg st="6" end="6"/>
                                            </p:txEl>
                                          </p:spTgt>
                                        </p:tgtEl>
                                        <p:attrNameLst>
                                          <p:attrName>ppt_h</p:attrName>
                                        </p:attrNameLst>
                                      </p:cBhvr>
                                      <p:tavLst>
                                        <p:tav tm="0">
                                          <p:val>
                                            <p:strVal val="#ppt_h"/>
                                          </p:val>
                                        </p:tav>
                                        <p:tav tm="100000">
                                          <p:val>
                                            <p:strVal val="#ppt_h"/>
                                          </p:val>
                                        </p:tav>
                                      </p:tavLst>
                                    </p:anim>
                                    <p:animEffect transition="in" filter="fade">
                                      <p:cBhvr>
                                        <p:cTn id="41" dur="1000"/>
                                        <p:tgtEl>
                                          <p:spTgt spid="38916">
                                            <p:txEl>
                                              <p:pRg st="6" end="6"/>
                                            </p:txEl>
                                          </p:spTgt>
                                        </p:tgtEl>
                                      </p:cBhvr>
                                    </p:animEffect>
                                  </p:childTnLst>
                                </p:cTn>
                              </p:par>
                              <p:par>
                                <p:cTn id="42" presetID="55" presetClass="entr" presetSubtype="0" fill="hold" nodeType="withEffect">
                                  <p:stCondLst>
                                    <p:cond delay="0"/>
                                  </p:stCondLst>
                                  <p:childTnLst>
                                    <p:set>
                                      <p:cBhvr>
                                        <p:cTn id="43" dur="1" fill="hold">
                                          <p:stCondLst>
                                            <p:cond delay="0"/>
                                          </p:stCondLst>
                                        </p:cTn>
                                        <p:tgtEl>
                                          <p:spTgt spid="38916">
                                            <p:txEl>
                                              <p:pRg st="7" end="7"/>
                                            </p:txEl>
                                          </p:spTgt>
                                        </p:tgtEl>
                                        <p:attrNameLst>
                                          <p:attrName>style.visibility</p:attrName>
                                        </p:attrNameLst>
                                      </p:cBhvr>
                                      <p:to>
                                        <p:strVal val="visible"/>
                                      </p:to>
                                    </p:set>
                                    <p:anim calcmode="lin" valueType="num">
                                      <p:cBhvr>
                                        <p:cTn id="44" dur="1000" fill="hold"/>
                                        <p:tgtEl>
                                          <p:spTgt spid="38916">
                                            <p:txEl>
                                              <p:pRg st="7" end="7"/>
                                            </p:txEl>
                                          </p:spTgt>
                                        </p:tgtEl>
                                        <p:attrNameLst>
                                          <p:attrName>ppt_w</p:attrName>
                                        </p:attrNameLst>
                                      </p:cBhvr>
                                      <p:tavLst>
                                        <p:tav tm="0">
                                          <p:val>
                                            <p:strVal val="#ppt_w*0.70"/>
                                          </p:val>
                                        </p:tav>
                                        <p:tav tm="100000">
                                          <p:val>
                                            <p:strVal val="#ppt_w"/>
                                          </p:val>
                                        </p:tav>
                                      </p:tavLst>
                                    </p:anim>
                                    <p:anim calcmode="lin" valueType="num">
                                      <p:cBhvr>
                                        <p:cTn id="45" dur="1000" fill="hold"/>
                                        <p:tgtEl>
                                          <p:spTgt spid="38916">
                                            <p:txEl>
                                              <p:pRg st="7" end="7"/>
                                            </p:txEl>
                                          </p:spTgt>
                                        </p:tgtEl>
                                        <p:attrNameLst>
                                          <p:attrName>ppt_h</p:attrName>
                                        </p:attrNameLst>
                                      </p:cBhvr>
                                      <p:tavLst>
                                        <p:tav tm="0">
                                          <p:val>
                                            <p:strVal val="#ppt_h"/>
                                          </p:val>
                                        </p:tav>
                                        <p:tav tm="100000">
                                          <p:val>
                                            <p:strVal val="#ppt_h"/>
                                          </p:val>
                                        </p:tav>
                                      </p:tavLst>
                                    </p:anim>
                                    <p:animEffect transition="in" filter="fade">
                                      <p:cBhvr>
                                        <p:cTn id="46" dur="1000"/>
                                        <p:tgtEl>
                                          <p:spTgt spid="38916">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38917"/>
                                        </p:tgtEl>
                                        <p:attrNameLst>
                                          <p:attrName>style.visibility</p:attrName>
                                        </p:attrNameLst>
                                      </p:cBhvr>
                                      <p:to>
                                        <p:strVal val="visible"/>
                                      </p:to>
                                    </p:set>
                                    <p:animEffect transition="in" filter="circle(in)">
                                      <p:cBhvr>
                                        <p:cTn id="51" dur="2000"/>
                                        <p:tgtEl>
                                          <p:spTgt spid="38917"/>
                                        </p:tgtEl>
                                      </p:cBhvr>
                                    </p:animEffec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38918"/>
                                        </p:tgtEl>
                                        <p:attrNameLst>
                                          <p:attrName>style.visibility</p:attrName>
                                        </p:attrNameLst>
                                      </p:cBhvr>
                                      <p:to>
                                        <p:strVal val="visible"/>
                                      </p:to>
                                    </p:set>
                                    <p:anim calcmode="discrete" valueType="clr">
                                      <p:cBhvr override="childStyle">
                                        <p:cTn id="56" dur="80"/>
                                        <p:tgtEl>
                                          <p:spTgt spid="38918"/>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38918"/>
                                        </p:tgtEl>
                                        <p:attrNameLst>
                                          <p:attrName>fillcolor</p:attrName>
                                        </p:attrNameLst>
                                      </p:cBhvr>
                                      <p:tavLst>
                                        <p:tav tm="0">
                                          <p:val>
                                            <p:clrVal>
                                              <a:schemeClr val="accent2"/>
                                            </p:clrVal>
                                          </p:val>
                                        </p:tav>
                                        <p:tav tm="50000">
                                          <p:val>
                                            <p:clrVal>
                                              <a:schemeClr val="hlink"/>
                                            </p:clrVal>
                                          </p:val>
                                        </p:tav>
                                      </p:tavLst>
                                    </p:anim>
                                    <p:set>
                                      <p:cBhvr>
                                        <p:cTn id="58" dur="80"/>
                                        <p:tgtEl>
                                          <p:spTgt spid="38918"/>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38919"/>
                                        </p:tgtEl>
                                        <p:attrNameLst>
                                          <p:attrName>style.visibility</p:attrName>
                                        </p:attrNameLst>
                                      </p:cBhvr>
                                      <p:to>
                                        <p:strVal val="visible"/>
                                      </p:to>
                                    </p:set>
                                    <p:anim calcmode="discrete" valueType="clr">
                                      <p:cBhvr override="childStyle">
                                        <p:cTn id="63" dur="80"/>
                                        <p:tgtEl>
                                          <p:spTgt spid="38919"/>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38919"/>
                                        </p:tgtEl>
                                        <p:attrNameLst>
                                          <p:attrName>fillcolor</p:attrName>
                                        </p:attrNameLst>
                                      </p:cBhvr>
                                      <p:tavLst>
                                        <p:tav tm="0">
                                          <p:val>
                                            <p:clrVal>
                                              <a:schemeClr val="accent2"/>
                                            </p:clrVal>
                                          </p:val>
                                        </p:tav>
                                        <p:tav tm="50000">
                                          <p:val>
                                            <p:clrVal>
                                              <a:schemeClr val="hlink"/>
                                            </p:clrVal>
                                          </p:val>
                                        </p:tav>
                                      </p:tavLst>
                                    </p:anim>
                                    <p:set>
                                      <p:cBhvr>
                                        <p:cTn id="65" dur="80"/>
                                        <p:tgtEl>
                                          <p:spTgt spid="38919"/>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nodeType="clickEffect">
                                  <p:stCondLst>
                                    <p:cond delay="0"/>
                                  </p:stCondLst>
                                  <p:childTnLst>
                                    <p:set>
                                      <p:cBhvr>
                                        <p:cTn id="69" dur="1" fill="hold">
                                          <p:stCondLst>
                                            <p:cond delay="0"/>
                                          </p:stCondLst>
                                        </p:cTn>
                                        <p:tgtEl>
                                          <p:spTgt spid="38916">
                                            <p:txEl>
                                              <p:pRg st="8" end="8"/>
                                            </p:txEl>
                                          </p:spTgt>
                                        </p:tgtEl>
                                        <p:attrNameLst>
                                          <p:attrName>style.visibility</p:attrName>
                                        </p:attrNameLst>
                                      </p:cBhvr>
                                      <p:to>
                                        <p:strVal val="visible"/>
                                      </p:to>
                                    </p:set>
                                    <p:anim calcmode="lin" valueType="num">
                                      <p:cBhvr>
                                        <p:cTn id="70" dur="1000" fill="hold"/>
                                        <p:tgtEl>
                                          <p:spTgt spid="38916">
                                            <p:txEl>
                                              <p:pRg st="8" end="8"/>
                                            </p:txEl>
                                          </p:spTgt>
                                        </p:tgtEl>
                                        <p:attrNameLst>
                                          <p:attrName>ppt_w</p:attrName>
                                        </p:attrNameLst>
                                      </p:cBhvr>
                                      <p:tavLst>
                                        <p:tav tm="0">
                                          <p:val>
                                            <p:strVal val="#ppt_w*0.70"/>
                                          </p:val>
                                        </p:tav>
                                        <p:tav tm="100000">
                                          <p:val>
                                            <p:strVal val="#ppt_w"/>
                                          </p:val>
                                        </p:tav>
                                      </p:tavLst>
                                    </p:anim>
                                    <p:anim calcmode="lin" valueType="num">
                                      <p:cBhvr>
                                        <p:cTn id="71" dur="1000" fill="hold"/>
                                        <p:tgtEl>
                                          <p:spTgt spid="38916">
                                            <p:txEl>
                                              <p:pRg st="8" end="8"/>
                                            </p:txEl>
                                          </p:spTgt>
                                        </p:tgtEl>
                                        <p:attrNameLst>
                                          <p:attrName>ppt_h</p:attrName>
                                        </p:attrNameLst>
                                      </p:cBhvr>
                                      <p:tavLst>
                                        <p:tav tm="0">
                                          <p:val>
                                            <p:strVal val="#ppt_h"/>
                                          </p:val>
                                        </p:tav>
                                        <p:tav tm="100000">
                                          <p:val>
                                            <p:strVal val="#ppt_h"/>
                                          </p:val>
                                        </p:tav>
                                      </p:tavLst>
                                    </p:anim>
                                    <p:animEffect transition="in" filter="fade">
                                      <p:cBhvr>
                                        <p:cTn id="72" dur="1000"/>
                                        <p:tgtEl>
                                          <p:spTgt spid="389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38918" grpId="0"/>
      <p:bldP spid="38919" grpId="0"/>
      <p:bldP spid="389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57-1a-3"/>
          <p:cNvPicPr>
            <a:picLocks noChangeAspect="1" noChangeArrowheads="1"/>
          </p:cNvPicPr>
          <p:nvPr/>
        </p:nvPicPr>
        <p:blipFill>
          <a:blip r:embed="rId3" cstate="email"/>
          <a:srcRect/>
          <a:stretch>
            <a:fillRect/>
          </a:stretch>
        </p:blipFill>
        <p:spPr bwMode="auto">
          <a:xfrm>
            <a:off x="611188" y="188913"/>
            <a:ext cx="1657350" cy="1655762"/>
          </a:xfrm>
          <a:prstGeom prst="rect">
            <a:avLst/>
          </a:prstGeom>
          <a:noFill/>
          <a:extLst>
            <a:ext uri="{909E8E84-426E-40DD-AFC4-6F175D3DCCD1}">
              <a14:hiddenFill xmlns:a14="http://schemas.microsoft.com/office/drawing/2010/main">
                <a:solidFill>
                  <a:srgbClr val="FFFFFF"/>
                </a:solidFill>
              </a14:hiddenFill>
            </a:ext>
          </a:extLst>
        </p:spPr>
      </p:pic>
      <p:pic>
        <p:nvPicPr>
          <p:cNvPr id="59395" name="Picture 3" descr="57-1a-4"/>
          <p:cNvPicPr>
            <a:picLocks noChangeAspect="1" noChangeArrowheads="1"/>
          </p:cNvPicPr>
          <p:nvPr/>
        </p:nvPicPr>
        <p:blipFill>
          <a:blip r:embed="rId4" cstate="email"/>
          <a:srcRect/>
          <a:stretch>
            <a:fillRect/>
          </a:stretch>
        </p:blipFill>
        <p:spPr bwMode="auto">
          <a:xfrm>
            <a:off x="4932363" y="333375"/>
            <a:ext cx="1458912" cy="1511300"/>
          </a:xfrm>
          <a:prstGeom prst="rect">
            <a:avLst/>
          </a:prstGeom>
          <a:noFill/>
          <a:extLst>
            <a:ext uri="{909E8E84-426E-40DD-AFC4-6F175D3DCCD1}">
              <a14:hiddenFill xmlns:a14="http://schemas.microsoft.com/office/drawing/2010/main">
                <a:solidFill>
                  <a:srgbClr val="FFFFFF"/>
                </a:solidFill>
              </a14:hiddenFill>
            </a:ext>
          </a:extLst>
        </p:spPr>
      </p:pic>
      <p:pic>
        <p:nvPicPr>
          <p:cNvPr id="59396" name="Picture 4" descr="57-1a-1"/>
          <p:cNvPicPr>
            <a:picLocks noChangeAspect="1" noChangeArrowheads="1"/>
          </p:cNvPicPr>
          <p:nvPr/>
        </p:nvPicPr>
        <p:blipFill>
          <a:blip r:embed="rId5" cstate="email"/>
          <a:srcRect/>
          <a:stretch>
            <a:fillRect/>
          </a:stretch>
        </p:blipFill>
        <p:spPr bwMode="auto">
          <a:xfrm>
            <a:off x="2916238" y="404813"/>
            <a:ext cx="1439862" cy="1339850"/>
          </a:xfrm>
          <a:prstGeom prst="rect">
            <a:avLst/>
          </a:prstGeom>
          <a:noFill/>
          <a:extLst>
            <a:ext uri="{909E8E84-426E-40DD-AFC4-6F175D3DCCD1}">
              <a14:hiddenFill xmlns:a14="http://schemas.microsoft.com/office/drawing/2010/main">
                <a:solidFill>
                  <a:srgbClr val="FFFFFF"/>
                </a:solidFill>
              </a14:hiddenFill>
            </a:ext>
          </a:extLst>
        </p:spPr>
      </p:pic>
      <p:pic>
        <p:nvPicPr>
          <p:cNvPr id="59397" name="Picture 5" descr="82-a"/>
          <p:cNvPicPr>
            <a:picLocks noChangeAspect="1" noChangeArrowheads="1"/>
          </p:cNvPicPr>
          <p:nvPr/>
        </p:nvPicPr>
        <p:blipFill>
          <a:blip r:embed="rId6" cstate="email"/>
          <a:srcRect/>
          <a:stretch>
            <a:fillRect/>
          </a:stretch>
        </p:blipFill>
        <p:spPr bwMode="auto">
          <a:xfrm>
            <a:off x="7164388" y="260350"/>
            <a:ext cx="1620837" cy="1728788"/>
          </a:xfrm>
          <a:prstGeom prst="rect">
            <a:avLst/>
          </a:prstGeom>
          <a:noFill/>
          <a:extLst>
            <a:ext uri="{909E8E84-426E-40DD-AFC4-6F175D3DCCD1}">
              <a14:hiddenFill xmlns:a14="http://schemas.microsoft.com/office/drawing/2010/main">
                <a:solidFill>
                  <a:srgbClr val="FFFFFF"/>
                </a:solidFill>
              </a14:hiddenFill>
            </a:ext>
          </a:extLst>
        </p:spPr>
      </p:pic>
      <p:sp>
        <p:nvSpPr>
          <p:cNvPr id="59398" name="Oval 6"/>
          <p:cNvSpPr>
            <a:spLocks noChangeArrowheads="1"/>
          </p:cNvSpPr>
          <p:nvPr/>
        </p:nvSpPr>
        <p:spPr bwMode="auto">
          <a:xfrm>
            <a:off x="0" y="0"/>
            <a:ext cx="720725" cy="404813"/>
          </a:xfrm>
          <a:prstGeom prst="ellipse">
            <a:avLst/>
          </a:prstGeom>
          <a:solidFill>
            <a:srgbClr val="FFFFFF"/>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FF33CC"/>
                </a:solidFill>
                <a:latin typeface="Arial Black" panose="020B0A04020102020204" pitchFamily="34" charset="0"/>
                <a:ea typeface="隶书" panose="02010509060101010101" pitchFamily="49" charset="-122"/>
              </a:rPr>
              <a:t>3</a:t>
            </a:r>
          </a:p>
        </p:txBody>
      </p:sp>
      <p:sp>
        <p:nvSpPr>
          <p:cNvPr id="59399" name="Text Box 7"/>
          <p:cNvSpPr txBox="1">
            <a:spLocks noChangeArrowheads="1"/>
          </p:cNvSpPr>
          <p:nvPr/>
        </p:nvSpPr>
        <p:spPr bwMode="auto">
          <a:xfrm>
            <a:off x="611188" y="2276475"/>
            <a:ext cx="76327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b="1">
                <a:solidFill>
                  <a:srgbClr val="CC0000"/>
                </a:solidFill>
                <a:latin typeface="Comic Sans MS" panose="030F0702030302020204" pitchFamily="66" charset="0"/>
              </a:rPr>
              <a:t>Work in groups and discuss how to make a class book. Then write a passage about your ideas. The following table and 1a may help you.</a:t>
            </a:r>
          </a:p>
        </p:txBody>
      </p:sp>
      <p:graphicFrame>
        <p:nvGraphicFramePr>
          <p:cNvPr id="59400" name="Group 8"/>
          <p:cNvGraphicFramePr>
            <a:graphicFrameLocks noGrp="1"/>
          </p:cNvGraphicFramePr>
          <p:nvPr/>
        </p:nvGraphicFramePr>
        <p:xfrm>
          <a:off x="611188" y="3789363"/>
          <a:ext cx="8064500" cy="2316480"/>
        </p:xfrm>
        <a:graphic>
          <a:graphicData uri="http://schemas.openxmlformats.org/drawingml/2006/table">
            <a:tbl>
              <a:tblPr/>
              <a:tblGrid>
                <a:gridCol w="2016125">
                  <a:extLst>
                    <a:ext uri="{9D8B030D-6E8A-4147-A177-3AD203B41FA5}">
                      <a16:colId xmlns:a16="http://schemas.microsoft.com/office/drawing/2014/main" val="20000"/>
                    </a:ext>
                  </a:extLst>
                </a:gridCol>
                <a:gridCol w="2016125">
                  <a:extLst>
                    <a:ext uri="{9D8B030D-6E8A-4147-A177-3AD203B41FA5}">
                      <a16:colId xmlns:a16="http://schemas.microsoft.com/office/drawing/2014/main" val="20001"/>
                    </a:ext>
                  </a:extLst>
                </a:gridCol>
                <a:gridCol w="2016125">
                  <a:extLst>
                    <a:ext uri="{9D8B030D-6E8A-4147-A177-3AD203B41FA5}">
                      <a16:colId xmlns:a16="http://schemas.microsoft.com/office/drawing/2014/main" val="20002"/>
                    </a:ext>
                  </a:extLst>
                </a:gridCol>
                <a:gridCol w="2016125">
                  <a:extLst>
                    <a:ext uri="{9D8B030D-6E8A-4147-A177-3AD203B41FA5}">
                      <a16:colId xmlns:a16="http://schemas.microsoft.com/office/drawing/2014/main" val="20003"/>
                    </a:ext>
                  </a:extLst>
                </a:gridCol>
              </a:tblGrid>
              <a:tr h="647700">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4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rPr>
                        <a:t>Name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7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4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rPr>
                        <a:t>What to collect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7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4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rPr>
                        <a:t>How to make it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7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4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rPr>
                        <a:t>Why to make it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70000"/>
                      </a:srgbClr>
                    </a:solidFill>
                  </a:tcPr>
                </a:tc>
                <a:extLst>
                  <a:ext uri="{0D108BD9-81ED-4DB2-BD59-A6C34878D82A}">
                    <a16:rowId xmlns:a16="http://schemas.microsoft.com/office/drawing/2014/main" val="10000"/>
                  </a:ext>
                </a:extLst>
              </a:tr>
              <a:tr h="1382713">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 class book</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7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Self introduction</a:t>
                      </a:r>
                    </a:p>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School life</a:t>
                      </a:r>
                    </a:p>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Friends</a:t>
                      </a:r>
                    </a:p>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Class photos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7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First, …</a:t>
                      </a:r>
                    </a:p>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Second , …</a:t>
                      </a:r>
                    </a:p>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Third,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8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Because it will help us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70000"/>
                      </a:srgbClr>
                    </a:solidFill>
                  </a:tcPr>
                </a:tc>
                <a:extLst>
                  <a:ext uri="{0D108BD9-81ED-4DB2-BD59-A6C34878D82A}">
                    <a16:rowId xmlns:a16="http://schemas.microsoft.com/office/drawing/2014/main" val="10001"/>
                  </a:ext>
                </a:extLst>
              </a:tr>
            </a:tbl>
          </a:graphicData>
        </a:graphic>
      </p:graphicFrame>
    </p:spTree>
  </p:cSld>
  <p:clrMapOvr>
    <a:masterClrMapping/>
  </p:clrMapOvr>
  <p:transition spd="med">
    <p:wheel spokes="3"/>
    <p:sndAc>
      <p:stSnd>
        <p:snd r:embed="rId2" name="No New Messag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WordArt 4" descr="图片3"/>
          <p:cNvSpPr>
            <a:spLocks noChangeArrowheads="1" noChangeShapeType="1" noTextEdit="1"/>
          </p:cNvSpPr>
          <p:nvPr/>
        </p:nvSpPr>
        <p:spPr bwMode="auto">
          <a:xfrm>
            <a:off x="395288" y="260350"/>
            <a:ext cx="2562225" cy="781050"/>
          </a:xfrm>
          <a:prstGeom prst="rect">
            <a:avLst/>
          </a:prstGeom>
        </p:spPr>
        <p:txBody>
          <a:bodyPr wrap="none" fromWordArt="1">
            <a:prstTxWarp prst="textPlain">
              <a:avLst>
                <a:gd name="adj" fmla="val 50000"/>
              </a:avLst>
            </a:prstTxWarp>
          </a:bodyPr>
          <a:lstStyle/>
          <a:p>
            <a:pPr algn="ctr"/>
            <a:r>
              <a:rPr lang="en-US" altLang="zh-CN" sz="4400" b="1" kern="10" dirty="0">
                <a:ln w="31750">
                  <a:solidFill>
                    <a:srgbClr val="FF0000"/>
                  </a:solidFill>
                  <a:round/>
                </a:ln>
                <a:blipFill dpi="0" rotWithShape="0">
                  <a:blip r:embed="rId3"/>
                  <a:srcRect/>
                  <a:stretch>
                    <a:fillRect/>
                  </a:stretch>
                </a:blipFill>
                <a:effectLst>
                  <a:outerShdw dist="35921" dir="2700000" algn="ctr" rotWithShape="0">
                    <a:srgbClr val="C0C0C0">
                      <a:alpha val="80000"/>
                    </a:srgbClr>
                  </a:outerShdw>
                </a:effectLst>
                <a:latin typeface="Comic Sans MS" panose="030F0702030302020204"/>
              </a:rPr>
              <a:t>Reporting</a:t>
            </a:r>
            <a:endParaRPr lang="zh-CN" altLang="en-US" sz="4400" b="1" kern="10" dirty="0">
              <a:ln w="31750">
                <a:solidFill>
                  <a:srgbClr val="FF0000"/>
                </a:solidFill>
                <a:round/>
              </a:ln>
              <a:blipFill dpi="0" rotWithShape="0">
                <a:blip r:embed="rId3"/>
                <a:srcRect/>
                <a:stretch>
                  <a:fillRect/>
                </a:stretch>
              </a:blipFill>
              <a:effectLst>
                <a:outerShdw dist="35921" dir="2700000" algn="ctr" rotWithShape="0">
                  <a:srgbClr val="C0C0C0">
                    <a:alpha val="80000"/>
                  </a:srgbClr>
                </a:outerShdw>
              </a:effectLst>
              <a:latin typeface="Comic Sans MS" panose="030F0702030302020204"/>
            </a:endParaRPr>
          </a:p>
        </p:txBody>
      </p:sp>
      <p:sp>
        <p:nvSpPr>
          <p:cNvPr id="43013" name="Text Box 5"/>
          <p:cNvSpPr txBox="1">
            <a:spLocks noChangeArrowheads="1"/>
          </p:cNvSpPr>
          <p:nvPr/>
        </p:nvSpPr>
        <p:spPr bwMode="auto">
          <a:xfrm>
            <a:off x="395288" y="1052513"/>
            <a:ext cx="8353425" cy="5435334"/>
          </a:xfrm>
          <a:prstGeom prst="rect">
            <a:avLst/>
          </a:prstGeom>
          <a:solidFill>
            <a:srgbClr val="FFFFFF">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dirty="0">
                <a:solidFill>
                  <a:srgbClr val="0000FF"/>
                </a:solidFill>
              </a:rPr>
              <a:t>You can report like this:</a:t>
            </a:r>
          </a:p>
          <a:p>
            <a:pPr>
              <a:lnSpc>
                <a:spcPct val="115000"/>
              </a:lnSpc>
              <a:spcBef>
                <a:spcPct val="50000"/>
              </a:spcBef>
            </a:pPr>
            <a:r>
              <a:rPr lang="en-US" altLang="zh-CN" sz="2400" b="1" dirty="0">
                <a:latin typeface="Comic Sans MS" panose="030F0702030302020204" pitchFamily="66" charset="0"/>
              </a:rPr>
              <a:t>    Many students like making a class book when they finish their school. They call it a friendship book. They keep their class blog, the school life, lovely friends and other things they want to remember.</a:t>
            </a:r>
          </a:p>
          <a:p>
            <a:pPr>
              <a:lnSpc>
                <a:spcPct val="120000"/>
              </a:lnSpc>
              <a:spcBef>
                <a:spcPct val="50000"/>
              </a:spcBef>
            </a:pPr>
            <a:r>
              <a:rPr lang="en-US" altLang="zh-CN" sz="2400" b="1" dirty="0">
                <a:latin typeface="Comic Sans MS" panose="030F0702030302020204" pitchFamily="66" charset="0"/>
              </a:rPr>
              <a:t>    It is easy to get started. First, you should decide what you want to keep. Second, collect the information you need. Third, put it in order.</a:t>
            </a:r>
          </a:p>
          <a:p>
            <a:pPr>
              <a:lnSpc>
                <a:spcPct val="120000"/>
              </a:lnSpc>
              <a:spcBef>
                <a:spcPct val="50000"/>
              </a:spcBef>
            </a:pPr>
            <a:r>
              <a:rPr lang="en-US" altLang="zh-CN" sz="2400" b="1" dirty="0">
                <a:latin typeface="Comic Sans MS" panose="030F0702030302020204" pitchFamily="66" charset="0"/>
              </a:rPr>
              <a:t>    It’ll be a lot of fun to make a class book. It will help you remember your school life and keep the friendship</a:t>
            </a:r>
            <a:r>
              <a:rPr lang="en-US" altLang="zh-CN" sz="2400" b="1" dirty="0" smtClean="0">
                <a:latin typeface="Comic Sans MS" panose="030F0702030302020204" pitchFamily="66" charset="0"/>
              </a:rPr>
              <a:t>. </a:t>
            </a:r>
            <a:endParaRPr lang="en-US" altLang="zh-CN" sz="2400" b="1" dirty="0">
              <a:latin typeface="Comic Sans MS" panose="030F0702030302020204" pitchFamily="66" charset="0"/>
            </a:endParaRPr>
          </a:p>
        </p:txBody>
      </p:sp>
    </p:spTree>
  </p:cSld>
  <p:clrMapOvr>
    <a:masterClrMapping/>
  </p:clrMapOvr>
  <p:transition spd="med">
    <p:wheel spokes="3"/>
    <p:sndAc>
      <p:stSnd>
        <p:snd r:embed="rId2" name="No New Messag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013">
                                            <p:txEl>
                                              <p:pRg st="1" end="1"/>
                                            </p:txEl>
                                          </p:spTgt>
                                        </p:tgtEl>
                                        <p:attrNameLst>
                                          <p:attrName>style.visibility</p:attrName>
                                        </p:attrNameLst>
                                      </p:cBhvr>
                                      <p:to>
                                        <p:strVal val="visible"/>
                                      </p:to>
                                    </p:set>
                                    <p:animEffect transition="in" filter="dissolve">
                                      <p:cBhvr>
                                        <p:cTn id="7" dur="500"/>
                                        <p:tgtEl>
                                          <p:spTgt spid="430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43013">
                                            <p:txEl>
                                              <p:pRg st="2" end="2"/>
                                            </p:txEl>
                                          </p:spTgt>
                                        </p:tgtEl>
                                        <p:attrNameLst>
                                          <p:attrName>style.visibility</p:attrName>
                                        </p:attrNameLst>
                                      </p:cBhvr>
                                      <p:to>
                                        <p:strVal val="visible"/>
                                      </p:to>
                                    </p:set>
                                    <p:anim calcmode="discrete" valueType="clr">
                                      <p:cBhvr override="childStyle">
                                        <p:cTn id="12" dur="80"/>
                                        <p:tgtEl>
                                          <p:spTgt spid="4301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3013">
                                            <p:txEl>
                                              <p:pRg st="2" end="2"/>
                                            </p:txEl>
                                          </p:spTgt>
                                        </p:tgtEl>
                                        <p:attrNameLst>
                                          <p:attrName>fillcolor</p:attrName>
                                        </p:attrNameLst>
                                      </p:cBhvr>
                                      <p:tavLst>
                                        <p:tav tm="0">
                                          <p:val>
                                            <p:clrVal>
                                              <a:schemeClr val="accent2"/>
                                            </p:clrVal>
                                          </p:val>
                                        </p:tav>
                                        <p:tav tm="50000">
                                          <p:val>
                                            <p:clrVal>
                                              <a:schemeClr val="hlink"/>
                                            </p:clrVal>
                                          </p:val>
                                        </p:tav>
                                      </p:tavLst>
                                    </p:anim>
                                    <p:set>
                                      <p:cBhvr>
                                        <p:cTn id="14" dur="80"/>
                                        <p:tgtEl>
                                          <p:spTgt spid="43013">
                                            <p:txEl>
                                              <p:pRg st="2" end="2"/>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43013">
                                            <p:txEl>
                                              <p:pRg st="3" end="3"/>
                                            </p:txEl>
                                          </p:spTgt>
                                        </p:tgtEl>
                                        <p:attrNameLst>
                                          <p:attrName>style.visibility</p:attrName>
                                        </p:attrNameLst>
                                      </p:cBhvr>
                                      <p:to>
                                        <p:strVal val="visible"/>
                                      </p:to>
                                    </p:set>
                                    <p:animEffect transition="in" filter="checkerboard(across)">
                                      <p:cBhvr>
                                        <p:cTn id="19" dur="500"/>
                                        <p:tgtEl>
                                          <p:spTgt spid="430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250825" y="260350"/>
            <a:ext cx="8066088" cy="5862638"/>
          </a:xfrm>
          <a:prstGeom prst="rect">
            <a:avLst/>
          </a:prstGeom>
          <a:solidFill>
            <a:srgbClr val="FFFFFF">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800100" indent="-342900" eaLnBrk="0" hangingPunct="0">
              <a:defRPr>
                <a:solidFill>
                  <a:schemeClr val="tx1"/>
                </a:solidFill>
                <a:latin typeface="Arial" panose="020B0604020202020204" pitchFamily="34" charset="0"/>
                <a:ea typeface="宋体" panose="02010600030101010101" pitchFamily="2" charset="-122"/>
              </a:defRPr>
            </a:lvl2pPr>
            <a:lvl3pPr marL="1257300" indent="-342900" eaLnBrk="0" hangingPunct="0">
              <a:defRPr>
                <a:solidFill>
                  <a:schemeClr val="tx1"/>
                </a:solidFill>
                <a:latin typeface="Arial" panose="020B0604020202020204" pitchFamily="34" charset="0"/>
                <a:ea typeface="宋体" panose="02010600030101010101" pitchFamily="2" charset="-122"/>
              </a:defRPr>
            </a:lvl3pPr>
            <a:lvl4pPr marL="1714500" indent="-342900" eaLnBrk="0" hangingPunct="0">
              <a:defRPr>
                <a:solidFill>
                  <a:schemeClr val="tx1"/>
                </a:solidFill>
                <a:latin typeface="Arial" panose="020B0604020202020204" pitchFamily="34" charset="0"/>
                <a:ea typeface="宋体" panose="02010600030101010101" pitchFamily="2" charset="-122"/>
              </a:defRPr>
            </a:lvl4pPr>
            <a:lvl5pPr marL="2171700" indent="-342900" eaLnBrk="0" hangingPunct="0">
              <a:defRPr>
                <a:solidFill>
                  <a:schemeClr val="tx1"/>
                </a:solidFill>
                <a:latin typeface="Arial" panose="020B0604020202020204" pitchFamily="34" charset="0"/>
                <a:ea typeface="宋体" panose="02010600030101010101" pitchFamily="2" charset="-122"/>
              </a:defRPr>
            </a:lvl5pPr>
            <a:lvl6pPr marL="26289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solidFill>
                  <a:srgbClr val="0000FF"/>
                </a:solidFill>
                <a:latin typeface="Times New Roman" panose="02020603050405020304" pitchFamily="18" charset="0"/>
              </a:rPr>
              <a:t>Choose the  correct answer.</a:t>
            </a:r>
          </a:p>
          <a:p>
            <a:pPr eaLnBrk="1" hangingPunct="1">
              <a:spcBef>
                <a:spcPct val="50000"/>
              </a:spcBef>
              <a:buFontTx/>
              <a:buAutoNum type="arabicPeriod"/>
            </a:pPr>
            <a:r>
              <a:rPr lang="en-US" altLang="zh-CN" sz="2800" b="1" dirty="0">
                <a:latin typeface="Times New Roman" panose="02020603050405020304" pitchFamily="18" charset="0"/>
              </a:rPr>
              <a:t>Bob and I are good friends, and we ___  interests with each other.</a:t>
            </a:r>
          </a:p>
          <a:p>
            <a:pPr eaLnBrk="1" hangingPunct="1">
              <a:spcBef>
                <a:spcPct val="50000"/>
              </a:spcBef>
            </a:pPr>
            <a:r>
              <a:rPr lang="en-US" altLang="zh-CN" sz="2800" b="1" dirty="0">
                <a:latin typeface="Times New Roman" panose="02020603050405020304" pitchFamily="18" charset="0"/>
              </a:rPr>
              <a:t>   A. like            B. hate         C. share          D. with</a:t>
            </a:r>
          </a:p>
          <a:p>
            <a:pPr eaLnBrk="1" hangingPunct="1">
              <a:spcBef>
                <a:spcPct val="50000"/>
              </a:spcBef>
            </a:pPr>
            <a:r>
              <a:rPr lang="en-US" altLang="zh-CN" sz="2800" b="1" dirty="0">
                <a:latin typeface="Times New Roman" panose="02020603050405020304" pitchFamily="18" charset="0"/>
              </a:rPr>
              <a:t>2. I  ___  play sports , but now I like it.</a:t>
            </a:r>
          </a:p>
          <a:p>
            <a:pPr eaLnBrk="1" hangingPunct="1">
              <a:spcBef>
                <a:spcPct val="50000"/>
              </a:spcBef>
            </a:pPr>
            <a:r>
              <a:rPr lang="en-US" altLang="zh-CN" sz="2800" b="1" dirty="0">
                <a:latin typeface="Times New Roman" panose="02020603050405020304" pitchFamily="18" charset="0"/>
              </a:rPr>
              <a:t>   A. am not used to              B. wasn’t used to </a:t>
            </a:r>
          </a:p>
          <a:p>
            <a:pPr eaLnBrk="1" hangingPunct="1">
              <a:spcBef>
                <a:spcPct val="50000"/>
              </a:spcBef>
            </a:pPr>
            <a:r>
              <a:rPr lang="en-US" altLang="zh-CN" sz="2800" b="1" dirty="0">
                <a:latin typeface="Times New Roman" panose="02020603050405020304" pitchFamily="18" charset="0"/>
              </a:rPr>
              <a:t>   C. didn’t use to                  D. don’t use to</a:t>
            </a:r>
          </a:p>
          <a:p>
            <a:pPr eaLnBrk="1" hangingPunct="1">
              <a:spcBef>
                <a:spcPct val="50000"/>
              </a:spcBef>
            </a:pPr>
            <a:r>
              <a:rPr lang="en-US" altLang="zh-CN" sz="2800" b="1" dirty="0">
                <a:latin typeface="Times New Roman" panose="02020603050405020304" pitchFamily="18" charset="0"/>
              </a:rPr>
              <a:t>3. When people are sick, hobbies can help them get ______ .</a:t>
            </a:r>
          </a:p>
          <a:p>
            <a:pPr eaLnBrk="1" hangingPunct="1">
              <a:spcBef>
                <a:spcPct val="50000"/>
              </a:spcBef>
            </a:pPr>
            <a:r>
              <a:rPr lang="en-US" altLang="zh-CN" sz="2800" b="1" dirty="0">
                <a:latin typeface="Times New Roman" panose="02020603050405020304" pitchFamily="18" charset="0"/>
              </a:rPr>
              <a:t>   A. good         B. nice          C. best            D. well</a:t>
            </a:r>
          </a:p>
        </p:txBody>
      </p:sp>
      <p:pic>
        <p:nvPicPr>
          <p:cNvPr id="44037" name="Picture 5" descr="图片10"/>
          <p:cNvPicPr>
            <a:picLocks noChangeAspect="1" noChangeArrowheads="1"/>
          </p:cNvPicPr>
          <p:nvPr/>
        </p:nvPicPr>
        <p:blipFill>
          <a:blip r:embed="rId3" cstate="email"/>
          <a:srcRect/>
          <a:stretch>
            <a:fillRect/>
          </a:stretch>
        </p:blipFill>
        <p:spPr bwMode="auto">
          <a:xfrm>
            <a:off x="4356100" y="1989138"/>
            <a:ext cx="593725" cy="431800"/>
          </a:xfrm>
          <a:prstGeom prst="rect">
            <a:avLst/>
          </a:prstGeom>
          <a:noFill/>
          <a:extLst>
            <a:ext uri="{909E8E84-426E-40DD-AFC4-6F175D3DCCD1}">
              <a14:hiddenFill xmlns:a14="http://schemas.microsoft.com/office/drawing/2010/main">
                <a:solidFill>
                  <a:srgbClr val="FFFFFF"/>
                </a:solidFill>
              </a14:hiddenFill>
            </a:ext>
          </a:extLst>
        </p:spPr>
      </p:pic>
      <p:pic>
        <p:nvPicPr>
          <p:cNvPr id="44038" name="Picture 6" descr="图片10"/>
          <p:cNvPicPr>
            <a:picLocks noChangeAspect="1" noChangeArrowheads="1"/>
          </p:cNvPicPr>
          <p:nvPr/>
        </p:nvPicPr>
        <p:blipFill>
          <a:blip r:embed="rId3" cstate="email"/>
          <a:srcRect/>
          <a:stretch>
            <a:fillRect/>
          </a:stretch>
        </p:blipFill>
        <p:spPr bwMode="auto">
          <a:xfrm>
            <a:off x="6443663" y="5661025"/>
            <a:ext cx="593725" cy="431800"/>
          </a:xfrm>
          <a:prstGeom prst="rect">
            <a:avLst/>
          </a:prstGeom>
          <a:noFill/>
          <a:extLst>
            <a:ext uri="{909E8E84-426E-40DD-AFC4-6F175D3DCCD1}">
              <a14:hiddenFill xmlns:a14="http://schemas.microsoft.com/office/drawing/2010/main">
                <a:solidFill>
                  <a:srgbClr val="FFFFFF"/>
                </a:solidFill>
              </a14:hiddenFill>
            </a:ext>
          </a:extLst>
        </p:spPr>
      </p:pic>
      <p:pic>
        <p:nvPicPr>
          <p:cNvPr id="44039" name="Picture 7" descr="图片10"/>
          <p:cNvPicPr>
            <a:picLocks noChangeAspect="1" noChangeArrowheads="1"/>
          </p:cNvPicPr>
          <p:nvPr/>
        </p:nvPicPr>
        <p:blipFill>
          <a:blip r:embed="rId3" cstate="email"/>
          <a:srcRect/>
          <a:stretch>
            <a:fillRect/>
          </a:stretch>
        </p:blipFill>
        <p:spPr bwMode="auto">
          <a:xfrm>
            <a:off x="395288" y="3933825"/>
            <a:ext cx="593725" cy="431800"/>
          </a:xfrm>
          <a:prstGeom prst="rect">
            <a:avLst/>
          </a:prstGeom>
          <a:noFill/>
          <a:extLst>
            <a:ext uri="{909E8E84-426E-40DD-AFC4-6F175D3DCCD1}">
              <a14:hiddenFill xmlns:a14="http://schemas.microsoft.com/office/drawing/2010/main">
                <a:solidFill>
                  <a:srgbClr val="FFFFFF"/>
                </a:solidFill>
              </a14:hiddenFill>
            </a:ext>
          </a:extLst>
        </p:spPr>
      </p:pic>
      <p:sp>
        <p:nvSpPr>
          <p:cNvPr id="44040" name="WordArt 8" descr="图片3"/>
          <p:cNvSpPr>
            <a:spLocks noChangeArrowheads="1" noChangeShapeType="1" noTextEdit="1"/>
          </p:cNvSpPr>
          <p:nvPr/>
        </p:nvSpPr>
        <p:spPr bwMode="auto">
          <a:xfrm>
            <a:off x="6659563" y="188913"/>
            <a:ext cx="1914525" cy="549275"/>
          </a:xfrm>
          <a:prstGeom prst="rect">
            <a:avLst/>
          </a:prstGeom>
        </p:spPr>
        <p:txBody>
          <a:bodyPr wrap="none" fromWordArt="1">
            <a:prstTxWarp prst="textPlain">
              <a:avLst>
                <a:gd name="adj" fmla="val 50000"/>
              </a:avLst>
            </a:prstTxWarp>
          </a:bodyPr>
          <a:lstStyle/>
          <a:p>
            <a:pPr algn="ctr"/>
            <a:r>
              <a:rPr lang="en-US" altLang="zh-CN" sz="4400" b="1" kern="10" dirty="0">
                <a:ln w="31750">
                  <a:solidFill>
                    <a:srgbClr val="FF0000"/>
                  </a:solidFill>
                  <a:round/>
                </a:ln>
                <a:blipFill dpi="0" rotWithShape="0">
                  <a:blip r:embed="rId4"/>
                  <a:srcRect/>
                  <a:stretch>
                    <a:fillRect/>
                  </a:stretch>
                </a:blipFill>
                <a:effectLst>
                  <a:outerShdw dist="35921" dir="2700000" algn="ctr" rotWithShape="0">
                    <a:srgbClr val="C0C0C0">
                      <a:alpha val="80000"/>
                    </a:srgbClr>
                  </a:outerShdw>
                </a:effectLst>
                <a:latin typeface="Comic Sans MS" panose="030F0702030302020204"/>
              </a:rPr>
              <a:t>Exercises</a:t>
            </a:r>
            <a:endParaRPr lang="zh-CN" altLang="en-US" sz="4400" b="1" kern="10" dirty="0">
              <a:ln w="31750">
                <a:solidFill>
                  <a:srgbClr val="FF0000"/>
                </a:solidFill>
                <a:round/>
              </a:ln>
              <a:blipFill dpi="0" rotWithShape="0">
                <a:blip r:embed="rId4"/>
                <a:srcRect/>
                <a:stretch>
                  <a:fillRect/>
                </a:stretch>
              </a:blipFill>
              <a:effectLst>
                <a:outerShdw dist="35921" dir="2700000" algn="ctr" rotWithShape="0">
                  <a:srgbClr val="C0C0C0">
                    <a:alpha val="80000"/>
                  </a:srgbClr>
                </a:outerShdw>
              </a:effectLst>
              <a:latin typeface="Comic Sans MS" panose="030F0702030302020204"/>
            </a:endParaRPr>
          </a:p>
        </p:txBody>
      </p:sp>
    </p:spTree>
  </p:cSld>
  <p:clrMapOvr>
    <a:masterClrMapping/>
  </p:clrMapOvr>
  <p:transition spd="med">
    <p:wheel spokes="3"/>
    <p:sndAc>
      <p:stSnd>
        <p:snd r:embed="rId2" name="No New Messag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diamond(in)">
                                      <p:cBhvr>
                                        <p:cTn id="7" dur="2000"/>
                                        <p:tgtEl>
                                          <p:spTgt spid="4403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4039"/>
                                        </p:tgtEl>
                                        <p:attrNameLst>
                                          <p:attrName>style.visibility</p:attrName>
                                        </p:attrNameLst>
                                      </p:cBhvr>
                                      <p:to>
                                        <p:strVal val="visible"/>
                                      </p:to>
                                    </p:set>
                                    <p:animEffect transition="in" filter="dissolve">
                                      <p:cBhvr>
                                        <p:cTn id="12" dur="500"/>
                                        <p:tgtEl>
                                          <p:spTgt spid="4403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4038"/>
                                        </p:tgtEl>
                                        <p:attrNameLst>
                                          <p:attrName>style.visibility</p:attrName>
                                        </p:attrNameLst>
                                      </p:cBhvr>
                                      <p:to>
                                        <p:strVal val="visible"/>
                                      </p:to>
                                    </p:set>
                                    <p:animEffect transition="in" filter="checkerboard(across)">
                                      <p:cBhvr>
                                        <p:cTn id="17" dur="5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rot="369253">
            <a:off x="468313" y="1341438"/>
            <a:ext cx="4392612" cy="1800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latin typeface="Comic Sans MS" panose="030F0702030302020204" pitchFamily="66" charset="0"/>
              </a:rPr>
              <a:t>Talk about your hobbies in the past according to  </a:t>
            </a:r>
          </a:p>
          <a:p>
            <a:pPr eaLnBrk="1" hangingPunct="1"/>
            <a:r>
              <a:rPr lang="en-US" altLang="zh-CN" sz="2800" b="1" dirty="0">
                <a:latin typeface="Comic Sans MS" panose="030F0702030302020204" pitchFamily="66" charset="0"/>
              </a:rPr>
              <a:t>the pictures and the example.</a:t>
            </a:r>
          </a:p>
        </p:txBody>
      </p:sp>
      <p:sp>
        <p:nvSpPr>
          <p:cNvPr id="10245" name="Text Box 5"/>
          <p:cNvSpPr txBox="1">
            <a:spLocks noChangeArrowheads="1"/>
          </p:cNvSpPr>
          <p:nvPr/>
        </p:nvSpPr>
        <p:spPr bwMode="auto">
          <a:xfrm rot="-663814">
            <a:off x="5148263" y="2565400"/>
            <a:ext cx="3487737" cy="2349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dirty="0">
                <a:latin typeface="Comic Sans MS" panose="030F0702030302020204" pitchFamily="66" charset="0"/>
                <a:ea typeface="隶书" panose="02010509060101010101" pitchFamily="49" charset="-122"/>
              </a:rPr>
              <a:t>Example:</a:t>
            </a:r>
            <a:r>
              <a:rPr lang="en-US" altLang="zh-CN" sz="3600" b="1" dirty="0">
                <a:solidFill>
                  <a:srgbClr val="9900CC"/>
                </a:solidFill>
                <a:latin typeface="Comic Sans MS" panose="030F0702030302020204" pitchFamily="66" charset="0"/>
                <a:ea typeface="隶书" panose="02010509060101010101" pitchFamily="49" charset="-122"/>
              </a:rPr>
              <a:t> </a:t>
            </a:r>
          </a:p>
          <a:p>
            <a:pPr eaLnBrk="1" hangingPunct="1"/>
            <a:r>
              <a:rPr lang="en-US" altLang="zh-CN" sz="2800" b="1" dirty="0">
                <a:solidFill>
                  <a:srgbClr val="9900CC"/>
                </a:solidFill>
                <a:latin typeface="Comic Sans MS" panose="030F0702030302020204" pitchFamily="66" charset="0"/>
                <a:ea typeface="方正舒体" panose="02010601030101010101" pitchFamily="2" charset="-122"/>
              </a:rPr>
              <a:t>I used to walk </a:t>
            </a:r>
          </a:p>
          <a:p>
            <a:pPr eaLnBrk="1" hangingPunct="1"/>
            <a:r>
              <a:rPr lang="en-US" altLang="zh-CN" sz="2800" b="1" dirty="0">
                <a:solidFill>
                  <a:srgbClr val="9900CC"/>
                </a:solidFill>
                <a:latin typeface="Comic Sans MS" panose="030F0702030302020204" pitchFamily="66" charset="0"/>
                <a:ea typeface="方正舒体" panose="02010601030101010101" pitchFamily="2" charset="-122"/>
              </a:rPr>
              <a:t>a pet dog, but I didn’t use to play sports.</a:t>
            </a:r>
          </a:p>
        </p:txBody>
      </p:sp>
      <p:pic>
        <p:nvPicPr>
          <p:cNvPr id="3076" name="Picture 7" descr="guitar"/>
          <p:cNvPicPr>
            <a:picLocks noChangeAspect="1" noChangeArrowheads="1" noCrop="1"/>
          </p:cNvPicPr>
          <p:nvPr/>
        </p:nvPicPr>
        <p:blipFill>
          <a:blip r:embed="rId4"/>
          <a:srcRect/>
          <a:stretch>
            <a:fillRect/>
          </a:stretch>
        </p:blipFill>
        <p:spPr bwMode="auto">
          <a:xfrm rot="364382">
            <a:off x="1403350" y="3644900"/>
            <a:ext cx="16811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WordArt 5" descr="图片7"/>
          <p:cNvSpPr>
            <a:spLocks noChangeArrowheads="1" noChangeShapeType="1" noTextEdit="1"/>
          </p:cNvSpPr>
          <p:nvPr/>
        </p:nvSpPr>
        <p:spPr bwMode="auto">
          <a:xfrm>
            <a:off x="2700338" y="260350"/>
            <a:ext cx="3311525" cy="647700"/>
          </a:xfrm>
          <a:prstGeom prst="rect">
            <a:avLst/>
          </a:prstGeom>
        </p:spPr>
        <p:txBody>
          <a:bodyPr wrap="none" fromWordArt="1">
            <a:prstTxWarp prst="textPlain">
              <a:avLst>
                <a:gd name="adj" fmla="val 50000"/>
              </a:avLst>
            </a:prstTxWarp>
          </a:bodyPr>
          <a:lstStyle/>
          <a:p>
            <a:pPr algn="ctr"/>
            <a:r>
              <a:rPr lang="en-US" altLang="zh-CN" sz="4400" b="1" kern="10" dirty="0">
                <a:ln w="31750">
                  <a:solidFill>
                    <a:srgbClr val="FF0000"/>
                  </a:solidFill>
                  <a:round/>
                </a:ln>
                <a:blipFill dpi="0" rotWithShape="0">
                  <a:blip r:embed="rId4"/>
                  <a:srcRect/>
                  <a:stretch>
                    <a:fillRect/>
                  </a:stretch>
                </a:blipFill>
                <a:effectLst>
                  <a:outerShdw dist="35921" dir="2700000" sy="50000" kx="2115830" algn="bl" rotWithShape="0">
                    <a:srgbClr val="C0C0C0">
                      <a:alpha val="80000"/>
                    </a:srgbClr>
                  </a:outerShdw>
                </a:effectLst>
                <a:latin typeface="Baskerville Old Face" panose="02020602080505020303"/>
              </a:rPr>
              <a:t>Practice</a:t>
            </a:r>
            <a:endParaRPr lang="zh-CN" altLang="en-US" sz="4400" b="1" kern="10" dirty="0">
              <a:ln w="31750">
                <a:solidFill>
                  <a:srgbClr val="FF0000"/>
                </a:solidFill>
                <a:round/>
              </a:ln>
              <a:blipFill dpi="0" rotWithShape="0">
                <a:blip r:embed="rId4"/>
                <a:srcRect/>
                <a:stretch>
                  <a:fillRect/>
                </a:stretch>
              </a:blipFill>
              <a:effectLst>
                <a:outerShdw dist="35921" dir="2700000" sy="50000" kx="2115830" algn="bl" rotWithShape="0">
                  <a:srgbClr val="C0C0C0">
                    <a:alpha val="80000"/>
                  </a:srgbClr>
                </a:outerShdw>
              </a:effectLst>
              <a:latin typeface="Baskerville Old Face" panose="02020602080505020303"/>
            </a:endParaRPr>
          </a:p>
        </p:txBody>
      </p:sp>
    </p:spTree>
  </p:cSld>
  <p:clrMapOvr>
    <a:masterClrMapping/>
  </p:clrMapOvr>
  <p:transition spd="med">
    <p:wheel spokes="3"/>
    <p:sndAc>
      <p:stSnd>
        <p:snd r:embed="rId2" name="No New Messag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blinds(horizontal)">
                                      <p:cBhvr>
                                        <p:cTn id="7" dur="500"/>
                                        <p:tgtEl>
                                          <p:spTgt spid="1024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Open.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5">
                                            <p:txEl>
                                              <p:pRg st="1" end="1"/>
                                            </p:txEl>
                                          </p:spTgt>
                                        </p:tgtEl>
                                        <p:attrNameLst>
                                          <p:attrName>style.visibility</p:attrName>
                                        </p:attrNameLst>
                                      </p:cBhvr>
                                      <p:to>
                                        <p:strVal val="visible"/>
                                      </p:to>
                                    </p:set>
                                    <p:animEffect transition="in" filter="blinds(horizontal)">
                                      <p:cBhvr>
                                        <p:cTn id="12" dur="500"/>
                                        <p:tgtEl>
                                          <p:spTgt spid="1024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Open.wav"/>
                                        </p:tgtEl>
                                      </p:cMediaNode>
                                    </p:audio>
                                  </p:subTnLst>
                                </p:cTn>
                              </p:par>
                              <p:par>
                                <p:cTn id="13" presetID="3" presetClass="entr" presetSubtype="10" fill="hold" nodeType="withEffect">
                                  <p:stCondLst>
                                    <p:cond delay="0"/>
                                  </p:stCondLst>
                                  <p:childTnLst>
                                    <p:set>
                                      <p:cBhvr>
                                        <p:cTn id="14" dur="1" fill="hold">
                                          <p:stCondLst>
                                            <p:cond delay="0"/>
                                          </p:stCondLst>
                                        </p:cTn>
                                        <p:tgtEl>
                                          <p:spTgt spid="10245">
                                            <p:txEl>
                                              <p:pRg st="2" end="2"/>
                                            </p:txEl>
                                          </p:spTgt>
                                        </p:tgtEl>
                                        <p:attrNameLst>
                                          <p:attrName>style.visibility</p:attrName>
                                        </p:attrNameLst>
                                      </p:cBhvr>
                                      <p:to>
                                        <p:strVal val="visible"/>
                                      </p:to>
                                    </p:set>
                                    <p:animEffect transition="in" filter="blinds(horizontal)">
                                      <p:cBhvr>
                                        <p:cTn id="15" dur="500"/>
                                        <p:tgtEl>
                                          <p:spTgt spid="10245">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Op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4"/>
          <p:cNvSpPr>
            <a:spLocks noChangeArrowheads="1" noChangeShapeType="1" noTextEdit="1"/>
          </p:cNvSpPr>
          <p:nvPr/>
        </p:nvSpPr>
        <p:spPr bwMode="auto">
          <a:xfrm>
            <a:off x="323850" y="188913"/>
            <a:ext cx="2143125" cy="1028700"/>
          </a:xfrm>
          <a:prstGeom prst="rect">
            <a:avLst/>
          </a:prstGeom>
        </p:spPr>
        <p:txBody>
          <a:bodyPr wrap="none" fromWordArt="1">
            <a:prstTxWarp prst="textWave1">
              <a:avLst>
                <a:gd name="adj1" fmla="val 13005"/>
                <a:gd name="adj2" fmla="val 0"/>
              </a:avLst>
            </a:prstTxWarp>
          </a:bodyPr>
          <a:lstStyle/>
          <a:p>
            <a:pPr algn="ctr"/>
            <a:r>
              <a:rPr lang="en-US" altLang="zh-CN" sz="3600" b="1" kern="10" dirty="0">
                <a:ln w="25400">
                  <a:solidFill>
                    <a:srgbClr val="FF0000"/>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Comic Sans MS" panose="030F0702030302020204"/>
              </a:rPr>
              <a:t>summary</a:t>
            </a:r>
            <a:endParaRPr lang="zh-CN" altLang="en-US" sz="3600" b="1" kern="10" dirty="0">
              <a:ln w="25400">
                <a:solidFill>
                  <a:srgbClr val="FF0000"/>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Comic Sans MS" panose="030F0702030302020204"/>
            </a:endParaRPr>
          </a:p>
        </p:txBody>
      </p:sp>
      <p:sp>
        <p:nvSpPr>
          <p:cNvPr id="17415" name="Text Box 7"/>
          <p:cNvSpPr txBox="1">
            <a:spLocks noChangeArrowheads="1"/>
          </p:cNvSpPr>
          <p:nvPr/>
        </p:nvSpPr>
        <p:spPr bwMode="auto">
          <a:xfrm>
            <a:off x="611188" y="1700213"/>
            <a:ext cx="4752975"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dirty="0"/>
              <a:t>I know some phrase :</a:t>
            </a:r>
          </a:p>
          <a:p>
            <a:pPr>
              <a:spcBef>
                <a:spcPct val="50000"/>
              </a:spcBef>
            </a:pPr>
            <a:r>
              <a:rPr lang="en-US" altLang="zh-CN" sz="3200" b="1" dirty="0"/>
              <a:t> </a:t>
            </a:r>
            <a:r>
              <a:rPr lang="en-US" altLang="zh-CN" sz="3200" b="1" dirty="0">
                <a:solidFill>
                  <a:srgbClr val="0000FF"/>
                </a:solidFill>
              </a:rPr>
              <a:t>start with  </a:t>
            </a:r>
          </a:p>
          <a:p>
            <a:pPr>
              <a:spcBef>
                <a:spcPct val="50000"/>
              </a:spcBef>
            </a:pPr>
            <a:r>
              <a:rPr lang="en-US" altLang="zh-CN" sz="3200" b="1" dirty="0">
                <a:solidFill>
                  <a:srgbClr val="0000FF"/>
                </a:solidFill>
              </a:rPr>
              <a:t> need … to do…</a:t>
            </a:r>
          </a:p>
          <a:p>
            <a:pPr>
              <a:spcBef>
                <a:spcPct val="50000"/>
              </a:spcBef>
            </a:pPr>
            <a:r>
              <a:rPr lang="en-US" altLang="zh-CN" sz="3200" b="1" dirty="0">
                <a:solidFill>
                  <a:srgbClr val="0000FF"/>
                </a:solidFill>
              </a:rPr>
              <a:t> share … with …</a:t>
            </a:r>
          </a:p>
        </p:txBody>
      </p:sp>
      <p:sp>
        <p:nvSpPr>
          <p:cNvPr id="17416" name="Text Box 8"/>
          <p:cNvSpPr txBox="1">
            <a:spLocks noChangeArrowheads="1"/>
          </p:cNvSpPr>
          <p:nvPr/>
        </p:nvSpPr>
        <p:spPr bwMode="auto">
          <a:xfrm>
            <a:off x="684213" y="4724400"/>
            <a:ext cx="7343775"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dirty="0">
                <a:latin typeface="Comic Sans MS" panose="030F0702030302020204" pitchFamily="66" charset="0"/>
              </a:rPr>
              <a:t>I know how to make a scrapbook.</a:t>
            </a:r>
          </a:p>
          <a:p>
            <a:pPr>
              <a:spcBef>
                <a:spcPct val="50000"/>
              </a:spcBef>
            </a:pPr>
            <a:r>
              <a:rPr lang="en-US" altLang="zh-CN" sz="2800" b="1" dirty="0">
                <a:latin typeface="Comic Sans MS" panose="030F0702030302020204" pitchFamily="66" charset="0"/>
              </a:rPr>
              <a:t>First</a:t>
            </a:r>
            <a:r>
              <a:rPr lang="zh-CN" altLang="en-US" sz="2800" b="1" dirty="0">
                <a:latin typeface="Comic Sans MS" panose="030F0702030302020204" pitchFamily="66" charset="0"/>
              </a:rPr>
              <a:t>，</a:t>
            </a:r>
            <a:r>
              <a:rPr lang="en-US" altLang="zh-CN" sz="2800" b="1" dirty="0">
                <a:latin typeface="Comic Sans MS" panose="030F0702030302020204" pitchFamily="66" charset="0"/>
              </a:rPr>
              <a:t>… Second</a:t>
            </a:r>
            <a:r>
              <a:rPr lang="zh-CN" altLang="en-US" sz="2800" b="1" dirty="0">
                <a:latin typeface="Comic Sans MS" panose="030F0702030302020204" pitchFamily="66" charset="0"/>
              </a:rPr>
              <a:t>，</a:t>
            </a:r>
            <a:r>
              <a:rPr lang="en-US" altLang="zh-CN" sz="2800" b="1" dirty="0">
                <a:latin typeface="Comic Sans MS" panose="030F0702030302020204" pitchFamily="66" charset="0"/>
              </a:rPr>
              <a:t>… Third</a:t>
            </a:r>
            <a:r>
              <a:rPr lang="zh-CN" altLang="en-US" sz="2800" b="1" dirty="0">
                <a:latin typeface="Comic Sans MS" panose="030F0702030302020204" pitchFamily="66" charset="0"/>
              </a:rPr>
              <a:t>，</a:t>
            </a:r>
            <a:r>
              <a:rPr lang="en-US" altLang="zh-CN" sz="2800" b="1" dirty="0">
                <a:latin typeface="Comic Sans MS" panose="030F0702030302020204" pitchFamily="66" charset="0"/>
              </a:rPr>
              <a:t>…</a:t>
            </a:r>
          </a:p>
        </p:txBody>
      </p:sp>
    </p:spTree>
  </p:cSld>
  <p:clrMapOvr>
    <a:masterClrMapping/>
  </p:clrMapOvr>
  <p:transition spd="med">
    <p:wheel spokes="3"/>
    <p:sndAc>
      <p:stSnd>
        <p:snd r:embed="rId2" name="No New Messag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WordArt 6"/>
          <p:cNvSpPr>
            <a:spLocks noChangeArrowheads="1" noChangeShapeType="1" noTextEdit="1"/>
          </p:cNvSpPr>
          <p:nvPr/>
        </p:nvSpPr>
        <p:spPr bwMode="auto">
          <a:xfrm>
            <a:off x="3635375" y="188913"/>
            <a:ext cx="2952750" cy="609600"/>
          </a:xfrm>
          <a:prstGeom prst="rect">
            <a:avLst/>
          </a:prstGeom>
        </p:spPr>
        <p:txBody>
          <a:bodyPr wrap="none" fromWordArt="1">
            <a:prstTxWarp prst="textInflateTop">
              <a:avLst>
                <a:gd name="adj" fmla="val 31917"/>
              </a:avLst>
            </a:prstTxWarp>
          </a:bodyPr>
          <a:lstStyle/>
          <a:p>
            <a:pPr algn="ctr"/>
            <a:r>
              <a:rPr lang="en-US" altLang="zh-CN" sz="3600" b="1" kern="10" dirty="0">
                <a:ln w="28575">
                  <a:solidFill>
                    <a:srgbClr val="FF0000"/>
                  </a:solidFill>
                  <a:round/>
                </a:ln>
                <a:solidFill>
                  <a:srgbClr val="00FF00"/>
                </a:solidFill>
                <a:latin typeface="宋体" panose="02010600030101010101" pitchFamily="2" charset="-122"/>
                <a:ea typeface="宋体" panose="02010600030101010101" pitchFamily="2" charset="-122"/>
              </a:rPr>
              <a:t>Homework</a:t>
            </a:r>
            <a:endParaRPr lang="zh-CN" altLang="en-US" sz="3600" b="1" kern="10" dirty="0">
              <a:ln w="28575">
                <a:solidFill>
                  <a:srgbClr val="FF0000"/>
                </a:solidFill>
                <a:round/>
              </a:ln>
              <a:solidFill>
                <a:srgbClr val="00FF00"/>
              </a:solidFill>
              <a:latin typeface="宋体" panose="02010600030101010101" pitchFamily="2" charset="-122"/>
              <a:ea typeface="宋体" panose="02010600030101010101" pitchFamily="2" charset="-122"/>
            </a:endParaRPr>
          </a:p>
        </p:txBody>
      </p:sp>
      <p:sp>
        <p:nvSpPr>
          <p:cNvPr id="19462" name="Text Box 6"/>
          <p:cNvSpPr txBox="1">
            <a:spLocks noChangeArrowheads="1"/>
          </p:cNvSpPr>
          <p:nvPr/>
        </p:nvSpPr>
        <p:spPr bwMode="auto">
          <a:xfrm>
            <a:off x="1116013" y="1916113"/>
            <a:ext cx="6985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800100" indent="-342900" eaLnBrk="0" hangingPunct="0">
              <a:defRPr>
                <a:solidFill>
                  <a:schemeClr val="tx1"/>
                </a:solidFill>
                <a:latin typeface="Arial" panose="020B0604020202020204" pitchFamily="34" charset="0"/>
                <a:ea typeface="宋体" panose="02010600030101010101" pitchFamily="2" charset="-122"/>
              </a:defRPr>
            </a:lvl2pPr>
            <a:lvl3pPr marL="1257300" indent="-342900" eaLnBrk="0" hangingPunct="0">
              <a:defRPr>
                <a:solidFill>
                  <a:schemeClr val="tx1"/>
                </a:solidFill>
                <a:latin typeface="Arial" panose="020B0604020202020204" pitchFamily="34" charset="0"/>
                <a:ea typeface="宋体" panose="02010600030101010101" pitchFamily="2" charset="-122"/>
              </a:defRPr>
            </a:lvl3pPr>
            <a:lvl4pPr marL="1714500" indent="-342900" eaLnBrk="0" hangingPunct="0">
              <a:defRPr>
                <a:solidFill>
                  <a:schemeClr val="tx1"/>
                </a:solidFill>
                <a:latin typeface="Arial" panose="020B0604020202020204" pitchFamily="34" charset="0"/>
                <a:ea typeface="宋体" panose="02010600030101010101" pitchFamily="2" charset="-122"/>
              </a:defRPr>
            </a:lvl4pPr>
            <a:lvl5pPr marL="2171700" indent="-342900" eaLnBrk="0" hangingPunct="0">
              <a:defRPr>
                <a:solidFill>
                  <a:schemeClr val="tx1"/>
                </a:solidFill>
                <a:latin typeface="Arial" panose="020B0604020202020204" pitchFamily="34" charset="0"/>
                <a:ea typeface="宋体" panose="02010600030101010101" pitchFamily="2" charset="-122"/>
              </a:defRPr>
            </a:lvl5pPr>
            <a:lvl6pPr marL="26289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AutoNum type="arabicPeriod"/>
            </a:pPr>
            <a:r>
              <a:rPr lang="en-US" altLang="zh-CN" sz="3200" b="1" dirty="0">
                <a:solidFill>
                  <a:srgbClr val="0000FF"/>
                </a:solidFill>
                <a:latin typeface="Comic Sans MS" panose="030F0702030302020204" pitchFamily="66" charset="0"/>
              </a:rPr>
              <a:t> Read 1a, and try to retell the passage.</a:t>
            </a:r>
          </a:p>
          <a:p>
            <a:pPr eaLnBrk="1" hangingPunct="1">
              <a:spcBef>
                <a:spcPct val="50000"/>
              </a:spcBef>
              <a:buFontTx/>
              <a:buAutoNum type="arabicPeriod"/>
            </a:pPr>
            <a:r>
              <a:rPr lang="en-US" altLang="zh-CN" sz="3200" b="1" dirty="0">
                <a:solidFill>
                  <a:srgbClr val="0000FF"/>
                </a:solidFill>
                <a:latin typeface="Comic Sans MS" panose="030F0702030302020204" pitchFamily="66" charset="0"/>
              </a:rPr>
              <a:t> Make a scrapbook in your free time.</a:t>
            </a:r>
          </a:p>
        </p:txBody>
      </p:sp>
    </p:spTree>
  </p:cSld>
  <p:clrMapOvr>
    <a:masterClrMapping/>
  </p:clrMapOvr>
  <p:transition spd="med">
    <p:wheel spokes="3"/>
    <p:sndAc>
      <p:stSnd>
        <p:snd r:embed="rId2" name="No New Messag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1447800" y="990600"/>
            <a:ext cx="6858000" cy="4751388"/>
            <a:chOff x="35" y="164"/>
            <a:chExt cx="5488" cy="4156"/>
          </a:xfrm>
        </p:grpSpPr>
        <p:pic>
          <p:nvPicPr>
            <p:cNvPr id="49155" name="Picture 4" descr="j0222814[1]"/>
            <p:cNvPicPr>
              <a:picLocks noChangeAspect="1" noChangeArrowheads="1"/>
            </p:cNvPicPr>
            <p:nvPr/>
          </p:nvPicPr>
          <p:blipFill>
            <a:blip r:embed="rId3" cstate="email"/>
            <a:srcRect/>
            <a:stretch>
              <a:fillRect/>
            </a:stretch>
          </p:blipFill>
          <p:spPr bwMode="auto">
            <a:xfrm>
              <a:off x="35" y="164"/>
              <a:ext cx="3875" cy="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5" descr="SO01589_[1]"/>
            <p:cNvPicPr>
              <a:picLocks noChangeAspect="1" noChangeArrowheads="1"/>
            </p:cNvPicPr>
            <p:nvPr/>
          </p:nvPicPr>
          <p:blipFill>
            <a:blip r:embed="rId4" cstate="email"/>
            <a:srcRect/>
            <a:stretch>
              <a:fillRect/>
            </a:stretch>
          </p:blipFill>
          <p:spPr bwMode="auto">
            <a:xfrm rot="767238">
              <a:off x="3288" y="336"/>
              <a:ext cx="2235" cy="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wheel spokes="3"/>
    <p:sndAc>
      <p:stSnd>
        <p:snd r:embed="rId2" name="No New Messag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0071217202941732_2"/>
          <p:cNvPicPr>
            <a:picLocks noChangeAspect="1" noChangeArrowheads="1"/>
          </p:cNvPicPr>
          <p:nvPr/>
        </p:nvPicPr>
        <p:blipFill>
          <a:blip r:embed="rId3" cstate="email"/>
          <a:srcRect l="-1907"/>
          <a:stretch>
            <a:fillRect/>
          </a:stretch>
        </p:blipFill>
        <p:spPr bwMode="auto">
          <a:xfrm>
            <a:off x="323850" y="309563"/>
            <a:ext cx="3960813"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bjwwlmgd080311018"/>
          <p:cNvPicPr>
            <a:picLocks noChangeAspect="1" noChangeArrowheads="1"/>
          </p:cNvPicPr>
          <p:nvPr/>
        </p:nvPicPr>
        <p:blipFill>
          <a:blip r:embed="rId4" cstate="email"/>
          <a:srcRect/>
          <a:stretch>
            <a:fillRect/>
          </a:stretch>
        </p:blipFill>
        <p:spPr bwMode="auto">
          <a:xfrm>
            <a:off x="4716463" y="260350"/>
            <a:ext cx="36734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4-023"/>
          <p:cNvPicPr>
            <a:picLocks noChangeAspect="1" noChangeArrowheads="1"/>
          </p:cNvPicPr>
          <p:nvPr/>
        </p:nvPicPr>
        <p:blipFill>
          <a:blip r:embed="rId5" cstate="email"/>
          <a:srcRect/>
          <a:stretch>
            <a:fillRect/>
          </a:stretch>
        </p:blipFill>
        <p:spPr bwMode="auto">
          <a:xfrm>
            <a:off x="539750" y="3429000"/>
            <a:ext cx="3744913"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U397P6T12D3567567F44DT20080331103756"/>
          <p:cNvPicPr>
            <a:picLocks noChangeAspect="1" noChangeArrowheads="1"/>
          </p:cNvPicPr>
          <p:nvPr/>
        </p:nvPicPr>
        <p:blipFill>
          <a:blip r:embed="rId6" cstate="email"/>
          <a:srcRect/>
          <a:stretch>
            <a:fillRect/>
          </a:stretch>
        </p:blipFill>
        <p:spPr bwMode="auto">
          <a:xfrm>
            <a:off x="4716463" y="3429000"/>
            <a:ext cx="374332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6"/>
          <p:cNvSpPr txBox="1">
            <a:spLocks noChangeArrowheads="1"/>
          </p:cNvSpPr>
          <p:nvPr/>
        </p:nvSpPr>
        <p:spPr bwMode="auto">
          <a:xfrm>
            <a:off x="1187450" y="2924175"/>
            <a:ext cx="2344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t>walk a pet dog</a:t>
            </a:r>
            <a:r>
              <a:rPr lang="en-US" altLang="zh-CN"/>
              <a:t> </a:t>
            </a:r>
          </a:p>
        </p:txBody>
      </p:sp>
      <p:sp>
        <p:nvSpPr>
          <p:cNvPr id="4103" name="Text Box 7"/>
          <p:cNvSpPr txBox="1">
            <a:spLocks noChangeArrowheads="1"/>
          </p:cNvSpPr>
          <p:nvPr/>
        </p:nvSpPr>
        <p:spPr bwMode="auto">
          <a:xfrm>
            <a:off x="5580063" y="2924175"/>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t>fly a kite</a:t>
            </a:r>
          </a:p>
        </p:txBody>
      </p:sp>
      <p:sp>
        <p:nvSpPr>
          <p:cNvPr id="4104" name="Text Box 8"/>
          <p:cNvSpPr txBox="1">
            <a:spLocks noChangeArrowheads="1"/>
          </p:cNvSpPr>
          <p:nvPr/>
        </p:nvSpPr>
        <p:spPr bwMode="auto">
          <a:xfrm>
            <a:off x="1042988" y="6237288"/>
            <a:ext cx="2603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t>climb mountains</a:t>
            </a:r>
          </a:p>
        </p:txBody>
      </p:sp>
      <p:sp>
        <p:nvSpPr>
          <p:cNvPr id="4105" name="Text Box 9"/>
          <p:cNvSpPr txBox="1">
            <a:spLocks noChangeArrowheads="1"/>
          </p:cNvSpPr>
          <p:nvPr/>
        </p:nvSpPr>
        <p:spPr bwMode="auto">
          <a:xfrm>
            <a:off x="5795963" y="6237288"/>
            <a:ext cx="94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t>swim</a:t>
            </a:r>
          </a:p>
        </p:txBody>
      </p:sp>
    </p:spTree>
  </p:cSld>
  <p:clrMapOvr>
    <a:masterClrMapping/>
  </p:clrMapOvr>
  <p:transition spd="med">
    <p:wheel spokes="3"/>
    <p:sndAc>
      <p:stSnd>
        <p:snd r:embed="rId2" name="No New Messag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743075" y="3160713"/>
            <a:ext cx="24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 </a:t>
            </a:r>
          </a:p>
        </p:txBody>
      </p:sp>
      <p:pic>
        <p:nvPicPr>
          <p:cNvPr id="5124" name="Picture 4" descr="20066293342634"/>
          <p:cNvPicPr>
            <a:picLocks noChangeAspect="1" noChangeArrowheads="1"/>
          </p:cNvPicPr>
          <p:nvPr/>
        </p:nvPicPr>
        <p:blipFill>
          <a:blip r:embed="rId3" cstate="email"/>
          <a:srcRect/>
          <a:stretch>
            <a:fillRect/>
          </a:stretch>
        </p:blipFill>
        <p:spPr bwMode="auto">
          <a:xfrm>
            <a:off x="5003800" y="3429000"/>
            <a:ext cx="338455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20080905_b00cbb1b446640e6734bvNfP8zE9dlK7"/>
          <p:cNvPicPr>
            <a:picLocks noChangeAspect="1" noChangeArrowheads="1"/>
          </p:cNvPicPr>
          <p:nvPr/>
        </p:nvPicPr>
        <p:blipFill>
          <a:blip r:embed="rId4" cstate="email"/>
          <a:srcRect/>
          <a:stretch>
            <a:fillRect/>
          </a:stretch>
        </p:blipFill>
        <p:spPr bwMode="auto">
          <a:xfrm>
            <a:off x="900113" y="188913"/>
            <a:ext cx="3168650"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images"/>
          <p:cNvPicPr>
            <a:picLocks noChangeAspect="1" noChangeArrowheads="1"/>
          </p:cNvPicPr>
          <p:nvPr/>
        </p:nvPicPr>
        <p:blipFill>
          <a:blip r:embed="rId5" cstate="email"/>
          <a:srcRect/>
          <a:stretch>
            <a:fillRect/>
          </a:stretch>
        </p:blipFill>
        <p:spPr bwMode="auto">
          <a:xfrm>
            <a:off x="4932363" y="188913"/>
            <a:ext cx="331152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7"/>
          <p:cNvSpPr txBox="1">
            <a:spLocks noChangeArrowheads="1"/>
          </p:cNvSpPr>
          <p:nvPr/>
        </p:nvSpPr>
        <p:spPr bwMode="auto">
          <a:xfrm>
            <a:off x="1258888" y="2781300"/>
            <a:ext cx="2327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Comic Sans MS" panose="030F0702030302020204" pitchFamily="66" charset="0"/>
              </a:rPr>
              <a:t>listen to music</a:t>
            </a:r>
          </a:p>
        </p:txBody>
      </p:sp>
      <p:sp>
        <p:nvSpPr>
          <p:cNvPr id="5128" name="Text Box 8"/>
          <p:cNvSpPr txBox="1">
            <a:spLocks noChangeArrowheads="1"/>
          </p:cNvSpPr>
          <p:nvPr/>
        </p:nvSpPr>
        <p:spPr bwMode="auto">
          <a:xfrm>
            <a:off x="5795963" y="2708275"/>
            <a:ext cx="170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Comic Sans MS" panose="030F0702030302020204" pitchFamily="66" charset="0"/>
              </a:rPr>
              <a:t>play chess</a:t>
            </a:r>
          </a:p>
        </p:txBody>
      </p:sp>
      <p:sp>
        <p:nvSpPr>
          <p:cNvPr id="5129" name="Text Box 9"/>
          <p:cNvSpPr txBox="1">
            <a:spLocks noChangeArrowheads="1"/>
          </p:cNvSpPr>
          <p:nvPr/>
        </p:nvSpPr>
        <p:spPr bwMode="auto">
          <a:xfrm>
            <a:off x="1258888" y="6237288"/>
            <a:ext cx="227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Comic Sans MS" panose="030F0702030302020204" pitchFamily="66" charset="0"/>
              </a:rPr>
              <a:t>collect stamps</a:t>
            </a:r>
          </a:p>
        </p:txBody>
      </p:sp>
      <p:sp>
        <p:nvSpPr>
          <p:cNvPr id="5130" name="Text Box 10"/>
          <p:cNvSpPr txBox="1">
            <a:spLocks noChangeArrowheads="1"/>
          </p:cNvSpPr>
          <p:nvPr/>
        </p:nvSpPr>
        <p:spPr bwMode="auto">
          <a:xfrm>
            <a:off x="5795963" y="6165850"/>
            <a:ext cx="2224087"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Comic Sans MS" panose="030F0702030302020204" pitchFamily="66" charset="0"/>
              </a:rPr>
              <a:t>water flowers</a:t>
            </a:r>
          </a:p>
        </p:txBody>
      </p:sp>
      <p:pic>
        <p:nvPicPr>
          <p:cNvPr id="5134" name="Picture 14" descr="1215162203"/>
          <p:cNvPicPr>
            <a:picLocks noChangeAspect="1" noChangeArrowheads="1"/>
          </p:cNvPicPr>
          <p:nvPr/>
        </p:nvPicPr>
        <p:blipFill>
          <a:blip r:embed="rId6" cstate="email"/>
          <a:srcRect/>
          <a:stretch>
            <a:fillRect/>
          </a:stretch>
        </p:blipFill>
        <p:spPr bwMode="auto">
          <a:xfrm>
            <a:off x="971550" y="3357563"/>
            <a:ext cx="2952750" cy="2663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heel spokes="3"/>
    <p:sndAc>
      <p:stSnd>
        <p:snd r:embed="rId2" name="No New Messag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026" descr="57-1a-3"/>
          <p:cNvPicPr>
            <a:picLocks noChangeAspect="1" noChangeArrowheads="1"/>
          </p:cNvPicPr>
          <p:nvPr/>
        </p:nvPicPr>
        <p:blipFill>
          <a:blip r:embed="rId3" cstate="email"/>
          <a:srcRect/>
          <a:stretch>
            <a:fillRect/>
          </a:stretch>
        </p:blipFill>
        <p:spPr bwMode="auto">
          <a:xfrm>
            <a:off x="2195513" y="1281113"/>
            <a:ext cx="3889375" cy="2600325"/>
          </a:xfrm>
          <a:prstGeom prst="rect">
            <a:avLst/>
          </a:prstGeom>
          <a:noFill/>
          <a:extLst>
            <a:ext uri="{909E8E84-426E-40DD-AFC4-6F175D3DCCD1}">
              <a14:hiddenFill xmlns:a14="http://schemas.microsoft.com/office/drawing/2010/main">
                <a:solidFill>
                  <a:srgbClr val="FFFFFF"/>
                </a:solidFill>
              </a14:hiddenFill>
            </a:ext>
          </a:extLst>
        </p:spPr>
      </p:pic>
      <p:sp>
        <p:nvSpPr>
          <p:cNvPr id="51203" name="Text Box 1027"/>
          <p:cNvSpPr txBox="1">
            <a:spLocks noChangeArrowheads="1"/>
          </p:cNvSpPr>
          <p:nvPr/>
        </p:nvSpPr>
        <p:spPr bwMode="auto">
          <a:xfrm>
            <a:off x="395288" y="404813"/>
            <a:ext cx="84248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600" b="1" dirty="0"/>
              <a:t>Do you know what kind of book it is ?</a:t>
            </a:r>
          </a:p>
        </p:txBody>
      </p:sp>
      <p:sp>
        <p:nvSpPr>
          <p:cNvPr id="51204" name="WordArt 1028"/>
          <p:cNvSpPr>
            <a:spLocks noChangeArrowheads="1" noChangeShapeType="1" noTextEdit="1"/>
          </p:cNvSpPr>
          <p:nvPr/>
        </p:nvSpPr>
        <p:spPr bwMode="auto">
          <a:xfrm>
            <a:off x="2195513" y="4076700"/>
            <a:ext cx="3887787" cy="685800"/>
          </a:xfrm>
          <a:prstGeom prst="rect">
            <a:avLst/>
          </a:prstGeom>
        </p:spPr>
        <p:txBody>
          <a:bodyPr wrap="none" fromWordArt="1">
            <a:prstTxWarp prst="textPlain">
              <a:avLst>
                <a:gd name="adj" fmla="val 50000"/>
              </a:avLst>
            </a:prstTxWarp>
          </a:bodyPr>
          <a:lstStyle/>
          <a:p>
            <a:pPr algn="ctr"/>
            <a:r>
              <a:rPr lang="en-US" altLang="zh-CN" sz="4400" b="1" kern="10">
                <a:ln w="28575">
                  <a:solidFill>
                    <a:srgbClr val="FF0000"/>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Book Antiqua" panose="02040602050305030304"/>
              </a:rPr>
              <a:t> A scrapbook .</a:t>
            </a:r>
            <a:endParaRPr lang="zh-CN" altLang="en-US" sz="4400" b="1" kern="10">
              <a:ln w="28575">
                <a:solidFill>
                  <a:srgbClr val="FF0000"/>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Book Antiqua" panose="02040602050305030304"/>
            </a:endParaRPr>
          </a:p>
        </p:txBody>
      </p:sp>
      <p:sp>
        <p:nvSpPr>
          <p:cNvPr id="51205" name="Text Box 1029"/>
          <p:cNvSpPr txBox="1">
            <a:spLocks noChangeArrowheads="1"/>
          </p:cNvSpPr>
          <p:nvPr/>
        </p:nvSpPr>
        <p:spPr bwMode="auto">
          <a:xfrm>
            <a:off x="755650" y="5229225"/>
            <a:ext cx="61928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dirty="0">
                <a:latin typeface="Arial Black" panose="020B0A04020102020204" pitchFamily="34" charset="0"/>
              </a:rPr>
              <a:t>Let’s learn how to make a scrapbook.</a:t>
            </a:r>
          </a:p>
        </p:txBody>
      </p:sp>
      <p:sp>
        <p:nvSpPr>
          <p:cNvPr id="51206" name="AutoShape 1030"/>
          <p:cNvSpPr/>
          <p:nvPr/>
        </p:nvSpPr>
        <p:spPr bwMode="auto">
          <a:xfrm>
            <a:off x="7096125" y="2378075"/>
            <a:ext cx="1652588" cy="609600"/>
          </a:xfrm>
          <a:prstGeom prst="borderCallout1">
            <a:avLst>
              <a:gd name="adj1" fmla="val 18750"/>
              <a:gd name="adj2" fmla="val -4611"/>
              <a:gd name="adj3" fmla="val 303125"/>
              <a:gd name="adj4" fmla="val -74352"/>
            </a:avLst>
          </a:prstGeom>
          <a:solidFill>
            <a:srgbClr val="FFFF99"/>
          </a:solidFill>
          <a:ln w="28575">
            <a:solidFill>
              <a:srgbClr val="CC3399"/>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2800" b="1"/>
              <a:t>剪贴簿</a:t>
            </a:r>
          </a:p>
        </p:txBody>
      </p:sp>
    </p:spTree>
  </p:cSld>
  <p:clrMapOvr>
    <a:masterClrMapping/>
  </p:clrMapOvr>
  <p:transition spd="med">
    <p:wheel spokes="3"/>
    <p:sndAc>
      <p:stSnd>
        <p:snd r:embed="rId2" name="No New Messag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dissolve">
                                      <p:cBhvr>
                                        <p:cTn id="7" dur="500"/>
                                        <p:tgtEl>
                                          <p:spTgt spid="5120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06"/>
                                        </p:tgtEl>
                                        <p:attrNameLst>
                                          <p:attrName>style.visibility</p:attrName>
                                        </p:attrNameLst>
                                      </p:cBhvr>
                                      <p:to>
                                        <p:strVal val="visible"/>
                                      </p:to>
                                    </p:set>
                                    <p:animEffect transition="in" filter="box(in)">
                                      <p:cBhvr>
                                        <p:cTn id="12" dur="500"/>
                                        <p:tgtEl>
                                          <p:spTgt spid="5120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1205"/>
                                        </p:tgtEl>
                                        <p:attrNameLst>
                                          <p:attrName>style.visibility</p:attrName>
                                        </p:attrNameLst>
                                      </p:cBhvr>
                                      <p:to>
                                        <p:strVal val="visible"/>
                                      </p:to>
                                    </p:set>
                                    <p:anim calcmode="lin" valueType="num">
                                      <p:cBhvr additive="base">
                                        <p:cTn id="17" dur="500" fill="hold"/>
                                        <p:tgtEl>
                                          <p:spTgt spid="51205"/>
                                        </p:tgtEl>
                                        <p:attrNameLst>
                                          <p:attrName>ppt_x</p:attrName>
                                        </p:attrNameLst>
                                      </p:cBhvr>
                                      <p:tavLst>
                                        <p:tav tm="0">
                                          <p:val>
                                            <p:strVal val="#ppt_x"/>
                                          </p:val>
                                        </p:tav>
                                        <p:tav tm="100000">
                                          <p:val>
                                            <p:strVal val="#ppt_x"/>
                                          </p:val>
                                        </p:tav>
                                      </p:tavLst>
                                    </p:anim>
                                    <p:anim calcmode="lin" valueType="num">
                                      <p:cBhvr additive="base">
                                        <p:cTn id="18" dur="500" fill="hold"/>
                                        <p:tgtEl>
                                          <p:spTgt spid="512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nimBg="1"/>
      <p:bldP spid="51205" grpId="0"/>
      <p:bldP spid="5120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026"/>
          <p:cNvSpPr txBox="1">
            <a:spLocks noChangeArrowheads="1"/>
          </p:cNvSpPr>
          <p:nvPr/>
        </p:nvSpPr>
        <p:spPr bwMode="auto">
          <a:xfrm>
            <a:off x="323850" y="765175"/>
            <a:ext cx="8820150" cy="545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1" dirty="0">
                <a:latin typeface="Times New Roman" panose="02020603050405020304" pitchFamily="18" charset="0"/>
              </a:rPr>
              <a:t>       Scrapbooking is a hobby. It was popular for more than 500 years. People called it a friendship book. They kept pictures, letters, poems and other things they wanted to remember.</a:t>
            </a:r>
          </a:p>
          <a:p>
            <a:r>
              <a:rPr lang="en-US" altLang="zh-CN" sz="3200" b="1" dirty="0">
                <a:latin typeface="Times New Roman" panose="02020603050405020304" pitchFamily="18" charset="0"/>
              </a:rPr>
              <a:t>        Today people collect many things in scrapbooks. Some people have funny collections, like the world’s most stupid ideas or pictures of the world’s most ugly dogs. Other people may collect stories about bad weather.</a:t>
            </a:r>
          </a:p>
          <a:p>
            <a:r>
              <a:rPr lang="en-US" altLang="zh-CN" sz="3200" b="1" dirty="0">
                <a:latin typeface="Times New Roman" panose="02020603050405020304" pitchFamily="18" charset="0"/>
              </a:rPr>
              <a:t>       It is easy to get started. First, you should decide what you want to collect. Start with just</a:t>
            </a:r>
          </a:p>
        </p:txBody>
      </p:sp>
      <p:pic>
        <p:nvPicPr>
          <p:cNvPr id="54275" name="Picture 1027" descr="视频">
            <a:hlinkClick r:id="rId3" action="ppaction://hlinkfile"/>
          </p:cNvPr>
          <p:cNvPicPr>
            <a:picLocks noChangeAspect="1" noChangeArrowheads="1"/>
          </p:cNvPicPr>
          <p:nvPr/>
        </p:nvPicPr>
        <p:blipFill>
          <a:blip r:embed="rId4" cstate="email"/>
          <a:srcRect/>
          <a:stretch>
            <a:fillRect/>
          </a:stretch>
        </p:blipFill>
        <p:spPr bwMode="auto">
          <a:xfrm>
            <a:off x="8027988" y="188913"/>
            <a:ext cx="625475" cy="765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heel spokes="3"/>
    <p:sndAc>
      <p:stSnd>
        <p:snd r:embed="rId2" name="No New Messag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1029"/>
          <p:cNvSpPr>
            <a:spLocks noChangeArrowheads="1"/>
          </p:cNvSpPr>
          <p:nvPr/>
        </p:nvSpPr>
        <p:spPr bwMode="auto">
          <a:xfrm>
            <a:off x="539750" y="476250"/>
            <a:ext cx="817245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1">
                <a:latin typeface="Times New Roman" panose="02020603050405020304" pitchFamily="18" charset="0"/>
              </a:rPr>
              <a:t>one idea. Next, you will need a book with background paper, scissors and glue. You need the scissors to cut out the pictures or stories. You need the glue to stick them to the background paper.</a:t>
            </a:r>
          </a:p>
          <a:p>
            <a:r>
              <a:rPr lang="en-US" altLang="zh-CN" sz="3200" b="1">
                <a:latin typeface="Times New Roman" panose="02020603050405020304" pitchFamily="18" charset="0"/>
              </a:rPr>
              <a:t>          You can be busy and collect many things or lazy and few things. It’ll be lots of fun to make your scrapbook and you can share it with your friends. </a:t>
            </a:r>
          </a:p>
          <a:p>
            <a:pPr>
              <a:spcBef>
                <a:spcPct val="50000"/>
              </a:spcBef>
            </a:pPr>
            <a:r>
              <a:rPr lang="en-US" altLang="zh-CN" sz="3200" b="1">
                <a:latin typeface="Times New Roman" panose="02020603050405020304" pitchFamily="18" charset="0"/>
              </a:rPr>
              <a:t>   </a:t>
            </a:r>
          </a:p>
        </p:txBody>
      </p:sp>
      <p:pic>
        <p:nvPicPr>
          <p:cNvPr id="55302" name="Picture 1030" descr="Section C- 1a"/>
          <p:cNvPicPr>
            <a:picLocks noChangeAspect="1" noChangeArrowheads="1"/>
          </p:cNvPicPr>
          <p:nvPr/>
        </p:nvPicPr>
        <p:blipFill>
          <a:blip r:embed="rId4" cstate="email"/>
          <a:srcRect/>
          <a:stretch>
            <a:fillRect/>
          </a:stretch>
        </p:blipFill>
        <p:spPr bwMode="auto">
          <a:xfrm>
            <a:off x="684213" y="5157788"/>
            <a:ext cx="7780337" cy="1223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heel spokes="3"/>
    <p:sndAc>
      <p:stSnd>
        <p:snd r:embed="rId3" name="No New Messages.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026"/>
          <p:cNvSpPr txBox="1">
            <a:spLocks noChangeArrowheads="1"/>
          </p:cNvSpPr>
          <p:nvPr/>
        </p:nvSpPr>
        <p:spPr bwMode="auto">
          <a:xfrm>
            <a:off x="395288" y="476250"/>
            <a:ext cx="8496300" cy="555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800100" indent="-342900" eaLnBrk="0" hangingPunct="0">
              <a:defRPr>
                <a:solidFill>
                  <a:schemeClr val="tx1"/>
                </a:solidFill>
                <a:latin typeface="Arial" panose="020B0604020202020204" pitchFamily="34" charset="0"/>
                <a:ea typeface="宋体" panose="02010600030101010101" pitchFamily="2" charset="-122"/>
              </a:defRPr>
            </a:lvl2pPr>
            <a:lvl3pPr marL="1257300" indent="-342900" eaLnBrk="0" hangingPunct="0">
              <a:defRPr>
                <a:solidFill>
                  <a:schemeClr val="tx1"/>
                </a:solidFill>
                <a:latin typeface="Arial" panose="020B0604020202020204" pitchFamily="34" charset="0"/>
                <a:ea typeface="宋体" panose="02010600030101010101" pitchFamily="2" charset="-122"/>
              </a:defRPr>
            </a:lvl3pPr>
            <a:lvl4pPr marL="1714500" indent="-342900" eaLnBrk="0" hangingPunct="0">
              <a:defRPr>
                <a:solidFill>
                  <a:schemeClr val="tx1"/>
                </a:solidFill>
                <a:latin typeface="Arial" panose="020B0604020202020204" pitchFamily="34" charset="0"/>
                <a:ea typeface="宋体" panose="02010600030101010101" pitchFamily="2" charset="-122"/>
              </a:defRPr>
            </a:lvl4pPr>
            <a:lvl5pPr marL="2171700" indent="-342900" eaLnBrk="0" hangingPunct="0">
              <a:defRPr>
                <a:solidFill>
                  <a:schemeClr val="tx1"/>
                </a:solidFill>
                <a:latin typeface="Arial" panose="020B0604020202020204" pitchFamily="34" charset="0"/>
                <a:ea typeface="宋体" panose="02010600030101010101" pitchFamily="2" charset="-122"/>
              </a:defRPr>
            </a:lvl5pPr>
            <a:lvl6pPr marL="26289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solidFill>
                  <a:srgbClr val="CC00CC"/>
                </a:solidFill>
                <a:latin typeface="Comic Sans MS" panose="030F0702030302020204" pitchFamily="66" charset="0"/>
              </a:rPr>
              <a:t>1b Read 1a , then find out the </a:t>
            </a:r>
          </a:p>
          <a:p>
            <a:pPr eaLnBrk="1" hangingPunct="1">
              <a:spcBef>
                <a:spcPct val="50000"/>
              </a:spcBef>
            </a:pPr>
            <a:r>
              <a:rPr lang="en-US" altLang="zh-CN" sz="2800" b="1" dirty="0">
                <a:solidFill>
                  <a:srgbClr val="CC00CC"/>
                </a:solidFill>
                <a:latin typeface="Comic Sans MS" panose="030F0702030302020204" pitchFamily="66" charset="0"/>
              </a:rPr>
              <a:t>answer.</a:t>
            </a:r>
          </a:p>
          <a:p>
            <a:pPr eaLnBrk="1" hangingPunct="1">
              <a:spcBef>
                <a:spcPct val="50000"/>
              </a:spcBef>
            </a:pPr>
            <a:endParaRPr lang="en-US" altLang="zh-CN" sz="3200" b="1" dirty="0">
              <a:latin typeface="Comic Sans MS" panose="030F0702030302020204" pitchFamily="66" charset="0"/>
            </a:endParaRPr>
          </a:p>
          <a:p>
            <a:pPr eaLnBrk="1" hangingPunct="1">
              <a:spcBef>
                <a:spcPct val="50000"/>
              </a:spcBef>
            </a:pPr>
            <a:r>
              <a:rPr lang="en-US" altLang="zh-CN" sz="3200" b="1" dirty="0">
                <a:latin typeface="Book Antiqua" panose="02040602050305030304" pitchFamily="18" charset="0"/>
              </a:rPr>
              <a:t>What’s the best title of the passage ?</a:t>
            </a:r>
          </a:p>
          <a:p>
            <a:pPr eaLnBrk="1" hangingPunct="1">
              <a:spcBef>
                <a:spcPct val="50000"/>
              </a:spcBef>
              <a:buFontTx/>
              <a:buAutoNum type="alphaUcPeriod"/>
            </a:pPr>
            <a:r>
              <a:rPr lang="en-US" altLang="zh-CN" sz="3200" b="1" dirty="0">
                <a:latin typeface="Book Antiqua" panose="02040602050305030304" pitchFamily="18" charset="0"/>
              </a:rPr>
              <a:t> Scrapbooking</a:t>
            </a:r>
          </a:p>
          <a:p>
            <a:pPr eaLnBrk="1" hangingPunct="1">
              <a:spcBef>
                <a:spcPct val="50000"/>
              </a:spcBef>
              <a:buFontTx/>
              <a:buAutoNum type="alphaUcPeriod"/>
            </a:pPr>
            <a:r>
              <a:rPr lang="en-US" altLang="zh-CN" sz="3200" b="1" dirty="0">
                <a:latin typeface="Book Antiqua" panose="02040602050305030304" pitchFamily="18" charset="0"/>
              </a:rPr>
              <a:t> The History of Scrapbooking</a:t>
            </a:r>
          </a:p>
          <a:p>
            <a:pPr eaLnBrk="1" hangingPunct="1">
              <a:spcBef>
                <a:spcPct val="50000"/>
              </a:spcBef>
              <a:buFontTx/>
              <a:buAutoNum type="alphaUcPeriod"/>
            </a:pPr>
            <a:r>
              <a:rPr lang="en-US" altLang="zh-CN" sz="3200" b="1" dirty="0">
                <a:latin typeface="Book Antiqua" panose="02040602050305030304" pitchFamily="18" charset="0"/>
              </a:rPr>
              <a:t> What is a Scrapbook ?</a:t>
            </a:r>
          </a:p>
          <a:p>
            <a:pPr eaLnBrk="1" hangingPunct="1">
              <a:spcBef>
                <a:spcPct val="50000"/>
              </a:spcBef>
              <a:buFontTx/>
              <a:buAutoNum type="alphaUcPeriod"/>
            </a:pPr>
            <a:r>
              <a:rPr lang="en-US" altLang="zh-CN" sz="3200" b="1" dirty="0">
                <a:latin typeface="Book Antiqua" panose="02040602050305030304" pitchFamily="18" charset="0"/>
              </a:rPr>
              <a:t> How to Make a Scrapbook</a:t>
            </a:r>
          </a:p>
        </p:txBody>
      </p:sp>
      <p:pic>
        <p:nvPicPr>
          <p:cNvPr id="52228" name="Picture 1028" descr="图片1"/>
          <p:cNvPicPr>
            <a:picLocks noChangeAspect="1" noChangeArrowheads="1" noCrop="1"/>
          </p:cNvPicPr>
          <p:nvPr/>
        </p:nvPicPr>
        <p:blipFill>
          <a:blip r:embed="rId3" cstate="email"/>
          <a:srcRect/>
          <a:stretch>
            <a:fillRect/>
          </a:stretch>
        </p:blipFill>
        <p:spPr bwMode="auto">
          <a:xfrm>
            <a:off x="0" y="3068638"/>
            <a:ext cx="1225550" cy="792162"/>
          </a:xfrm>
          <a:prstGeom prst="rect">
            <a:avLst/>
          </a:prstGeom>
          <a:noFill/>
          <a:extLst>
            <a:ext uri="{909E8E84-426E-40DD-AFC4-6F175D3DCCD1}">
              <a14:hiddenFill xmlns:a14="http://schemas.microsoft.com/office/drawing/2010/main">
                <a:solidFill>
                  <a:srgbClr val="FFFFFF"/>
                </a:solidFill>
              </a14:hiddenFill>
            </a:ext>
          </a:extLst>
        </p:spPr>
      </p:pic>
      <p:pic>
        <p:nvPicPr>
          <p:cNvPr id="52229" name="Picture 1029" descr="TIP6"/>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4716463" y="0"/>
            <a:ext cx="5040312" cy="2911475"/>
          </a:xfrm>
          <a:prstGeom prst="rect">
            <a:avLst/>
          </a:prstGeom>
          <a:noFill/>
          <a:extLst>
            <a:ext uri="{909E8E84-426E-40DD-AFC4-6F175D3DCCD1}">
              <a14:hiddenFill xmlns:a14="http://schemas.microsoft.com/office/drawing/2010/main">
                <a:solidFill>
                  <a:srgbClr val="FFFFFF"/>
                </a:solidFill>
              </a14:hiddenFill>
            </a:ext>
          </a:extLst>
        </p:spPr>
      </p:pic>
      <p:sp>
        <p:nvSpPr>
          <p:cNvPr id="52230" name="Text Box 1030"/>
          <p:cNvSpPr txBox="1">
            <a:spLocks noChangeArrowheads="1"/>
          </p:cNvSpPr>
          <p:nvPr/>
        </p:nvSpPr>
        <p:spPr bwMode="auto">
          <a:xfrm>
            <a:off x="5076825" y="1268413"/>
            <a:ext cx="38163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solidFill>
                  <a:srgbClr val="CC0000"/>
                </a:solidFill>
                <a:latin typeface="Comic Sans MS" panose="030F0702030302020204" pitchFamily="66" charset="0"/>
              </a:rPr>
              <a:t>The title should summarize the main idea of a passage. It can help you predict what a passage is about.</a:t>
            </a:r>
          </a:p>
        </p:txBody>
      </p:sp>
    </p:spTree>
  </p:cSld>
  <p:clrMapOvr>
    <a:masterClrMapping/>
  </p:clrMapOvr>
  <p:transition spd="med">
    <p:wheel spokes="3"/>
    <p:sndAc>
      <p:stSnd>
        <p:snd r:embed="rId2" name="No New Messag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box(in)">
                                      <p:cBhvr>
                                        <p:cTn id="7" dur="500"/>
                                        <p:tgtEl>
                                          <p:spTgt spid="522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230"/>
                                        </p:tgtEl>
                                        <p:attrNameLst>
                                          <p:attrName>style.visibility</p:attrName>
                                        </p:attrNameLst>
                                      </p:cBhvr>
                                      <p:to>
                                        <p:strVal val="visible"/>
                                      </p:to>
                                    </p:set>
                                    <p:animEffect transition="in" filter="dissolve">
                                      <p:cBhvr>
                                        <p:cTn id="12" dur="500"/>
                                        <p:tgtEl>
                                          <p:spTgt spid="52230"/>
                                        </p:tgtEl>
                                      </p:cBhvr>
                                    </p:animEffect>
                                  </p:childTnLst>
                                </p:cTn>
                              </p:par>
                              <p:par>
                                <p:cTn id="13" presetID="9" presetClass="entr" presetSubtype="0" fill="hold" nodeType="withEffect">
                                  <p:stCondLst>
                                    <p:cond delay="0"/>
                                  </p:stCondLst>
                                  <p:childTnLst>
                                    <p:set>
                                      <p:cBhvr>
                                        <p:cTn id="14" dur="1" fill="hold">
                                          <p:stCondLst>
                                            <p:cond delay="0"/>
                                          </p:stCondLst>
                                        </p:cTn>
                                        <p:tgtEl>
                                          <p:spTgt spid="52229"/>
                                        </p:tgtEl>
                                        <p:attrNameLst>
                                          <p:attrName>style.visibility</p:attrName>
                                        </p:attrNameLst>
                                      </p:cBhvr>
                                      <p:to>
                                        <p:strVal val="visible"/>
                                      </p:to>
                                    </p:set>
                                    <p:animEffect transition="in" filter="dissolve">
                                      <p:cBhvr>
                                        <p:cTn id="15" dur="5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026"/>
          <p:cNvSpPr txBox="1">
            <a:spLocks noChangeArrowheads="1"/>
          </p:cNvSpPr>
          <p:nvPr/>
        </p:nvSpPr>
        <p:spPr bwMode="auto">
          <a:xfrm>
            <a:off x="250825" y="260350"/>
            <a:ext cx="69135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dirty="0">
                <a:solidFill>
                  <a:srgbClr val="0000FF"/>
                </a:solidFill>
                <a:latin typeface="隶书" panose="02010509060101010101" pitchFamily="49" charset="-122"/>
                <a:ea typeface="隶书" panose="02010509060101010101" pitchFamily="49" charset="-122"/>
              </a:rPr>
              <a:t>Listen and read 1a,then answer the following question.</a:t>
            </a:r>
          </a:p>
        </p:txBody>
      </p:sp>
      <p:sp>
        <p:nvSpPr>
          <p:cNvPr id="53252" name="Text Box 1028"/>
          <p:cNvSpPr txBox="1">
            <a:spLocks noChangeArrowheads="1"/>
          </p:cNvSpPr>
          <p:nvPr/>
        </p:nvSpPr>
        <p:spPr bwMode="auto">
          <a:xfrm>
            <a:off x="395288" y="1412875"/>
            <a:ext cx="8497887" cy="3211513"/>
          </a:xfrm>
          <a:prstGeom prst="rect">
            <a:avLst/>
          </a:prstGeom>
          <a:solidFill>
            <a:srgbClr val="FFFFFF">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800100" indent="-342900" eaLnBrk="0" hangingPunct="0">
              <a:defRPr>
                <a:solidFill>
                  <a:schemeClr val="tx1"/>
                </a:solidFill>
                <a:latin typeface="Arial" panose="020B0604020202020204" pitchFamily="34" charset="0"/>
                <a:ea typeface="宋体" panose="02010600030101010101" pitchFamily="2" charset="-122"/>
              </a:defRPr>
            </a:lvl2pPr>
            <a:lvl3pPr marL="1257300" indent="-342900" eaLnBrk="0" hangingPunct="0">
              <a:defRPr>
                <a:solidFill>
                  <a:schemeClr val="tx1"/>
                </a:solidFill>
                <a:latin typeface="Arial" panose="020B0604020202020204" pitchFamily="34" charset="0"/>
                <a:ea typeface="宋体" panose="02010600030101010101" pitchFamily="2" charset="-122"/>
              </a:defRPr>
            </a:lvl3pPr>
            <a:lvl4pPr marL="1714500" indent="-342900" eaLnBrk="0" hangingPunct="0">
              <a:defRPr>
                <a:solidFill>
                  <a:schemeClr val="tx1"/>
                </a:solidFill>
                <a:latin typeface="Arial" panose="020B0604020202020204" pitchFamily="34" charset="0"/>
                <a:ea typeface="宋体" panose="02010600030101010101" pitchFamily="2" charset="-122"/>
              </a:defRPr>
            </a:lvl4pPr>
            <a:lvl5pPr marL="2171700" indent="-342900" eaLnBrk="0" hangingPunct="0">
              <a:defRPr>
                <a:solidFill>
                  <a:schemeClr val="tx1"/>
                </a:solidFill>
                <a:latin typeface="Arial" panose="020B0604020202020204" pitchFamily="34" charset="0"/>
                <a:ea typeface="宋体" panose="02010600030101010101" pitchFamily="2" charset="-122"/>
              </a:defRPr>
            </a:lvl5pPr>
            <a:lvl6pPr marL="26289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45000"/>
              </a:lnSpc>
              <a:spcBef>
                <a:spcPct val="50000"/>
              </a:spcBef>
            </a:pPr>
            <a:r>
              <a:rPr lang="en-US" altLang="zh-CN" sz="2800" b="1" dirty="0"/>
              <a:t>  What may people collect in scrapbooks today ?</a:t>
            </a:r>
          </a:p>
          <a:p>
            <a:pPr eaLnBrk="1" hangingPunct="1">
              <a:lnSpc>
                <a:spcPct val="145000"/>
              </a:lnSpc>
              <a:spcBef>
                <a:spcPct val="50000"/>
              </a:spcBef>
            </a:pPr>
            <a:r>
              <a:rPr lang="en-US" altLang="zh-CN" sz="2800" b="1" dirty="0"/>
              <a:t>   A. ___________________________________</a:t>
            </a:r>
          </a:p>
          <a:p>
            <a:pPr eaLnBrk="1" hangingPunct="1">
              <a:lnSpc>
                <a:spcPct val="145000"/>
              </a:lnSpc>
              <a:spcBef>
                <a:spcPct val="50000"/>
              </a:spcBef>
            </a:pPr>
            <a:r>
              <a:rPr lang="en-US" altLang="zh-CN" sz="2800" b="1" dirty="0"/>
              <a:t>   B. ___________________________________</a:t>
            </a:r>
          </a:p>
          <a:p>
            <a:pPr eaLnBrk="1" hangingPunct="1">
              <a:lnSpc>
                <a:spcPct val="145000"/>
              </a:lnSpc>
              <a:spcBef>
                <a:spcPct val="50000"/>
              </a:spcBef>
            </a:pPr>
            <a:r>
              <a:rPr lang="en-US" altLang="zh-CN" sz="2800" b="1" dirty="0"/>
              <a:t>   C. ___________________________________</a:t>
            </a:r>
          </a:p>
        </p:txBody>
      </p:sp>
      <p:sp>
        <p:nvSpPr>
          <p:cNvPr id="53253" name="Rectangle 1029"/>
          <p:cNvSpPr>
            <a:spLocks noChangeArrowheads="1"/>
          </p:cNvSpPr>
          <p:nvPr/>
        </p:nvSpPr>
        <p:spPr bwMode="auto">
          <a:xfrm>
            <a:off x="1403350" y="2349500"/>
            <a:ext cx="5976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CC0000"/>
                </a:solidFill>
                <a:latin typeface="Comic Sans MS" panose="030F0702030302020204" pitchFamily="66" charset="0"/>
              </a:rPr>
              <a:t>the world’s most stupid ideas</a:t>
            </a:r>
            <a:endParaRPr lang="zh-CN" altLang="en-US" sz="2800" b="1">
              <a:solidFill>
                <a:srgbClr val="CC0000"/>
              </a:solidFill>
              <a:latin typeface="Comic Sans MS" panose="030F0702030302020204" pitchFamily="66" charset="0"/>
            </a:endParaRPr>
          </a:p>
        </p:txBody>
      </p:sp>
      <p:sp>
        <p:nvSpPr>
          <p:cNvPr id="53254" name="Rectangle 1030"/>
          <p:cNvSpPr>
            <a:spLocks noChangeArrowheads="1"/>
          </p:cNvSpPr>
          <p:nvPr/>
        </p:nvSpPr>
        <p:spPr bwMode="auto">
          <a:xfrm>
            <a:off x="1476375" y="3141663"/>
            <a:ext cx="69834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CC0000"/>
                </a:solidFill>
                <a:latin typeface="Comic Sans MS" panose="030F0702030302020204" pitchFamily="66" charset="0"/>
              </a:rPr>
              <a:t>pictures of the world’s most ugly dogs</a:t>
            </a:r>
            <a:endParaRPr lang="zh-CN" altLang="en-US" sz="2800" b="1">
              <a:solidFill>
                <a:srgbClr val="CC0000"/>
              </a:solidFill>
              <a:latin typeface="Comic Sans MS" panose="030F0702030302020204" pitchFamily="66" charset="0"/>
            </a:endParaRPr>
          </a:p>
        </p:txBody>
      </p:sp>
      <p:sp>
        <p:nvSpPr>
          <p:cNvPr id="53255" name="Rectangle 1031"/>
          <p:cNvSpPr>
            <a:spLocks noChangeArrowheads="1"/>
          </p:cNvSpPr>
          <p:nvPr/>
        </p:nvSpPr>
        <p:spPr bwMode="auto">
          <a:xfrm>
            <a:off x="1547813" y="4005263"/>
            <a:ext cx="53292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CC0000"/>
                </a:solidFill>
                <a:latin typeface="Comic Sans MS" panose="030F0702030302020204" pitchFamily="66" charset="0"/>
              </a:rPr>
              <a:t>stories about bad weather</a:t>
            </a:r>
            <a:endParaRPr lang="zh-CN" altLang="en-US" sz="2800" b="1">
              <a:solidFill>
                <a:srgbClr val="CC0000"/>
              </a:solidFill>
              <a:latin typeface="Comic Sans MS" panose="030F0702030302020204" pitchFamily="66" charset="0"/>
            </a:endParaRPr>
          </a:p>
        </p:txBody>
      </p:sp>
      <p:pic>
        <p:nvPicPr>
          <p:cNvPr id="53256" name="Picture 1032" descr="00132">
            <a:hlinkClick r:id="rId3"/>
          </p:cNvPr>
          <p:cNvPicPr>
            <a:picLocks noChangeAspect="1" noChangeArrowheads="1"/>
          </p:cNvPicPr>
          <p:nvPr/>
        </p:nvPicPr>
        <p:blipFill>
          <a:blip r:embed="rId4" cstate="email"/>
          <a:srcRect/>
          <a:stretch>
            <a:fillRect/>
          </a:stretch>
        </p:blipFill>
        <p:spPr bwMode="auto">
          <a:xfrm>
            <a:off x="4427538" y="692150"/>
            <a:ext cx="990600" cy="895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heel spokes="3"/>
    <p:sndAc>
      <p:stSnd>
        <p:snd r:embed="rId2" name="No New Messag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box(in)">
                                      <p:cBhvr>
                                        <p:cTn id="7" dur="500"/>
                                        <p:tgtEl>
                                          <p:spTgt spid="5325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3254"/>
                                        </p:tgtEl>
                                        <p:attrNameLst>
                                          <p:attrName>style.visibility</p:attrName>
                                        </p:attrNameLst>
                                      </p:cBhvr>
                                      <p:to>
                                        <p:strVal val="visible"/>
                                      </p:to>
                                    </p:set>
                                    <p:animEffect transition="in" filter="diamond(in)">
                                      <p:cBhvr>
                                        <p:cTn id="12" dur="2000"/>
                                        <p:tgtEl>
                                          <p:spTgt spid="5325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3255"/>
                                        </p:tgtEl>
                                        <p:attrNameLst>
                                          <p:attrName>style.visibility</p:attrName>
                                        </p:attrNameLst>
                                      </p:cBhvr>
                                      <p:to>
                                        <p:strVal val="visible"/>
                                      </p:to>
                                    </p:set>
                                    <p:animEffect transition="in" filter="checkerboard(across)">
                                      <p:cBhvr>
                                        <p:cTn id="17" dur="500"/>
                                        <p:tgtEl>
                                          <p:spTgt spid="53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p:bldP spid="53254" grpId="0"/>
      <p:bldP spid="53255" grpId="0"/>
    </p:bldLst>
  </p:timing>
</p:sld>
</file>

<file path=ppt/theme/theme1.xml><?xml version="1.0" encoding="utf-8"?>
<a:theme xmlns:a="http://schemas.openxmlformats.org/drawingml/2006/main" name="WWW.2PPT.COM&#10;">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1064</Words>
  <Application>Microsoft Office PowerPoint</Application>
  <PresentationFormat>全屏显示(4:3)</PresentationFormat>
  <Paragraphs>136</Paragraphs>
  <Slides>22</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 Unicode MS</vt:lpstr>
      <vt:lpstr>方正舒体</vt:lpstr>
      <vt:lpstr>华文新魏</vt:lpstr>
      <vt:lpstr>隶书</vt:lpstr>
      <vt:lpstr>宋体</vt:lpstr>
      <vt:lpstr>微软雅黑</vt:lpstr>
      <vt:lpstr>Arial</vt:lpstr>
      <vt:lpstr>Arial Black</vt:lpstr>
      <vt:lpstr>Baskerville Old Face</vt:lpstr>
      <vt:lpstr>Book Antiqua</vt:lpstr>
      <vt:lpstr>Calibri</vt:lpstr>
      <vt:lpstr>Comic Sans MS</vt:lpstr>
      <vt:lpstr>Cooper Black</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2009-03-19T10:46:00Z</dcterms:created>
  <dcterms:modified xsi:type="dcterms:W3CDTF">2023-01-16T22:03:31Z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8F2F9902E6E448778E8AC0AE23CBF86C</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