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716" r:id="rId2"/>
    <p:sldId id="697" r:id="rId3"/>
    <p:sldId id="699" r:id="rId4"/>
    <p:sldId id="682" r:id="rId5"/>
    <p:sldId id="719" r:id="rId6"/>
    <p:sldId id="720" r:id="rId7"/>
    <p:sldId id="721" r:id="rId8"/>
    <p:sldId id="724" r:id="rId9"/>
    <p:sldId id="723" r:id="rId10"/>
    <p:sldId id="714" r:id="rId11"/>
    <p:sldId id="718" r:id="rId12"/>
    <p:sldId id="713" r:id="rId13"/>
    <p:sldId id="616" r:id="rId14"/>
    <p:sldId id="677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FF00FF"/>
    <a:srgbClr val="FFFFCC"/>
    <a:srgbClr val="FFFFFF"/>
    <a:srgbClr val="CEE6FC"/>
    <a:srgbClr val="99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2264" autoAdjust="0"/>
  </p:normalViewPr>
  <p:slideViewPr>
    <p:cSldViewPr>
      <p:cViewPr>
        <p:scale>
          <a:sx n="100" d="100"/>
          <a:sy n="100" d="100"/>
        </p:scale>
        <p:origin x="-204" y="-264"/>
      </p:cViewPr>
      <p:guideLst>
        <p:guide orient="horz" pos="2251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6159B4E-57D8-4A10-B8DC-ADED028AB7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F57A6153-7DCB-4A41-BA11-4BA9109472E4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453E524-874F-42AC-89B3-CD6A70C4506B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64B0513-1AB8-4C34-A420-44C86DF5149C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6153-7DCB-4A41-BA11-4BA9109472E4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7019E7C-89F4-45DB-B714-51A83E6FDDB5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EA32BBB-3159-4B9B-A32A-762F43E55F7D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CEF595A-B391-434A-B910-EC76C353F944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624E-EACE-4A4B-9E49-930E68808E5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444C3-CC9C-4981-8BAA-C3666E8940E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04446-4BE1-4F27-B900-91B58A9A37A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875A8-D68E-4A14-90D5-CDB039822C4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04D0B768-269B-44FB-BF8F-6B5A5D82E8BA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DE4BEA8E-D5BA-4567-9C6D-3361747F81E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45714-CDE3-432D-B978-25138A4553F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A4371-E131-46D9-BDF1-876F4C08CD0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5AED-039D-4D52-81B5-39FC037418B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8DDDB-B1E6-49BF-B80E-22CC574643F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0C27-B674-4106-9CE3-6B5F4EEA827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85ECC-D8E3-492A-9A3C-47889AC430C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C3CC5-E8D7-4926-AF9E-EAC45657FE8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C1DCD-98C2-47DE-AF4D-DD408939CBA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2CB38-C19D-43E8-B428-6219A699DD4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30A85-FF58-48AF-8AD7-B23A253F086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AF793-DE1D-492B-921E-4944CB38C7E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1375D-0C11-4A56-90DB-126127FEBFB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C19C-C4CB-4632-AEF5-664CAC09D24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9C026-C5DF-4B5F-87EB-5624070B0F9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2842A-9699-4E4D-9391-3A7C2285E4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0ADFF-DDC6-48FA-80FC-812B82806C9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3081E3A-3ABD-49F5-A792-D849C94E131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7C69C07-CEDE-4DAF-B381-23B68773CA41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Lesson10_Let&#8217;s_chant&#35838;&#25991;&#21160;&#30011;.sw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9;\Unit2%20There%20is%20a%20park%20near%20my%20home\Lesson10%20&#25945;&#23398;&#35838;&#20214;\PRACT04_128k.mp3" TargetMode="External"/><Relationship Id="rId1" Type="http://schemas.microsoft.com/office/2007/relationships/media" Target="file:///E:\&#20154;&#25945;&#26032;&#29256;6&#19979;\Unit2%20There%20is%20a%20park%20near%20my%20home\Lesson10%20&#25945;&#23398;&#35838;&#20214;\PRACT04_128k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9;\Unit2%20There%20is%20a%20park%20near%20my%20home\Lesson10%20&#25945;&#23398;&#35838;&#20214;\PRACT05_128k.mp3" TargetMode="External"/><Relationship Id="rId1" Type="http://schemas.microsoft.com/office/2007/relationships/media" Target="file:///E:\&#20154;&#25945;&#26032;&#29256;6&#19979;\Unit2%20There%20is%20a%20park%20near%20my%20home\Lesson10%20&#25945;&#23398;&#35838;&#20214;\PRACT05_128k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9;\Unit2%20There%20is%20a%20park%20near%20my%20home\Lesson10%20&#25945;&#23398;&#35838;&#20214;\PRACT06_128k.mp3" TargetMode="External"/><Relationship Id="rId1" Type="http://schemas.microsoft.com/office/2007/relationships/media" Target="file:///E:\&#20154;&#25945;&#26032;&#29256;6&#19979;\Unit2%20There%20is%20a%20park%20near%20my%20home\Lesson10%20&#25945;&#23398;&#35838;&#20214;\PRACT06_128k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9;\Unit2%20There%20is%20a%20park%20near%20my%20home\Lesson10%20&#25945;&#23398;&#35838;&#20214;\PRACT07_128k.mp3" TargetMode="External"/><Relationship Id="rId1" Type="http://schemas.microsoft.com/office/2007/relationships/media" Target="file:///E:\&#20154;&#25945;&#26032;&#29256;6&#19979;\Unit2%20There%20is%20a%20park%20near%20my%20home\Lesson10%20&#25945;&#23398;&#35838;&#20214;\PRACT07_128k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295484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910" y="2564904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B" pitchFamily="34" charset="-128"/>
                <a:ea typeface="Kozuka Gothic Pro B" pitchFamily="34" charset="-128"/>
              </a:rPr>
              <a:t>Unit2 There is a park near my home.</a:t>
            </a:r>
            <a:endParaRPr lang="zh-CN" altLang="en-US" sz="4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772870"/>
            <a:ext cx="2234990" cy="1682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528908" y="537321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38914" name="组合 15"/>
          <p:cNvGrpSpPr/>
          <p:nvPr/>
        </p:nvGrpSpPr>
        <p:grpSpPr bwMode="auto">
          <a:xfrm>
            <a:off x="1619250" y="1052513"/>
            <a:ext cx="5961063" cy="5810250"/>
            <a:chOff x="1763687" y="1052736"/>
            <a:chExt cx="5960293" cy="5810159"/>
          </a:xfrm>
        </p:grpSpPr>
        <p:pic>
          <p:nvPicPr>
            <p:cNvPr id="38922" name="图片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3687" y="1052736"/>
              <a:ext cx="5846787" cy="581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6400176" y="2213180"/>
              <a:ext cx="1153963" cy="24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0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</a:rPr>
                <a:t>NANJING ROAD</a:t>
              </a:r>
              <a:endParaRPr lang="zh-CN" altLang="en-US" sz="1000" dirty="0">
                <a:ea typeface="宋体" panose="02010600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419224" y="3056130"/>
              <a:ext cx="1087297" cy="24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0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</a:rPr>
                <a:t>BEIJING ROAD</a:t>
              </a:r>
              <a:endParaRPr lang="zh-CN" altLang="en-US" sz="1000" dirty="0"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300176" y="3902253"/>
              <a:ext cx="1423804" cy="24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0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</a:rPr>
                <a:t>GUANGZHOU ROAD</a:t>
              </a:r>
              <a:endParaRPr lang="zh-CN" altLang="en-US" sz="1000" dirty="0"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597005" y="4727740"/>
              <a:ext cx="914282" cy="24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0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</a:rPr>
                <a:t>BOOKSHOP</a:t>
              </a:r>
              <a:endParaRPr lang="zh-CN" altLang="en-US" sz="1000" dirty="0"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500183" y="4742028"/>
              <a:ext cx="1076186" cy="24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0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</a:rPr>
                <a:t>WUHAN ROAD</a:t>
              </a:r>
              <a:endParaRPr lang="zh-CN" altLang="en-US" sz="1000" dirty="0"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16200000">
              <a:off x="4018371" y="4126895"/>
              <a:ext cx="1209656" cy="246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0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</a:rPr>
                <a:t>HARBIN STREET</a:t>
              </a:r>
              <a:endParaRPr lang="zh-CN" altLang="en-US" sz="1000" dirty="0"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4812796" y="4862689"/>
              <a:ext cx="1493815" cy="246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0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</a:rPr>
                <a:t>HANGZHOU  STREET</a:t>
              </a:r>
              <a:endParaRPr lang="zh-CN" altLang="en-US" sz="1000" dirty="0">
                <a:ea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6200000">
              <a:off x="5881062" y="5005563"/>
              <a:ext cx="1208069" cy="246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0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</a:rPr>
                <a:t>HAINAN STREET</a:t>
              </a:r>
              <a:endParaRPr lang="zh-CN" altLang="en-US" sz="1000" dirty="0">
                <a:ea typeface="宋体" panose="02010600030101010101" pitchFamily="2" charset="-122"/>
              </a:endParaRPr>
            </a:p>
          </p:txBody>
        </p:sp>
      </p:grpSp>
      <p:sp>
        <p:nvSpPr>
          <p:cNvPr id="38915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play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71550" y="1268413"/>
            <a:ext cx="18002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标注 16"/>
          <p:cNvSpPr/>
          <p:nvPr/>
        </p:nvSpPr>
        <p:spPr>
          <a:xfrm>
            <a:off x="755650" y="5732463"/>
            <a:ext cx="2736850" cy="649287"/>
          </a:xfrm>
          <a:prstGeom prst="wedgeRoundRectCallout">
            <a:avLst>
              <a:gd name="adj1" fmla="val 65190"/>
              <a:gd name="adj2" fmla="val -29212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Where’s the park?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5572125" y="5800725"/>
            <a:ext cx="2759075" cy="647700"/>
          </a:xfrm>
          <a:prstGeom prst="wedgeRoundRectCallout">
            <a:avLst>
              <a:gd name="adj1" fmla="val -62381"/>
              <a:gd name="adj2" fmla="val 3710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You can …/Go …</a:t>
            </a:r>
            <a:endParaRPr lang="zh-CN" altLang="en-US" dirty="0"/>
          </a:p>
        </p:txBody>
      </p:sp>
      <p:sp>
        <p:nvSpPr>
          <p:cNvPr id="19" name="圆角矩形标注 18"/>
          <p:cNvSpPr/>
          <p:nvPr/>
        </p:nvSpPr>
        <p:spPr>
          <a:xfrm>
            <a:off x="566738" y="1462088"/>
            <a:ext cx="2459037" cy="750887"/>
          </a:xfrm>
          <a:prstGeom prst="wedgeRoundRectCallout">
            <a:avLst>
              <a:gd name="adj1" fmla="val 57133"/>
              <a:gd name="adj2" fmla="val 11331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Where’s the clothes shop?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4783138" y="941388"/>
            <a:ext cx="1876425" cy="542925"/>
          </a:xfrm>
          <a:prstGeom prst="wedgeRoundRectCallout">
            <a:avLst>
              <a:gd name="adj1" fmla="val -66801"/>
              <a:gd name="adj2" fmla="val 41335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You can 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0962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Consolidation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11579" y="4297584"/>
            <a:ext cx="2397792" cy="1749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706348"/>
            <a:ext cx="2397793" cy="1799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7" y="4305616"/>
            <a:ext cx="2397793" cy="1787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11579" y="1717982"/>
            <a:ext cx="2397792" cy="1787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936875" y="2982913"/>
            <a:ext cx="3203575" cy="522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go down this street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97200" y="4722813"/>
            <a:ext cx="3143250" cy="954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turn right at the traffic lights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16238" y="2046288"/>
            <a:ext cx="3224212" cy="522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on the left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36875" y="3898900"/>
            <a:ext cx="3203575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cross the street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36550" y="1717675"/>
            <a:ext cx="347663" cy="3286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1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462963" y="1717675"/>
            <a:ext cx="346075" cy="3286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2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36550" y="4352925"/>
            <a:ext cx="347663" cy="3286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3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462963" y="4305300"/>
            <a:ext cx="346075" cy="3286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4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match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971550" y="1268413"/>
            <a:ext cx="29527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643438" y="2349500"/>
            <a:ext cx="2016125" cy="503238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651500" y="3476625"/>
            <a:ext cx="1728788" cy="773113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170113" y="3368675"/>
            <a:ext cx="1008062" cy="144780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2447925" y="4341813"/>
            <a:ext cx="881063" cy="82708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3010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628800"/>
            <a:ext cx="5688632" cy="4373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chant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971550" y="1268413"/>
            <a:ext cx="20875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4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4868863"/>
            <a:ext cx="100806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468313" y="1484313"/>
            <a:ext cx="78009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AutoNum type="arabicPeriod"/>
              <a:defRPr/>
            </a:pPr>
            <a:r>
              <a:rPr lang="zh-CN" altLang="en-US" sz="28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本课的重点词汇：</a:t>
            </a:r>
            <a:endParaRPr lang="en-US" altLang="zh-CN" sz="2800" kern="1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35" name="标题 8"/>
          <p:cNvSpPr txBox="1"/>
          <p:nvPr/>
        </p:nvSpPr>
        <p:spPr bwMode="auto">
          <a:xfrm>
            <a:off x="323850" y="-7938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23850" y="1125538"/>
            <a:ext cx="8497888" cy="54721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46113" y="2098675"/>
            <a:ext cx="36004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go down this street </a:t>
            </a:r>
          </a:p>
        </p:txBody>
      </p:sp>
      <p:sp>
        <p:nvSpPr>
          <p:cNvPr id="8" name="矩形 7"/>
          <p:cNvSpPr/>
          <p:nvPr/>
        </p:nvSpPr>
        <p:spPr>
          <a:xfrm>
            <a:off x="635000" y="2781300"/>
            <a:ext cx="5540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turn right at the traffic lights</a:t>
            </a:r>
          </a:p>
        </p:txBody>
      </p:sp>
      <p:sp>
        <p:nvSpPr>
          <p:cNvPr id="10" name="矩形 9"/>
          <p:cNvSpPr/>
          <p:nvPr/>
        </p:nvSpPr>
        <p:spPr>
          <a:xfrm>
            <a:off x="682625" y="4221163"/>
            <a:ext cx="51847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Where is the bookshop? </a:t>
            </a:r>
          </a:p>
        </p:txBody>
      </p:sp>
      <p:sp>
        <p:nvSpPr>
          <p:cNvPr id="3" name="矩形 2"/>
          <p:cNvSpPr/>
          <p:nvPr/>
        </p:nvSpPr>
        <p:spPr>
          <a:xfrm>
            <a:off x="682625" y="4840288"/>
            <a:ext cx="40322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Go down the street.</a:t>
            </a:r>
          </a:p>
        </p:txBody>
      </p:sp>
      <p:sp>
        <p:nvSpPr>
          <p:cNvPr id="11" name="矩形 10"/>
          <p:cNvSpPr/>
          <p:nvPr/>
        </p:nvSpPr>
        <p:spPr>
          <a:xfrm>
            <a:off x="673100" y="5489575"/>
            <a:ext cx="5554663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The bookshop is on the left.</a:t>
            </a:r>
          </a:p>
        </p:txBody>
      </p:sp>
      <p:sp>
        <p:nvSpPr>
          <p:cNvPr id="12" name="矩形 11"/>
          <p:cNvSpPr/>
          <p:nvPr/>
        </p:nvSpPr>
        <p:spPr>
          <a:xfrm>
            <a:off x="4995863" y="2098675"/>
            <a:ext cx="2057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on the left</a:t>
            </a:r>
          </a:p>
        </p:txBody>
      </p:sp>
      <p:sp>
        <p:nvSpPr>
          <p:cNvPr id="13" name="矩形 12"/>
          <p:cNvSpPr/>
          <p:nvPr/>
        </p:nvSpPr>
        <p:spPr>
          <a:xfrm>
            <a:off x="5846763" y="2773363"/>
            <a:ext cx="31892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cross the street</a:t>
            </a:r>
          </a:p>
        </p:txBody>
      </p:sp>
      <p:sp>
        <p:nvSpPr>
          <p:cNvPr id="4" name="矩形 3"/>
          <p:cNvSpPr/>
          <p:nvPr/>
        </p:nvSpPr>
        <p:spPr>
          <a:xfrm>
            <a:off x="468313" y="3095625"/>
            <a:ext cx="4572000" cy="955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altLang="zh-CN" sz="2800" kern="100" dirty="0">
              <a:solidFill>
                <a:srgbClr val="5F5F5F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en-US" altLang="zh-CN" sz="2800" kern="100" dirty="0">
                <a:solidFill>
                  <a:srgbClr val="5F5F5F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kern="100" dirty="0">
                <a:solidFill>
                  <a:srgbClr val="5F5F5F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本课的重点句型：</a:t>
            </a:r>
            <a:endParaRPr lang="en-US" altLang="zh-CN" sz="2800" kern="100" dirty="0">
              <a:solidFill>
                <a:srgbClr val="5F5F5F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3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5058" name="标题 8"/>
          <p:cNvSpPr txBox="1"/>
          <p:nvPr/>
        </p:nvSpPr>
        <p:spPr bwMode="auto">
          <a:xfrm>
            <a:off x="323850" y="-7938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42987" y="2290187"/>
            <a:ext cx="72294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看课文动画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，按照正确的语音、语调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朗读课文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在四线三格中正确抄写本课新学的短语，不少于五遍。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Lesson11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90588" y="1660525"/>
            <a:ext cx="7381875" cy="428942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506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4575" y="53371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9215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8"/>
          <p:cNvSpPr>
            <a:spLocks noGrp="1"/>
          </p:cNvSpPr>
          <p:nvPr>
            <p:ph type="title"/>
          </p:nvPr>
        </p:nvSpPr>
        <p:spPr>
          <a:xfrm>
            <a:off x="323850" y="-7938"/>
            <a:ext cx="7273925" cy="700088"/>
          </a:xfrm>
        </p:spPr>
        <p:txBody>
          <a:bodyPr/>
          <a:lstStyle/>
          <a:p>
            <a:r>
              <a:rPr lang="zh-CN" altLang="zh-CN" i="1" smtClean="0"/>
              <a:t>&gt;&gt;</a:t>
            </a:r>
            <a:r>
              <a:rPr lang="en-US" altLang="zh-CN" i="1" smtClean="0"/>
              <a:t>Review</a:t>
            </a:r>
            <a:endParaRPr lang="zh-CN" altLang="en-US" b="1" i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内容占位符 2"/>
          <p:cNvSpPr txBox="1"/>
          <p:nvPr/>
        </p:nvSpPr>
        <p:spPr>
          <a:xfrm>
            <a:off x="492125" y="837084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367309"/>
            <a:ext cx="24479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72030"/>
            <a:ext cx="5832648" cy="4381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476375" y="1548656"/>
            <a:ext cx="46021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Where is the bookshop?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8"/>
          <p:cNvSpPr>
            <a:spLocks noGrp="1"/>
          </p:cNvSpPr>
          <p:nvPr>
            <p:ph type="title"/>
          </p:nvPr>
        </p:nvSpPr>
        <p:spPr>
          <a:xfrm>
            <a:off x="323850" y="-7938"/>
            <a:ext cx="7273925" cy="700088"/>
          </a:xfrm>
        </p:spPr>
        <p:txBody>
          <a:bodyPr/>
          <a:lstStyle/>
          <a:p>
            <a:r>
              <a:rPr lang="zh-CN" altLang="zh-CN" i="1" smtClean="0"/>
              <a:t>&gt;&gt;</a:t>
            </a:r>
            <a:r>
              <a:rPr lang="en-US" altLang="zh-CN" i="1" smtClean="0"/>
              <a:t>Lead-in</a:t>
            </a:r>
            <a:endParaRPr lang="zh-CN" altLang="en-US" b="1" i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矩形 5"/>
          <p:cNvSpPr/>
          <p:nvPr/>
        </p:nvSpPr>
        <p:spPr bwMode="auto">
          <a:xfrm>
            <a:off x="633413" y="1566863"/>
            <a:ext cx="80200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Xiaogang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 wants to go to Xinhua Bookshop.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/>
              <a:ea typeface="幼圆" panose="02010509060101010101" pitchFamily="49" charset="-122"/>
            </a:endParaRPr>
          </a:p>
        </p:txBody>
      </p:sp>
      <p:pic>
        <p:nvPicPr>
          <p:cNvPr id="30724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99227">
            <a:off x="-2870200" y="1052513"/>
            <a:ext cx="6638925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284984"/>
            <a:ext cx="3024336" cy="2379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 bwMode="auto">
          <a:xfrm>
            <a:off x="684213" y="2406650"/>
            <a:ext cx="234791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Where is it?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/>
              <a:ea typeface="幼圆" panose="02010509060101010101" pitchFamily="49" charset="-122"/>
            </a:endParaRPr>
          </a:p>
        </p:txBody>
      </p:sp>
      <p:sp>
        <p:nvSpPr>
          <p:cNvPr id="12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42988" y="1268413"/>
            <a:ext cx="24495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 bwMode="auto">
          <a:xfrm>
            <a:off x="3059113" y="2420938"/>
            <a:ext cx="36004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Can you help him?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2770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975" y="1773238"/>
            <a:ext cx="4510088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Look, read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71550" y="1268413"/>
            <a:ext cx="367188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00113" y="5375275"/>
            <a:ext cx="38512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First, he should ...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3" name="PRACT04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967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160838" y="5364163"/>
            <a:ext cx="4186237" cy="64611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go down this street</a:t>
            </a:r>
            <a:r>
              <a:rPr lang="en-US" altLang="zh-CN" sz="36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.</a:t>
            </a:r>
            <a:endParaRPr lang="zh-CN" altLang="en-US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3794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7588" y="1773238"/>
            <a:ext cx="451643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Look, read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71550" y="1268413"/>
            <a:ext cx="367188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042988" y="5280025"/>
            <a:ext cx="195421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Then, …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11413" y="5322888"/>
            <a:ext cx="5926137" cy="646112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turn right at the traffic lights</a:t>
            </a:r>
            <a:r>
              <a:rPr lang="en-US" altLang="zh-CN" sz="36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.</a:t>
            </a:r>
            <a:endParaRPr lang="zh-CN" altLang="en-US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4" name="PRACT05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5989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4818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8" y="1844675"/>
            <a:ext cx="4176712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Look, read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71550" y="1268413"/>
            <a:ext cx="367188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671638" y="5275263"/>
            <a:ext cx="41592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The bookshop is …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84775" y="5275263"/>
            <a:ext cx="2339975" cy="64611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on the left</a:t>
            </a:r>
            <a:r>
              <a:rPr lang="en-US" altLang="zh-CN" sz="36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.</a:t>
            </a:r>
            <a:endParaRPr lang="zh-CN" altLang="en-US" sz="3600" dirty="0">
              <a:solidFill>
                <a:srgbClr val="5F5F5F">
                  <a:lumMod val="50000"/>
                </a:srgbClr>
              </a:solidFill>
              <a:ea typeface="宋体" panose="02010600030101010101" pitchFamily="2" charset="-122"/>
            </a:endParaRPr>
          </a:p>
        </p:txBody>
      </p:sp>
      <p:pic>
        <p:nvPicPr>
          <p:cNvPr id="4" name="PRACT06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5870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5842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46338" y="1700213"/>
            <a:ext cx="42862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Look, read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71550" y="1268413"/>
            <a:ext cx="367188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619250" y="4797425"/>
            <a:ext cx="65532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But he must 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He can get to the bookshop.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11638" y="5000625"/>
            <a:ext cx="3595687" cy="646113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cross the street</a:t>
            </a:r>
            <a:r>
              <a:rPr lang="en-US" altLang="zh-CN" sz="36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.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4" name="PRACT07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5064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6866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55875" y="1231900"/>
            <a:ext cx="315912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kern="100" dirty="0">
                <a:solidFill>
                  <a:schemeClr val="accent4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Magic fingers</a:t>
            </a:r>
            <a:endParaRPr lang="zh-CN" altLang="en-US" sz="3600" b="1" dirty="0">
              <a:solidFill>
                <a:schemeClr val="accent4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976313" y="1166813"/>
            <a:ext cx="1508125" cy="790575"/>
            <a:chOff x="976944" y="993700"/>
            <a:chExt cx="1506824" cy="789361"/>
          </a:xfrm>
        </p:grpSpPr>
        <p:sp>
          <p:nvSpPr>
            <p:cNvPr id="9" name="云形 8"/>
            <p:cNvSpPr/>
            <p:nvPr/>
          </p:nvSpPr>
          <p:spPr>
            <a:xfrm>
              <a:off x="976944" y="993700"/>
              <a:ext cx="1444964" cy="78936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内容占位符 1"/>
            <p:cNvSpPr txBox="1"/>
            <p:nvPr/>
          </p:nvSpPr>
          <p:spPr>
            <a:xfrm>
              <a:off x="1034045" y="1090388"/>
              <a:ext cx="1449723" cy="486615"/>
            </a:xfrm>
            <a:prstGeom prst="rect">
              <a:avLst/>
            </a:prstGeom>
          </p:spPr>
          <p:txBody>
            <a:bodyPr/>
            <a:lstStyle>
              <a:lvl1pPr marL="447675" indent="-361950" algn="just" rtl="0"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"/>
                <a:defRPr sz="2000" kern="1200">
                  <a:solidFill>
                    <a:srgbClr val="6EAA2E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1pPr>
              <a:lvl2pPr marL="447675" indent="-44767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FD47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7175" indent="-257175" algn="l">
                <a:spcBef>
                  <a:spcPct val="20000"/>
                </a:spcBef>
                <a:buFont typeface="Wingdings" panose="05000000000000000000" pitchFamily="2" charset="2"/>
                <a:buNone/>
                <a:defRPr/>
              </a:pPr>
              <a:r>
                <a:rPr lang="en-US" altLang="zh-CN" sz="28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Game1</a:t>
              </a:r>
              <a:endParaRPr lang="zh-CN" altLang="en-US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0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71803" y="3020578"/>
            <a:ext cx="1045971" cy="12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0240" y="5027190"/>
            <a:ext cx="115685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60143" y="5080266"/>
            <a:ext cx="1067916" cy="12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pointing_finger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69607" y="3092283"/>
            <a:ext cx="1028321" cy="120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827088" y="2435225"/>
            <a:ext cx="394017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go down this street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59113" y="4322763"/>
            <a:ext cx="56689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turn right at the traffic lights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1188" y="4322763"/>
            <a:ext cx="21399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on the left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27625" y="2420938"/>
            <a:ext cx="32353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cross the street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7890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004" y="1855937"/>
            <a:ext cx="2930525" cy="2206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7588" y="1844824"/>
            <a:ext cx="2944812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66738" y="4135438"/>
            <a:ext cx="2935287" cy="225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7588" y="4198938"/>
            <a:ext cx="2944812" cy="2195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555875" y="1058863"/>
            <a:ext cx="38354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kern="100" dirty="0">
                <a:solidFill>
                  <a:schemeClr val="accent4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What’s missing?</a:t>
            </a:r>
            <a:endParaRPr lang="zh-CN" altLang="en-US" sz="3600" b="1" dirty="0">
              <a:solidFill>
                <a:schemeClr val="accent4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976313" y="993775"/>
            <a:ext cx="1508125" cy="788988"/>
            <a:chOff x="976944" y="993700"/>
            <a:chExt cx="1506824" cy="789361"/>
          </a:xfrm>
        </p:grpSpPr>
        <p:sp>
          <p:nvSpPr>
            <p:cNvPr id="9" name="云形 8"/>
            <p:cNvSpPr/>
            <p:nvPr/>
          </p:nvSpPr>
          <p:spPr>
            <a:xfrm>
              <a:off x="976944" y="993700"/>
              <a:ext cx="1444964" cy="78936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内容占位符 1"/>
            <p:cNvSpPr txBox="1"/>
            <p:nvPr/>
          </p:nvSpPr>
          <p:spPr>
            <a:xfrm>
              <a:off x="1034045" y="1090584"/>
              <a:ext cx="1449723" cy="486005"/>
            </a:xfrm>
            <a:prstGeom prst="rect">
              <a:avLst/>
            </a:prstGeom>
          </p:spPr>
          <p:txBody>
            <a:bodyPr/>
            <a:lstStyle>
              <a:lvl1pPr marL="447675" indent="-361950" algn="just" rtl="0"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"/>
                <a:defRPr sz="2000" kern="1200">
                  <a:solidFill>
                    <a:srgbClr val="6EAA2E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1pPr>
              <a:lvl2pPr marL="447675" indent="-44767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FD47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7175" indent="-257175" algn="l">
                <a:spcBef>
                  <a:spcPct val="20000"/>
                </a:spcBef>
                <a:buFont typeface="Wingdings" panose="05000000000000000000" pitchFamily="2" charset="2"/>
                <a:buNone/>
                <a:defRPr/>
              </a:pPr>
              <a:r>
                <a:rPr lang="en-US" altLang="zh-CN" sz="28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Game2</a:t>
              </a:r>
              <a:endParaRPr lang="zh-CN" altLang="en-US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285</Words>
  <Application>Microsoft Office PowerPoint</Application>
  <PresentationFormat>全屏显示(4:3)</PresentationFormat>
  <Paragraphs>84</Paragraphs>
  <Slides>14</Slides>
  <Notes>6</Notes>
  <HiddenSlides>0</HiddenSlides>
  <MMClips>4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Kozuka Gothic Pro B</vt:lpstr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Times New Roman</vt:lpstr>
      <vt:lpstr>Wingdings</vt:lpstr>
      <vt:lpstr>WWW.2PPT.COM
</vt:lpstr>
      <vt:lpstr>Unit2 There is a park near my home.</vt:lpstr>
      <vt:lpstr>&gt;&gt;Review</vt:lpstr>
      <vt:lpstr>&gt;&gt;Lead-in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2023-01-16T22:03:36Z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2AA91CE12F244671A34D3081A4C7EA03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