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7" r:id="rId2"/>
    <p:sldId id="506" r:id="rId3"/>
    <p:sldId id="500" r:id="rId4"/>
    <p:sldId id="501" r:id="rId5"/>
    <p:sldId id="502" r:id="rId6"/>
    <p:sldId id="503" r:id="rId7"/>
    <p:sldId id="504" r:id="rId8"/>
    <p:sldId id="505" r:id="rId9"/>
    <p:sldId id="469" r:id="rId10"/>
    <p:sldId id="497" r:id="rId11"/>
    <p:sldId id="498" r:id="rId12"/>
    <p:sldId id="495" r:id="rId13"/>
    <p:sldId id="507" r:id="rId14"/>
    <p:sldId id="552" r:id="rId15"/>
    <p:sldId id="508" r:id="rId16"/>
    <p:sldId id="509" r:id="rId17"/>
    <p:sldId id="510" r:id="rId18"/>
    <p:sldId id="511" r:id="rId19"/>
    <p:sldId id="512" r:id="rId20"/>
    <p:sldId id="513" r:id="rId21"/>
    <p:sldId id="55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54" r:id="rId32"/>
    <p:sldId id="523" r:id="rId33"/>
    <p:sldId id="524" r:id="rId34"/>
    <p:sldId id="525" r:id="rId35"/>
    <p:sldId id="526" r:id="rId36"/>
    <p:sldId id="555" r:id="rId37"/>
    <p:sldId id="527" r:id="rId38"/>
    <p:sldId id="528" r:id="rId39"/>
    <p:sldId id="529" r:id="rId40"/>
    <p:sldId id="530" r:id="rId41"/>
    <p:sldId id="531" r:id="rId42"/>
    <p:sldId id="532" r:id="rId43"/>
    <p:sldId id="556" r:id="rId44"/>
    <p:sldId id="557" r:id="rId45"/>
    <p:sldId id="533" r:id="rId46"/>
    <p:sldId id="534" r:id="rId47"/>
    <p:sldId id="535" r:id="rId48"/>
    <p:sldId id="558" r:id="rId49"/>
    <p:sldId id="559" r:id="rId50"/>
    <p:sldId id="536" r:id="rId51"/>
    <p:sldId id="537" r:id="rId52"/>
    <p:sldId id="538" r:id="rId53"/>
    <p:sldId id="560" r:id="rId54"/>
    <p:sldId id="561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  <p:sldId id="391" r:id="rId65"/>
    <p:sldId id="392" r:id="rId66"/>
    <p:sldId id="393" r:id="rId67"/>
    <p:sldId id="344" r:id="rId68"/>
    <p:sldId id="563" r:id="rId69"/>
    <p:sldId id="458" r:id="rId70"/>
    <p:sldId id="481" r:id="rId71"/>
    <p:sldId id="482" r:id="rId72"/>
    <p:sldId id="483" r:id="rId73"/>
    <p:sldId id="484" r:id="rId74"/>
    <p:sldId id="485" r:id="rId75"/>
    <p:sldId id="486" r:id="rId76"/>
    <p:sldId id="548" r:id="rId77"/>
    <p:sldId id="290" r:id="rId78"/>
  </p:sldIdLst>
  <p:sldSz cx="9144000" cy="5143500" type="screen16x9"/>
  <p:notesSz cx="6858000" cy="9144000"/>
  <p:custDataLst>
    <p:tags r:id="rId81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8470" autoAdjust="0"/>
  </p:normalViewPr>
  <p:slideViewPr>
    <p:cSldViewPr>
      <p:cViewPr varScale="1">
        <p:scale>
          <a:sx n="149" d="100"/>
          <a:sy n="149" d="100"/>
        </p:scale>
        <p:origin x="-534" y="-96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62E7D013-DD9D-420E-A17A-D6537DAE9D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37CCAB63-A10F-40F6-A10E-BAF92BE3D3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6E8296-DB91-49AF-AE7B-13BEFD2DC34F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2364AFC-95F9-40A0-B73D-BB2A1B94AD52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04E3EBD-0855-4ED4-9DA6-BE99E9F42AB9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52FA599-FF38-45CF-9FBE-94AA3F4C0DE7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8F6AC52-6C8C-4169-A8A5-B025BE133C6E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C375541-4F1C-46EE-8F53-F53F9362F315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E04FA20-E235-4C7B-8D67-69711C214FDD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711EBFD-641A-49B6-99FF-3ED126F064E1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BA65091-CF3D-4C5A-AF96-2DEF6C1C9021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4061695-0EDA-43BE-B6EA-0CDA0754F783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0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0896E00-6BAA-4B6B-A207-640383630DA6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7EDD28B-B38E-4673-82A3-5273111633D9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6153422-59D5-446B-8C47-E46F9D9EC5EB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22BC4FC-0A31-4808-9DFA-076ED18B79F2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B6B1FCD-5D87-4A31-8B90-3C38F6EE69C2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2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4BEAF93-D36B-4A0D-9E3E-12720D3861DA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2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2D37DA3-076D-4F15-9B49-FC63D2CC9D8F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37A072E-87A6-489D-9811-FEB413F5DD08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3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8CB7D52-2FD0-4C47-9EDF-DFFA7FD5D442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30094DF-AAD6-4A31-86FD-B718FD49D73B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4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AA0043A-6649-4009-ABD4-CFA595235676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4751EE9-4395-40D3-A084-C281D3B6522A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0254ECE-0023-4B85-9F8E-5CC74590986A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601D26E-3A97-4AB6-A565-FB30FD9AA8C9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B27EB53-55DE-4533-9C61-22FB68941F9B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7237583-490C-40A1-B99D-AF9F19C0850E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7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948D967-3FDC-429E-BF4E-56E82684FE93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8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82ABA69-B5F1-4AD0-9966-ABB2152DAA7F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8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558CA09-8CE8-4D42-B00C-88380FED08D9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C0768AD-674E-40BE-B3BA-6C21814B79E8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9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BE3B249-79D1-4317-AB32-5CA060A9171A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0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BAF2BA4-A2DA-4606-AA31-303D3F100808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1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845FD29-F3A7-4AF7-AD47-C74385FC248E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1DD186D-E68C-4D00-86CA-850FE9F38627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C2EEE85-9E53-487F-9547-FA6B02E9EC29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2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ED7265-E8E3-462F-BE84-BC2B907A65E3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3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B120507-AD80-4C21-9184-2C6EF5A1B88F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3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ECFB2B0-53CA-459E-98AF-62EA0820A6F0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C8E8DB-B4BC-40A5-90EF-06DEE6A2D7EA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4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72B8DC9-C890-48ED-AFEF-934AF6DDB41E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5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3F5E0B8-E175-4611-9B69-FA889C79720E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5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D0B7770-6820-45C3-B649-B286E048F640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A0F49D9-A789-47E6-87EA-D70FFDE30CB6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6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7D0B28-1DA2-45E9-8F50-06122567C638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7EE3EBA-61CF-41B0-87E4-BF0ABE7EB2EC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7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0DB870A-9292-45A6-82C8-D15C0C10E167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7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95FC6D5-F1BD-4777-8536-1FA83AC2A065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8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777EB44-46BF-47CB-BEB1-29C69C99FBC9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8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6A76EB5-449C-4E8C-84D8-5DF672E5907D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9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33E40B3-7E32-4BF9-B7B4-E35C344CC8EB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9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59ED9CB-59F5-4BF3-BA11-7655964CDFB0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0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D6BED11-EA3D-4F48-9AF7-0EB7F90BAFCB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0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8334DFD-04B1-458C-9655-CDA1DEAECAA7}" type="slidenum">
              <a:rPr lang="zh-CN" altLang="en-US" sz="1200" b="0"/>
              <a:t>67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1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D7A0CCD-6193-47A1-BF09-5A4854FC5059}" type="slidenum">
              <a:rPr lang="zh-CN" altLang="en-US" sz="1200" b="0"/>
              <a:t>69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04DACD1-17D3-40AC-9D54-CF7B74B3F8EE}" type="slidenum">
              <a:rPr lang="zh-CN" altLang="en-US" sz="1200" b="0"/>
              <a:t>70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7A9D44-25A7-4F74-BCCC-F6EE3283D621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8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FFD0249-4642-4FC9-BE8F-38C2AD3B7299}" type="slidenum">
              <a:rPr lang="zh-CN" altLang="en-US" sz="1200" b="0"/>
              <a:t>71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0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525291B-5447-4712-9FE4-164A46DC352B}" type="slidenum">
              <a:rPr lang="zh-CN" altLang="en-US" sz="1200" b="0"/>
              <a:t>72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23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EB7E07F-90A5-4D4A-AB84-296B61CF38EE}" type="slidenum">
              <a:rPr lang="zh-CN" altLang="en-US" sz="1200" b="0"/>
              <a:t>73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43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2B0A93C-7A9A-43BE-AA8C-54DE7310BE52}" type="slidenum">
              <a:rPr lang="zh-CN" altLang="en-US" sz="1200" b="0"/>
              <a:t>74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4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A97C744-9101-4CED-A0F0-5D300A476BF7}" type="slidenum">
              <a:rPr lang="zh-CN" altLang="en-US" sz="1200" b="0"/>
              <a:t>75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4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02A1E0D-4CC4-41B4-86A4-876B4C3C74C5}" type="slidenum">
              <a:rPr lang="zh-CN" altLang="en-US" sz="1200" b="0"/>
              <a:t>76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0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CFC4F-2CCE-4730-82C1-9427176CB31A}" type="slidenum">
              <a:rPr lang="zh-CN" altLang="en-US">
                <a:solidFill>
                  <a:schemeClr val="tx1"/>
                </a:solidFill>
              </a:rPr>
              <a:t>77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E556973-14F8-4A23-A760-3B54A6300F80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929F6FE-1F4A-4CB6-9CB9-AEDE0423B22A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24E4E35-C7A4-4E54-98D4-206350C53AF9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8" y="4846121"/>
            <a:ext cx="1079692" cy="344619"/>
            <a:chOff x="6493" y="3846"/>
            <a:chExt cx="765" cy="289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77"/>
              <a:ext cx="765" cy="258"/>
              <a:chOff x="6871" y="4089"/>
              <a:chExt cx="809" cy="273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1679641"/>
            <a:ext cx="298585" cy="1750201"/>
            <a:chOff x="-244" y="545"/>
            <a:chExt cx="246" cy="1389"/>
          </a:xfrm>
        </p:grpSpPr>
        <p:sp>
          <p:nvSpPr>
            <p:cNvPr id="13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教学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知识细解码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5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9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EEB1D1-9B1C-4A57-B504-ECCBD70231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png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7.png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.png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7.png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7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.png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.png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0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3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7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8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.png"/><Relationship Id="rId5" Type="http://schemas.openxmlformats.org/officeDocument/2006/relationships/image" Target="../media/image81.emf"/><Relationship Id="rId4" Type="http://schemas.openxmlformats.org/officeDocument/2006/relationships/oleObject" Target="../embeddings/oleObject7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.png"/><Relationship Id="rId5" Type="http://schemas.openxmlformats.org/officeDocument/2006/relationships/image" Target="../media/image82.emf"/><Relationship Id="rId4" Type="http://schemas.openxmlformats.org/officeDocument/2006/relationships/oleObject" Target="../embeddings/oleObject7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83.emf"/><Relationship Id="rId4" Type="http://schemas.openxmlformats.org/officeDocument/2006/relationships/oleObject" Target="../embeddings/oleObject7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.png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.png"/><Relationship Id="rId5" Type="http://schemas.openxmlformats.org/officeDocument/2006/relationships/image" Target="../media/image85.emf"/><Relationship Id="rId4" Type="http://schemas.openxmlformats.org/officeDocument/2006/relationships/oleObject" Target="../embeddings/oleObject7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.png"/><Relationship Id="rId5" Type="http://schemas.openxmlformats.org/officeDocument/2006/relationships/image" Target="../media/image86.emf"/><Relationship Id="rId4" Type="http://schemas.openxmlformats.org/officeDocument/2006/relationships/oleObject" Target="../embeddings/oleObject7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7.pn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8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7.png"/><Relationship Id="rId5" Type="http://schemas.openxmlformats.org/officeDocument/2006/relationships/image" Target="../media/image88.emf"/><Relationship Id="rId4" Type="http://schemas.openxmlformats.org/officeDocument/2006/relationships/oleObject" Target="../embeddings/oleObject8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2150496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67" name="矩形 9"/>
          <p:cNvSpPr>
            <a:spLocks noChangeArrowheads="1"/>
          </p:cNvSpPr>
          <p:nvPr/>
        </p:nvSpPr>
        <p:spPr bwMode="auto">
          <a:xfrm>
            <a:off x="168924" y="2290914"/>
            <a:ext cx="8812659" cy="9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Section Ⅱ</a:t>
            </a:r>
            <a:r>
              <a:rPr lang="zh-CN" altLang="en-US" sz="2000" dirty="0" smtClean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smtClean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Listening </a:t>
            </a:r>
            <a:r>
              <a:rPr lang="en-US" altLang="zh-CN" sz="2000" dirty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and Speaking &amp;Reading and Thinking——Language Points</a:t>
            </a: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18898" y="1307988"/>
            <a:ext cx="9144000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rgbClr val="996633"/>
                </a:solidFill>
                <a:latin typeface="+mn-lt"/>
                <a:ea typeface="+mn-ea"/>
                <a:cs typeface="+mn-ea"/>
                <a:sym typeface="+mn-lt"/>
              </a:rPr>
              <a:t>Unit 3  Diverse  Cultures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163155"/>
            <a:ext cx="9144000" cy="41084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869378"/>
          <p:cNvGraphicFramePr/>
          <p:nvPr/>
        </p:nvGraphicFramePr>
        <p:xfrm>
          <a:off x="391816" y="709406"/>
          <a:ext cx="8360373" cy="372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r:id="rId4" imgW="10519410" imgH="4687570" progId="Word.Document.8">
                  <p:embed/>
                </p:oleObj>
              </mc:Choice>
              <mc:Fallback>
                <p:oleObj r:id="rId4" imgW="10519410" imgH="4687570" progId="Word.Document.8">
                  <p:embed/>
                  <p:pic>
                    <p:nvPicPr>
                      <p:cNvPr id="0" name="对象 8693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09406"/>
                        <a:ext cx="8360373" cy="3724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0" name="文本框 869379"/>
          <p:cNvSpPr txBox="1">
            <a:spLocks noChangeArrowheads="1"/>
          </p:cNvSpPr>
          <p:nvPr/>
        </p:nvSpPr>
        <p:spPr bwMode="auto">
          <a:xfrm>
            <a:off x="1093553" y="3339117"/>
            <a:ext cx="7503950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To his joy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he had/has the fortune to train with some of the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9381" name="矩形 869380"/>
          <p:cNvSpPr>
            <a:spLocks noChangeArrowheads="1"/>
          </p:cNvSpPr>
          <p:nvPr/>
        </p:nvSpPr>
        <p:spPr bwMode="auto">
          <a:xfrm>
            <a:off x="488824" y="3834315"/>
            <a:ext cx="294763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world's top athletes.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56" name="图片 86938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  <p:bldLst>
      <p:bldP spid="869380" grpId="0"/>
      <p:bldP spid="869380" grpId="1"/>
      <p:bldP spid="869381" grpId="0"/>
      <p:bldP spid="8693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870403"/>
          <p:cNvGraphicFramePr/>
          <p:nvPr/>
        </p:nvGraphicFramePr>
        <p:xfrm>
          <a:off x="361580" y="393134"/>
          <a:ext cx="8420845" cy="435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4" imgW="10622915" imgH="5485130" progId="Word.Document.8">
                  <p:embed/>
                </p:oleObj>
              </mc:Choice>
              <mc:Fallback>
                <p:oleObj r:id="rId4" imgW="10622915" imgH="5485130" progId="Word.Document.8">
                  <p:embed/>
                  <p:pic>
                    <p:nvPicPr>
                      <p:cNvPr id="0" name="对象 87040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393134"/>
                        <a:ext cx="8420845" cy="4358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864262"/>
          <p:cNvGraphicFramePr/>
          <p:nvPr/>
        </p:nvGraphicFramePr>
        <p:xfrm>
          <a:off x="391816" y="727046"/>
          <a:ext cx="8360373" cy="369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r:id="rId4" imgW="10519410" imgH="4643755" progId="Word.Document.8">
                  <p:embed/>
                </p:oleObj>
              </mc:Choice>
              <mc:Fallback>
                <p:oleObj r:id="rId4" imgW="10519410" imgH="4643755" progId="Word.Document.8">
                  <p:embed/>
                  <p:pic>
                    <p:nvPicPr>
                      <p:cNvPr id="0" name="对象 8642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27046"/>
                        <a:ext cx="8360373" cy="3690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4" name="文本框 864263"/>
          <p:cNvSpPr txBox="1">
            <a:spLocks noChangeArrowheads="1"/>
          </p:cNvSpPr>
          <p:nvPr/>
        </p:nvSpPr>
        <p:spPr bwMode="auto">
          <a:xfrm>
            <a:off x="1228357" y="1779183"/>
            <a:ext cx="4511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4265" name="文本框 864264"/>
          <p:cNvSpPr txBox="1">
            <a:spLocks noChangeArrowheads="1"/>
          </p:cNvSpPr>
          <p:nvPr/>
        </p:nvSpPr>
        <p:spPr bwMode="auto">
          <a:xfrm>
            <a:off x="4350269" y="2308401"/>
            <a:ext cx="138753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find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4266" name="文本框 864265"/>
          <p:cNvSpPr txBox="1">
            <a:spLocks noChangeArrowheads="1"/>
          </p:cNvSpPr>
          <p:nvPr/>
        </p:nvSpPr>
        <p:spPr bwMode="auto">
          <a:xfrm>
            <a:off x="1193081" y="3339117"/>
            <a:ext cx="22146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Fortunately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3" name="图片 86426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6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64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64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</p:childTnLst>
        </p:cTn>
      </p:par>
    </p:tnLst>
    <p:bldLst>
      <p:bldP spid="864264" grpId="0"/>
      <p:bldP spid="864264" grpId="1"/>
      <p:bldP spid="864265" grpId="0"/>
      <p:bldP spid="864265" grpId="1"/>
      <p:bldP spid="864266" grpId="0"/>
      <p:bldP spid="8642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965633"/>
          <p:cNvGraphicFramePr/>
          <p:nvPr/>
        </p:nvGraphicFramePr>
        <p:xfrm>
          <a:off x="391816" y="1535994"/>
          <a:ext cx="8360373" cy="20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r:id="rId4" imgW="10519410" imgH="2606040" progId="Word.Document.8">
                  <p:embed/>
                </p:oleObj>
              </mc:Choice>
              <mc:Fallback>
                <p:oleObj r:id="rId4" imgW="10519410" imgH="2606040" progId="Word.Document.8">
                  <p:embed/>
                  <p:pic>
                    <p:nvPicPr>
                      <p:cNvPr id="0" name="对象 9656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35994"/>
                        <a:ext cx="8360373" cy="20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5635" name="文本框 965634"/>
          <p:cNvSpPr txBox="1">
            <a:spLocks noChangeArrowheads="1"/>
          </p:cNvSpPr>
          <p:nvPr/>
        </p:nvSpPr>
        <p:spPr bwMode="auto">
          <a:xfrm>
            <a:off x="3904281" y="1528434"/>
            <a:ext cx="15331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fortune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5636" name="文本框 965635"/>
          <p:cNvSpPr txBox="1">
            <a:spLocks noChangeArrowheads="1"/>
          </p:cNvSpPr>
          <p:nvPr/>
        </p:nvSpPr>
        <p:spPr bwMode="auto">
          <a:xfrm>
            <a:off x="2232456" y="2521349"/>
            <a:ext cx="18620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fortunate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700" name="图片 96563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  <p:bldLst>
      <p:bldP spid="965635" grpId="0"/>
      <p:bldP spid="965635" grpId="1"/>
      <p:bldP spid="965636" grpId="0"/>
      <p:bldP spid="9656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983043"/>
          <p:cNvGraphicFramePr/>
          <p:nvPr/>
        </p:nvGraphicFramePr>
        <p:xfrm>
          <a:off x="391816" y="1262566"/>
          <a:ext cx="8360373" cy="26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r:id="rId3" imgW="10519410" imgH="3296920" progId="Word.Document.8">
                  <p:embed/>
                </p:oleObj>
              </mc:Choice>
              <mc:Fallback>
                <p:oleObj r:id="rId3" imgW="10519410" imgH="3296920" progId="Word.Document.8">
                  <p:embed/>
                  <p:pic>
                    <p:nvPicPr>
                      <p:cNvPr id="0" name="对象 9830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62566"/>
                        <a:ext cx="8360373" cy="261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964609"/>
          <p:cNvGraphicFramePr/>
          <p:nvPr/>
        </p:nvGraphicFramePr>
        <p:xfrm>
          <a:off x="392113" y="955675"/>
          <a:ext cx="8359775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4" imgW="10519410" imgH="4065270" progId="Word.Document.8">
                  <p:embed/>
                </p:oleObj>
              </mc:Choice>
              <mc:Fallback>
                <p:oleObj name="Document" r:id="rId4" imgW="10519410" imgH="4065270" progId="Word.Document.8">
                  <p:embed/>
                  <p:pic>
                    <p:nvPicPr>
                      <p:cNvPr id="0" name="对象 9646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955675"/>
                        <a:ext cx="8359775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963586"/>
          <p:cNvGraphicFramePr/>
          <p:nvPr/>
        </p:nvGraphicFramePr>
        <p:xfrm>
          <a:off x="391816" y="482599"/>
          <a:ext cx="8360373" cy="417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r:id="rId4" imgW="10519410" imgH="5259705" progId="Word.Document.8">
                  <p:embed/>
                </p:oleObj>
              </mc:Choice>
              <mc:Fallback>
                <p:oleObj r:id="rId4" imgW="10519410" imgH="5259705" progId="Word.Document.8">
                  <p:embed/>
                  <p:pic>
                    <p:nvPicPr>
                      <p:cNvPr id="0" name="对象 96358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82599"/>
                        <a:ext cx="8360373" cy="4179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588" name="文本框 963587"/>
          <p:cNvSpPr txBox="1">
            <a:spLocks noChangeArrowheads="1"/>
          </p:cNvSpPr>
          <p:nvPr/>
        </p:nvSpPr>
        <p:spPr bwMode="auto">
          <a:xfrm>
            <a:off x="1156543" y="3683109"/>
            <a:ext cx="7295560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It is admitted that nowadays people's attitude towards the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3589" name="矩形 963588"/>
          <p:cNvSpPr>
            <a:spLocks noChangeArrowheads="1"/>
          </p:cNvSpPr>
          <p:nvPr/>
        </p:nvSpPr>
        <p:spPr bwMode="auto">
          <a:xfrm>
            <a:off x="404414" y="4151847"/>
            <a:ext cx="3908800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disabled has changed a lot.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820" name="图片 96358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</p:childTnLst>
        </p:cTn>
      </p:par>
    </p:tnLst>
    <p:bldLst>
      <p:bldP spid="963588" grpId="0"/>
      <p:bldP spid="963588" grpId="1"/>
      <p:bldP spid="963589" grpId="0"/>
      <p:bldP spid="96358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对象 962561"/>
          <p:cNvGraphicFramePr/>
          <p:nvPr/>
        </p:nvGraphicFramePr>
        <p:xfrm>
          <a:off x="362837" y="637582"/>
          <a:ext cx="8418326" cy="397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r:id="rId4" imgW="10748645" imgH="5056505" progId="Word.Document.8">
                  <p:embed/>
                </p:oleObj>
              </mc:Choice>
              <mc:Fallback>
                <p:oleObj r:id="rId4" imgW="10748645" imgH="5056505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37582"/>
                        <a:ext cx="8418326" cy="397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9615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635" y="950074"/>
            <a:ext cx="8342735" cy="32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1540" name="文本框 961539"/>
          <p:cNvSpPr txBox="1">
            <a:spLocks noChangeArrowheads="1"/>
          </p:cNvSpPr>
          <p:nvPr/>
        </p:nvSpPr>
        <p:spPr bwMode="auto">
          <a:xfrm>
            <a:off x="462368" y="2002210"/>
            <a:ext cx="14390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to/into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1" name="文本框 961540"/>
          <p:cNvSpPr txBox="1">
            <a:spLocks noChangeArrowheads="1"/>
          </p:cNvSpPr>
          <p:nvPr/>
        </p:nvSpPr>
        <p:spPr bwMode="auto">
          <a:xfrm>
            <a:off x="413233" y="3079548"/>
            <a:ext cx="40551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stealing/having stolen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2" name="文本框 961541"/>
          <p:cNvSpPr txBox="1">
            <a:spLocks noChangeArrowheads="1"/>
          </p:cNvSpPr>
          <p:nvPr/>
        </p:nvSpPr>
        <p:spPr bwMode="auto">
          <a:xfrm>
            <a:off x="2581436" y="3612547"/>
            <a:ext cx="199160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admission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917" name="图片 961542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  <p:bldLst>
      <p:bldP spid="961540" grpId="0"/>
      <p:bldP spid="961540" grpId="1"/>
      <p:bldP spid="961541" grpId="0"/>
      <p:bldP spid="961541" grpId="1"/>
      <p:bldP spid="961542" grpId="0"/>
      <p:bldP spid="9615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960513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4" imgW="10511790" imgH="3374390" progId="Word.Document.8">
                  <p:embed/>
                </p:oleObj>
              </mc:Choice>
              <mc:Fallback>
                <p:oleObj name="Document" r:id="rId4" imgW="10511790" imgH="3374390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642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0643" name="组合 880642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教</a:t>
              </a:r>
            </a:p>
          </p:txBody>
        </p:sp>
      </p:grpSp>
      <p:grpSp>
        <p:nvGrpSpPr>
          <p:cNvPr id="880646" name="组合 880645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7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880649" name="组合 880648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识</a:t>
              </a:r>
            </a:p>
          </p:txBody>
        </p:sp>
      </p:grpSp>
      <p:grpSp>
        <p:nvGrpSpPr>
          <p:cNvPr id="880652" name="组合 880651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81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细</a:t>
              </a:r>
            </a:p>
          </p:txBody>
        </p:sp>
      </p:grpSp>
      <p:grpSp>
        <p:nvGrpSpPr>
          <p:cNvPr id="880655" name="组合 880654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8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解</a:t>
              </a:r>
            </a:p>
          </p:txBody>
        </p:sp>
      </p:grpSp>
      <p:grpSp>
        <p:nvGrpSpPr>
          <p:cNvPr id="880658" name="组合 880657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87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码</a:t>
              </a:r>
            </a:p>
          </p:txBody>
        </p:sp>
      </p:grpSp>
      <p:grpSp>
        <p:nvGrpSpPr>
          <p:cNvPr id="880661" name="组合 880660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719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知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959489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594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984067"/>
          <p:cNvGraphicFramePr/>
          <p:nvPr/>
        </p:nvGraphicFramePr>
        <p:xfrm>
          <a:off x="391816" y="952595"/>
          <a:ext cx="8360373" cy="32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r:id="rId3" imgW="10519410" imgH="4074795" progId="Word.Document.8">
                  <p:embed/>
                </p:oleObj>
              </mc:Choice>
              <mc:Fallback>
                <p:oleObj r:id="rId3" imgW="10519410" imgH="4074795" progId="Word.Document.8">
                  <p:embed/>
                  <p:pic>
                    <p:nvPicPr>
                      <p:cNvPr id="0" name="对象 9840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5"/>
                        <a:ext cx="8360373" cy="32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4069" name="文本框 984068"/>
          <p:cNvSpPr txBox="1">
            <a:spLocks noChangeArrowheads="1"/>
          </p:cNvSpPr>
          <p:nvPr/>
        </p:nvSpPr>
        <p:spPr bwMode="auto">
          <a:xfrm>
            <a:off x="1080955" y="3116088"/>
            <a:ext cx="7716765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It occurred to me that it had been too long since I heard from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4070" name="矩形 984069"/>
          <p:cNvSpPr>
            <a:spLocks noChangeArrowheads="1"/>
          </p:cNvSpPr>
          <p:nvPr/>
        </p:nvSpPr>
        <p:spPr bwMode="auto">
          <a:xfrm>
            <a:off x="522841" y="3662949"/>
            <a:ext cx="1335916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Wallace.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060" name="图片 984070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8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  <p:bldLst>
      <p:bldP spid="984069" grpId="0"/>
      <p:bldP spid="984069" grpId="1"/>
      <p:bldP spid="984070" grpId="0"/>
      <p:bldP spid="98407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58465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58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957441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956417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9" name="文本框 956418"/>
          <p:cNvSpPr txBox="1">
            <a:spLocks noChangeArrowheads="1"/>
          </p:cNvSpPr>
          <p:nvPr/>
        </p:nvSpPr>
        <p:spPr bwMode="auto">
          <a:xfrm>
            <a:off x="1341744" y="2521349"/>
            <a:ext cx="1301868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occurred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6420" name="文本框 956419"/>
          <p:cNvSpPr txBox="1">
            <a:spLocks noChangeArrowheads="1"/>
          </p:cNvSpPr>
          <p:nvPr/>
        </p:nvSpPr>
        <p:spPr bwMode="auto">
          <a:xfrm>
            <a:off x="2502065" y="3088368"/>
            <a:ext cx="479463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to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0180" name="图片 95642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  <p:bldLst>
      <p:bldP spid="956419" grpId="0"/>
      <p:bldP spid="956419" grpId="1"/>
      <p:bldP spid="956420" grpId="0"/>
      <p:bldP spid="9564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955393"/>
          <p:cNvGraphicFramePr/>
          <p:nvPr/>
        </p:nvGraphicFramePr>
        <p:xfrm>
          <a:off x="391816" y="1535994"/>
          <a:ext cx="8360373" cy="20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r:id="rId4" imgW="10519410" imgH="2606040" progId="Word.Document.8">
                  <p:embed/>
                </p:oleObj>
              </mc:Choice>
              <mc:Fallback>
                <p:oleObj r:id="rId4" imgW="10519410" imgH="2606040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35994"/>
                        <a:ext cx="8360373" cy="20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954369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对象 953345"/>
          <p:cNvGraphicFramePr/>
          <p:nvPr/>
        </p:nvGraphicFramePr>
        <p:xfrm>
          <a:off x="391816" y="938733"/>
          <a:ext cx="8360373" cy="326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r:id="rId4" imgW="10519410" imgH="4109720" progId="Word.Document.8">
                  <p:embed/>
                </p:oleObj>
              </mc:Choice>
              <mc:Fallback>
                <p:oleObj r:id="rId4" imgW="10519410" imgH="4109720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38733"/>
                        <a:ext cx="8360373" cy="326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47" name="文本框 953346"/>
          <p:cNvSpPr txBox="1">
            <a:spLocks noChangeArrowheads="1"/>
          </p:cNvSpPr>
          <p:nvPr/>
        </p:nvSpPr>
        <p:spPr bwMode="auto">
          <a:xfrm>
            <a:off x="1039380" y="3612547"/>
            <a:ext cx="4568596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I think it's time we sought legal aid.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6323" name="图片 95334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</p:childTnLst>
        </p:cTn>
      </p:par>
    </p:tnLst>
    <p:bldLst>
      <p:bldP spid="953347" grpId="0"/>
      <p:bldP spid="95334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对象 952321"/>
          <p:cNvGraphicFramePr/>
          <p:nvPr/>
        </p:nvGraphicFramePr>
        <p:xfrm>
          <a:off x="361580" y="666565"/>
          <a:ext cx="8420845" cy="38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r:id="rId4" imgW="10622915" imgH="4794250" progId="Word.Document.8">
                  <p:embed/>
                </p:oleObj>
              </mc:Choice>
              <mc:Fallback>
                <p:oleObj r:id="rId4" imgW="10622915" imgH="4794250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666565"/>
                        <a:ext cx="8420845" cy="3810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对象 951297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299" name="文本框 951298"/>
          <p:cNvSpPr txBox="1">
            <a:spLocks noChangeArrowheads="1"/>
          </p:cNvSpPr>
          <p:nvPr/>
        </p:nvSpPr>
        <p:spPr bwMode="auto">
          <a:xfrm>
            <a:off x="1634030" y="1717441"/>
            <a:ext cx="14513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sought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1300" name="文本框 951299"/>
          <p:cNvSpPr txBox="1">
            <a:spLocks noChangeArrowheads="1"/>
          </p:cNvSpPr>
          <p:nvPr/>
        </p:nvSpPr>
        <p:spPr bwMode="auto">
          <a:xfrm>
            <a:off x="2318129" y="2261780"/>
            <a:ext cx="146608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help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1301" name="文本框 951300"/>
          <p:cNvSpPr txBox="1">
            <a:spLocks noChangeArrowheads="1"/>
          </p:cNvSpPr>
          <p:nvPr/>
        </p:nvSpPr>
        <p:spPr bwMode="auto">
          <a:xfrm>
            <a:off x="5584921" y="3302576"/>
            <a:ext cx="16990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for/after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0421" name="图片 95130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1"/>
                  </p:tgtEl>
                </p:cond>
              </p:nextCondLst>
            </p:seq>
          </p:childTnLst>
        </p:cTn>
      </p:par>
    </p:tnLst>
    <p:bldLst>
      <p:bldP spid="951299" grpId="0"/>
      <p:bldP spid="951299" grpId="1"/>
      <p:bldP spid="951300" grpId="0"/>
      <p:bldP spid="951300" grpId="1"/>
      <p:bldP spid="951301" grpId="0"/>
      <p:bldP spid="9513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971777"/>
          <p:cNvGraphicFramePr/>
          <p:nvPr/>
        </p:nvGraphicFramePr>
        <p:xfrm>
          <a:off x="391816" y="677905"/>
          <a:ext cx="8360373" cy="378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4" imgW="10519410" imgH="4766945" progId="Word.Document.8">
                  <p:embed/>
                </p:oleObj>
              </mc:Choice>
              <mc:Fallback>
                <p:oleObj r:id="rId4" imgW="10519410" imgH="4766945" progId="Word.Document.8">
                  <p:embed/>
                  <p:pic>
                    <p:nvPicPr>
                      <p:cNvPr id="0" name="对象 9717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8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1779" name="文本框 971778"/>
          <p:cNvSpPr txBox="1">
            <a:spLocks noChangeArrowheads="1"/>
          </p:cNvSpPr>
          <p:nvPr/>
        </p:nvSpPr>
        <p:spPr bwMode="auto">
          <a:xfrm>
            <a:off x="1302689" y="1146640"/>
            <a:ext cx="1288211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diverse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1780" name="文本框 971779"/>
          <p:cNvSpPr txBox="1">
            <a:spLocks noChangeArrowheads="1"/>
          </p:cNvSpPr>
          <p:nvPr/>
        </p:nvSpPr>
        <p:spPr bwMode="auto">
          <a:xfrm>
            <a:off x="5650434" y="1110099"/>
            <a:ext cx="1474159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diversity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1781" name="文本框 971780"/>
          <p:cNvSpPr txBox="1">
            <a:spLocks noChangeArrowheads="1"/>
          </p:cNvSpPr>
          <p:nvPr/>
        </p:nvSpPr>
        <p:spPr bwMode="auto">
          <a:xfrm>
            <a:off x="1229617" y="2234059"/>
            <a:ext cx="1335979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fortune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1782" name="文本框 971781"/>
          <p:cNvSpPr txBox="1">
            <a:spLocks noChangeArrowheads="1"/>
          </p:cNvSpPr>
          <p:nvPr/>
        </p:nvSpPr>
        <p:spPr bwMode="auto">
          <a:xfrm>
            <a:off x="1341744" y="3311396"/>
            <a:ext cx="1142017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ethnic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22" name="图片 97178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971779" grpId="0"/>
      <p:bldP spid="971779" grpId="1"/>
      <p:bldP spid="971780" grpId="0"/>
      <p:bldP spid="971780" grpId="1"/>
      <p:bldP spid="971781" grpId="0"/>
      <p:bldP spid="971781" grpId="1"/>
      <p:bldP spid="971782" grpId="0"/>
      <p:bldP spid="97178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对象 950273"/>
          <p:cNvGraphicFramePr/>
          <p:nvPr/>
        </p:nvGraphicFramePr>
        <p:xfrm>
          <a:off x="391816" y="1780444"/>
          <a:ext cx="8360373" cy="1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r:id="rId4" imgW="10519410" imgH="1994535" progId="Word.Document.8">
                  <p:embed/>
                </p:oleObj>
              </mc:Choice>
              <mc:Fallback>
                <p:oleObj r:id="rId4" imgW="10519410" imgH="1994535" progId="Word.Document.8">
                  <p:embed/>
                  <p:pic>
                    <p:nvPicPr>
                      <p:cNvPr id="0" name="对象 9502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80444"/>
                        <a:ext cx="8360373" cy="1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对象 985091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r:id="rId3" imgW="10519410" imgH="4065270" progId="Word.Document.8">
                  <p:embed/>
                </p:oleObj>
              </mc:Choice>
              <mc:Fallback>
                <p:oleObj r:id="rId3" imgW="10519410" imgH="4065270" progId="Word.Document.8">
                  <p:embed/>
                  <p:pic>
                    <p:nvPicPr>
                      <p:cNvPr id="0" name="对象 98509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949249"/>
          <p:cNvGraphicFramePr/>
          <p:nvPr/>
        </p:nvGraphicFramePr>
        <p:xfrm>
          <a:off x="391816" y="938733"/>
          <a:ext cx="8360373" cy="326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r:id="rId4" imgW="10519410" imgH="4109720" progId="Word.Document.8">
                  <p:embed/>
                </p:oleObj>
              </mc:Choice>
              <mc:Fallback>
                <p:oleObj r:id="rId4" imgW="10519410" imgH="4109720" progId="Word.Document.8">
                  <p:embed/>
                  <p:pic>
                    <p:nvPicPr>
                      <p:cNvPr id="0" name="对象 9492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38733"/>
                        <a:ext cx="8360373" cy="326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1" name="文本框 949250"/>
          <p:cNvSpPr txBox="1">
            <a:spLocks noChangeArrowheads="1"/>
          </p:cNvSpPr>
          <p:nvPr/>
        </p:nvSpPr>
        <p:spPr bwMode="auto">
          <a:xfrm>
            <a:off x="970086" y="3574746"/>
            <a:ext cx="5172607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His achievement earned respect for him.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5539" name="图片 94925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39"/>
                  </p:tgtEl>
                </p:cond>
              </p:nextCondLst>
            </p:seq>
          </p:childTnLst>
        </p:cTn>
      </p:par>
    </p:tnLst>
    <p:bldLst>
      <p:bldP spid="949251" grpId="0"/>
      <p:bldP spid="94925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948225"/>
          <p:cNvGraphicFramePr/>
          <p:nvPr/>
        </p:nvGraphicFramePr>
        <p:xfrm>
          <a:off x="362837" y="637583"/>
          <a:ext cx="8418326" cy="408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r:id="rId4" imgW="10748645" imgH="5203190" progId="Word.Document.8">
                  <p:embed/>
                </p:oleObj>
              </mc:Choice>
              <mc:Fallback>
                <p:oleObj r:id="rId4" imgW="10748645" imgH="5203190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37583"/>
                        <a:ext cx="8418326" cy="4087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47201"/>
          <p:cNvGraphicFramePr/>
          <p:nvPr/>
        </p:nvGraphicFramePr>
        <p:xfrm>
          <a:off x="391816" y="438497"/>
          <a:ext cx="8360373" cy="426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r:id="rId4" imgW="10519410" imgH="5367655" progId="Word.Document.8">
                  <p:embed/>
                </p:oleObj>
              </mc:Choice>
              <mc:Fallback>
                <p:oleObj r:id="rId4" imgW="10519410" imgH="5367655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38497"/>
                        <a:ext cx="8360373" cy="4266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3" name="文本框 947202"/>
          <p:cNvSpPr txBox="1">
            <a:spLocks noChangeArrowheads="1"/>
          </p:cNvSpPr>
          <p:nvPr/>
        </p:nvSpPr>
        <p:spPr bwMode="auto">
          <a:xfrm>
            <a:off x="1564737" y="961414"/>
            <a:ext cx="1074178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earned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7204" name="文本框 947203"/>
          <p:cNvSpPr txBox="1">
            <a:spLocks noChangeArrowheads="1"/>
          </p:cNvSpPr>
          <p:nvPr/>
        </p:nvSpPr>
        <p:spPr bwMode="auto">
          <a:xfrm>
            <a:off x="3050100" y="1481811"/>
            <a:ext cx="1274552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earnings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9636" name="图片 94720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4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</p:childTnLst>
        </p:cTn>
      </p:par>
    </p:tnLst>
    <p:bldLst>
      <p:bldP spid="947203" grpId="0"/>
      <p:bldP spid="947203" grpId="1"/>
      <p:bldP spid="947204" grpId="0"/>
      <p:bldP spid="94720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946177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986115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r:id="rId3" imgW="10519410" imgH="3996690" progId="Word.Document.8">
                  <p:embed/>
                </p:oleObj>
              </mc:Choice>
              <mc:Fallback>
                <p:oleObj r:id="rId3" imgW="10519410" imgH="3996690" progId="Word.Document.8">
                  <p:embed/>
                  <p:pic>
                    <p:nvPicPr>
                      <p:cNvPr id="0" name="对象 9861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6117" name="文本框 986116"/>
          <p:cNvSpPr txBox="1">
            <a:spLocks noChangeArrowheads="1"/>
          </p:cNvSpPr>
          <p:nvPr/>
        </p:nvSpPr>
        <p:spPr bwMode="auto">
          <a:xfrm>
            <a:off x="1044419" y="3041747"/>
            <a:ext cx="7514850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The amber which was selected had a beautiful yellow brown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6118" name="矩形 986117"/>
          <p:cNvSpPr>
            <a:spLocks noChangeArrowheads="1"/>
          </p:cNvSpPr>
          <p:nvPr/>
        </p:nvSpPr>
        <p:spPr bwMode="auto">
          <a:xfrm>
            <a:off x="456069" y="3594906"/>
            <a:ext cx="2595042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colour like honey.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3732" name="图片 986118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8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8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2"/>
                  </p:tgtEl>
                </p:cond>
              </p:nextCondLst>
            </p:seq>
          </p:childTnLst>
        </p:cTn>
      </p:par>
    </p:tnLst>
    <p:bldLst>
      <p:bldP spid="986117" grpId="0"/>
      <p:bldP spid="986117" grpId="1"/>
      <p:bldP spid="986118" grpId="0"/>
      <p:bldP spid="98611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对象 945153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对象 944129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1" name="文本框 944130"/>
          <p:cNvSpPr txBox="1">
            <a:spLocks noChangeArrowheads="1"/>
          </p:cNvSpPr>
          <p:nvPr/>
        </p:nvSpPr>
        <p:spPr bwMode="auto">
          <a:xfrm>
            <a:off x="3013567" y="1481811"/>
            <a:ext cx="1717687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to represent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4132" name="文本框 944131"/>
          <p:cNvSpPr txBox="1">
            <a:spLocks noChangeArrowheads="1"/>
          </p:cNvSpPr>
          <p:nvPr/>
        </p:nvSpPr>
        <p:spPr bwMode="auto">
          <a:xfrm>
            <a:off x="2678444" y="2076553"/>
            <a:ext cx="1435366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selections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4133" name="文本框 944132"/>
          <p:cNvSpPr txBox="1">
            <a:spLocks noChangeArrowheads="1"/>
          </p:cNvSpPr>
          <p:nvPr/>
        </p:nvSpPr>
        <p:spPr bwMode="auto">
          <a:xfrm>
            <a:off x="2864904" y="3079548"/>
            <a:ext cx="123287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selected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6805" name="图片 94413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5"/>
                  </p:tgtEl>
                </p:cond>
              </p:nextCondLst>
            </p:seq>
          </p:childTnLst>
        </p:cTn>
      </p:par>
    </p:tnLst>
    <p:bldLst>
      <p:bldP spid="944131" grpId="0"/>
      <p:bldP spid="944131" grpId="1"/>
      <p:bldP spid="944132" grpId="0"/>
      <p:bldP spid="944132" grpId="1"/>
      <p:bldP spid="944133" grpId="0"/>
      <p:bldP spid="94413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对象 943105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4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970753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707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5" name="文本框 970754"/>
          <p:cNvSpPr txBox="1">
            <a:spLocks noChangeArrowheads="1"/>
          </p:cNvSpPr>
          <p:nvPr/>
        </p:nvSpPr>
        <p:spPr bwMode="auto">
          <a:xfrm>
            <a:off x="1229615" y="1184442"/>
            <a:ext cx="124621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admit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0756" name="文本框 970755"/>
          <p:cNvSpPr txBox="1">
            <a:spLocks noChangeArrowheads="1"/>
          </p:cNvSpPr>
          <p:nvPr/>
        </p:nvSpPr>
        <p:spPr bwMode="auto">
          <a:xfrm>
            <a:off x="4944917" y="2261780"/>
            <a:ext cx="184438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definitely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0757" name="文本框 970756"/>
          <p:cNvSpPr txBox="1">
            <a:spLocks noChangeArrowheads="1"/>
          </p:cNvSpPr>
          <p:nvPr/>
        </p:nvSpPr>
        <p:spPr bwMode="auto">
          <a:xfrm>
            <a:off x="3458292" y="2828799"/>
            <a:ext cx="180271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historical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269" name="图片 97075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  <p:bldLst>
      <p:bldP spid="970755" grpId="0"/>
      <p:bldP spid="970755" grpId="1"/>
      <p:bldP spid="970756" grpId="0"/>
      <p:bldP spid="970756" grpId="1"/>
      <p:bldP spid="970757" grpId="0"/>
      <p:bldP spid="97075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对象 942081"/>
          <p:cNvGraphicFramePr/>
          <p:nvPr/>
        </p:nvGraphicFramePr>
        <p:xfrm>
          <a:off x="391816" y="677905"/>
          <a:ext cx="8360373" cy="378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r:id="rId4" imgW="10556875" imgH="4782185" progId="Word.Document.8">
                  <p:embed/>
                </p:oleObj>
              </mc:Choice>
              <mc:Fallback>
                <p:oleObj r:id="rId4" imgW="10556875" imgH="4782185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083" name="文本框 942082"/>
          <p:cNvSpPr txBox="1">
            <a:spLocks noChangeArrowheads="1"/>
          </p:cNvSpPr>
          <p:nvPr/>
        </p:nvSpPr>
        <p:spPr bwMode="auto">
          <a:xfrm>
            <a:off x="1077175" y="3315176"/>
            <a:ext cx="7679639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It is claimed that some doctors are working 80 hours a week.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0899" name="图片 94208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</p:childTnLst>
        </p:cTn>
      </p:par>
    </p:tnLst>
    <p:bldLst>
      <p:bldP spid="942083" grpId="0"/>
      <p:bldP spid="94208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对象 941057"/>
          <p:cNvGraphicFramePr/>
          <p:nvPr/>
        </p:nvGraphicFramePr>
        <p:xfrm>
          <a:off x="362837" y="1459131"/>
          <a:ext cx="8422106" cy="221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r:id="rId4" imgW="10661650" imgH="2811780" progId="Word.Document.8">
                  <p:embed/>
                </p:oleObj>
              </mc:Choice>
              <mc:Fallback>
                <p:oleObj r:id="rId4" imgW="10661650" imgH="2811780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1459131"/>
                        <a:ext cx="8422106" cy="221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3" name="对象 940033"/>
          <p:cNvGraphicFramePr/>
          <p:nvPr/>
        </p:nvGraphicFramePr>
        <p:xfrm>
          <a:off x="391816" y="970235"/>
          <a:ext cx="8360373" cy="32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r:id="rId4" imgW="10519410" imgH="4030345" progId="Word.Document.8">
                  <p:embed/>
                </p:oleObj>
              </mc:Choice>
              <mc:Fallback>
                <p:oleObj r:id="rId4" imgW="10519410" imgH="4030345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0235"/>
                        <a:ext cx="8360373" cy="320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5" name="文本框 940034"/>
          <p:cNvSpPr txBox="1">
            <a:spLocks noChangeArrowheads="1"/>
          </p:cNvSpPr>
          <p:nvPr/>
        </p:nvSpPr>
        <p:spPr bwMode="auto">
          <a:xfrm>
            <a:off x="338903" y="2014811"/>
            <a:ext cx="117273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do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0036" name="文本框 940035"/>
          <p:cNvSpPr txBox="1">
            <a:spLocks noChangeArrowheads="1"/>
          </p:cNvSpPr>
          <p:nvPr/>
        </p:nvSpPr>
        <p:spPr bwMode="auto">
          <a:xfrm>
            <a:off x="3458293" y="2559150"/>
            <a:ext cx="11486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to be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0037" name="文本框 940036"/>
          <p:cNvSpPr txBox="1">
            <a:spLocks noChangeArrowheads="1"/>
          </p:cNvSpPr>
          <p:nvPr/>
        </p:nvSpPr>
        <p:spPr bwMode="auto">
          <a:xfrm>
            <a:off x="2344586" y="3116088"/>
            <a:ext cx="4511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4997" name="图片 94003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0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</p:childTnLst>
        </p:cTn>
      </p:par>
    </p:tnLst>
    <p:bldLst>
      <p:bldP spid="940035" grpId="0"/>
      <p:bldP spid="940035" grpId="1"/>
      <p:bldP spid="940036" grpId="0"/>
      <p:bldP spid="940036" grpId="1"/>
      <p:bldP spid="940037" grpId="0"/>
      <p:bldP spid="94003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对象 987139"/>
          <p:cNvGraphicFramePr/>
          <p:nvPr/>
        </p:nvGraphicFramePr>
        <p:xfrm>
          <a:off x="391816" y="752248"/>
          <a:ext cx="8360373" cy="364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r:id="rId3" imgW="10556875" imgH="4594860" progId="Word.Document.8">
                  <p:embed/>
                </p:oleObj>
              </mc:Choice>
              <mc:Fallback>
                <p:oleObj r:id="rId3" imgW="10556875" imgH="4594860" progId="Word.Document.8">
                  <p:embed/>
                  <p:pic>
                    <p:nvPicPr>
                      <p:cNvPr id="0" name="对象 9871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52248"/>
                        <a:ext cx="8360373" cy="3640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对象 988163"/>
          <p:cNvGraphicFramePr/>
          <p:nvPr/>
        </p:nvGraphicFramePr>
        <p:xfrm>
          <a:off x="391816" y="1227284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r:id="rId3" imgW="10519410" imgH="3383915" progId="Word.Document.8">
                  <p:embed/>
                </p:oleObj>
              </mc:Choice>
              <mc:Fallback>
                <p:oleObj r:id="rId3" imgW="10519410" imgH="3383915" progId="Word.Document.8">
                  <p:embed/>
                  <p:pic>
                    <p:nvPicPr>
                      <p:cNvPr id="0" name="对象 98816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7284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8165" name="文本框 988164"/>
          <p:cNvSpPr txBox="1">
            <a:spLocks noChangeArrowheads="1"/>
          </p:cNvSpPr>
          <p:nvPr/>
        </p:nvSpPr>
        <p:spPr bwMode="auto">
          <a:xfrm>
            <a:off x="1006624" y="2818719"/>
            <a:ext cx="7755366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Apart from the construction mentioned above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you have also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8166" name="矩形 988165"/>
          <p:cNvSpPr>
            <a:spLocks noChangeArrowheads="1"/>
          </p:cNvSpPr>
          <p:nvPr/>
        </p:nvSpPr>
        <p:spPr bwMode="auto">
          <a:xfrm>
            <a:off x="438429" y="3315177"/>
            <a:ext cx="4211190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learned the following phrases.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8068" name="图片 988166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8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8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8"/>
                  </p:tgtEl>
                </p:cond>
              </p:nextCondLst>
            </p:seq>
          </p:childTnLst>
        </p:cTn>
      </p:par>
    </p:tnLst>
    <p:bldLst>
      <p:bldP spid="988165" grpId="0"/>
      <p:bldP spid="988165" grpId="1"/>
      <p:bldP spid="988166" grpId="0"/>
      <p:bldP spid="98816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对象 939010"/>
          <p:cNvGraphicFramePr/>
          <p:nvPr/>
        </p:nvGraphicFramePr>
        <p:xfrm>
          <a:off x="362837" y="379275"/>
          <a:ext cx="8418326" cy="442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r:id="rId4" imgW="10748645" imgH="5632450" progId="Word.Document.8">
                  <p:embed/>
                </p:oleObj>
              </mc:Choice>
              <mc:Fallback>
                <p:oleObj r:id="rId4" imgW="10748645" imgH="5632450" progId="Word.Document.8">
                  <p:embed/>
                  <p:pic>
                    <p:nvPicPr>
                      <p:cNvPr id="0" name="对象 9390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379275"/>
                        <a:ext cx="8418326" cy="442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对象 937985"/>
          <p:cNvGraphicFramePr/>
          <p:nvPr/>
        </p:nvGraphicFramePr>
        <p:xfrm>
          <a:off x="391816" y="390614"/>
          <a:ext cx="8360373" cy="436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r:id="rId4" imgW="10519410" imgH="5489575" progId="Word.Document.8">
                  <p:embed/>
                </p:oleObj>
              </mc:Choice>
              <mc:Fallback>
                <p:oleObj r:id="rId4" imgW="10519410" imgH="5489575" progId="Word.Document.8">
                  <p:embed/>
                  <p:pic>
                    <p:nvPicPr>
                      <p:cNvPr id="0" name="对象 9379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90614"/>
                        <a:ext cx="8360373" cy="4363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7" name="文本框 937986"/>
          <p:cNvSpPr txBox="1">
            <a:spLocks noChangeArrowheads="1"/>
          </p:cNvSpPr>
          <p:nvPr/>
        </p:nvSpPr>
        <p:spPr bwMode="auto">
          <a:xfrm>
            <a:off x="1006622" y="1444011"/>
            <a:ext cx="1567518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Apart from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988" name="文本框 937987"/>
          <p:cNvSpPr txBox="1">
            <a:spLocks noChangeArrowheads="1"/>
          </p:cNvSpPr>
          <p:nvPr/>
        </p:nvSpPr>
        <p:spPr bwMode="auto">
          <a:xfrm>
            <a:off x="1006622" y="3041747"/>
            <a:ext cx="1449280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Except for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7989" name="文本框 937988"/>
          <p:cNvSpPr txBox="1">
            <a:spLocks noChangeArrowheads="1"/>
          </p:cNvSpPr>
          <p:nvPr/>
        </p:nvSpPr>
        <p:spPr bwMode="auto">
          <a:xfrm>
            <a:off x="5365709" y="4131685"/>
            <a:ext cx="2035530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tell them apart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1141" name="图片 93798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1"/>
                  </p:tgtEl>
                </p:cond>
              </p:nextCondLst>
            </p:seq>
          </p:childTnLst>
        </p:cTn>
      </p:par>
    </p:tnLst>
    <p:bldLst>
      <p:bldP spid="937987" grpId="0"/>
      <p:bldP spid="937987" grpId="1"/>
      <p:bldP spid="937988" grpId="0"/>
      <p:bldP spid="937988" grpId="1"/>
      <p:bldP spid="937989" grpId="0"/>
      <p:bldP spid="93798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对象 936961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369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3" name="对象 989187"/>
          <p:cNvGraphicFramePr/>
          <p:nvPr/>
        </p:nvGraphicFramePr>
        <p:xfrm>
          <a:off x="395595" y="1530956"/>
          <a:ext cx="8296121" cy="269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r:id="rId3" imgW="10593070" imgH="3429000" progId="Word.Document.8">
                  <p:embed/>
                </p:oleObj>
              </mc:Choice>
              <mc:Fallback>
                <p:oleObj r:id="rId3" imgW="10593070" imgH="3429000" progId="Word.Document.8">
                  <p:embed/>
                  <p:pic>
                    <p:nvPicPr>
                      <p:cNvPr id="0" name="对象 98918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5" y="1530956"/>
                        <a:ext cx="8296121" cy="2693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7" name="对象 990211"/>
          <p:cNvGraphicFramePr/>
          <p:nvPr/>
        </p:nvGraphicFramePr>
        <p:xfrm>
          <a:off x="391816" y="1851006"/>
          <a:ext cx="8360373" cy="269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r:id="rId3" imgW="10519410" imgH="3383915" progId="Word.Document.8">
                  <p:embed/>
                </p:oleObj>
              </mc:Choice>
              <mc:Fallback>
                <p:oleObj r:id="rId3" imgW="10519410" imgH="3383915" progId="Word.Document.8">
                  <p:embed/>
                  <p:pic>
                    <p:nvPicPr>
                      <p:cNvPr id="0" name="对象 9902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851006"/>
                        <a:ext cx="8360373" cy="2690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0213" name="文本框 990212"/>
          <p:cNvSpPr txBox="1">
            <a:spLocks noChangeArrowheads="1"/>
          </p:cNvSpPr>
          <p:nvPr/>
        </p:nvSpPr>
        <p:spPr bwMode="auto">
          <a:xfrm>
            <a:off x="846620" y="3418500"/>
            <a:ext cx="8234471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It was reported that one passenger was fortunate to escape being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0214" name="矩形 990213"/>
          <p:cNvSpPr>
            <a:spLocks noChangeArrowheads="1"/>
          </p:cNvSpPr>
          <p:nvPr/>
        </p:nvSpPr>
        <p:spPr bwMode="auto">
          <a:xfrm>
            <a:off x="321263" y="3965359"/>
            <a:ext cx="349041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killed in the plane crash. 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6260" name="图片 990214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6261" name="对象 990215"/>
          <p:cNvGraphicFramePr/>
          <p:nvPr/>
        </p:nvGraphicFramePr>
        <p:xfrm>
          <a:off x="385517" y="316273"/>
          <a:ext cx="8374231" cy="158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r:id="rId6" imgW="10556875" imgH="2002790" progId="Word.Document.8">
                  <p:embed/>
                </p:oleObj>
              </mc:Choice>
              <mc:Fallback>
                <p:oleObj r:id="rId6" imgW="10556875" imgH="2002790" progId="Word.Document.8">
                  <p:embed/>
                  <p:pic>
                    <p:nvPicPr>
                      <p:cNvPr id="0" name="对象 99021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17" y="316273"/>
                        <a:ext cx="8374231" cy="1586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9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90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</p:childTnLst>
        </p:cTn>
      </p:par>
    </p:tnLst>
    <p:bldLst>
      <p:bldP spid="990213" grpId="0"/>
      <p:bldP spid="990213" grpId="1"/>
      <p:bldP spid="990214" grpId="0"/>
      <p:bldP spid="9902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969730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697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文本框 969731"/>
          <p:cNvSpPr txBox="1">
            <a:spLocks noChangeArrowheads="1"/>
          </p:cNvSpPr>
          <p:nvPr/>
        </p:nvSpPr>
        <p:spPr bwMode="auto">
          <a:xfrm>
            <a:off x="1303946" y="589701"/>
            <a:ext cx="20380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immigrant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3" name="文本框 969732"/>
          <p:cNvSpPr txBox="1">
            <a:spLocks noChangeArrowheads="1"/>
          </p:cNvSpPr>
          <p:nvPr/>
        </p:nvSpPr>
        <p:spPr bwMode="auto">
          <a:xfrm>
            <a:off x="1341744" y="1704840"/>
            <a:ext cx="123499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select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4" name="文本框 969733"/>
          <p:cNvSpPr txBox="1">
            <a:spLocks noChangeArrowheads="1"/>
          </p:cNvSpPr>
          <p:nvPr/>
        </p:nvSpPr>
        <p:spPr bwMode="auto">
          <a:xfrm>
            <a:off x="1303949" y="2225238"/>
            <a:ext cx="145069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journal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9735" name="文本框 969734"/>
          <p:cNvSpPr txBox="1">
            <a:spLocks noChangeArrowheads="1"/>
          </p:cNvSpPr>
          <p:nvPr/>
        </p:nvSpPr>
        <p:spPr bwMode="auto">
          <a:xfrm>
            <a:off x="4981453" y="3339117"/>
            <a:ext cx="169184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minority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318" name="图片 96973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969732" grpId="0"/>
      <p:bldP spid="969732" grpId="1"/>
      <p:bldP spid="969733" grpId="0"/>
      <p:bldP spid="969733" grpId="1"/>
      <p:bldP spid="969734" grpId="0"/>
      <p:bldP spid="969734" grpId="1"/>
      <p:bldP spid="969735" grpId="0"/>
      <p:bldP spid="96973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对象 935937"/>
          <p:cNvGraphicFramePr/>
          <p:nvPr/>
        </p:nvGraphicFramePr>
        <p:xfrm>
          <a:off x="361580" y="90975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9359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0975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对象 934913"/>
          <p:cNvGraphicFramePr/>
          <p:nvPr/>
        </p:nvGraphicFramePr>
        <p:xfrm>
          <a:off x="391816" y="695546"/>
          <a:ext cx="8360373" cy="375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r:id="rId4" imgW="10519410" imgH="4721225" progId="Word.Document.8">
                  <p:embed/>
                </p:oleObj>
              </mc:Choice>
              <mc:Fallback>
                <p:oleObj r:id="rId4" imgW="10519410" imgH="4721225" progId="Word.Document.8">
                  <p:embed/>
                  <p:pic>
                    <p:nvPicPr>
                      <p:cNvPr id="0" name="对象 9349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95546"/>
                        <a:ext cx="8360373" cy="3752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5" name="文本框 934914"/>
          <p:cNvSpPr txBox="1">
            <a:spLocks noChangeArrowheads="1"/>
          </p:cNvSpPr>
          <p:nvPr/>
        </p:nvSpPr>
        <p:spPr bwMode="auto">
          <a:xfrm>
            <a:off x="2038442" y="1220983"/>
            <a:ext cx="407841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a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4916" name="文本框 934915"/>
          <p:cNvSpPr txBox="1">
            <a:spLocks noChangeArrowheads="1"/>
          </p:cNvSpPr>
          <p:nvPr/>
        </p:nvSpPr>
        <p:spPr bwMode="auto">
          <a:xfrm>
            <a:off x="2827109" y="1741380"/>
            <a:ext cx="1954739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being killed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4917" name="文本框 934916"/>
          <p:cNvSpPr txBox="1">
            <a:spLocks noChangeArrowheads="1"/>
          </p:cNvSpPr>
          <p:nvPr/>
        </p:nvSpPr>
        <p:spPr bwMode="auto">
          <a:xfrm>
            <a:off x="301107" y="2828799"/>
            <a:ext cx="942090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from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4918" name="文本框 934917"/>
          <p:cNvSpPr txBox="1">
            <a:spLocks noChangeArrowheads="1"/>
          </p:cNvSpPr>
          <p:nvPr/>
        </p:nvSpPr>
        <p:spPr bwMode="auto">
          <a:xfrm>
            <a:off x="4165070" y="3339117"/>
            <a:ext cx="1448190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>
                <a:latin typeface="+mn-lt"/>
                <a:ea typeface="+mn-ea"/>
                <a:cs typeface="+mn-ea"/>
                <a:sym typeface="+mn-lt"/>
              </a:rPr>
              <a:t>escaped </a:t>
            </a:r>
            <a:endParaRPr lang="zh-CN" altLang="en-US" sz="24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9334" name="图片 93491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34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</p:childTnLst>
        </p:cTn>
      </p:par>
    </p:tnLst>
    <p:bldLst>
      <p:bldP spid="934915" grpId="0"/>
      <p:bldP spid="934915" grpId="1"/>
      <p:bldP spid="934916" grpId="0"/>
      <p:bldP spid="934916" grpId="1"/>
      <p:bldP spid="934917" grpId="0"/>
      <p:bldP spid="934917" grpId="1"/>
      <p:bldP spid="934918" grpId="0"/>
      <p:bldP spid="93491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对象 933889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338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5" name="对象 991235"/>
          <p:cNvGraphicFramePr/>
          <p:nvPr/>
        </p:nvGraphicFramePr>
        <p:xfrm>
          <a:off x="391816" y="1780444"/>
          <a:ext cx="8360373" cy="1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r:id="rId3" imgW="10519410" imgH="1994535" progId="Word.Document.8">
                  <p:embed/>
                </p:oleObj>
              </mc:Choice>
              <mc:Fallback>
                <p:oleObj r:id="rId3" imgW="10519410" imgH="1994535" progId="Word.Document.8">
                  <p:embed/>
                  <p:pic>
                    <p:nvPicPr>
                      <p:cNvPr id="0" name="对象 9912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80444"/>
                        <a:ext cx="8360373" cy="1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对象 992259"/>
          <p:cNvGraphicFramePr/>
          <p:nvPr/>
        </p:nvGraphicFramePr>
        <p:xfrm>
          <a:off x="391816" y="677905"/>
          <a:ext cx="8360373" cy="378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r:id="rId3" imgW="10519410" imgH="4765040" progId="Word.Document.8">
                  <p:embed/>
                </p:oleObj>
              </mc:Choice>
              <mc:Fallback>
                <p:oleObj r:id="rId3" imgW="10519410" imgH="4765040" progId="Word.Document.8">
                  <p:embed/>
                  <p:pic>
                    <p:nvPicPr>
                      <p:cNvPr id="0" name="对象 99225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2261" name="文本框 992260"/>
          <p:cNvSpPr txBox="1">
            <a:spLocks noChangeArrowheads="1"/>
          </p:cNvSpPr>
          <p:nvPr/>
        </p:nvSpPr>
        <p:spPr bwMode="auto">
          <a:xfrm>
            <a:off x="1073393" y="3376918"/>
            <a:ext cx="7320695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Leaves falling here and there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I suddenly notice autumn is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2262" name="矩形 992261"/>
          <p:cNvSpPr>
            <a:spLocks noChangeArrowheads="1"/>
          </p:cNvSpPr>
          <p:nvPr/>
        </p:nvSpPr>
        <p:spPr bwMode="auto">
          <a:xfrm>
            <a:off x="422051" y="3872116"/>
            <a:ext cx="218236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drawing upon.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4452" name="图片 992262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9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9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2"/>
                  </p:tgtEl>
                </p:cond>
              </p:nextCondLst>
            </p:seq>
          </p:childTnLst>
        </p:cTn>
      </p:par>
    </p:tnLst>
    <p:bldLst>
      <p:bldP spid="992261" grpId="0"/>
      <p:bldP spid="992261" grpId="1"/>
      <p:bldP spid="992262" grpId="0"/>
      <p:bldP spid="99226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对象 932865"/>
          <p:cNvGraphicFramePr/>
          <p:nvPr/>
        </p:nvGraphicFramePr>
        <p:xfrm>
          <a:off x="361580" y="1184443"/>
          <a:ext cx="8420845" cy="277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r:id="rId4" imgW="10622915" imgH="3491865" progId="Word.Document.8">
                  <p:embed/>
                </p:oleObj>
              </mc:Choice>
              <mc:Fallback>
                <p:oleObj r:id="rId4" imgW="10622915" imgH="3491865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184443"/>
                        <a:ext cx="8420845" cy="2774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1" name="对象 931841"/>
          <p:cNvGraphicFramePr/>
          <p:nvPr/>
        </p:nvGraphicFramePr>
        <p:xfrm>
          <a:off x="362837" y="362893"/>
          <a:ext cx="8418326" cy="446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r:id="rId4" imgW="10748645" imgH="5683250" progId="Word.Document.8">
                  <p:embed/>
                </p:oleObj>
              </mc:Choice>
              <mc:Fallback>
                <p:oleObj r:id="rId4" imgW="10748645" imgH="5683250" progId="Word.Document.8">
                  <p:embed/>
                  <p:pic>
                    <p:nvPicPr>
                      <p:cNvPr id="0" name="对象 9318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362893"/>
                        <a:ext cx="8418326" cy="4468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对象 930817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19" name="文本框 930818"/>
          <p:cNvSpPr txBox="1">
            <a:spLocks noChangeArrowheads="1"/>
          </p:cNvSpPr>
          <p:nvPr/>
        </p:nvSpPr>
        <p:spPr bwMode="auto">
          <a:xfrm>
            <a:off x="2678444" y="1481811"/>
            <a:ext cx="12317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being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0820" name="文本框 930819"/>
          <p:cNvSpPr txBox="1">
            <a:spLocks noChangeArrowheads="1"/>
          </p:cNvSpPr>
          <p:nvPr/>
        </p:nvSpPr>
        <p:spPr bwMode="auto">
          <a:xfrm>
            <a:off x="2604115" y="2038752"/>
            <a:ext cx="12061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spent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0821" name="文本框 930820"/>
          <p:cNvSpPr txBox="1">
            <a:spLocks noChangeArrowheads="1"/>
          </p:cNvSpPr>
          <p:nvPr/>
        </p:nvSpPr>
        <p:spPr bwMode="auto">
          <a:xfrm>
            <a:off x="7669976" y="3054347"/>
            <a:ext cx="151391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playing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9573" name="图片 93082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</p:childTnLst>
        </p:cTn>
      </p:par>
    </p:tnLst>
    <p:bldLst>
      <p:bldP spid="930819" grpId="0"/>
      <p:bldP spid="930819" grpId="1"/>
      <p:bldP spid="930820" grpId="0"/>
      <p:bldP spid="930820" grpId="1"/>
      <p:bldP spid="930821" grpId="0"/>
      <p:bldP spid="930821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7" name="对象 929793"/>
          <p:cNvGraphicFramePr/>
          <p:nvPr/>
        </p:nvGraphicFramePr>
        <p:xfrm>
          <a:off x="391816" y="825330"/>
          <a:ext cx="8360373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r:id="rId4" imgW="10519410" imgH="1381760" progId="Word.Document.8">
                  <p:embed/>
                </p:oleObj>
              </mc:Choice>
              <mc:Fallback>
                <p:oleObj r:id="rId4" imgW="10519410" imgH="1381760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25330"/>
                        <a:ext cx="8360373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795" name="对象 929794"/>
          <p:cNvGraphicFramePr/>
          <p:nvPr/>
        </p:nvGraphicFramePr>
        <p:xfrm>
          <a:off x="391816" y="2125696"/>
          <a:ext cx="8360373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r:id="rId6" imgW="10519410" imgH="2072005" progId="Word.Document.8">
                  <p:embed/>
                </p:oleObj>
              </mc:Choice>
              <mc:Fallback>
                <p:oleObj r:id="rId6" imgW="10519410" imgH="2072005" progId="Word.Document.8">
                  <p:embed/>
                  <p:pic>
                    <p:nvPicPr>
                      <p:cNvPr id="0" name="对象 92979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125696"/>
                        <a:ext cx="8360373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对象 928769"/>
          <p:cNvGraphicFramePr/>
          <p:nvPr/>
        </p:nvGraphicFramePr>
        <p:xfrm>
          <a:off x="391816" y="938733"/>
          <a:ext cx="8360373" cy="326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r:id="rId4" imgW="10519410" imgH="4109720" progId="Word.Document.8">
                  <p:embed/>
                </p:oleObj>
              </mc:Choice>
              <mc:Fallback>
                <p:oleObj r:id="rId4" imgW="10519410" imgH="4109720" progId="Word.Document.8">
                  <p:embed/>
                  <p:pic>
                    <p:nvPicPr>
                      <p:cNvPr id="0" name="对象 9287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38733"/>
                        <a:ext cx="8360373" cy="326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771" name="文本框 928770"/>
          <p:cNvSpPr txBox="1">
            <a:spLocks noChangeArrowheads="1"/>
          </p:cNvSpPr>
          <p:nvPr/>
        </p:nvSpPr>
        <p:spPr bwMode="auto">
          <a:xfrm>
            <a:off x="1006622" y="3598686"/>
            <a:ext cx="3971701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We can hardly wait to see him. 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3667" name="图片 92877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8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7"/>
                  </p:tgtEl>
                </p:cond>
              </p:nextCondLst>
            </p:seq>
          </p:childTnLst>
        </p:cTn>
      </p:par>
    </p:tnLst>
    <p:bldLst>
      <p:bldP spid="928771" grpId="0"/>
      <p:bldP spid="9287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968705"/>
          <p:cNvGraphicFramePr/>
          <p:nvPr/>
        </p:nvGraphicFramePr>
        <p:xfrm>
          <a:off x="391816" y="965195"/>
          <a:ext cx="8360373" cy="32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r:id="rId4" imgW="10519410" imgH="4042410" progId="Word.Document.8">
                  <p:embed/>
                </p:oleObj>
              </mc:Choice>
              <mc:Fallback>
                <p:oleObj r:id="rId4" imgW="10519410" imgH="4042410" progId="Word.Document.8">
                  <p:embed/>
                  <p:pic>
                    <p:nvPicPr>
                      <p:cNvPr id="0" name="对象 9687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65195"/>
                        <a:ext cx="8360373" cy="32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7" name="文本框 968706"/>
          <p:cNvSpPr txBox="1">
            <a:spLocks noChangeArrowheads="1"/>
          </p:cNvSpPr>
          <p:nvPr/>
        </p:nvSpPr>
        <p:spPr bwMode="auto">
          <a:xfrm>
            <a:off x="6355952" y="1964409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碎片 </a:t>
            </a:r>
          </a:p>
        </p:txBody>
      </p:sp>
      <p:sp>
        <p:nvSpPr>
          <p:cNvPr id="968708" name="文本框 968707"/>
          <p:cNvSpPr txBox="1">
            <a:spLocks noChangeArrowheads="1"/>
          </p:cNvSpPr>
          <p:nvPr/>
        </p:nvSpPr>
        <p:spPr bwMode="auto">
          <a:xfrm>
            <a:off x="1118748" y="3079548"/>
            <a:ext cx="167261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炸土豆条 </a:t>
            </a:r>
          </a:p>
        </p:txBody>
      </p:sp>
      <p:sp>
        <p:nvSpPr>
          <p:cNvPr id="968709" name="文本框 968708"/>
          <p:cNvSpPr txBox="1">
            <a:spLocks noChangeArrowheads="1"/>
          </p:cNvSpPr>
          <p:nvPr/>
        </p:nvSpPr>
        <p:spPr bwMode="auto">
          <a:xfrm>
            <a:off x="5390906" y="3570965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芯片 </a:t>
            </a:r>
          </a:p>
        </p:txBody>
      </p:sp>
      <p:pic>
        <p:nvPicPr>
          <p:cNvPr id="15365" name="图片 96870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  <p:bldLst>
      <p:bldP spid="968707" grpId="0"/>
      <p:bldP spid="968707" grpId="1"/>
      <p:bldP spid="968708" grpId="0"/>
      <p:bldP spid="968708" grpId="1"/>
      <p:bldP spid="968709" grpId="0"/>
      <p:bldP spid="96870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3" name="对象 927745"/>
          <p:cNvGraphicFramePr/>
          <p:nvPr/>
        </p:nvGraphicFramePr>
        <p:xfrm>
          <a:off x="361580" y="1534735"/>
          <a:ext cx="8420845" cy="207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r:id="rId4" imgW="10622915" imgH="2612390" progId="Word.Document.8">
                  <p:embed/>
                </p:oleObj>
              </mc:Choice>
              <mc:Fallback>
                <p:oleObj r:id="rId4" imgW="10622915" imgH="2612390" progId="Word.Document.8">
                  <p:embed/>
                  <p:pic>
                    <p:nvPicPr>
                      <p:cNvPr id="0" name="对象 9277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534735"/>
                        <a:ext cx="8420845" cy="2075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1" name="对象 926721"/>
          <p:cNvGraphicFramePr/>
          <p:nvPr/>
        </p:nvGraphicFramePr>
        <p:xfrm>
          <a:off x="391816" y="9752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52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23" name="文本框 926722"/>
          <p:cNvSpPr txBox="1">
            <a:spLocks noChangeArrowheads="1"/>
          </p:cNvSpPr>
          <p:nvPr/>
        </p:nvSpPr>
        <p:spPr bwMode="auto">
          <a:xfrm>
            <a:off x="2678446" y="1481811"/>
            <a:ext cx="2071309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can hardly wait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6724" name="文本框 926723"/>
          <p:cNvSpPr txBox="1">
            <a:spLocks noChangeArrowheads="1"/>
          </p:cNvSpPr>
          <p:nvPr/>
        </p:nvSpPr>
        <p:spPr bwMode="auto">
          <a:xfrm>
            <a:off x="338902" y="2559150"/>
            <a:ext cx="1154841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wait for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6725" name="文本框 926724"/>
          <p:cNvSpPr txBox="1">
            <a:spLocks noChangeArrowheads="1"/>
          </p:cNvSpPr>
          <p:nvPr/>
        </p:nvSpPr>
        <p:spPr bwMode="auto">
          <a:xfrm>
            <a:off x="1800328" y="3116088"/>
            <a:ext cx="2253282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can't help taking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7765" name="图片 92672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</p:childTnLst>
        </p:cTn>
      </p:par>
    </p:tnLst>
    <p:bldLst>
      <p:bldP spid="926723" grpId="0"/>
      <p:bldP spid="926723" grpId="1"/>
      <p:bldP spid="926724" grpId="0"/>
      <p:bldP spid="926724" grpId="1"/>
      <p:bldP spid="926725" grpId="0"/>
      <p:bldP spid="92672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9" name="对象 925697"/>
          <p:cNvGraphicFramePr/>
          <p:nvPr/>
        </p:nvGraphicFramePr>
        <p:xfrm>
          <a:off x="391816" y="825331"/>
          <a:ext cx="8360373" cy="159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r:id="rId4" imgW="10519410" imgH="2005330" progId="Word.Document.8">
                  <p:embed/>
                </p:oleObj>
              </mc:Choice>
              <mc:Fallback>
                <p:oleObj r:id="rId4" imgW="10519410" imgH="2005330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25331"/>
                        <a:ext cx="8360373" cy="159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699" name="对象 925698"/>
          <p:cNvGraphicFramePr/>
          <p:nvPr/>
        </p:nvGraphicFramePr>
        <p:xfrm>
          <a:off x="391816" y="2348723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92569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348723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0" name="对象 925699"/>
          <p:cNvGraphicFramePr/>
          <p:nvPr/>
        </p:nvGraphicFramePr>
        <p:xfrm>
          <a:off x="391816" y="3500404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r:id="rId8" imgW="10519410" imgH="1381760" progId="Word.Document.8">
                  <p:embed/>
                </p:oleObj>
              </mc:Choice>
              <mc:Fallback>
                <p:oleObj r:id="rId8" imgW="10519410" imgH="1381760" progId="Word.Document.8">
                  <p:embed/>
                  <p:pic>
                    <p:nvPicPr>
                      <p:cNvPr id="0" name="对象 92569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500404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7" name="对象 924673"/>
          <p:cNvGraphicFramePr/>
          <p:nvPr/>
        </p:nvGraphicFramePr>
        <p:xfrm>
          <a:off x="391816" y="863131"/>
          <a:ext cx="8360373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r:id="rId4" imgW="10519410" imgH="1381760" progId="Word.Document.8">
                  <p:embed/>
                </p:oleObj>
              </mc:Choice>
              <mc:Fallback>
                <p:oleObj r:id="rId4" imgW="10519410" imgH="1381760" progId="Word.Document.8">
                  <p:embed/>
                  <p:pic>
                    <p:nvPicPr>
                      <p:cNvPr id="0" name="对象 9246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63131"/>
                        <a:ext cx="8360373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5" name="对象 924674"/>
          <p:cNvGraphicFramePr/>
          <p:nvPr/>
        </p:nvGraphicFramePr>
        <p:xfrm>
          <a:off x="394336" y="2200037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2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92467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6" y="2200037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6" name="对象 924675"/>
          <p:cNvGraphicFramePr/>
          <p:nvPr/>
        </p:nvGraphicFramePr>
        <p:xfrm>
          <a:off x="374178" y="3538205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r:id="rId8" imgW="10519410" imgH="692150" progId="Word.Document.8">
                  <p:embed/>
                </p:oleObj>
              </mc:Choice>
              <mc:Fallback>
                <p:oleObj r:id="rId8" imgW="10519410" imgH="692150" progId="Word.Document.8">
                  <p:embed/>
                  <p:pic>
                    <p:nvPicPr>
                      <p:cNvPr id="0" name="对象 92467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538205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对象 609298"/>
          <p:cNvGraphicFramePr/>
          <p:nvPr/>
        </p:nvGraphicFramePr>
        <p:xfrm>
          <a:off x="560636" y="714446"/>
          <a:ext cx="8360373" cy="10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r:id="rId4" imgW="10519410" imgH="1303655" progId="Word.Document.8">
                  <p:embed/>
                </p:oleObj>
              </mc:Choice>
              <mc:Fallback>
                <p:oleObj r:id="rId4" imgW="10519410" imgH="1303655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36" y="714446"/>
                        <a:ext cx="8360373" cy="10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300" name="对象 609299"/>
          <p:cNvGraphicFramePr/>
          <p:nvPr/>
        </p:nvGraphicFramePr>
        <p:xfrm>
          <a:off x="356540" y="1940469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60929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0" y="1940469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301" name="对象 609300"/>
          <p:cNvGraphicFramePr/>
          <p:nvPr/>
        </p:nvGraphicFramePr>
        <p:xfrm>
          <a:off x="374178" y="2831320"/>
          <a:ext cx="8360373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1" r:id="rId8" imgW="10519410" imgH="1381760" progId="Word.Document.8">
                  <p:embed/>
                </p:oleObj>
              </mc:Choice>
              <mc:Fallback>
                <p:oleObj r:id="rId8" imgW="10519410" imgH="1381760" progId="Word.Document.8">
                  <p:embed/>
                  <p:pic>
                    <p:nvPicPr>
                      <p:cNvPr id="0" name="对象 60930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2831320"/>
                        <a:ext cx="8360373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对象 611348"/>
          <p:cNvGraphicFramePr/>
          <p:nvPr/>
        </p:nvGraphicFramePr>
        <p:xfrm>
          <a:off x="335123" y="747208"/>
          <a:ext cx="8475019" cy="365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r:id="rId4" imgW="10691495" imgH="4593590" progId="Word.Document.8">
                  <p:embed/>
                </p:oleObj>
              </mc:Choice>
              <mc:Fallback>
                <p:oleObj r:id="rId4" imgW="10691495" imgH="4593590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747208"/>
                        <a:ext cx="8475019" cy="3650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对象 613393"/>
          <p:cNvGraphicFramePr/>
          <p:nvPr/>
        </p:nvGraphicFramePr>
        <p:xfrm>
          <a:off x="335123" y="1241144"/>
          <a:ext cx="8475019" cy="266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r:id="rId4" imgW="10691495" imgH="3350260" progId="Word.Document.8">
                  <p:embed/>
                </p:oleObj>
              </mc:Choice>
              <mc:Fallback>
                <p:oleObj r:id="rId4" imgW="10691495" imgH="3350260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241144"/>
                        <a:ext cx="8475019" cy="2662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49" name="对象 471062"/>
          <p:cNvGraphicFramePr/>
          <p:nvPr/>
        </p:nvGraphicFramePr>
        <p:xfrm>
          <a:off x="337643" y="491418"/>
          <a:ext cx="8475019" cy="4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r:id="rId4" imgW="10691495" imgH="5195570" progId="Word.Document.8">
                  <p:embed/>
                </p:oleObj>
              </mc:Choice>
              <mc:Fallback>
                <p:oleObj r:id="rId4" imgW="10691495" imgH="5195570" progId="Word.Document.8">
                  <p:embed/>
                  <p:pic>
                    <p:nvPicPr>
                      <p:cNvPr id="0" name="对象 47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43" y="491418"/>
                        <a:ext cx="8475019" cy="4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7" name="对象 994307"/>
          <p:cNvGraphicFramePr/>
          <p:nvPr/>
        </p:nvGraphicFramePr>
        <p:xfrm>
          <a:off x="337643" y="974016"/>
          <a:ext cx="8475019" cy="321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r:id="rId3" imgW="10691495" imgH="4041140" progId="Word.Document.8">
                  <p:embed/>
                </p:oleObj>
              </mc:Choice>
              <mc:Fallback>
                <p:oleObj r:id="rId3" imgW="10691495" imgH="4041140" progId="Word.Document.8">
                  <p:embed/>
                  <p:pic>
                    <p:nvPicPr>
                      <p:cNvPr id="0" name="对象 99430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43" y="974016"/>
                        <a:ext cx="8475019" cy="3211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1" name="对象 789508"/>
          <p:cNvGraphicFramePr/>
          <p:nvPr/>
        </p:nvGraphicFramePr>
        <p:xfrm>
          <a:off x="391816" y="478818"/>
          <a:ext cx="8360373" cy="418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1" r:id="rId4" imgW="10519410" imgH="5267325" progId="Word.Document.8">
                  <p:embed/>
                </p:oleObj>
              </mc:Choice>
              <mc:Fallback>
                <p:oleObj r:id="rId4" imgW="10519410" imgH="5267325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78818"/>
                        <a:ext cx="8360373" cy="4185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510" name="文本框 789509"/>
          <p:cNvSpPr txBox="1">
            <a:spLocks noChangeArrowheads="1"/>
          </p:cNvSpPr>
          <p:nvPr/>
        </p:nvSpPr>
        <p:spPr bwMode="auto">
          <a:xfrm>
            <a:off x="2121592" y="2038752"/>
            <a:ext cx="169537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diversity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9511" name="文本框 789510"/>
          <p:cNvSpPr txBox="1">
            <a:spLocks noChangeArrowheads="1"/>
          </p:cNvSpPr>
          <p:nvPr/>
        </p:nvSpPr>
        <p:spPr bwMode="auto">
          <a:xfrm>
            <a:off x="5984294" y="2559150"/>
            <a:ext cx="169184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minority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9512" name="文本框 789511"/>
          <p:cNvSpPr txBox="1">
            <a:spLocks noChangeArrowheads="1"/>
          </p:cNvSpPr>
          <p:nvPr/>
        </p:nvSpPr>
        <p:spPr bwMode="auto">
          <a:xfrm>
            <a:off x="6393747" y="3574746"/>
            <a:ext cx="16629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escaped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3125" name="图片 78951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8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5"/>
                  </p:tgtEl>
                </p:cond>
              </p:nextCondLst>
            </p:seq>
          </p:childTnLst>
        </p:cTn>
      </p:par>
    </p:tnLst>
    <p:bldLst>
      <p:bldP spid="789510" grpId="0"/>
      <p:bldP spid="789510" grpId="1"/>
      <p:bldP spid="789511" grpId="0"/>
      <p:bldP spid="789511" grpId="1"/>
      <p:bldP spid="789512" grpId="0"/>
      <p:bldP spid="7895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967681"/>
          <p:cNvGraphicFramePr/>
          <p:nvPr/>
        </p:nvGraphicFramePr>
        <p:xfrm>
          <a:off x="391816" y="1213424"/>
          <a:ext cx="8360373" cy="271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r:id="rId4" imgW="10519410" imgH="3418840" progId="Word.Document.8">
                  <p:embed/>
                </p:oleObj>
              </mc:Choice>
              <mc:Fallback>
                <p:oleObj r:id="rId4" imgW="10519410" imgH="3418840" progId="Word.Document.8">
                  <p:embed/>
                  <p:pic>
                    <p:nvPicPr>
                      <p:cNvPr id="0" name="对象 9676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13424"/>
                        <a:ext cx="8360373" cy="2716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7683" name="文本框 967682"/>
          <p:cNvSpPr txBox="1">
            <a:spLocks noChangeArrowheads="1"/>
          </p:cNvSpPr>
          <p:nvPr/>
        </p:nvSpPr>
        <p:spPr bwMode="auto">
          <a:xfrm>
            <a:off x="4424599" y="1751462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宣称 </a:t>
            </a:r>
          </a:p>
        </p:txBody>
      </p:sp>
      <p:sp>
        <p:nvSpPr>
          <p:cNvPr id="967684" name="文本框 967683"/>
          <p:cNvSpPr txBox="1">
            <a:spLocks noChangeArrowheads="1"/>
          </p:cNvSpPr>
          <p:nvPr/>
        </p:nvSpPr>
        <p:spPr bwMode="auto">
          <a:xfrm>
            <a:off x="5019249" y="2261780"/>
            <a:ext cx="191306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夺去</a:t>
            </a: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生命</a:t>
            </a:r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)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7685" name="文本框 967684"/>
          <p:cNvSpPr txBox="1">
            <a:spLocks noChangeArrowheads="1"/>
          </p:cNvSpPr>
          <p:nvPr/>
        </p:nvSpPr>
        <p:spPr bwMode="auto">
          <a:xfrm>
            <a:off x="970087" y="3349198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断言 </a:t>
            </a:r>
          </a:p>
        </p:txBody>
      </p:sp>
      <p:pic>
        <p:nvPicPr>
          <p:cNvPr id="17413" name="图片 96768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967683" grpId="0"/>
      <p:bldP spid="967683" grpId="1"/>
      <p:bldP spid="967684" grpId="0"/>
      <p:bldP spid="967684" grpId="1"/>
      <p:bldP spid="967685" grpId="0"/>
      <p:bldP spid="967685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69" name="对象 831492"/>
          <p:cNvGraphicFramePr/>
          <p:nvPr/>
        </p:nvGraphicFramePr>
        <p:xfrm>
          <a:off x="391816" y="1018117"/>
          <a:ext cx="8360373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r:id="rId4" imgW="10519410" imgH="3908425" progId="Word.Document.8">
                  <p:embed/>
                </p:oleObj>
              </mc:Choice>
              <mc:Fallback>
                <p:oleObj r:id="rId4" imgW="10519410" imgH="3908425" progId="Word.Document.8">
                  <p:embed/>
                  <p:pic>
                    <p:nvPicPr>
                      <p:cNvPr id="0" name="对象 8314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8117"/>
                        <a:ext cx="8360373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494" name="文本框 831493"/>
          <p:cNvSpPr txBox="1">
            <a:spLocks noChangeArrowheads="1"/>
          </p:cNvSpPr>
          <p:nvPr/>
        </p:nvSpPr>
        <p:spPr bwMode="auto">
          <a:xfrm>
            <a:off x="2939236" y="971494"/>
            <a:ext cx="25200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were claimed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1495" name="文本框 831494"/>
          <p:cNvSpPr txBox="1">
            <a:spLocks noChangeArrowheads="1"/>
          </p:cNvSpPr>
          <p:nvPr/>
        </p:nvSpPr>
        <p:spPr bwMode="auto">
          <a:xfrm>
            <a:off x="4870587" y="2002210"/>
            <a:ext cx="15331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fortune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1496" name="文本框 831495"/>
          <p:cNvSpPr txBox="1">
            <a:spLocks noChangeArrowheads="1"/>
          </p:cNvSpPr>
          <p:nvPr/>
        </p:nvSpPr>
        <p:spPr bwMode="auto">
          <a:xfrm>
            <a:off x="2827109" y="3041747"/>
            <a:ext cx="368630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taking/having taken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5173" name="图片 83149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3"/>
                  </p:tgtEl>
                </p:cond>
              </p:nextCondLst>
            </p:seq>
          </p:childTnLst>
        </p:cTn>
      </p:par>
    </p:tnLst>
    <p:bldLst>
      <p:bldP spid="831494" grpId="0"/>
      <p:bldP spid="831494" grpId="1"/>
      <p:bldP spid="831495" grpId="0"/>
      <p:bldP spid="831495" grpId="1"/>
      <p:bldP spid="831496" grpId="0"/>
      <p:bldP spid="831496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7" name="对象 833540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8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8335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2" name="文本框 833541"/>
          <p:cNvSpPr txBox="1">
            <a:spLocks noChangeArrowheads="1"/>
          </p:cNvSpPr>
          <p:nvPr/>
        </p:nvSpPr>
        <p:spPr bwMode="auto">
          <a:xfrm>
            <a:off x="3421758" y="961414"/>
            <a:ext cx="17637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occurred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3543" name="文本框 833542"/>
          <p:cNvSpPr txBox="1">
            <a:spLocks noChangeArrowheads="1"/>
          </p:cNvSpPr>
          <p:nvPr/>
        </p:nvSpPr>
        <p:spPr bwMode="auto">
          <a:xfrm>
            <a:off x="1749936" y="2002210"/>
            <a:ext cx="166485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selected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3544" name="文本框 833543"/>
          <p:cNvSpPr txBox="1">
            <a:spLocks noChangeArrowheads="1"/>
          </p:cNvSpPr>
          <p:nvPr/>
        </p:nvSpPr>
        <p:spPr bwMode="auto">
          <a:xfrm>
            <a:off x="4090737" y="2521349"/>
            <a:ext cx="184573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diagrams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3545" name="文本框 833544"/>
          <p:cNvSpPr txBox="1">
            <a:spLocks noChangeArrowheads="1"/>
          </p:cNvSpPr>
          <p:nvPr/>
        </p:nvSpPr>
        <p:spPr bwMode="auto">
          <a:xfrm>
            <a:off x="3532625" y="3562145"/>
            <a:ext cx="155007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journey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7222" name="图片 83354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33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2"/>
                  </p:tgtEl>
                </p:cond>
              </p:nextCondLst>
            </p:seq>
          </p:childTnLst>
        </p:cTn>
      </p:par>
    </p:tnLst>
    <p:bldLst>
      <p:bldP spid="833542" grpId="0"/>
      <p:bldP spid="833542" grpId="1"/>
      <p:bldP spid="833543" grpId="0"/>
      <p:bldP spid="833543" grpId="1"/>
      <p:bldP spid="833544" grpId="0"/>
      <p:bldP spid="833544" grpId="1"/>
      <p:bldP spid="833545" grpId="0"/>
      <p:bldP spid="833545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5" name="对象 835589"/>
          <p:cNvGraphicFramePr/>
          <p:nvPr/>
        </p:nvGraphicFramePr>
        <p:xfrm>
          <a:off x="331341" y="941253"/>
          <a:ext cx="8481318" cy="326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r:id="rId4" imgW="10698480" imgH="4119245" progId="Word.Document.8">
                  <p:embed/>
                </p:oleObj>
              </mc:Choice>
              <mc:Fallback>
                <p:oleObj r:id="rId4" imgW="10698480" imgH="4119245" progId="Word.Document.8">
                  <p:embed/>
                  <p:pic>
                    <p:nvPicPr>
                      <p:cNvPr id="0" name="对象 8355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941253"/>
                        <a:ext cx="8481318" cy="326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91" name="文本框 835590"/>
          <p:cNvSpPr txBox="1">
            <a:spLocks noChangeArrowheads="1"/>
          </p:cNvSpPr>
          <p:nvPr/>
        </p:nvSpPr>
        <p:spPr bwMode="auto">
          <a:xfrm>
            <a:off x="1341742" y="2559150"/>
            <a:ext cx="1783859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It occured to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5592" name="文本框 835591"/>
          <p:cNvSpPr txBox="1">
            <a:spLocks noChangeArrowheads="1"/>
          </p:cNvSpPr>
          <p:nvPr/>
        </p:nvSpPr>
        <p:spPr bwMode="auto">
          <a:xfrm>
            <a:off x="3050103" y="3116088"/>
            <a:ext cx="2185571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seek his fortune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9268" name="图片 83559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68"/>
                  </p:tgtEl>
                </p:cond>
              </p:nextCondLst>
            </p:seq>
          </p:childTnLst>
        </p:cTn>
      </p:par>
    </p:tnLst>
    <p:bldLst>
      <p:bldP spid="835591" grpId="0"/>
      <p:bldP spid="835591" grpId="1"/>
      <p:bldP spid="835592" grpId="0"/>
      <p:bldP spid="835592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3" name="对象 837663"/>
          <p:cNvGraphicFramePr/>
          <p:nvPr/>
        </p:nvGraphicFramePr>
        <p:xfrm>
          <a:off x="391816" y="1018117"/>
          <a:ext cx="8360373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r:id="rId4" imgW="10519410" imgH="3908425" progId="Word.Document.8">
                  <p:embed/>
                </p:oleObj>
              </mc:Choice>
              <mc:Fallback>
                <p:oleObj r:id="rId4" imgW="10519410" imgH="3908425" progId="Word.Document.8">
                  <p:embed/>
                  <p:pic>
                    <p:nvPicPr>
                      <p:cNvPr id="0" name="对象 83766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8117"/>
                        <a:ext cx="8360373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65" name="文本框 837664"/>
          <p:cNvSpPr txBox="1">
            <a:spLocks noChangeArrowheads="1"/>
          </p:cNvSpPr>
          <p:nvPr/>
        </p:nvSpPr>
        <p:spPr bwMode="auto">
          <a:xfrm>
            <a:off x="2604113" y="999215"/>
            <a:ext cx="1473325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headed to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7666" name="文本框 837665"/>
          <p:cNvSpPr txBox="1">
            <a:spLocks noChangeArrowheads="1"/>
          </p:cNvSpPr>
          <p:nvPr/>
        </p:nvSpPr>
        <p:spPr bwMode="auto">
          <a:xfrm>
            <a:off x="1713400" y="2002210"/>
            <a:ext cx="1720187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earn a living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7667" name="文本框 837666"/>
          <p:cNvSpPr txBox="1">
            <a:spLocks noChangeArrowheads="1"/>
          </p:cNvSpPr>
          <p:nvPr/>
        </p:nvSpPr>
        <p:spPr bwMode="auto">
          <a:xfrm>
            <a:off x="2641908" y="3051827"/>
            <a:ext cx="1239607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series of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1317" name="图片 83766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7"/>
                  </p:tgtEl>
                </p:cond>
              </p:nextCondLst>
            </p:seq>
          </p:childTnLst>
        </p:cTn>
      </p:par>
    </p:tnLst>
    <p:bldLst>
      <p:bldP spid="837665" grpId="0"/>
      <p:bldP spid="837665" grpId="1"/>
      <p:bldP spid="837666" grpId="0"/>
      <p:bldP spid="837666" grpId="1"/>
      <p:bldP spid="837667" grpId="0"/>
      <p:bldP spid="837667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1" name="对象 839689"/>
          <p:cNvGraphicFramePr/>
          <p:nvPr/>
        </p:nvGraphicFramePr>
        <p:xfrm>
          <a:off x="391816" y="469997"/>
          <a:ext cx="8360373" cy="420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3" r:id="rId4" imgW="10519410" imgH="5290185" progId="Word.Document.8">
                  <p:embed/>
                </p:oleObj>
              </mc:Choice>
              <mc:Fallback>
                <p:oleObj r:id="rId4" imgW="10519410" imgH="5290185" progId="Word.Document.8">
                  <p:embed/>
                  <p:pic>
                    <p:nvPicPr>
                      <p:cNvPr id="0" name="对象 8396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9997"/>
                        <a:ext cx="8360373" cy="4204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91" name="文本框 839690"/>
          <p:cNvSpPr txBox="1">
            <a:spLocks noChangeArrowheads="1"/>
          </p:cNvSpPr>
          <p:nvPr/>
        </p:nvSpPr>
        <p:spPr bwMode="auto">
          <a:xfrm>
            <a:off x="1341742" y="425895"/>
            <a:ext cx="1567518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Apart from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9692" name="文本框 839691"/>
          <p:cNvSpPr txBox="1">
            <a:spLocks noChangeArrowheads="1"/>
          </p:cNvSpPr>
          <p:nvPr/>
        </p:nvSpPr>
        <p:spPr bwMode="auto">
          <a:xfrm>
            <a:off x="1749936" y="1456611"/>
            <a:ext cx="114150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used to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9693" name="文本框 839692"/>
          <p:cNvSpPr txBox="1">
            <a:spLocks noChangeArrowheads="1"/>
          </p:cNvSpPr>
          <p:nvPr/>
        </p:nvSpPr>
        <p:spPr bwMode="auto">
          <a:xfrm>
            <a:off x="1378280" y="2002210"/>
            <a:ext cx="984922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In fact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9694" name="文本框 839693"/>
          <p:cNvSpPr txBox="1">
            <a:spLocks noChangeArrowheads="1"/>
          </p:cNvSpPr>
          <p:nvPr/>
        </p:nvSpPr>
        <p:spPr bwMode="auto">
          <a:xfrm>
            <a:off x="1675604" y="2559150"/>
            <a:ext cx="2032132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walked around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9695" name="文本框 839694"/>
          <p:cNvSpPr txBox="1">
            <a:spLocks noChangeArrowheads="1"/>
          </p:cNvSpPr>
          <p:nvPr/>
        </p:nvSpPr>
        <p:spPr bwMode="auto">
          <a:xfrm>
            <a:off x="1787729" y="3598686"/>
            <a:ext cx="2199870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can't wait to see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3367" name="图片 83969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39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39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39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39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7"/>
                  </p:tgtEl>
                </p:cond>
              </p:nextCondLst>
            </p:seq>
          </p:childTnLst>
        </p:cTn>
      </p:par>
    </p:tnLst>
    <p:bldLst>
      <p:bldP spid="839691" grpId="0"/>
      <p:bldP spid="839691" grpId="1"/>
      <p:bldP spid="839692" grpId="0"/>
      <p:bldP spid="839692" grpId="1"/>
      <p:bldP spid="839693" grpId="0"/>
      <p:bldP spid="839693" grpId="1"/>
      <p:bldP spid="839694" grpId="0"/>
      <p:bldP spid="839694" grpId="1"/>
      <p:bldP spid="839695" grpId="0"/>
      <p:bldP spid="83969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09" name="对象 841738"/>
          <p:cNvGraphicFramePr/>
          <p:nvPr/>
        </p:nvGraphicFramePr>
        <p:xfrm>
          <a:off x="390557" y="453617"/>
          <a:ext cx="8338955" cy="421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0" r:id="rId4" imgW="10556875" imgH="5344795" progId="Word.Document.8">
                  <p:embed/>
                </p:oleObj>
              </mc:Choice>
              <mc:Fallback>
                <p:oleObj r:id="rId4" imgW="10556875" imgH="5344795" progId="Word.Document.8">
                  <p:embed/>
                  <p:pic>
                    <p:nvPicPr>
                      <p:cNvPr id="0" name="对象 8417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453617"/>
                        <a:ext cx="8338955" cy="421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1740" name="文本框 841739"/>
          <p:cNvSpPr txBox="1">
            <a:spLocks noChangeArrowheads="1"/>
          </p:cNvSpPr>
          <p:nvPr/>
        </p:nvSpPr>
        <p:spPr bwMode="auto">
          <a:xfrm>
            <a:off x="3050102" y="1369668"/>
            <a:ext cx="1301868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occurred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1741" name="文本框 841740"/>
          <p:cNvSpPr txBox="1">
            <a:spLocks noChangeArrowheads="1"/>
          </p:cNvSpPr>
          <p:nvPr/>
        </p:nvSpPr>
        <p:spPr bwMode="auto">
          <a:xfrm>
            <a:off x="4388064" y="1815724"/>
            <a:ext cx="992937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sitting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1742" name="文本框 841741"/>
          <p:cNvSpPr txBox="1">
            <a:spLocks noChangeArrowheads="1"/>
          </p:cNvSpPr>
          <p:nvPr/>
        </p:nvSpPr>
        <p:spPr bwMode="auto">
          <a:xfrm>
            <a:off x="6504614" y="2782178"/>
            <a:ext cx="938435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which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1743" name="文本框 841742"/>
          <p:cNvSpPr txBox="1">
            <a:spLocks noChangeArrowheads="1"/>
          </p:cNvSpPr>
          <p:nvPr/>
        </p:nvSpPr>
        <p:spPr bwMode="auto">
          <a:xfrm>
            <a:off x="7208868" y="3719650"/>
            <a:ext cx="177039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is influenced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5414" name="图片 84174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41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41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41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41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14"/>
                  </p:tgtEl>
                </p:cond>
              </p:nextCondLst>
            </p:seq>
          </p:childTnLst>
        </p:cTn>
      </p:par>
    </p:tnLst>
    <p:bldLst>
      <p:bldP spid="841740" grpId="0"/>
      <p:bldP spid="841740" grpId="1"/>
      <p:bldP spid="841741" grpId="0"/>
      <p:bldP spid="841741" grpId="1"/>
      <p:bldP spid="841742" grpId="0"/>
      <p:bldP spid="841742" grpId="1"/>
      <p:bldP spid="841743" grpId="0"/>
      <p:bldP spid="841743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7" name="对象 982018"/>
          <p:cNvGraphicFramePr/>
          <p:nvPr/>
        </p:nvGraphicFramePr>
        <p:xfrm>
          <a:off x="391816" y="509058"/>
          <a:ext cx="8360373" cy="412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r:id="rId4" imgW="10519410" imgH="5191125" progId="Word.Document.8">
                  <p:embed/>
                </p:oleObj>
              </mc:Choice>
              <mc:Fallback>
                <p:oleObj r:id="rId4" imgW="10519410" imgH="5191125" progId="Word.Document.8">
                  <p:embed/>
                  <p:pic>
                    <p:nvPicPr>
                      <p:cNvPr id="0" name="对象 9820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509058"/>
                        <a:ext cx="8360373" cy="412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0" name="文本框 982019"/>
          <p:cNvSpPr txBox="1">
            <a:spLocks noChangeArrowheads="1"/>
          </p:cNvSpPr>
          <p:nvPr/>
        </p:nvSpPr>
        <p:spPr bwMode="auto">
          <a:xfrm>
            <a:off x="5204447" y="478817"/>
            <a:ext cx="808143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from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2021" name="文本框 982020"/>
          <p:cNvSpPr txBox="1">
            <a:spLocks noChangeArrowheads="1"/>
          </p:cNvSpPr>
          <p:nvPr/>
        </p:nvSpPr>
        <p:spPr bwMode="auto">
          <a:xfrm>
            <a:off x="6245085" y="924873"/>
            <a:ext cx="1162855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seeking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2022" name="文本框 982021"/>
          <p:cNvSpPr txBox="1">
            <a:spLocks noChangeArrowheads="1"/>
          </p:cNvSpPr>
          <p:nvPr/>
        </p:nvSpPr>
        <p:spPr bwMode="auto">
          <a:xfrm>
            <a:off x="561894" y="2336122"/>
            <a:ext cx="1454602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becoming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2023" name="文本框 982022"/>
          <p:cNvSpPr txBox="1">
            <a:spLocks noChangeArrowheads="1"/>
          </p:cNvSpPr>
          <p:nvPr/>
        </p:nvSpPr>
        <p:spPr bwMode="auto">
          <a:xfrm>
            <a:off x="3606957" y="2336122"/>
            <a:ext cx="1122588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To earn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2024" name="文本框 982023"/>
          <p:cNvSpPr txBox="1">
            <a:spLocks noChangeArrowheads="1"/>
          </p:cNvSpPr>
          <p:nvPr/>
        </p:nvSpPr>
        <p:spPr bwMode="auto">
          <a:xfrm>
            <a:off x="8361633" y="2336122"/>
            <a:ext cx="544096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up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2025" name="文本框 982024"/>
          <p:cNvSpPr txBox="1">
            <a:spLocks noChangeArrowheads="1"/>
          </p:cNvSpPr>
          <p:nvPr/>
        </p:nvSpPr>
        <p:spPr bwMode="auto">
          <a:xfrm>
            <a:off x="8100844" y="3710830"/>
            <a:ext cx="714014" cy="3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>
                <a:latin typeface="+mn-lt"/>
                <a:ea typeface="+mn-ea"/>
                <a:cs typeface="+mn-ea"/>
                <a:sym typeface="+mn-lt"/>
              </a:rPr>
              <a:t>that </a:t>
            </a:r>
            <a:endParaRPr lang="zh-CN" altLang="en-US" sz="2000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7464" name="图片 98202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8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82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8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4"/>
                  </p:tgtEl>
                </p:cond>
              </p:nextCondLst>
            </p:seq>
          </p:childTnLst>
        </p:cTn>
      </p:par>
    </p:tnLst>
    <p:bldLst>
      <p:bldP spid="982020" grpId="0"/>
      <p:bldP spid="982020" grpId="1"/>
      <p:bldP spid="982021" grpId="0"/>
      <p:bldP spid="982021" grpId="1"/>
      <p:bldP spid="982022" grpId="0"/>
      <p:bldP spid="982022" grpId="1"/>
      <p:bldP spid="982023" grpId="0"/>
      <p:bldP spid="982023" grpId="1"/>
      <p:bldP spid="982024" grpId="0"/>
      <p:bldP spid="982024" grpId="1"/>
      <p:bldP spid="982025" grpId="0"/>
      <p:bldP spid="982025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图片 81938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矩形 7"/>
          <p:cNvSpPr>
            <a:spLocks noChangeArrowheads="1"/>
          </p:cNvSpPr>
          <p:nvPr/>
        </p:nvSpPr>
        <p:spPr bwMode="auto">
          <a:xfrm>
            <a:off x="3206324" y="2848961"/>
            <a:ext cx="3204395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9507" name="图片 81941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966657"/>
          <p:cNvGraphicFramePr/>
          <p:nvPr/>
        </p:nvGraphicFramePr>
        <p:xfrm>
          <a:off x="391816" y="938733"/>
          <a:ext cx="8360373" cy="326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4" imgW="10519410" imgH="4109720" progId="Word.Document.8">
                  <p:embed/>
                </p:oleObj>
              </mc:Choice>
              <mc:Fallback>
                <p:oleObj r:id="rId4" imgW="10519410" imgH="4109720" progId="Word.Document.8">
                  <p:embed/>
                  <p:pic>
                    <p:nvPicPr>
                      <p:cNvPr id="0" name="对象 9666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38733"/>
                        <a:ext cx="8360373" cy="326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59" name="文本框 966658"/>
          <p:cNvSpPr txBox="1">
            <a:spLocks noChangeArrowheads="1"/>
          </p:cNvSpPr>
          <p:nvPr/>
        </p:nvSpPr>
        <p:spPr bwMode="auto">
          <a:xfrm>
            <a:off x="4388064" y="1444011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逃脱 </a:t>
            </a:r>
          </a:p>
        </p:txBody>
      </p:sp>
      <p:sp>
        <p:nvSpPr>
          <p:cNvPr id="966660" name="文本框 966659"/>
          <p:cNvSpPr txBox="1">
            <a:spLocks noChangeArrowheads="1"/>
          </p:cNvSpPr>
          <p:nvPr/>
        </p:nvSpPr>
        <p:spPr bwMode="auto">
          <a:xfrm>
            <a:off x="7729189" y="2002210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避开 </a:t>
            </a:r>
          </a:p>
        </p:txBody>
      </p:sp>
      <p:sp>
        <p:nvSpPr>
          <p:cNvPr id="966661" name="文本框 966660"/>
          <p:cNvSpPr txBox="1">
            <a:spLocks noChangeArrowheads="1"/>
          </p:cNvSpPr>
          <p:nvPr/>
        </p:nvSpPr>
        <p:spPr bwMode="auto">
          <a:xfrm>
            <a:off x="3755619" y="2559150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逃脱 </a:t>
            </a:r>
          </a:p>
        </p:txBody>
      </p:sp>
      <p:sp>
        <p:nvSpPr>
          <p:cNvPr id="966662" name="文本框 966661"/>
          <p:cNvSpPr txBox="1">
            <a:spLocks noChangeArrowheads="1"/>
          </p:cNvSpPr>
          <p:nvPr/>
        </p:nvSpPr>
        <p:spPr bwMode="auto">
          <a:xfrm>
            <a:off x="784889" y="3649088"/>
            <a:ext cx="20316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解脱；消遣 </a:t>
            </a:r>
          </a:p>
        </p:txBody>
      </p:sp>
      <p:pic>
        <p:nvPicPr>
          <p:cNvPr id="19462" name="图片 96666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  <p:bldLst>
      <p:bldP spid="966659" grpId="0"/>
      <p:bldP spid="966659" grpId="1"/>
      <p:bldP spid="966660" grpId="0"/>
      <p:bldP spid="966660" grpId="1"/>
      <p:bldP spid="966661" grpId="0"/>
      <p:bldP spid="966661" grpId="1"/>
      <p:bldP spid="966662" grpId="0"/>
      <p:bldP spid="9666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805890"/>
          <p:cNvGraphicFramePr/>
          <p:nvPr/>
        </p:nvGraphicFramePr>
        <p:xfrm>
          <a:off x="392113" y="739775"/>
          <a:ext cx="835977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10519410" imgH="4610100" progId="Word.Document.8">
                  <p:embed/>
                </p:oleObj>
              </mc:Choice>
              <mc:Fallback>
                <p:oleObj name="Document" r:id="rId4" imgW="10519410" imgH="4610100" progId="Word.Document.8">
                  <p:embed/>
                  <p:pic>
                    <p:nvPicPr>
                      <p:cNvPr id="0" name="对象 8058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739775"/>
                        <a:ext cx="835977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ybfxsr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</Words>
  <Application>Microsoft Office PowerPoint</Application>
  <PresentationFormat>全屏显示(16:9)</PresentationFormat>
  <Paragraphs>180</Paragraphs>
  <Slides>77</Slides>
  <Notes>66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77</vt:i4>
      </vt:variant>
    </vt:vector>
  </HeadingPairs>
  <TitlesOfParts>
    <vt:vector size="87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Microsoft Word 97 - 2003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2023-01-16T22:04:19Z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7D27401E43FA435288DF423438999647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