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480" r:id="rId2"/>
    <p:sldId id="469" r:id="rId3"/>
    <p:sldId id="470" r:id="rId4"/>
    <p:sldId id="471" r:id="rId5"/>
    <p:sldId id="472" r:id="rId6"/>
    <p:sldId id="473" r:id="rId7"/>
    <p:sldId id="474" r:id="rId8"/>
    <p:sldId id="475" r:id="rId9"/>
    <p:sldId id="476" r:id="rId10"/>
    <p:sldId id="477" r:id="rId11"/>
    <p:sldId id="478" r:id="rId12"/>
    <p:sldId id="479" r:id="rId13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3429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685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0287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6" autoAdjust="0"/>
    <p:restoredTop sz="94660" autoAdjust="0"/>
  </p:normalViewPr>
  <p:slideViewPr>
    <p:cSldViewPr snapToObjects="1">
      <p:cViewPr>
        <p:scale>
          <a:sx n="140" d="100"/>
          <a:sy n="140" d="100"/>
        </p:scale>
        <p:origin x="-804" y="-33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216024" cy="21602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defRPr sz="1200" noProof="1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defRPr sz="1200" noProof="1" smtClean="0">
                <a:latin typeface="+mn-lt"/>
                <a:ea typeface="+mn-ea"/>
              </a:defRPr>
            </a:lvl1pPr>
          </a:lstStyle>
          <a:p>
            <a:fld id="{F725AEDA-E179-4278-998D-D9EC8DB06D5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defRPr sz="1200" noProof="1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74EA2876-C22F-4711-AE9C-97CD5B6917E1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defRPr sz="1200" noProof="1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defRPr sz="1200" noProof="1" smtClean="0">
                <a:latin typeface="+mn-lt"/>
                <a:ea typeface="+mn-ea"/>
              </a:defRPr>
            </a:lvl1pPr>
          </a:lstStyle>
          <a:p>
            <a:fld id="{D2A48B96-639E-45A3-A0BA-2464DFDB1FA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196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备注占位符 4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defRPr sz="1200" noProof="1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558DE066-0170-49E0-9A4F-82BFEBE36FEB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4294967295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9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26626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662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715BB8D-AF3C-481A-B74C-8C525AD6EF15}" type="slidenum">
              <a:rPr lang="zh-CN" altLang="en-US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28674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867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CD0CEB9-F152-4D13-8FC8-CAD185BF0946}" type="slidenum">
              <a:rPr lang="zh-CN" altLang="en-US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3072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072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6FA07CD-76E5-4379-82C5-93E36F3DBF02}" type="slidenum">
              <a:rPr lang="zh-CN" altLang="en-US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024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024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24F3BE5-0B67-4233-BE52-9BFEE411357C}" type="slidenum">
              <a:rPr lang="zh-CN" altLang="en-US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229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229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B8C8F34-2D4E-4C1B-82EE-9F01FEF45871}" type="slidenum">
              <a:rPr lang="zh-CN" altLang="en-US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4338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433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06D9841-A596-47E8-8A14-2508C8E44151}" type="slidenum">
              <a:rPr lang="zh-CN" altLang="en-US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6386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638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EF4E4AF-6440-45EC-A343-FA0F62EBC612}" type="slidenum">
              <a:rPr lang="zh-CN" altLang="en-US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8434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843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F4D2467-C07E-4543-9AED-E55FB57FD1F3}" type="slidenum">
              <a:rPr lang="zh-CN" altLang="en-US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2048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048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03CF3AAC-608B-4BB8-9973-D8D7D0A391A9}" type="slidenum">
              <a:rPr lang="zh-CN" altLang="en-US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2253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253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232DFD2A-B55E-4D41-8660-DBD0C4B9A04D}" type="slidenum">
              <a:rPr lang="zh-CN" altLang="en-US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24578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457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DA60A4D-6A6F-44A9-A72F-C1C354D79A4A}" type="slidenum">
              <a:rPr lang="zh-CN" altLang="en-US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DEE321-5325-4271-A659-F25DD2B779F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动作按钮: 后退或前一项 11">
            <a:hlinkClick r:id="" action="ppaction://hlinkshowjump?jump=previousslide"/>
          </p:cNvPr>
          <p:cNvSpPr/>
          <p:nvPr userDrawn="1"/>
        </p:nvSpPr>
        <p:spPr>
          <a:xfrm>
            <a:off x="8242697" y="4885135"/>
            <a:ext cx="209550" cy="228600"/>
          </a:xfrm>
          <a:prstGeom prst="actionButtonBackPrevio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13" name="动作按钮: 前进或下一项 12">
            <a:hlinkClick r:id="" action="ppaction://hlinkshowjump?jump=nextslide"/>
          </p:cNvPr>
          <p:cNvSpPr/>
          <p:nvPr userDrawn="1"/>
        </p:nvSpPr>
        <p:spPr>
          <a:xfrm>
            <a:off x="8515351" y="4894660"/>
            <a:ext cx="202406" cy="209550"/>
          </a:xfrm>
          <a:prstGeom prst="actionButtonForwardNex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14" name="动作按钮: 结束 13">
            <a:hlinkClick r:id="" action="ppaction://hlinkshowjump?jump=endshow"/>
          </p:cNvPr>
          <p:cNvSpPr/>
          <p:nvPr userDrawn="1"/>
        </p:nvSpPr>
        <p:spPr>
          <a:xfrm>
            <a:off x="8780860" y="4886325"/>
            <a:ext cx="190500" cy="226219"/>
          </a:xfrm>
          <a:prstGeom prst="actionButtonE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15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16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17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E71338-E372-4D24-B90F-AC0C4D1C87E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 userDrawn="1"/>
        </p:nvGrpSpPr>
        <p:grpSpPr bwMode="auto">
          <a:xfrm>
            <a:off x="573881" y="1369219"/>
            <a:ext cx="1333500" cy="1333500"/>
            <a:chOff x="990600" y="2044717"/>
            <a:chExt cx="2768566" cy="2768566"/>
          </a:xfrm>
        </p:grpSpPr>
        <p:sp>
          <p:nvSpPr>
            <p:cNvPr id="3" name="Diamond 5"/>
            <p:cNvSpPr>
              <a:spLocks noChangeArrowheads="1"/>
            </p:cNvSpPr>
            <p:nvPr/>
          </p:nvSpPr>
          <p:spPr bwMode="auto">
            <a:xfrm>
              <a:off x="990600" y="2044717"/>
              <a:ext cx="2768566" cy="2768566"/>
            </a:xfrm>
            <a:prstGeom prst="diamond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/>
            </a:p>
          </p:txBody>
        </p:sp>
        <p:grpSp>
          <p:nvGrpSpPr>
            <p:cNvPr id="4" name="Group 9"/>
            <p:cNvGrpSpPr/>
            <p:nvPr/>
          </p:nvGrpSpPr>
          <p:grpSpPr bwMode="auto">
            <a:xfrm>
              <a:off x="1429100" y="2771847"/>
              <a:ext cx="1800200" cy="992584"/>
              <a:chOff x="2345143" y="2365645"/>
              <a:chExt cx="1800200" cy="992584"/>
            </a:xfrm>
          </p:grpSpPr>
          <p:sp>
            <p:nvSpPr>
              <p:cNvPr id="5" name="TextBox 7"/>
              <p:cNvSpPr txBox="1"/>
              <p:nvPr/>
            </p:nvSpPr>
            <p:spPr>
              <a:xfrm>
                <a:off x="2344176" y="2365264"/>
                <a:ext cx="1802039" cy="677310"/>
              </a:xfrm>
              <a:prstGeom prst="rect">
                <a:avLst/>
              </a:prstGeom>
              <a:noFill/>
            </p:spPr>
            <p:txBody>
              <a:bodyPr lIns="0" tIns="0" rIns="0" bIns="0">
                <a:normAutofit fontScale="77500" lnSpcReduction="20000"/>
              </a:bodyPr>
              <a:lstStyle/>
              <a:p>
                <a:pPr algn="ctr" fontAlgn="auto"/>
                <a:r>
                  <a:rPr lang="zh-CN" altLang="en-US" sz="3300" noProof="1">
                    <a:solidFill>
                      <a:schemeClr val="bg1"/>
                    </a:solidFill>
                    <a:latin typeface="+mn-lt"/>
                    <a:ea typeface="+mn-ea"/>
                  </a:rPr>
                  <a:t>目录</a:t>
                </a:r>
                <a:endParaRPr lang="zh-CN" altLang="en-US" sz="3300" noProof="1">
                  <a:solidFill>
                    <a:schemeClr val="bg1"/>
                  </a:solidFill>
                </a:endParaRPr>
              </a:p>
            </p:txBody>
          </p:sp>
          <p:sp>
            <p:nvSpPr>
              <p:cNvPr id="6" name="TextBox 8"/>
              <p:cNvSpPr txBox="1"/>
              <p:nvPr/>
            </p:nvSpPr>
            <p:spPr>
              <a:xfrm>
                <a:off x="2344176" y="3143924"/>
                <a:ext cx="1802039" cy="215058"/>
              </a:xfrm>
              <a:prstGeom prst="rect">
                <a:avLst/>
              </a:prstGeom>
              <a:noFill/>
            </p:spPr>
            <p:txBody>
              <a:bodyPr lIns="0" tIns="0" rIns="0" bIns="0">
                <a:normAutofit fontScale="70000" lnSpcReduction="20000"/>
              </a:bodyPr>
              <a:lstStyle/>
              <a:p>
                <a:pPr algn="ctr" fontAlgn="auto"/>
                <a:r>
                  <a:rPr lang="en-US" altLang="zh-CN" sz="1100" noProof="1">
                    <a:solidFill>
                      <a:schemeClr val="bg1"/>
                    </a:solidFill>
                    <a:latin typeface="+mn-lt"/>
                    <a:ea typeface="+mn-ea"/>
                  </a:rPr>
                  <a:t>CONTENTS</a:t>
                </a:r>
                <a:endParaRPr lang="en-US" altLang="zh-CN" sz="1100" noProof="1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7" name="动作按钮: 后退或前一项 6">
            <a:hlinkClick r:id="" action="ppaction://hlinkshowjump?jump=previousslide"/>
          </p:cNvPr>
          <p:cNvSpPr/>
          <p:nvPr userDrawn="1"/>
        </p:nvSpPr>
        <p:spPr>
          <a:xfrm>
            <a:off x="8281988" y="4885135"/>
            <a:ext cx="209550" cy="228600"/>
          </a:xfrm>
          <a:prstGeom prst="actionButtonBackPrevio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8" name="动作按钮: 前进或下一项 7">
            <a:hlinkClick r:id="" action="ppaction://hlinkshowjump?jump=nextslide"/>
          </p:cNvPr>
          <p:cNvSpPr/>
          <p:nvPr userDrawn="1"/>
        </p:nvSpPr>
        <p:spPr>
          <a:xfrm>
            <a:off x="8554642" y="4894660"/>
            <a:ext cx="202406" cy="209550"/>
          </a:xfrm>
          <a:prstGeom prst="actionButtonForwardNex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9" name="动作按钮: 结束 8">
            <a:hlinkClick r:id="" action="ppaction://hlinkshowjump?jump=endshow"/>
          </p:cNvPr>
          <p:cNvSpPr/>
          <p:nvPr userDrawn="1"/>
        </p:nvSpPr>
        <p:spPr>
          <a:xfrm>
            <a:off x="8820150" y="4886325"/>
            <a:ext cx="190500" cy="226219"/>
          </a:xfrm>
          <a:prstGeom prst="actionButtonE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grpSp>
        <p:nvGrpSpPr>
          <p:cNvPr id="10" name="Group 1"/>
          <p:cNvGrpSpPr/>
          <p:nvPr userDrawn="1"/>
        </p:nvGrpSpPr>
        <p:grpSpPr bwMode="auto">
          <a:xfrm>
            <a:off x="616744" y="946548"/>
            <a:ext cx="2226469" cy="2178844"/>
            <a:chOff x="-949635" y="0"/>
            <a:chExt cx="7009631" cy="6858000"/>
          </a:xfrm>
        </p:grpSpPr>
        <p:sp>
          <p:nvSpPr>
            <p:cNvPr id="11" name="Diamond 3"/>
            <p:cNvSpPr>
              <a:spLocks noChangeArrowheads="1"/>
            </p:cNvSpPr>
            <p:nvPr/>
          </p:nvSpPr>
          <p:spPr bwMode="auto">
            <a:xfrm>
              <a:off x="-949635" y="0"/>
              <a:ext cx="7009631" cy="6858000"/>
            </a:xfrm>
            <a:prstGeom prst="diamond">
              <a:avLst/>
            </a:prstGeom>
            <a:solidFill>
              <a:srgbClr val="D6DCE5">
                <a:alpha val="34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/>
            </a:p>
          </p:txBody>
        </p:sp>
        <p:sp>
          <p:nvSpPr>
            <p:cNvPr id="12" name="Diamond 4"/>
            <p:cNvSpPr>
              <a:spLocks noChangeArrowheads="1"/>
            </p:cNvSpPr>
            <p:nvPr/>
          </p:nvSpPr>
          <p:spPr bwMode="auto">
            <a:xfrm>
              <a:off x="-176517" y="653134"/>
              <a:ext cx="5647878" cy="5525706"/>
            </a:xfrm>
            <a:prstGeom prst="diamond">
              <a:avLst/>
            </a:prstGeom>
            <a:solidFill>
              <a:srgbClr val="D6DC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/>
            </a:p>
          </p:txBody>
        </p:sp>
      </p:grpSp>
      <p:sp>
        <p:nvSpPr>
          <p:cNvPr id="13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14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15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4C3206-55AC-410D-9EAB-8342A2D5C0A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动作按钮: 后退或前一项 2">
            <a:hlinkClick r:id="" action="ppaction://hlinkshowjump?jump=previousslide"/>
          </p:cNvPr>
          <p:cNvSpPr/>
          <p:nvPr userDrawn="1"/>
        </p:nvSpPr>
        <p:spPr>
          <a:xfrm>
            <a:off x="8281988" y="4885135"/>
            <a:ext cx="209550" cy="228600"/>
          </a:xfrm>
          <a:prstGeom prst="actionButtonBackPrevio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4" name="动作按钮: 前进或下一项 3">
            <a:hlinkClick r:id="" action="ppaction://hlinkshowjump?jump=nextslide"/>
          </p:cNvPr>
          <p:cNvSpPr/>
          <p:nvPr userDrawn="1"/>
        </p:nvSpPr>
        <p:spPr>
          <a:xfrm>
            <a:off x="8554642" y="4894660"/>
            <a:ext cx="202406" cy="209550"/>
          </a:xfrm>
          <a:prstGeom prst="actionButtonForwardNex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5" name="动作按钮: 结束 4">
            <a:hlinkClick r:id="" action="ppaction://hlinkshowjump?jump=endshow"/>
          </p:cNvPr>
          <p:cNvSpPr/>
          <p:nvPr userDrawn="1"/>
        </p:nvSpPr>
        <p:spPr>
          <a:xfrm>
            <a:off x="8820150" y="4886325"/>
            <a:ext cx="190500" cy="226219"/>
          </a:xfrm>
          <a:prstGeom prst="actionButtonE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cxnSp>
        <p:nvCxnSpPr>
          <p:cNvPr id="6" name="直接连接符 5"/>
          <p:cNvCxnSpPr/>
          <p:nvPr userDrawn="1"/>
        </p:nvCxnSpPr>
        <p:spPr>
          <a:xfrm>
            <a:off x="2347913" y="916782"/>
            <a:ext cx="0" cy="3480197"/>
          </a:xfrm>
          <a:prstGeom prst="line">
            <a:avLst/>
          </a:prstGeom>
          <a:ln>
            <a:solidFill>
              <a:srgbClr val="00B05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组合 42"/>
          <p:cNvGrpSpPr/>
          <p:nvPr userDrawn="1"/>
        </p:nvGrpSpPr>
        <p:grpSpPr bwMode="auto">
          <a:xfrm>
            <a:off x="80963" y="1579960"/>
            <a:ext cx="2270522" cy="2178844"/>
            <a:chOff x="755951" y="2210607"/>
            <a:chExt cx="3026493" cy="2905010"/>
          </a:xfrm>
        </p:grpSpPr>
        <p:grpSp>
          <p:nvGrpSpPr>
            <p:cNvPr id="8" name="Group 1"/>
            <p:cNvGrpSpPr/>
            <p:nvPr/>
          </p:nvGrpSpPr>
          <p:grpSpPr bwMode="auto">
            <a:xfrm>
              <a:off x="813205" y="2210607"/>
              <a:ext cx="2969239" cy="2905010"/>
              <a:chOff x="-949635" y="0"/>
              <a:chExt cx="7009631" cy="6858000"/>
            </a:xfrm>
          </p:grpSpPr>
          <p:sp>
            <p:nvSpPr>
              <p:cNvPr id="14" name="Diamond 3"/>
              <p:cNvSpPr>
                <a:spLocks noChangeArrowheads="1"/>
              </p:cNvSpPr>
              <p:nvPr/>
            </p:nvSpPr>
            <p:spPr bwMode="auto">
              <a:xfrm>
                <a:off x="-949635" y="0"/>
                <a:ext cx="7009631" cy="6858000"/>
              </a:xfrm>
              <a:prstGeom prst="diamond">
                <a:avLst/>
              </a:prstGeom>
              <a:solidFill>
                <a:srgbClr val="D6DCE5">
                  <a:alpha val="34999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/>
              </a:p>
            </p:txBody>
          </p:sp>
          <p:sp>
            <p:nvSpPr>
              <p:cNvPr id="15" name="Diamond 4"/>
              <p:cNvSpPr>
                <a:spLocks noChangeArrowheads="1"/>
              </p:cNvSpPr>
              <p:nvPr/>
            </p:nvSpPr>
            <p:spPr bwMode="auto">
              <a:xfrm>
                <a:off x="-176517" y="653134"/>
                <a:ext cx="5647878" cy="5525706"/>
              </a:xfrm>
              <a:prstGeom prst="diamond">
                <a:avLst/>
              </a:prstGeom>
              <a:solidFill>
                <a:srgbClr val="D6DC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/>
              </a:p>
            </p:txBody>
          </p:sp>
        </p:grpSp>
        <p:grpSp>
          <p:nvGrpSpPr>
            <p:cNvPr id="9" name="Group 2"/>
            <p:cNvGrpSpPr/>
            <p:nvPr/>
          </p:nvGrpSpPr>
          <p:grpSpPr bwMode="auto">
            <a:xfrm>
              <a:off x="755951" y="2773741"/>
              <a:ext cx="1778742" cy="1778742"/>
              <a:chOff x="990600" y="2044717"/>
              <a:chExt cx="2768566" cy="2768566"/>
            </a:xfrm>
          </p:grpSpPr>
          <p:sp>
            <p:nvSpPr>
              <p:cNvPr id="10" name="Diamond 5"/>
              <p:cNvSpPr>
                <a:spLocks noChangeArrowheads="1"/>
              </p:cNvSpPr>
              <p:nvPr/>
            </p:nvSpPr>
            <p:spPr bwMode="auto">
              <a:xfrm>
                <a:off x="990600" y="2044717"/>
                <a:ext cx="2768566" cy="2768566"/>
              </a:xfrm>
              <a:prstGeom prst="diamond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508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/>
              </a:p>
            </p:txBody>
          </p:sp>
          <p:grpSp>
            <p:nvGrpSpPr>
              <p:cNvPr id="11" name="Group 9"/>
              <p:cNvGrpSpPr/>
              <p:nvPr/>
            </p:nvGrpSpPr>
            <p:grpSpPr bwMode="auto">
              <a:xfrm>
                <a:off x="1429100" y="2771847"/>
                <a:ext cx="1800200" cy="992584"/>
                <a:chOff x="2345143" y="2365645"/>
                <a:chExt cx="1800200" cy="992584"/>
              </a:xfrm>
            </p:grpSpPr>
            <p:sp>
              <p:nvSpPr>
                <p:cNvPr id="12" name="TextBox 7"/>
                <p:cNvSpPr txBox="1"/>
                <p:nvPr/>
              </p:nvSpPr>
              <p:spPr>
                <a:xfrm>
                  <a:off x="2346338" y="2365564"/>
                  <a:ext cx="1798300" cy="677001"/>
                </a:xfrm>
                <a:prstGeom prst="rect">
                  <a:avLst/>
                </a:prstGeom>
                <a:noFill/>
              </p:spPr>
              <p:txBody>
                <a:bodyPr lIns="0" tIns="0" rIns="0" bIns="0">
                  <a:normAutofit fontScale="77500" lnSpcReduction="20000"/>
                </a:bodyPr>
                <a:lstStyle/>
                <a:p>
                  <a:pPr algn="ctr" fontAlgn="auto"/>
                  <a:r>
                    <a:rPr lang="zh-CN" altLang="en-US" sz="3300" noProof="1">
                      <a:solidFill>
                        <a:schemeClr val="bg1"/>
                      </a:solidFill>
                      <a:latin typeface="+mn-lt"/>
                      <a:ea typeface="+mn-ea"/>
                    </a:rPr>
                    <a:t>目录</a:t>
                  </a:r>
                  <a:endParaRPr lang="zh-CN" altLang="en-US" sz="3300" noProof="1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3" name="TextBox 8"/>
                <p:cNvSpPr txBox="1"/>
                <p:nvPr/>
              </p:nvSpPr>
              <p:spPr>
                <a:xfrm>
                  <a:off x="2346338" y="3143869"/>
                  <a:ext cx="1798300" cy="214959"/>
                </a:xfrm>
                <a:prstGeom prst="rect">
                  <a:avLst/>
                </a:prstGeom>
                <a:noFill/>
              </p:spPr>
              <p:txBody>
                <a:bodyPr lIns="0" tIns="0" rIns="0" bIns="0">
                  <a:normAutofit fontScale="70000" lnSpcReduction="20000"/>
                </a:bodyPr>
                <a:lstStyle/>
                <a:p>
                  <a:pPr algn="ctr" fontAlgn="auto"/>
                  <a:r>
                    <a:rPr lang="en-US" altLang="zh-CN" sz="1100" noProof="1">
                      <a:solidFill>
                        <a:schemeClr val="bg1"/>
                      </a:solidFill>
                      <a:latin typeface="+mn-lt"/>
                      <a:ea typeface="+mn-ea"/>
                    </a:rPr>
                    <a:t>CONTENTS</a:t>
                  </a:r>
                  <a:endParaRPr lang="en-US" altLang="zh-CN" sz="1100" noProof="1">
                    <a:solidFill>
                      <a:schemeClr val="bg1"/>
                    </a:solidFill>
                  </a:endParaRPr>
                </a:p>
              </p:txBody>
            </p:sp>
          </p:grpSp>
        </p:grpSp>
      </p:grp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1167" y="60343"/>
            <a:ext cx="8929483" cy="483125"/>
          </a:xfrm>
        </p:spPr>
        <p:txBody>
          <a:bodyPr/>
          <a:lstStyle>
            <a:lvl1pPr algn="ctr">
              <a:defRPr/>
            </a:lvl1pPr>
          </a:lstStyle>
          <a:p>
            <a:endParaRPr lang="zh-CN" altLang="en-US" noProof="1"/>
          </a:p>
        </p:txBody>
      </p:sp>
      <p:sp>
        <p:nvSpPr>
          <p:cNvPr id="16" name="灯片编号占位符 4"/>
          <p:cNvSpPr>
            <a:spLocks noGrp="1"/>
          </p:cNvSpPr>
          <p:nvPr>
            <p:ph type="sldNum" sz="quarter" idx="10"/>
          </p:nvPr>
        </p:nvSpPr>
        <p:spPr>
          <a:xfrm>
            <a:off x="366713" y="4823223"/>
            <a:ext cx="279797" cy="273844"/>
          </a:xfrm>
        </p:spPr>
        <p:txBody>
          <a:bodyPr/>
          <a:lstStyle>
            <a:lvl1pPr>
              <a:defRPr/>
            </a:lvl1pPr>
          </a:lstStyle>
          <a:p>
            <a:fld id="{E494E718-539D-45EF-BC19-8C316E3CAD29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17" name="日期占位符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18" name="页脚占位符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动作按钮: 结束 9">
            <a:hlinkClick r:id="" action="ppaction://hlinkshowjump?jump=endshow"/>
          </p:cNvPr>
          <p:cNvSpPr/>
          <p:nvPr userDrawn="1"/>
        </p:nvSpPr>
        <p:spPr>
          <a:xfrm>
            <a:off x="8820150" y="4886325"/>
            <a:ext cx="190500" cy="226219"/>
          </a:xfrm>
          <a:prstGeom prst="actionButtonE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181155" y="401129"/>
            <a:ext cx="8775808" cy="4433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主文档内容</a:t>
            </a:r>
          </a:p>
        </p:txBody>
      </p:sp>
      <p:sp>
        <p:nvSpPr>
          <p:cNvPr id="5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89FE5F-9A41-45E5-89E2-DCEE32FE943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6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4141" y="4404123"/>
            <a:ext cx="7653338" cy="50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 userDrawn="1"/>
        </p:nvSpPr>
        <p:spPr>
          <a:xfrm>
            <a:off x="0" y="1866901"/>
            <a:ext cx="9144000" cy="622697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600" spc="225" noProof="1">
                <a:solidFill>
                  <a:srgbClr val="778495"/>
                </a:solidFill>
                <a:latin typeface="华文中宋" panose="02010600040101010101" pitchFamily="2" charset="-122"/>
                <a:ea typeface="华文中宋" panose="02010600040101010101" pitchFamily="2" charset="-122"/>
                <a:sym typeface="微软雅黑" panose="020B0503020204020204" pitchFamily="34" charset="-122"/>
              </a:rPr>
              <a:t>本节内容结束</a:t>
            </a:r>
          </a:p>
        </p:txBody>
      </p:sp>
      <p:sp>
        <p:nvSpPr>
          <p:cNvPr id="4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9A2AA6-204D-4478-A157-E922B36A293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 fontAlgn="auto">
              <a:defRPr sz="900" noProof="1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 fontAlgn="auto">
              <a:defRPr sz="9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/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fld id="{F1507801-69D1-49E7-8CE5-68EE7CE4CCA7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1031" name="文本框 7"/>
          <p:cNvSpPr txBox="1">
            <a:spLocks noChangeArrowheads="1"/>
          </p:cNvSpPr>
          <p:nvPr userDrawn="1"/>
        </p:nvSpPr>
        <p:spPr bwMode="auto">
          <a:xfrm>
            <a:off x="325041" y="4875610"/>
            <a:ext cx="320278" cy="238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/>
            <a:fld id="{AB37DCEF-40CD-4580-9F47-FCD0172C271F}" type="slidenum">
              <a:rPr lang="zh-CN" altLang="en-US" sz="1100">
                <a:latin typeface="Times New Roman" panose="02020603050405020304" pitchFamily="18" charset="0"/>
              </a:rPr>
              <a:t>‹#›</a:t>
            </a:fld>
            <a:endParaRPr lang="zh-CN" altLang="en-US" sz="1100">
              <a:latin typeface="Times New Roman" panose="02020603050405020304" pitchFamily="18" charset="0"/>
            </a:endParaRPr>
          </a:p>
        </p:txBody>
      </p:sp>
      <p:sp>
        <p:nvSpPr>
          <p:cNvPr id="9" name="矩形 8">
            <a:hlinkClick r:id="" action="ppaction://hlinkshowjump?jump=previousslide"/>
          </p:cNvPr>
          <p:cNvSpPr/>
          <p:nvPr userDrawn="1"/>
        </p:nvSpPr>
        <p:spPr>
          <a:xfrm>
            <a:off x="0" y="4710113"/>
            <a:ext cx="344091" cy="276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/>
            <a:endParaRPr lang="zh-CN" altLang="en-US" noProof="1"/>
          </a:p>
        </p:txBody>
      </p:sp>
      <p:sp>
        <p:nvSpPr>
          <p:cNvPr id="10" name="矩形 9">
            <a:hlinkClick r:id="" action="ppaction://hlinkshowjump?jump=nextslide"/>
          </p:cNvPr>
          <p:cNvSpPr/>
          <p:nvPr userDrawn="1"/>
        </p:nvSpPr>
        <p:spPr>
          <a:xfrm>
            <a:off x="626269" y="4710113"/>
            <a:ext cx="344091" cy="276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/>
            <a:endParaRPr lang="zh-CN" altLang="en-US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171450" indent="-171450" algn="l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YR3-50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5016" y="758279"/>
            <a:ext cx="1916906" cy="2245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/>
        </p:nvSpPr>
        <p:spPr>
          <a:xfrm>
            <a:off x="3058602" y="1491630"/>
            <a:ext cx="5338641" cy="72090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3200" b="1" kern="100" dirty="0">
                <a:latin typeface="+mn-lt"/>
                <a:ea typeface="+mn-ea"/>
                <a:cs typeface="+mn-ea"/>
                <a:sym typeface="+mn-lt"/>
              </a:rPr>
              <a:t>Unit </a:t>
            </a:r>
            <a:r>
              <a:rPr lang="en-US" altLang="zh-CN" sz="3200" b="1" kern="100" dirty="0" smtClean="0">
                <a:latin typeface="+mn-lt"/>
                <a:ea typeface="+mn-ea"/>
                <a:cs typeface="+mn-ea"/>
                <a:sym typeface="+mn-lt"/>
              </a:rPr>
              <a:t>4</a:t>
            </a:r>
            <a:r>
              <a:rPr lang="en-US" altLang="zh-CN" sz="3200" kern="100" dirty="0" smtClean="0">
                <a:latin typeface="+mn-lt"/>
                <a:ea typeface="+mn-ea"/>
                <a:cs typeface="+mn-ea"/>
                <a:sym typeface="+mn-lt"/>
              </a:rPr>
              <a:t>  </a:t>
            </a:r>
            <a:r>
              <a:rPr lang="en-US" altLang="zh-CN" sz="3200" b="1" dirty="0" smtClean="0">
                <a:latin typeface="+mn-lt"/>
                <a:ea typeface="+mn-ea"/>
                <a:cs typeface="+mn-ea"/>
                <a:sym typeface="+mn-lt"/>
              </a:rPr>
              <a:t>Space </a:t>
            </a:r>
            <a:r>
              <a:rPr lang="en-US" altLang="zh-CN" sz="3200" b="1" dirty="0">
                <a:latin typeface="+mn-lt"/>
                <a:ea typeface="+mn-ea"/>
                <a:cs typeface="+mn-ea"/>
                <a:sym typeface="+mn-lt"/>
              </a:rPr>
              <a:t>Exploration</a:t>
            </a:r>
            <a:endParaRPr lang="zh-CN" altLang="zh-CN" sz="3200" kern="1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4299942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11"/>
          <p:cNvSpPr>
            <a:spLocks noChangeArrowheads="1"/>
          </p:cNvSpPr>
          <p:nvPr/>
        </p:nvSpPr>
        <p:spPr bwMode="auto">
          <a:xfrm>
            <a:off x="551929" y="3003798"/>
            <a:ext cx="8428435" cy="43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Section </a:t>
            </a:r>
            <a:r>
              <a:rPr lang="en-US" altLang="zh-CN" b="1" kern="100" dirty="0" smtClean="0">
                <a:latin typeface="+mn-lt"/>
                <a:ea typeface="+mn-ea"/>
                <a:cs typeface="+mn-ea"/>
                <a:sym typeface="+mn-lt"/>
              </a:rPr>
              <a:t>Ⅳ</a:t>
            </a:r>
            <a:r>
              <a:rPr lang="en-US" altLang="zh-CN" kern="100" dirty="0" smtClean="0">
                <a:latin typeface="+mn-lt"/>
                <a:ea typeface="+mn-ea"/>
                <a:cs typeface="+mn-ea"/>
                <a:sym typeface="+mn-lt"/>
              </a:rPr>
              <a:t>  </a:t>
            </a:r>
            <a:r>
              <a:rPr lang="en-US" altLang="zh-CN" b="1" kern="100" dirty="0" smtClean="0">
                <a:latin typeface="+mn-lt"/>
                <a:ea typeface="+mn-ea"/>
                <a:cs typeface="+mn-ea"/>
                <a:sym typeface="+mn-lt"/>
              </a:rPr>
              <a:t>Discovering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Useful Structures</a:t>
            </a:r>
            <a:r>
              <a:rPr lang="en-US" altLang="zh-CN" b="1" kern="100" dirty="0" smtClean="0">
                <a:latin typeface="+mn-lt"/>
                <a:ea typeface="+mn-ea"/>
                <a:cs typeface="+mn-ea"/>
                <a:sym typeface="+mn-lt"/>
              </a:rPr>
              <a:t>——</a:t>
            </a:r>
            <a:r>
              <a:rPr lang="zh-CN" altLang="zh-CN" kern="100" dirty="0" smtClean="0">
                <a:latin typeface="+mn-lt"/>
                <a:ea typeface="+mn-ea"/>
                <a:cs typeface="+mn-ea"/>
                <a:sym typeface="+mn-lt"/>
              </a:rPr>
              <a:t>不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定式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短语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作目的状语</a:t>
            </a:r>
            <a:endParaRPr lang="zh-CN" altLang="zh-CN" b="1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矩形 11"/>
          <p:cNvSpPr>
            <a:spLocks noChangeArrowheads="1"/>
          </p:cNvSpPr>
          <p:nvPr/>
        </p:nvSpPr>
        <p:spPr bwMode="auto">
          <a:xfrm>
            <a:off x="251222" y="344091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巩固内化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1]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6387" name="矩形 11"/>
          <p:cNvSpPr>
            <a:spLocks noChangeArrowheads="1"/>
          </p:cNvSpPr>
          <p:nvPr/>
        </p:nvSpPr>
        <p:spPr bwMode="auto">
          <a:xfrm>
            <a:off x="271463" y="756048"/>
            <a:ext cx="8837041" cy="3947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algn="just">
              <a:lnSpc>
                <a:spcPct val="14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(1)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选出不定式作目的状语的句子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4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①We must do everything we can to help them.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4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②He left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never to return.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4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③To do a good job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we must have the right tools.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4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④We jumped with joy to hear the news.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4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⑤She was too young to understand all that.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4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⑥She studied very hard to get high grades.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4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⑦Many farmers fertilize their crops in order to make them grow more quickly.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4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⑧We plant trees every year so as to protect the soil on the hill.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4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________________________________________________________________________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11838" y="4140994"/>
            <a:ext cx="2215991" cy="43582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①</a:t>
            </a: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③</a:t>
            </a: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⑥</a:t>
            </a: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⑦</a:t>
            </a: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⑧</a:t>
            </a:r>
            <a:endParaRPr lang="zh-CN" altLang="zh-CN" kern="100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矩形 11"/>
          <p:cNvSpPr>
            <a:spLocks noChangeArrowheads="1"/>
          </p:cNvSpPr>
          <p:nvPr/>
        </p:nvSpPr>
        <p:spPr bwMode="auto">
          <a:xfrm>
            <a:off x="414338" y="782241"/>
            <a:ext cx="8261747" cy="297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(2)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一句多译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我们将召开会议来讨论这种不健康的生活方式。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①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We’ll hold a meeting _____________________ the unhealthy lifestyle.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②We’ll hold a meeting _____________________ the unhealthy lifestyle.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③We’ll hold a meeting _____________________ the unhealthy lifestyle.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④________________________ the unhealthy lifestyle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we’ll hold a meeting.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⑤________________ the unhealthy lifestyle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we’ll hold a meeting.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580111" y="1664494"/>
            <a:ext cx="1228221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to discuss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266976" y="2076451"/>
            <a:ext cx="2169120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in order to discuss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428901" y="2494360"/>
            <a:ext cx="1856598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so as to discuss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115616" y="2894410"/>
            <a:ext cx="2175532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In order to discuss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007269" y="3315891"/>
            <a:ext cx="1250920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To discuss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矩形 11"/>
          <p:cNvSpPr>
            <a:spLocks noChangeArrowheads="1"/>
          </p:cNvSpPr>
          <p:nvPr/>
        </p:nvSpPr>
        <p:spPr bwMode="auto">
          <a:xfrm>
            <a:off x="292894" y="681038"/>
            <a:ext cx="8345091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巩固内化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2]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　同义句转换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435" name="矩形 11"/>
          <p:cNvSpPr>
            <a:spLocks noChangeArrowheads="1"/>
          </p:cNvSpPr>
          <p:nvPr/>
        </p:nvSpPr>
        <p:spPr bwMode="auto">
          <a:xfrm>
            <a:off x="303610" y="1133475"/>
            <a:ext cx="8345090" cy="2561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①We stayed in Beijing so that/in order that we could visit the Bird’s Nest.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→We stayed in Beijing _____________________________ the Bird’s Nest.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②We will do everything in order that/so that they can live happily.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→We will do everything _________________________.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③We’ll hold a meeting for you to know the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programme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→We’ll hold a meeting ____________________ you can know the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programme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.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126582" y="1589485"/>
            <a:ext cx="2777940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so as to/in order to visit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951560" y="2411017"/>
            <a:ext cx="2722348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for them to live happily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951560" y="3227785"/>
            <a:ext cx="1523430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in order that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思维导图-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9081" y="1708547"/>
            <a:ext cx="6425804" cy="539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4" descr="YR3-27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16" y="2356247"/>
            <a:ext cx="6769894" cy="1646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6" descr="语法整体突破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223" y="627460"/>
            <a:ext cx="8560594" cy="541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矩形 11"/>
          <p:cNvSpPr>
            <a:spLocks noChangeArrowheads="1"/>
          </p:cNvSpPr>
          <p:nvPr/>
        </p:nvSpPr>
        <p:spPr bwMode="auto">
          <a:xfrm>
            <a:off x="251222" y="1275160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一、不定式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短语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作目的状语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220" name="矩形 11"/>
          <p:cNvSpPr>
            <a:spLocks noChangeArrowheads="1"/>
          </p:cNvSpPr>
          <p:nvPr/>
        </p:nvSpPr>
        <p:spPr bwMode="auto">
          <a:xfrm>
            <a:off x="578644" y="1707357"/>
            <a:ext cx="8180785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不定式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短语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作目的状语，主要用来修饰动词，表示某一动作或状态的目的。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11"/>
          <p:cNvSpPr>
            <a:spLocks noChangeArrowheads="1"/>
          </p:cNvSpPr>
          <p:nvPr/>
        </p:nvSpPr>
        <p:spPr bwMode="auto">
          <a:xfrm>
            <a:off x="251222" y="2168129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to do...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为了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……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11"/>
          <p:cNvSpPr>
            <a:spLocks noChangeArrowheads="1"/>
          </p:cNvSpPr>
          <p:nvPr/>
        </p:nvSpPr>
        <p:spPr bwMode="auto">
          <a:xfrm>
            <a:off x="454819" y="2600326"/>
            <a:ext cx="8428435" cy="848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这种形式可置于句首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起强调作用，有逗号与句子隔开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或句尾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通常不用逗号隔开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。在句首时常译为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“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为了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……”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；在句尾时常译作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“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以便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……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，目的是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……”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矩形 11"/>
          <p:cNvSpPr>
            <a:spLocks noChangeArrowheads="1"/>
          </p:cNvSpPr>
          <p:nvPr/>
        </p:nvSpPr>
        <p:spPr bwMode="auto">
          <a:xfrm>
            <a:off x="375047" y="627460"/>
            <a:ext cx="8180784" cy="3807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To catch the early bus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I got up early this morning.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为了赶上早班车，我今天早上很早就起床了。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We work hard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to be admitted to a key university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我们努力学习，目的是考上重点大学。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名师提醒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　不定式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短语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表示的是主语的目的，因此其逻辑主语通常是句子的主语。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译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为了画好地图，你需要一支特殊的钢笔。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误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]To draw maps properly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a special pen is needed.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正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]To draw maps properly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you need a special pen.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矩形 11"/>
          <p:cNvSpPr>
            <a:spLocks noChangeArrowheads="1"/>
          </p:cNvSpPr>
          <p:nvPr/>
        </p:nvSpPr>
        <p:spPr bwMode="auto">
          <a:xfrm>
            <a:off x="251222" y="681038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in order to do...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为了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……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267" name="矩形 11"/>
          <p:cNvSpPr>
            <a:spLocks noChangeArrowheads="1"/>
          </p:cNvSpPr>
          <p:nvPr/>
        </p:nvSpPr>
        <p:spPr bwMode="auto">
          <a:xfrm>
            <a:off x="454819" y="1113235"/>
            <a:ext cx="8428435" cy="172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这种形式更能突出目的性，既可以置于句首又可以置于句尾。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In order to lose weight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he takes exercise like crazy.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＝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He takes exercise like crazy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in order to lose weight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为了减肥，他拼命锻炼。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矩形 11"/>
          <p:cNvSpPr>
            <a:spLocks noChangeArrowheads="1"/>
          </p:cNvSpPr>
          <p:nvPr/>
        </p:nvSpPr>
        <p:spPr bwMode="auto">
          <a:xfrm>
            <a:off x="251222" y="829866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3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so as to do...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为了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……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2291" name="矩形 11"/>
          <p:cNvSpPr>
            <a:spLocks noChangeArrowheads="1"/>
          </p:cNvSpPr>
          <p:nvPr/>
        </p:nvSpPr>
        <p:spPr bwMode="auto">
          <a:xfrm>
            <a:off x="454819" y="1262063"/>
            <a:ext cx="8428435" cy="2561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这种形式与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in order to do...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一样突出目的性，但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so as to do...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不能置于句首。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He closed the window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so as to keep warm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为了保暖他关上了窗户。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名师提醒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　不定式的否定式均是在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to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前加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not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We had better hurry up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in order/so as not to be late for class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为了不上课迟到，我们最好快点。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矩形 11"/>
          <p:cNvSpPr>
            <a:spLocks noChangeArrowheads="1"/>
          </p:cNvSpPr>
          <p:nvPr/>
        </p:nvSpPr>
        <p:spPr bwMode="auto">
          <a:xfrm>
            <a:off x="251222" y="842963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4.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不定式的复合结构作目的状语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3315" name="矩形 11"/>
          <p:cNvSpPr>
            <a:spLocks noChangeArrowheads="1"/>
          </p:cNvSpPr>
          <p:nvPr/>
        </p:nvSpPr>
        <p:spPr bwMode="auto">
          <a:xfrm>
            <a:off x="454819" y="1316831"/>
            <a:ext cx="8428435" cy="1263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当不定式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短语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有自己的执行者时，需用不定式的复合结构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for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sb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to do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作状语。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He opened the door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for the children to come in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他打开门以便孩子们进来。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矩形 11"/>
          <p:cNvSpPr>
            <a:spLocks noChangeArrowheads="1"/>
          </p:cNvSpPr>
          <p:nvPr/>
        </p:nvSpPr>
        <p:spPr bwMode="auto">
          <a:xfrm>
            <a:off x="251222" y="681038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5.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目的状语从句与不定式的转换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4339" name="矩形 11"/>
          <p:cNvSpPr>
            <a:spLocks noChangeArrowheads="1"/>
          </p:cNvSpPr>
          <p:nvPr/>
        </p:nvSpPr>
        <p:spPr bwMode="auto">
          <a:xfrm>
            <a:off x="454819" y="1113235"/>
            <a:ext cx="8428435" cy="2561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不定式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短语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作目的状语可以与目的状语从句相互转换。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(1)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当目的状语从句中的主语与主句中的主语相同时，可以直接简化为不定式或不定式短语作状语。例如：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We dressed up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in order that/so that we could start early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＝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We dressed up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in order to/so as to start early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我们穿戴整齐以便早点动身。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矩形 11"/>
          <p:cNvSpPr>
            <a:spLocks noChangeArrowheads="1"/>
          </p:cNvSpPr>
          <p:nvPr/>
        </p:nvSpPr>
        <p:spPr bwMode="auto">
          <a:xfrm>
            <a:off x="375047" y="1103710"/>
            <a:ext cx="8180784" cy="2423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(2)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当目的状语从句中的主语与主句中的主语不相同时，要用动词不定式的复合结构作状语。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I came early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in order that you might read my report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before the meeting.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＝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I came early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for you to read my report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before the meeting.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我早点来是为了你在会前可以看我的报告。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yvdxpdv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774</Words>
  <Application>Microsoft Office PowerPoint</Application>
  <PresentationFormat>全屏显示(16:9)</PresentationFormat>
  <Paragraphs>86</Paragraphs>
  <Slides>12</Slides>
  <Notes>12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0" baseType="lpstr">
      <vt:lpstr>华文中宋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2018-01-02T04:06:00Z</dcterms:created>
  <dcterms:modified xsi:type="dcterms:W3CDTF">2023-01-16T22:04:43Z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2E9CFECF24044243AD824AE80635AD92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