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81" r:id="rId2"/>
    <p:sldId id="267" r:id="rId3"/>
    <p:sldId id="276" r:id="rId4"/>
    <p:sldId id="263" r:id="rId5"/>
    <p:sldId id="262" r:id="rId6"/>
    <p:sldId id="282" r:id="rId7"/>
    <p:sldId id="283" r:id="rId8"/>
    <p:sldId id="277" r:id="rId9"/>
    <p:sldId id="260" r:id="rId10"/>
    <p:sldId id="257" r:id="rId11"/>
    <p:sldId id="261" r:id="rId12"/>
    <p:sldId id="278" r:id="rId13"/>
    <p:sldId id="273" r:id="rId14"/>
    <p:sldId id="274" r:id="rId15"/>
    <p:sldId id="271" r:id="rId16"/>
    <p:sldId id="279" r:id="rId17"/>
    <p:sldId id="259" r:id="rId18"/>
    <p:sldId id="270" r:id="rId19"/>
    <p:sldId id="269" r:id="rId20"/>
    <p:sldId id="280" r:id="rId21"/>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a:srgbClr val="FF9933"/>
    <a:srgbClr val="C55A1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4660"/>
  </p:normalViewPr>
  <p:slideViewPr>
    <p:cSldViewPr snapToGrid="0" showGuides="1">
      <p:cViewPr varScale="1">
        <p:scale>
          <a:sx n="58" d="100"/>
          <a:sy n="58" d="100"/>
        </p:scale>
        <p:origin x="-102" y="-1530"/>
      </p:cViewPr>
      <p:guideLst>
        <p:guide orient="horz" pos="2160"/>
        <p:guide pos="3885"/>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484279345061401E-2"/>
          <c:y val="2.8293378595154E-2"/>
          <c:w val="0.96103628861643198"/>
          <c:h val="0.95419104222011797"/>
        </c:manualLayout>
      </c:layout>
      <c:doughnutChart>
        <c:varyColors val="1"/>
        <c:ser>
          <c:idx val="0"/>
          <c:order val="0"/>
          <c:tx>
            <c:strRef>
              <c:f>Sheet1!$B$1</c:f>
              <c:strCache>
                <c:ptCount val="1"/>
                <c:pt idx="0">
                  <c:v>판매</c:v>
                </c:pt>
              </c:strCache>
            </c:strRef>
          </c:tx>
          <c:spPr>
            <a:solidFill>
              <a:srgbClr val="0070C0"/>
            </a:solidFill>
            <a:ln w="3175">
              <a:noFill/>
            </a:ln>
            <a:effectLst/>
            <a:scene3d>
              <a:camera prst="orthographicFront"/>
              <a:lightRig rig="threePt" dir="t"/>
            </a:scene3d>
            <a:sp3d prstMaterial="softEdge">
              <a:bevelT w="0" h="0"/>
            </a:sp3d>
          </c:spPr>
          <c:dPt>
            <c:idx val="0"/>
            <c:bubble3D val="0"/>
            <c:spPr>
              <a:solidFill>
                <a:srgbClr val="C55A11"/>
              </a:solidFill>
              <a:ln w="3175">
                <a:noFill/>
              </a:ln>
              <a:effectLst/>
              <a:scene3d>
                <a:camera prst="orthographicFront"/>
                <a:lightRig rig="threePt" dir="t"/>
              </a:scene3d>
              <a:sp3d prstMaterial="softEdge">
                <a:bevelT w="0" h="0"/>
              </a:sp3d>
            </c:spPr>
            <c:extLst>
              <c:ext xmlns:c16="http://schemas.microsoft.com/office/drawing/2014/chart" uri="{C3380CC4-5D6E-409C-BE32-E72D297353CC}">
                <c16:uniqueId val="{00000001-D9C3-4847-9519-FC3D57CFBE6A}"/>
              </c:ext>
            </c:extLst>
          </c:dPt>
          <c:dPt>
            <c:idx val="1"/>
            <c:bubble3D val="0"/>
            <c:spPr>
              <a:solidFill>
                <a:schemeClr val="bg1">
                  <a:lumMod val="85000"/>
                </a:schemeClr>
              </a:solidFill>
              <a:ln w="3175">
                <a:noFill/>
              </a:ln>
              <a:effectLst/>
              <a:scene3d>
                <a:camera prst="orthographicFront"/>
                <a:lightRig rig="threePt" dir="t"/>
              </a:scene3d>
              <a:sp3d prstMaterial="softEdge">
                <a:bevelT w="0" h="0"/>
              </a:sp3d>
            </c:spPr>
            <c:extLst>
              <c:ext xmlns:c16="http://schemas.microsoft.com/office/drawing/2014/chart" uri="{C3380CC4-5D6E-409C-BE32-E72D297353CC}">
                <c16:uniqueId val="{00000003-D9C3-4847-9519-FC3D57CFBE6A}"/>
              </c:ext>
            </c:extLst>
          </c:dPt>
          <c:cat>
            <c:strRef>
              <c:f>Sheet1!$A$2:$A$3</c:f>
              <c:strCache>
                <c:ptCount val="2"/>
                <c:pt idx="0">
                  <c:v>value01</c:v>
                </c:pt>
                <c:pt idx="1">
                  <c:v>value02</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D9C3-4847-9519-FC3D57CFBE6A}"/>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spPr>
    <a:scene3d>
      <a:camera prst="orthographicFront"/>
      <a:lightRig rig="threePt" dir="t"/>
    </a:scene3d>
    <a:sp3d prstMaterial="softEdge"/>
  </c:spPr>
  <c:txPr>
    <a:bodyPr/>
    <a:lstStyle/>
    <a:p>
      <a:pPr>
        <a:defRPr lang="zh-CN" sz="18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484279345061401E-2"/>
          <c:y val="2.8293378595154E-2"/>
          <c:w val="0.96103628861643198"/>
          <c:h val="0.95419104222011797"/>
        </c:manualLayout>
      </c:layout>
      <c:doughnutChart>
        <c:varyColors val="1"/>
        <c:ser>
          <c:idx val="0"/>
          <c:order val="0"/>
          <c:tx>
            <c:strRef>
              <c:f>Sheet1!$B$1</c:f>
              <c:strCache>
                <c:ptCount val="1"/>
                <c:pt idx="0">
                  <c:v>판매</c:v>
                </c:pt>
              </c:strCache>
            </c:strRef>
          </c:tx>
          <c:spPr>
            <a:solidFill>
              <a:srgbClr val="0070C0"/>
            </a:solidFill>
            <a:ln w="3175">
              <a:noFill/>
            </a:ln>
            <a:effectLst/>
            <a:scene3d>
              <a:camera prst="orthographicFront"/>
              <a:lightRig rig="threePt" dir="t"/>
            </a:scene3d>
            <a:sp3d prstMaterial="softEdge">
              <a:bevelT w="0" h="0"/>
            </a:sp3d>
          </c:spPr>
          <c:dPt>
            <c:idx val="0"/>
            <c:bubble3D val="0"/>
            <c:spPr>
              <a:solidFill>
                <a:srgbClr val="FF9933"/>
              </a:solidFill>
              <a:ln w="3175">
                <a:noFill/>
              </a:ln>
              <a:effectLst/>
              <a:scene3d>
                <a:camera prst="orthographicFront"/>
                <a:lightRig rig="threePt" dir="t"/>
              </a:scene3d>
              <a:sp3d prstMaterial="softEdge">
                <a:bevelT w="0" h="0"/>
              </a:sp3d>
            </c:spPr>
            <c:extLst>
              <c:ext xmlns:c16="http://schemas.microsoft.com/office/drawing/2014/chart" uri="{C3380CC4-5D6E-409C-BE32-E72D297353CC}">
                <c16:uniqueId val="{00000001-4A37-49D7-8A3C-35982B7978A7}"/>
              </c:ext>
            </c:extLst>
          </c:dPt>
          <c:dPt>
            <c:idx val="1"/>
            <c:bubble3D val="0"/>
            <c:spPr>
              <a:solidFill>
                <a:schemeClr val="bg1">
                  <a:lumMod val="85000"/>
                </a:schemeClr>
              </a:solidFill>
              <a:ln w="3175">
                <a:noFill/>
              </a:ln>
              <a:effectLst/>
              <a:scene3d>
                <a:camera prst="orthographicFront"/>
                <a:lightRig rig="threePt" dir="t"/>
              </a:scene3d>
              <a:sp3d prstMaterial="softEdge">
                <a:bevelT w="0" h="0"/>
              </a:sp3d>
            </c:spPr>
            <c:extLst>
              <c:ext xmlns:c16="http://schemas.microsoft.com/office/drawing/2014/chart" uri="{C3380CC4-5D6E-409C-BE32-E72D297353CC}">
                <c16:uniqueId val="{00000003-4A37-49D7-8A3C-35982B7978A7}"/>
              </c:ext>
            </c:extLst>
          </c:dPt>
          <c:cat>
            <c:strRef>
              <c:f>Sheet1!$A$2:$A$3</c:f>
              <c:strCache>
                <c:ptCount val="2"/>
                <c:pt idx="0">
                  <c:v>value01</c:v>
                </c:pt>
                <c:pt idx="1">
                  <c:v>value02</c:v>
                </c:pt>
              </c:strCache>
            </c:strRef>
          </c:cat>
          <c:val>
            <c:numRef>
              <c:f>Sheet1!$B$2:$B$3</c:f>
              <c:numCache>
                <c:formatCode>General</c:formatCode>
                <c:ptCount val="2"/>
                <c:pt idx="0">
                  <c:v>32</c:v>
                </c:pt>
                <c:pt idx="1">
                  <c:v>65</c:v>
                </c:pt>
              </c:numCache>
            </c:numRef>
          </c:val>
          <c:extLst>
            <c:ext xmlns:c16="http://schemas.microsoft.com/office/drawing/2014/chart" uri="{C3380CC4-5D6E-409C-BE32-E72D297353CC}">
              <c16:uniqueId val="{00000004-4A37-49D7-8A3C-35982B7978A7}"/>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spPr>
    <a:scene3d>
      <a:camera prst="orthographicFront"/>
      <a:lightRig rig="threePt" dir="t"/>
    </a:scene3d>
    <a:sp3d prstMaterial="softEdge"/>
  </c:spPr>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484279345061401E-2"/>
          <c:y val="2.8293378595154E-2"/>
          <c:w val="0.96103628861643198"/>
          <c:h val="0.95419104222011797"/>
        </c:manualLayout>
      </c:layout>
      <c:doughnutChart>
        <c:varyColors val="1"/>
        <c:ser>
          <c:idx val="0"/>
          <c:order val="0"/>
          <c:tx>
            <c:strRef>
              <c:f>Sheet1!$B$1</c:f>
              <c:strCache>
                <c:ptCount val="1"/>
                <c:pt idx="0">
                  <c:v>판매</c:v>
                </c:pt>
              </c:strCache>
            </c:strRef>
          </c:tx>
          <c:spPr>
            <a:solidFill>
              <a:srgbClr val="0070C0"/>
            </a:solidFill>
            <a:ln w="3175">
              <a:noFill/>
            </a:ln>
            <a:effectLst/>
            <a:scene3d>
              <a:camera prst="orthographicFront"/>
              <a:lightRig rig="threePt" dir="t"/>
            </a:scene3d>
            <a:sp3d prstMaterial="softEdge">
              <a:bevelT w="0" h="0"/>
            </a:sp3d>
          </c:spPr>
          <c:dPt>
            <c:idx val="0"/>
            <c:bubble3D val="0"/>
            <c:spPr>
              <a:solidFill>
                <a:srgbClr val="843C0C"/>
              </a:solidFill>
              <a:ln w="3175">
                <a:noFill/>
              </a:ln>
              <a:effectLst/>
              <a:scene3d>
                <a:camera prst="orthographicFront"/>
                <a:lightRig rig="threePt" dir="t"/>
              </a:scene3d>
              <a:sp3d prstMaterial="softEdge">
                <a:bevelT w="0" h="0"/>
              </a:sp3d>
            </c:spPr>
            <c:extLst>
              <c:ext xmlns:c16="http://schemas.microsoft.com/office/drawing/2014/chart" uri="{C3380CC4-5D6E-409C-BE32-E72D297353CC}">
                <c16:uniqueId val="{00000001-7DAD-4B0C-91C9-EAC899252E78}"/>
              </c:ext>
            </c:extLst>
          </c:dPt>
          <c:dPt>
            <c:idx val="1"/>
            <c:bubble3D val="0"/>
            <c:spPr>
              <a:solidFill>
                <a:schemeClr val="bg1">
                  <a:lumMod val="85000"/>
                </a:schemeClr>
              </a:solidFill>
              <a:ln w="3175">
                <a:noFill/>
              </a:ln>
              <a:effectLst/>
              <a:scene3d>
                <a:camera prst="orthographicFront"/>
                <a:lightRig rig="threePt" dir="t"/>
              </a:scene3d>
              <a:sp3d prstMaterial="softEdge">
                <a:bevelT w="0" h="0"/>
              </a:sp3d>
            </c:spPr>
            <c:extLst>
              <c:ext xmlns:c16="http://schemas.microsoft.com/office/drawing/2014/chart" uri="{C3380CC4-5D6E-409C-BE32-E72D297353CC}">
                <c16:uniqueId val="{00000003-7DAD-4B0C-91C9-EAC899252E78}"/>
              </c:ext>
            </c:extLst>
          </c:dPt>
          <c:cat>
            <c:strRef>
              <c:f>Sheet1!$A$2:$A$3</c:f>
              <c:strCache>
                <c:ptCount val="2"/>
                <c:pt idx="0">
                  <c:v>value01</c:v>
                </c:pt>
                <c:pt idx="1">
                  <c:v>value02</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7DAD-4B0C-91C9-EAC899252E78}"/>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spPr>
    <a:scene3d>
      <a:camera prst="orthographicFront"/>
      <a:lightRig rig="threePt" dir="t"/>
    </a:scene3d>
    <a:sp3d prstMaterial="softEdge"/>
  </c:spPr>
  <c:txPr>
    <a:bodyPr/>
    <a:lstStyle/>
    <a:p>
      <a:pPr>
        <a:defRPr lang="zh-CN" sz="1800"/>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B41E5-6608-4E37-8E8D-A94EBEC5751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3AAA5-CF31-4F48-9858-A7C31AF62AF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638BCD-BAF0-4F2F-8ED1-BF002154F02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D3AAA5-CF31-4F48-9858-A7C31AF62AF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638BCD-BAF0-4F2F-8ED1-BF002154F02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5335683" y="0"/>
            <a:ext cx="6856317" cy="6858000"/>
          </a:xfrm>
          <a:custGeom>
            <a:avLst/>
            <a:gdLst>
              <a:gd name="connsiteX0" fmla="*/ 6320621 w 6856317"/>
              <a:gd name="connsiteY0" fmla="*/ 0 h 6858000"/>
              <a:gd name="connsiteX1" fmla="*/ 6856317 w 6856317"/>
              <a:gd name="connsiteY1" fmla="*/ 0 h 6858000"/>
              <a:gd name="connsiteX2" fmla="*/ 6856317 w 6856317"/>
              <a:gd name="connsiteY2" fmla="*/ 2912627 h 6858000"/>
              <a:gd name="connsiteX3" fmla="*/ 4578455 w 6856317"/>
              <a:gd name="connsiteY3" fmla="*/ 6858000 h 6858000"/>
              <a:gd name="connsiteX4" fmla="*/ 2361153 w 6856317"/>
              <a:gd name="connsiteY4" fmla="*/ 6858000 h 6858000"/>
              <a:gd name="connsiteX5" fmla="*/ 3959468 w 6856317"/>
              <a:gd name="connsiteY5" fmla="*/ 0 h 6858000"/>
              <a:gd name="connsiteX6" fmla="*/ 6176770 w 6856317"/>
              <a:gd name="connsiteY6" fmla="*/ 0 h 6858000"/>
              <a:gd name="connsiteX7" fmla="*/ 2217302 w 6856317"/>
              <a:gd name="connsiteY7" fmla="*/ 6858000 h 6858000"/>
              <a:gd name="connsiteX8" fmla="*/ 0 w 685631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6317" h="6858000">
                <a:moveTo>
                  <a:pt x="6320621" y="0"/>
                </a:moveTo>
                <a:lnTo>
                  <a:pt x="6856317" y="0"/>
                </a:lnTo>
                <a:lnTo>
                  <a:pt x="6856317" y="2912627"/>
                </a:lnTo>
                <a:lnTo>
                  <a:pt x="4578455" y="6858000"/>
                </a:lnTo>
                <a:lnTo>
                  <a:pt x="2361153" y="6858000"/>
                </a:lnTo>
                <a:close/>
                <a:moveTo>
                  <a:pt x="3959468" y="0"/>
                </a:moveTo>
                <a:lnTo>
                  <a:pt x="6176770" y="0"/>
                </a:lnTo>
                <a:lnTo>
                  <a:pt x="2217302" y="6858000"/>
                </a:lnTo>
                <a:lnTo>
                  <a:pt x="0" y="6858000"/>
                </a:lnTo>
                <a:close/>
              </a:path>
            </a:pathLst>
          </a:custGeom>
        </p:spPr>
        <p:txBody>
          <a:bodyPr wrap="square">
            <a:noAutofit/>
          </a:bodyPr>
          <a:lstStyle>
            <a:lvl1pPr>
              <a:defRPr sz="1400">
                <a:solidFill>
                  <a:schemeClr val="tx1">
                    <a:lumMod val="50000"/>
                    <a:lumOff val="50000"/>
                  </a:schemeClr>
                </a:solidFill>
              </a:defRPr>
            </a:lvl1p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988629" y="0"/>
            <a:ext cx="5203372" cy="6858000"/>
          </a:xfrm>
          <a:custGeom>
            <a:avLst/>
            <a:gdLst>
              <a:gd name="connsiteX0" fmla="*/ 0 w 5203372"/>
              <a:gd name="connsiteY0" fmla="*/ 0 h 6858000"/>
              <a:gd name="connsiteX1" fmla="*/ 5203372 w 5203372"/>
              <a:gd name="connsiteY1" fmla="*/ 0 h 6858000"/>
              <a:gd name="connsiteX2" fmla="*/ 5203372 w 5203372"/>
              <a:gd name="connsiteY2" fmla="*/ 6858000 h 6858000"/>
              <a:gd name="connsiteX3" fmla="*/ 0 w 52033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3372" h="6858000">
                <a:moveTo>
                  <a:pt x="0" y="0"/>
                </a:moveTo>
                <a:lnTo>
                  <a:pt x="5203372" y="0"/>
                </a:lnTo>
                <a:lnTo>
                  <a:pt x="5203372" y="6858000"/>
                </a:lnTo>
                <a:lnTo>
                  <a:pt x="0" y="6858000"/>
                </a:lnTo>
                <a:close/>
              </a:path>
            </a:pathLst>
          </a:custGeom>
        </p:spPr>
        <p:txBody>
          <a:bodyPr wrap="square">
            <a:noAutofit/>
          </a:bodyPr>
          <a:lstStyle>
            <a:lvl1pPr>
              <a:defRPr sz="1200">
                <a:solidFill>
                  <a:schemeClr val="tx1">
                    <a:lumMod val="50000"/>
                    <a:lumOff val="50000"/>
                  </a:schemeClr>
                </a:solidFill>
              </a:defRPr>
            </a:lvl1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t>‹#›</a:t>
            </a:fld>
            <a:endParaRPr lang="zh-CN" altLang="en-US"/>
          </a:p>
        </p:txBody>
      </p:sp>
      <p:sp>
        <p:nvSpPr>
          <p:cNvPr id="11" name="矩形 10"/>
          <p:cNvSpPr/>
          <p:nvPr userDrawn="1"/>
        </p:nvSpPr>
        <p:spPr>
          <a:xfrm>
            <a:off x="9190665" y="6414793"/>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 www.2ppt.com/ziliao/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 www.2ppt.com/fanwen/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F2FCE47-F608-48BC-BF06-C66CA354D852}"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5A297E1-7F1A-49B1-BB96-7735828FC71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48"/>
          <p:cNvSpPr txBox="1">
            <a:spLocks noChangeArrowheads="1"/>
          </p:cNvSpPr>
          <p:nvPr userDrawn="1"/>
        </p:nvSpPr>
        <p:spPr bwMode="auto">
          <a:xfrm>
            <a:off x="764118" y="425451"/>
            <a:ext cx="45847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zh-CN" altLang="en-US" sz="2665" b="1" dirty="0">
                <a:latin typeface="微软雅黑" panose="020B0503020204020204" pitchFamily="34" charset="-122"/>
                <a:ea typeface="微软雅黑" panose="020B0503020204020204" pitchFamily="34" charset="-122"/>
              </a:rPr>
              <a:t>请在此输入标题</a:t>
            </a:r>
            <a:endParaRPr lang="id-ID" altLang="zh-CN" sz="2665" b="1" dirty="0">
              <a:latin typeface="微软雅黑" panose="020B0503020204020204" pitchFamily="34" charset="-122"/>
              <a:ea typeface="微软雅黑" panose="020B0503020204020204" pitchFamily="34" charset="-122"/>
            </a:endParaRPr>
          </a:p>
        </p:txBody>
      </p:sp>
      <p:sp>
        <p:nvSpPr>
          <p:cNvPr id="8" name="文本框 49"/>
          <p:cNvSpPr txBox="1">
            <a:spLocks noChangeArrowheads="1"/>
          </p:cNvSpPr>
          <p:nvPr userDrawn="1"/>
        </p:nvSpPr>
        <p:spPr bwMode="auto">
          <a:xfrm>
            <a:off x="791633" y="905934"/>
            <a:ext cx="2351617"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dist" eaLnBrk="1" hangingPunct="1">
              <a:defRPr/>
            </a:pPr>
            <a:r>
              <a:rPr lang="en-US" altLang="zh-CN" sz="1335" dirty="0"/>
              <a:t>Please text your</a:t>
            </a:r>
            <a:r>
              <a:rPr lang="en-US" altLang="zh-CN" sz="1335" baseline="0" dirty="0"/>
              <a:t> </a:t>
            </a:r>
            <a:r>
              <a:rPr lang="en-US" altLang="zh-CN" sz="1335" dirty="0"/>
              <a:t>title here</a:t>
            </a:r>
            <a:endParaRPr lang="zh-CN" altLang="en-US" sz="1335" dirty="0"/>
          </a:p>
        </p:txBody>
      </p:sp>
      <p:sp>
        <p:nvSpPr>
          <p:cNvPr id="9" name="矩形 8"/>
          <p:cNvSpPr/>
          <p:nvPr userDrawn="1"/>
        </p:nvSpPr>
        <p:spPr>
          <a:xfrm>
            <a:off x="0" y="552451"/>
            <a:ext cx="560917" cy="569383"/>
          </a:xfrm>
          <a:prstGeom prst="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0" name="矩形 9"/>
          <p:cNvSpPr/>
          <p:nvPr userDrawn="1"/>
        </p:nvSpPr>
        <p:spPr>
          <a:xfrm>
            <a:off x="605367" y="552451"/>
            <a:ext cx="114300" cy="56938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14.png"/><Relationship Id="rId11" Type="http://schemas.microsoft.com/office/2007/relationships/hdphoto" Target="../media/hdphoto3.wdp"/><Relationship Id="rId5" Type="http://schemas.openxmlformats.org/officeDocument/2006/relationships/chart" Target="../charts/chart1.xml"/><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microsoft.com/office/2007/relationships/hdphoto" Target="../media/hdphoto5.wdp"/><Relationship Id="rId5" Type="http://schemas.openxmlformats.org/officeDocument/2006/relationships/image" Target="../media/image17.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image" Target="../media/image2.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3.jpe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6186" y="0"/>
            <a:ext cx="4355179" cy="1568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7" name="图片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1"/>
            <a:ext cx="12193056" cy="6858594"/>
          </a:xfrm>
          <a:prstGeom prst="rect">
            <a:avLst/>
          </a:prstGeom>
        </p:spPr>
      </p:pic>
      <p:cxnSp>
        <p:nvCxnSpPr>
          <p:cNvPr id="85" name="直接连接符 84"/>
          <p:cNvCxnSpPr/>
          <p:nvPr/>
        </p:nvCxnSpPr>
        <p:spPr>
          <a:xfrm>
            <a:off x="6096000" y="1094577"/>
            <a:ext cx="1" cy="2262472"/>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6024049" y="3357049"/>
            <a:ext cx="143903" cy="143903"/>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87" name="直接连接符 86"/>
          <p:cNvCxnSpPr/>
          <p:nvPr/>
        </p:nvCxnSpPr>
        <p:spPr>
          <a:xfrm>
            <a:off x="6096001" y="1056708"/>
            <a:ext cx="0" cy="2300341"/>
          </a:xfrm>
          <a:prstGeom prst="line">
            <a:avLst/>
          </a:prstGeom>
          <a:ln w="2857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88" name="弧形 87"/>
          <p:cNvSpPr/>
          <p:nvPr/>
        </p:nvSpPr>
        <p:spPr>
          <a:xfrm>
            <a:off x="3723708" y="1056708"/>
            <a:ext cx="4744585" cy="4744585"/>
          </a:xfrm>
          <a:prstGeom prst="arc">
            <a:avLst>
              <a:gd name="adj1" fmla="val 16214049"/>
              <a:gd name="adj2" fmla="val 10802395"/>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9" name="椭圆 88"/>
          <p:cNvSpPr/>
          <p:nvPr/>
        </p:nvSpPr>
        <p:spPr>
          <a:xfrm>
            <a:off x="6005401" y="3337350"/>
            <a:ext cx="180468" cy="180468"/>
          </a:xfrm>
          <a:prstGeom prst="ellipse">
            <a:avLst/>
          </a:prstGeom>
          <a:noFill/>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椭圆 89"/>
          <p:cNvSpPr/>
          <p:nvPr/>
        </p:nvSpPr>
        <p:spPr>
          <a:xfrm>
            <a:off x="5998012" y="961142"/>
            <a:ext cx="180468" cy="180468"/>
          </a:xfrm>
          <a:prstGeom prst="ellips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1" name="椭圆 90"/>
          <p:cNvSpPr/>
          <p:nvPr/>
        </p:nvSpPr>
        <p:spPr>
          <a:xfrm>
            <a:off x="6024049" y="3357049"/>
            <a:ext cx="143903" cy="14390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2" name="直接连接符 91"/>
          <p:cNvCxnSpPr/>
          <p:nvPr/>
        </p:nvCxnSpPr>
        <p:spPr>
          <a:xfrm>
            <a:off x="6097034" y="1489741"/>
            <a:ext cx="0"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6045331" y="1441447"/>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6014255" y="1411051"/>
            <a:ext cx="157384" cy="157384"/>
          </a:xfrm>
          <a:prstGeom prst="ellips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95" name="组合 94"/>
          <p:cNvGrpSpPr/>
          <p:nvPr/>
        </p:nvGrpSpPr>
        <p:grpSpPr>
          <a:xfrm>
            <a:off x="4159543" y="1482811"/>
            <a:ext cx="3880986" cy="3882646"/>
            <a:chOff x="4159543" y="1482811"/>
            <a:chExt cx="3880986" cy="3882646"/>
          </a:xfrm>
          <a:effectLst/>
        </p:grpSpPr>
        <p:sp>
          <p:nvSpPr>
            <p:cNvPr id="96" name="弧形 95"/>
            <p:cNvSpPr/>
            <p:nvPr/>
          </p:nvSpPr>
          <p:spPr>
            <a:xfrm>
              <a:off x="4159543" y="1492543"/>
              <a:ext cx="3872914" cy="3872914"/>
            </a:xfrm>
            <a:prstGeom prst="arc">
              <a:avLst>
                <a:gd name="adj1" fmla="val 16248570"/>
                <a:gd name="adj2" fmla="val 5403367"/>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7" name="椭圆 96"/>
            <p:cNvSpPr/>
            <p:nvPr/>
          </p:nvSpPr>
          <p:spPr>
            <a:xfrm>
              <a:off x="4162999" y="1482811"/>
              <a:ext cx="3877530" cy="387753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p:nvGrpSpPr>
        <p:grpSpPr>
          <a:xfrm>
            <a:off x="3367314" y="734268"/>
            <a:ext cx="5423419" cy="5423419"/>
            <a:chOff x="3367314" y="734268"/>
            <a:chExt cx="5423419" cy="5423419"/>
          </a:xfrm>
        </p:grpSpPr>
        <p:sp>
          <p:nvSpPr>
            <p:cNvPr id="99" name="弧形 98"/>
            <p:cNvSpPr/>
            <p:nvPr/>
          </p:nvSpPr>
          <p:spPr>
            <a:xfrm>
              <a:off x="3367314" y="734268"/>
              <a:ext cx="5423419" cy="5423419"/>
            </a:xfrm>
            <a:prstGeom prst="arc">
              <a:avLst>
                <a:gd name="adj1" fmla="val 16216691"/>
                <a:gd name="adj2" fmla="val 8013284"/>
              </a:avLst>
            </a:prstGeom>
            <a:noFill/>
            <a:ln w="19050">
              <a:solidFill>
                <a:schemeClr val="bg1"/>
              </a:solidFill>
              <a:prstDash val="sysDot"/>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0" name="椭圆 99"/>
            <p:cNvSpPr/>
            <p:nvPr/>
          </p:nvSpPr>
          <p:spPr>
            <a:xfrm>
              <a:off x="3392366" y="760139"/>
              <a:ext cx="5397548" cy="5397548"/>
            </a:xfrm>
            <a:prstGeom prst="ellipse">
              <a:avLst/>
            </a:prstGeom>
            <a:no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1" name="文本框 100"/>
          <p:cNvSpPr txBox="1"/>
          <p:nvPr/>
        </p:nvSpPr>
        <p:spPr>
          <a:xfrm>
            <a:off x="4427415" y="2242052"/>
            <a:ext cx="3260857" cy="3370153"/>
          </a:xfrm>
          <a:prstGeom prst="rect">
            <a:avLst/>
          </a:prstGeom>
          <a:noFill/>
        </p:spPr>
        <p:txBody>
          <a:bodyPr wrap="square" rtlCol="0" anchor="ctr">
            <a:spAutoFit/>
          </a:bodyPr>
          <a:lstStyle/>
          <a:p>
            <a:pPr algn="ctr">
              <a:lnSpc>
                <a:spcPct val="105000"/>
              </a:lnSpc>
            </a:pPr>
            <a:r>
              <a:rPr lang="en-US" altLang="zh-CN" sz="8000" dirty="0" smtClean="0">
                <a:solidFill>
                  <a:schemeClr val="bg1"/>
                </a:solidFill>
                <a:latin typeface="Agency FB" panose="020B0503020202020204" pitchFamily="34" charset="0"/>
                <a:ea typeface="Microsoft YaHei UI" panose="020B0503020204020204" pitchFamily="34" charset="-122"/>
              </a:rPr>
              <a:t>20XX</a:t>
            </a:r>
            <a:endParaRPr lang="en-US" altLang="zh-CN" sz="8000" dirty="0">
              <a:solidFill>
                <a:schemeClr val="bg1"/>
              </a:solidFill>
              <a:latin typeface="Agency FB" panose="020B0503020202020204" pitchFamily="34" charset="0"/>
              <a:ea typeface="Microsoft YaHei UI" panose="020B0503020204020204" pitchFamily="34" charset="-122"/>
            </a:endParaRPr>
          </a:p>
          <a:p>
            <a:pPr algn="ctr">
              <a:lnSpc>
                <a:spcPct val="105000"/>
              </a:lnSpc>
            </a:pPr>
            <a:r>
              <a:rPr lang="zh-CN" altLang="en-US" sz="3600" dirty="0">
                <a:solidFill>
                  <a:schemeClr val="bg1"/>
                </a:solidFill>
                <a:latin typeface="黑体" panose="02010609060101010101" pitchFamily="49" charset="-122"/>
                <a:ea typeface="黑体" panose="02010609060101010101" pitchFamily="49" charset="-122"/>
              </a:rPr>
              <a:t>房地产行业</a:t>
            </a:r>
            <a:r>
              <a:rPr lang="en-US" altLang="zh-CN" sz="3600" dirty="0">
                <a:solidFill>
                  <a:schemeClr val="bg1"/>
                </a:solidFill>
                <a:latin typeface="黑体" panose="02010609060101010101" pitchFamily="49" charset="-122"/>
                <a:ea typeface="黑体" panose="02010609060101010101" pitchFamily="49" charset="-122"/>
              </a:rPr>
              <a:t>PPT</a:t>
            </a:r>
          </a:p>
          <a:p>
            <a:pPr lvl="0" algn="ctr">
              <a:lnSpc>
                <a:spcPct val="120000"/>
              </a:lnSpc>
            </a:pPr>
            <a:r>
              <a:rPr lang="zh-CN" altLang="en-US" sz="1400" dirty="0">
                <a:solidFill>
                  <a:prstClr val="white"/>
                </a:solidFill>
                <a:latin typeface="黑体" panose="02010609060101010101" pitchFamily="49" charset="-122"/>
                <a:ea typeface="黑体" panose="02010609060101010101" pitchFamily="49" charset="-122"/>
              </a:rPr>
              <a:t>请插入文本内容请插入文本内容请插入文本内容请插入</a:t>
            </a:r>
          </a:p>
          <a:p>
            <a:pPr algn="ctr">
              <a:lnSpc>
                <a:spcPct val="120000"/>
              </a:lnSpc>
            </a:pPr>
            <a:endParaRPr lang="zh-CN" altLang="en-US" sz="4800" dirty="0">
              <a:solidFill>
                <a:schemeClr val="bg1"/>
              </a:solidFill>
              <a:latin typeface="黑体" panose="02010609060101010101" pitchFamily="49" charset="-122"/>
              <a:ea typeface="黑体" panose="02010609060101010101" pitchFamily="49" charset="-122"/>
            </a:endParaRPr>
          </a:p>
        </p:txBody>
      </p:sp>
      <p:cxnSp>
        <p:nvCxnSpPr>
          <p:cNvPr id="102" name="直接连接符 101"/>
          <p:cNvCxnSpPr/>
          <p:nvPr/>
        </p:nvCxnSpPr>
        <p:spPr>
          <a:xfrm>
            <a:off x="6096000" y="1489741"/>
            <a:ext cx="0"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041128" y="3361820"/>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4" name="直接连接符 103"/>
          <p:cNvCxnSpPr>
            <a:endCxn id="91" idx="0"/>
          </p:cNvCxnSpPr>
          <p:nvPr/>
        </p:nvCxnSpPr>
        <p:spPr>
          <a:xfrm>
            <a:off x="6094948" y="1489741"/>
            <a:ext cx="1053"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105" name="组合 104"/>
          <p:cNvGrpSpPr/>
          <p:nvPr/>
        </p:nvGrpSpPr>
        <p:grpSpPr>
          <a:xfrm>
            <a:off x="6044281" y="1441447"/>
            <a:ext cx="103438" cy="3961936"/>
            <a:chOff x="6576669" y="1441447"/>
            <a:chExt cx="103438" cy="3961936"/>
          </a:xfrm>
          <a:solidFill>
            <a:schemeClr val="bg1"/>
          </a:solidFill>
          <a:effectLst/>
        </p:grpSpPr>
        <p:grpSp>
          <p:nvGrpSpPr>
            <p:cNvPr id="106" name="组合 105"/>
            <p:cNvGrpSpPr/>
            <p:nvPr/>
          </p:nvGrpSpPr>
          <p:grpSpPr>
            <a:xfrm>
              <a:off x="6576669" y="1441447"/>
              <a:ext cx="103438" cy="2019608"/>
              <a:chOff x="6324326" y="1441447"/>
              <a:chExt cx="103438" cy="2019608"/>
            </a:xfrm>
            <a:grpFill/>
          </p:grpSpPr>
          <p:sp>
            <p:nvSpPr>
              <p:cNvPr id="111" name="椭圆 110"/>
              <p:cNvSpPr/>
              <p:nvPr/>
            </p:nvSpPr>
            <p:spPr>
              <a:xfrm>
                <a:off x="6328529" y="1441447"/>
                <a:ext cx="99235" cy="99235"/>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6324326" y="3361820"/>
                <a:ext cx="99235" cy="99235"/>
              </a:xfrm>
              <a:prstGeom prst="ellipse">
                <a:avLst/>
              </a:prstGeom>
              <a:grpFill/>
              <a:ln>
                <a:solidFill>
                  <a:srgbClr val="FB27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p:nvPr/>
            </p:nvCxnSpPr>
            <p:spPr>
              <a:xfrm>
                <a:off x="6378146" y="1489741"/>
                <a:ext cx="1053" cy="1867308"/>
              </a:xfrm>
              <a:prstGeom prst="line">
                <a:avLst/>
              </a:prstGeom>
              <a:grpFill/>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6576669" y="3383775"/>
              <a:ext cx="103438" cy="2019608"/>
              <a:chOff x="6324326" y="1441447"/>
              <a:chExt cx="103438" cy="2019608"/>
            </a:xfrm>
            <a:grpFill/>
          </p:grpSpPr>
          <p:sp>
            <p:nvSpPr>
              <p:cNvPr id="108" name="椭圆 107"/>
              <p:cNvSpPr/>
              <p:nvPr/>
            </p:nvSpPr>
            <p:spPr>
              <a:xfrm>
                <a:off x="6328529" y="1441447"/>
                <a:ext cx="99235" cy="99235"/>
              </a:xfrm>
              <a:prstGeom prst="ellipse">
                <a:avLst/>
              </a:prstGeom>
              <a:grp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6324326" y="3361820"/>
                <a:ext cx="99235" cy="99235"/>
              </a:xfrm>
              <a:prstGeom prst="ellipse">
                <a:avLst/>
              </a:prstGeom>
              <a:grp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p:nvPr/>
            </p:nvCxnSpPr>
            <p:spPr>
              <a:xfrm>
                <a:off x="6378146" y="1489741"/>
                <a:ext cx="1053" cy="1867308"/>
              </a:xfrm>
              <a:prstGeom prst="line">
                <a:avLst/>
              </a:prstGeom>
              <a:grpFill/>
              <a:ln w="28575">
                <a:solidFill>
                  <a:schemeClr val="bg1">
                    <a:alpha val="0"/>
                  </a:schemeClr>
                </a:solidFill>
              </a:ln>
              <a:effectLst/>
            </p:spPr>
            <p:style>
              <a:lnRef idx="1">
                <a:schemeClr val="accent1"/>
              </a:lnRef>
              <a:fillRef idx="0">
                <a:schemeClr val="accent1"/>
              </a:fillRef>
              <a:effectRef idx="0">
                <a:schemeClr val="accent1"/>
              </a:effectRef>
              <a:fontRef idx="minor">
                <a:schemeClr val="tx1"/>
              </a:fontRef>
            </p:style>
          </p:cxnSp>
        </p:grpSp>
      </p:grpSp>
      <p:cxnSp>
        <p:nvCxnSpPr>
          <p:cNvPr id="114" name="直接连接符 113"/>
          <p:cNvCxnSpPr/>
          <p:nvPr/>
        </p:nvCxnSpPr>
        <p:spPr>
          <a:xfrm>
            <a:off x="6093770" y="760139"/>
            <a:ext cx="0" cy="259691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15" name="椭圆 114"/>
          <p:cNvSpPr/>
          <p:nvPr/>
        </p:nvSpPr>
        <p:spPr>
          <a:xfrm>
            <a:off x="6057844" y="5310724"/>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0401345" y="497745"/>
            <a:ext cx="1287731" cy="1287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386909" y="832967"/>
            <a:ext cx="1295564" cy="523220"/>
          </a:xfrm>
          <a:prstGeom prst="rect">
            <a:avLst/>
          </a:prstGeom>
          <a:noFill/>
        </p:spPr>
        <p:txBody>
          <a:bodyPr wrap="square" rtlCol="0">
            <a:spAutoFit/>
          </a:bodyPr>
          <a:lstStyle/>
          <a:p>
            <a:pPr algn="dist"/>
            <a:r>
              <a:rPr lang="en-US" altLang="zh-CN" sz="2800" dirty="0">
                <a:solidFill>
                  <a:schemeClr val="bg1"/>
                </a:solidFill>
              </a:rPr>
              <a:t>LOGO</a:t>
            </a:r>
            <a:endParaRPr lang="zh-CN" altLang="en-US" sz="2800" dirty="0">
              <a:solidFill>
                <a:schemeClr val="bg1"/>
              </a:solidFill>
            </a:endParaRPr>
          </a:p>
        </p:txBody>
      </p:sp>
      <p:sp>
        <p:nvSpPr>
          <p:cNvPr id="116" name="文本框 115"/>
          <p:cNvSpPr txBox="1"/>
          <p:nvPr/>
        </p:nvSpPr>
        <p:spPr>
          <a:xfrm>
            <a:off x="684218" y="236919"/>
            <a:ext cx="3159793"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请输入公司名称</a:t>
            </a:r>
          </a:p>
        </p:txBody>
      </p:sp>
      <p:sp>
        <p:nvSpPr>
          <p:cNvPr id="5" name="矩形 4"/>
          <p:cNvSpPr/>
          <p:nvPr/>
        </p:nvSpPr>
        <p:spPr>
          <a:xfrm>
            <a:off x="-204989" y="294422"/>
            <a:ext cx="575201" cy="40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a:off x="472954" y="288704"/>
            <a:ext cx="105066" cy="40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400" fill="hold"/>
                                        <p:tgtEl>
                                          <p:spTgt spid="85"/>
                                        </p:tgtEl>
                                        <p:attrNameLst>
                                          <p:attrName>ppt_x</p:attrName>
                                        </p:attrNameLst>
                                      </p:cBhvr>
                                      <p:tavLst>
                                        <p:tav tm="0">
                                          <p:val>
                                            <p:strVal val="#ppt_x"/>
                                          </p:val>
                                        </p:tav>
                                        <p:tav tm="100000">
                                          <p:val>
                                            <p:strVal val="#ppt_x"/>
                                          </p:val>
                                        </p:tav>
                                      </p:tavLst>
                                    </p:anim>
                                    <p:anim calcmode="lin" valueType="num">
                                      <p:cBhvr additive="base">
                                        <p:cTn id="8" dur="400" fill="hold"/>
                                        <p:tgtEl>
                                          <p:spTgt spid="85"/>
                                        </p:tgtEl>
                                        <p:attrNameLst>
                                          <p:attrName>ppt_y</p:attrName>
                                        </p:attrNameLst>
                                      </p:cBhvr>
                                      <p:tavLst>
                                        <p:tav tm="0">
                                          <p:val>
                                            <p:strVal val="0-#ppt_h/2"/>
                                          </p:val>
                                        </p:tav>
                                        <p:tav tm="100000">
                                          <p:val>
                                            <p:strVal val="#ppt_y"/>
                                          </p:val>
                                        </p:tav>
                                      </p:tavLst>
                                    </p:anim>
                                  </p:childTnLst>
                                </p:cTn>
                              </p:par>
                              <p:par>
                                <p:cTn id="9" presetID="22" presetClass="exit" presetSubtype="1" fill="hold" nodeType="withEffect">
                                  <p:stCondLst>
                                    <p:cond delay="200"/>
                                  </p:stCondLst>
                                  <p:childTnLst>
                                    <p:animEffect transition="out" filter="wipe(up)">
                                      <p:cBhvr>
                                        <p:cTn id="10" dur="500"/>
                                        <p:tgtEl>
                                          <p:spTgt spid="85"/>
                                        </p:tgtEl>
                                      </p:cBhvr>
                                    </p:animEffect>
                                    <p:set>
                                      <p:cBhvr>
                                        <p:cTn id="11" dur="1" fill="hold">
                                          <p:stCondLst>
                                            <p:cond delay="499"/>
                                          </p:stCondLst>
                                        </p:cTn>
                                        <p:tgtEl>
                                          <p:spTgt spid="85"/>
                                        </p:tgtEl>
                                        <p:attrNameLst>
                                          <p:attrName>style.visibility</p:attrName>
                                        </p:attrNameLst>
                                      </p:cBhvr>
                                      <p:to>
                                        <p:strVal val="hidden"/>
                                      </p:to>
                                    </p:set>
                                  </p:childTnLst>
                                </p:cTn>
                              </p:par>
                              <p:par>
                                <p:cTn id="12" presetID="10" presetClass="entr" presetSubtype="0" fill="hold" grpId="0" nodeType="withEffect">
                                  <p:stCondLst>
                                    <p:cond delay="400"/>
                                  </p:stCondLst>
                                  <p:childTnLst>
                                    <p:set>
                                      <p:cBhvr>
                                        <p:cTn id="13" dur="1" fill="hold">
                                          <p:stCondLst>
                                            <p:cond delay="0"/>
                                          </p:stCondLst>
                                        </p:cTn>
                                        <p:tgtEl>
                                          <p:spTgt spid="86"/>
                                        </p:tgtEl>
                                        <p:attrNameLst>
                                          <p:attrName>style.visibility</p:attrName>
                                        </p:attrNameLst>
                                      </p:cBhvr>
                                      <p:to>
                                        <p:strVal val="visible"/>
                                      </p:to>
                                    </p:set>
                                    <p:animEffect transition="in" filter="fade">
                                      <p:cBhvr>
                                        <p:cTn id="14" dur="500"/>
                                        <p:tgtEl>
                                          <p:spTgt spid="86"/>
                                        </p:tgtEl>
                                      </p:cBhvr>
                                    </p:animEffect>
                                  </p:childTnLst>
                                </p:cTn>
                              </p:par>
                            </p:childTnLst>
                          </p:cTn>
                        </p:par>
                        <p:par>
                          <p:cTn id="15" fill="hold">
                            <p:stCondLst>
                              <p:cond delay="500"/>
                            </p:stCondLst>
                            <p:childTnLst>
                              <p:par>
                                <p:cTn id="16" presetID="26" presetClass="emph" presetSubtype="0" fill="hold" grpId="1" nodeType="afterEffect">
                                  <p:stCondLst>
                                    <p:cond delay="0"/>
                                  </p:stCondLst>
                                  <p:childTnLst>
                                    <p:animEffect transition="out" filter="fade">
                                      <p:cBhvr>
                                        <p:cTn id="17" dur="1000" tmFilter="0, 0; .2, .5; .8, .5; 1, 0"/>
                                        <p:tgtEl>
                                          <p:spTgt spid="86"/>
                                        </p:tgtEl>
                                      </p:cBhvr>
                                    </p:animEffect>
                                    <p:animScale>
                                      <p:cBhvr>
                                        <p:cTn id="18" dur="500" autoRev="1" fill="hold"/>
                                        <p:tgtEl>
                                          <p:spTgt spid="86"/>
                                        </p:tgtEl>
                                      </p:cBhvr>
                                      <p:by x="105000" y="105000"/>
                                    </p:animScale>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7"/>
                                        </p:tgtEl>
                                        <p:attrNameLst>
                                          <p:attrName>style.visibility</p:attrName>
                                        </p:attrNameLst>
                                      </p:cBhvr>
                                      <p:to>
                                        <p:strVal val="visible"/>
                                      </p:to>
                                    </p:set>
                                    <p:animEffect transition="in" filter="barn(inVertical)">
                                      <p:cBhvr>
                                        <p:cTn id="24" dur="500"/>
                                        <p:tgtEl>
                                          <p:spTgt spid="1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barn(inVertical)">
                                      <p:cBhvr>
                                        <p:cTn id="27" dur="500"/>
                                        <p:tgtEl>
                                          <p:spTgt spid="116"/>
                                        </p:tgtEl>
                                      </p:cBhvr>
                                    </p:animEffect>
                                  </p:childTnLst>
                                </p:cTn>
                              </p:par>
                              <p:par>
                                <p:cTn id="28" presetID="64" presetClass="path" presetSubtype="0" fill="hold" grpId="2" nodeType="withEffect">
                                  <p:stCondLst>
                                    <p:cond delay="400"/>
                                  </p:stCondLst>
                                  <p:childTnLst>
                                    <p:animMotion origin="layout" path="M 0 0 L 0 -0.34583 " pathEditMode="relative" rAng="0" ptsTypes="AA">
                                      <p:cBhvr>
                                        <p:cTn id="29" dur="700" fill="hold"/>
                                        <p:tgtEl>
                                          <p:spTgt spid="86"/>
                                        </p:tgtEl>
                                        <p:attrNameLst>
                                          <p:attrName>ppt_x</p:attrName>
                                          <p:attrName>ppt_y</p:attrName>
                                        </p:attrNameLst>
                                      </p:cBhvr>
                                      <p:rCtr x="0" y="-17292"/>
                                    </p:animMotion>
                                  </p:childTnLst>
                                </p:cTn>
                              </p:par>
                              <p:par>
                                <p:cTn id="30" presetID="22" presetClass="entr" presetSubtype="4" fill="hold" nodeType="withEffect">
                                  <p:stCondLst>
                                    <p:cond delay="400"/>
                                  </p:stCondLst>
                                  <p:childTnLst>
                                    <p:set>
                                      <p:cBhvr>
                                        <p:cTn id="31" dur="1" fill="hold">
                                          <p:stCondLst>
                                            <p:cond delay="0"/>
                                          </p:stCondLst>
                                        </p:cTn>
                                        <p:tgtEl>
                                          <p:spTgt spid="87"/>
                                        </p:tgtEl>
                                        <p:attrNameLst>
                                          <p:attrName>style.visibility</p:attrName>
                                        </p:attrNameLst>
                                      </p:cBhvr>
                                      <p:to>
                                        <p:strVal val="visible"/>
                                      </p:to>
                                    </p:set>
                                    <p:animEffect transition="in" filter="wipe(down)">
                                      <p:cBhvr>
                                        <p:cTn id="32" dur="800"/>
                                        <p:tgtEl>
                                          <p:spTgt spid="87"/>
                                        </p:tgtEl>
                                      </p:cBhvr>
                                    </p:animEffect>
                                  </p:childTnLst>
                                </p:cTn>
                              </p:par>
                              <p:par>
                                <p:cTn id="33" presetID="22" presetClass="exit" presetSubtype="4" fill="hold" nodeType="withEffect">
                                  <p:stCondLst>
                                    <p:cond delay="400"/>
                                  </p:stCondLst>
                                  <p:childTnLst>
                                    <p:animEffect transition="out" filter="wipe(down)">
                                      <p:cBhvr>
                                        <p:cTn id="34" dur="800"/>
                                        <p:tgtEl>
                                          <p:spTgt spid="87"/>
                                        </p:tgtEl>
                                      </p:cBhvr>
                                    </p:animEffect>
                                    <p:set>
                                      <p:cBhvr>
                                        <p:cTn id="35" dur="1" fill="hold">
                                          <p:stCondLst>
                                            <p:cond delay="799"/>
                                          </p:stCondLst>
                                        </p:cTn>
                                        <p:tgtEl>
                                          <p:spTgt spid="87"/>
                                        </p:tgtEl>
                                        <p:attrNameLst>
                                          <p:attrName>style.visibility</p:attrName>
                                        </p:attrNameLst>
                                      </p:cBhvr>
                                      <p:to>
                                        <p:strVal val="hidden"/>
                                      </p:to>
                                    </p:set>
                                  </p:childTnLst>
                                </p:cTn>
                              </p:par>
                              <p:par>
                                <p:cTn id="36" presetID="10" presetClass="entr" presetSubtype="0" fill="hold" grpId="0" nodeType="withEffect">
                                  <p:stCondLst>
                                    <p:cond delay="40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300"/>
                                        <p:tgtEl>
                                          <p:spTgt spid="91"/>
                                        </p:tgtEl>
                                      </p:cBhvr>
                                    </p:animEffect>
                                  </p:childTnLst>
                                </p:cTn>
                              </p:par>
                              <p:par>
                                <p:cTn id="39" presetID="53" presetClass="entr" presetSubtype="16" fill="hold" grpId="0" nodeType="withEffect">
                                  <p:stCondLst>
                                    <p:cond delay="400"/>
                                  </p:stCondLst>
                                  <p:childTnLst>
                                    <p:set>
                                      <p:cBhvr>
                                        <p:cTn id="40" dur="1" fill="hold">
                                          <p:stCondLst>
                                            <p:cond delay="0"/>
                                          </p:stCondLst>
                                        </p:cTn>
                                        <p:tgtEl>
                                          <p:spTgt spid="89"/>
                                        </p:tgtEl>
                                        <p:attrNameLst>
                                          <p:attrName>style.visibility</p:attrName>
                                        </p:attrNameLst>
                                      </p:cBhvr>
                                      <p:to>
                                        <p:strVal val="visible"/>
                                      </p:to>
                                    </p:set>
                                    <p:anim calcmode="lin" valueType="num">
                                      <p:cBhvr>
                                        <p:cTn id="41" dur="500" fill="hold"/>
                                        <p:tgtEl>
                                          <p:spTgt spid="89"/>
                                        </p:tgtEl>
                                        <p:attrNameLst>
                                          <p:attrName>ppt_w</p:attrName>
                                        </p:attrNameLst>
                                      </p:cBhvr>
                                      <p:tavLst>
                                        <p:tav tm="0">
                                          <p:val>
                                            <p:fltVal val="0"/>
                                          </p:val>
                                        </p:tav>
                                        <p:tav tm="100000">
                                          <p:val>
                                            <p:strVal val="#ppt_w"/>
                                          </p:val>
                                        </p:tav>
                                      </p:tavLst>
                                    </p:anim>
                                    <p:anim calcmode="lin" valueType="num">
                                      <p:cBhvr>
                                        <p:cTn id="42" dur="500" fill="hold"/>
                                        <p:tgtEl>
                                          <p:spTgt spid="89"/>
                                        </p:tgtEl>
                                        <p:attrNameLst>
                                          <p:attrName>ppt_h</p:attrName>
                                        </p:attrNameLst>
                                      </p:cBhvr>
                                      <p:tavLst>
                                        <p:tav tm="0">
                                          <p:val>
                                            <p:fltVal val="0"/>
                                          </p:val>
                                        </p:tav>
                                        <p:tav tm="100000">
                                          <p:val>
                                            <p:strVal val="#ppt_h"/>
                                          </p:val>
                                        </p:tav>
                                      </p:tavLst>
                                    </p:anim>
                                    <p:animEffect transition="in" filter="fade">
                                      <p:cBhvr>
                                        <p:cTn id="43" dur="500"/>
                                        <p:tgtEl>
                                          <p:spTgt spid="89"/>
                                        </p:tgtEl>
                                      </p:cBhvr>
                                    </p:animEffect>
                                  </p:childTnLst>
                                </p:cTn>
                              </p:par>
                              <p:par>
                                <p:cTn id="44" presetID="14" presetClass="entr" presetSubtype="10" fill="hold" grpId="0" nodeType="withEffect">
                                  <p:stCondLst>
                                    <p:cond delay="40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par>
                                <p:cTn id="47" presetID="14" presetClass="entr" presetSubtype="10" fill="hold" grpId="0" nodeType="withEffect">
                                  <p:stCondLst>
                                    <p:cond delay="400"/>
                                  </p:stCondLst>
                                  <p:childTnLst>
                                    <p:set>
                                      <p:cBhvr>
                                        <p:cTn id="48" dur="1" fill="hold">
                                          <p:stCondLst>
                                            <p:cond delay="0"/>
                                          </p:stCondLst>
                                        </p:cTn>
                                        <p:tgtEl>
                                          <p:spTgt spid="3"/>
                                        </p:tgtEl>
                                        <p:attrNameLst>
                                          <p:attrName>style.visibility</p:attrName>
                                        </p:attrNameLst>
                                      </p:cBhvr>
                                      <p:to>
                                        <p:strVal val="visible"/>
                                      </p:to>
                                    </p:set>
                                    <p:animEffect transition="in" filter="randombar(horizontal)">
                                      <p:cBhvr>
                                        <p:cTn id="49" dur="500"/>
                                        <p:tgtEl>
                                          <p:spTgt spid="3"/>
                                        </p:tgtEl>
                                      </p:cBhvr>
                                    </p:animEffect>
                                  </p:childTnLst>
                                </p:cTn>
                              </p:par>
                              <p:par>
                                <p:cTn id="50" presetID="6" presetClass="emph" presetSubtype="0" fill="hold" grpId="1" nodeType="withEffect">
                                  <p:stCondLst>
                                    <p:cond delay="800"/>
                                  </p:stCondLst>
                                  <p:childTnLst>
                                    <p:animScale>
                                      <p:cBhvr>
                                        <p:cTn id="51" dur="800" fill="hold"/>
                                        <p:tgtEl>
                                          <p:spTgt spid="89"/>
                                        </p:tgtEl>
                                      </p:cBhvr>
                                      <p:by x="150000" y="150000"/>
                                    </p:animScale>
                                  </p:childTnLst>
                                </p:cTn>
                              </p:par>
                              <p:par>
                                <p:cTn id="52" presetID="10" presetClass="exit" presetSubtype="0" fill="hold" grpId="2" nodeType="withEffect">
                                  <p:stCondLst>
                                    <p:cond delay="800"/>
                                  </p:stCondLst>
                                  <p:childTnLst>
                                    <p:animEffect transition="out" filter="fade">
                                      <p:cBhvr>
                                        <p:cTn id="53" dur="800"/>
                                        <p:tgtEl>
                                          <p:spTgt spid="89"/>
                                        </p:tgtEl>
                                      </p:cBhvr>
                                    </p:animEffect>
                                    <p:set>
                                      <p:cBhvr>
                                        <p:cTn id="54" dur="1" fill="hold">
                                          <p:stCondLst>
                                            <p:cond delay="799"/>
                                          </p:stCondLst>
                                        </p:cTn>
                                        <p:tgtEl>
                                          <p:spTgt spid="89"/>
                                        </p:tgtEl>
                                        <p:attrNameLst>
                                          <p:attrName>style.visibility</p:attrName>
                                        </p:attrNameLst>
                                      </p:cBhvr>
                                      <p:to>
                                        <p:strVal val="hidden"/>
                                      </p:to>
                                    </p:set>
                                  </p:childTnLst>
                                </p:cTn>
                              </p:par>
                              <p:par>
                                <p:cTn id="55" presetID="53" presetClass="entr" presetSubtype="16" fill="hold" grpId="0" nodeType="withEffect">
                                  <p:stCondLst>
                                    <p:cond delay="500"/>
                                  </p:stCondLst>
                                  <p:childTnLst>
                                    <p:set>
                                      <p:cBhvr>
                                        <p:cTn id="56" dur="1" fill="hold">
                                          <p:stCondLst>
                                            <p:cond delay="0"/>
                                          </p:stCondLst>
                                        </p:cTn>
                                        <p:tgtEl>
                                          <p:spTgt spid="90"/>
                                        </p:tgtEl>
                                        <p:attrNameLst>
                                          <p:attrName>style.visibility</p:attrName>
                                        </p:attrNameLst>
                                      </p:cBhvr>
                                      <p:to>
                                        <p:strVal val="visible"/>
                                      </p:to>
                                    </p:set>
                                    <p:anim calcmode="lin" valueType="num">
                                      <p:cBhvr>
                                        <p:cTn id="57" dur="500" fill="hold"/>
                                        <p:tgtEl>
                                          <p:spTgt spid="90"/>
                                        </p:tgtEl>
                                        <p:attrNameLst>
                                          <p:attrName>ppt_w</p:attrName>
                                        </p:attrNameLst>
                                      </p:cBhvr>
                                      <p:tavLst>
                                        <p:tav tm="0">
                                          <p:val>
                                            <p:fltVal val="0"/>
                                          </p:val>
                                        </p:tav>
                                        <p:tav tm="100000">
                                          <p:val>
                                            <p:strVal val="#ppt_w"/>
                                          </p:val>
                                        </p:tav>
                                      </p:tavLst>
                                    </p:anim>
                                    <p:anim calcmode="lin" valueType="num">
                                      <p:cBhvr>
                                        <p:cTn id="58" dur="500" fill="hold"/>
                                        <p:tgtEl>
                                          <p:spTgt spid="90"/>
                                        </p:tgtEl>
                                        <p:attrNameLst>
                                          <p:attrName>ppt_h</p:attrName>
                                        </p:attrNameLst>
                                      </p:cBhvr>
                                      <p:tavLst>
                                        <p:tav tm="0">
                                          <p:val>
                                            <p:fltVal val="0"/>
                                          </p:val>
                                        </p:tav>
                                        <p:tav tm="100000">
                                          <p:val>
                                            <p:strVal val="#ppt_h"/>
                                          </p:val>
                                        </p:tav>
                                      </p:tavLst>
                                    </p:anim>
                                    <p:animEffect transition="in" filter="fade">
                                      <p:cBhvr>
                                        <p:cTn id="59" dur="500"/>
                                        <p:tgtEl>
                                          <p:spTgt spid="90"/>
                                        </p:tgtEl>
                                      </p:cBhvr>
                                    </p:animEffect>
                                  </p:childTnLst>
                                </p:cTn>
                              </p:par>
                              <p:par>
                                <p:cTn id="60" presetID="6" presetClass="emph" presetSubtype="0" fill="hold" grpId="1" nodeType="withEffect">
                                  <p:stCondLst>
                                    <p:cond delay="800"/>
                                  </p:stCondLst>
                                  <p:childTnLst>
                                    <p:animScale>
                                      <p:cBhvr>
                                        <p:cTn id="61" dur="800" fill="hold"/>
                                        <p:tgtEl>
                                          <p:spTgt spid="90"/>
                                        </p:tgtEl>
                                      </p:cBhvr>
                                      <p:by x="150000" y="150000"/>
                                    </p:animScale>
                                  </p:childTnLst>
                                </p:cTn>
                              </p:par>
                              <p:par>
                                <p:cTn id="62" presetID="10" presetClass="exit" presetSubtype="0" fill="hold" grpId="2" nodeType="withEffect">
                                  <p:stCondLst>
                                    <p:cond delay="800"/>
                                  </p:stCondLst>
                                  <p:childTnLst>
                                    <p:animEffect transition="out" filter="fade">
                                      <p:cBhvr>
                                        <p:cTn id="63" dur="800"/>
                                        <p:tgtEl>
                                          <p:spTgt spid="90"/>
                                        </p:tgtEl>
                                      </p:cBhvr>
                                    </p:animEffect>
                                    <p:set>
                                      <p:cBhvr>
                                        <p:cTn id="64" dur="1" fill="hold">
                                          <p:stCondLst>
                                            <p:cond delay="799"/>
                                          </p:stCondLst>
                                        </p:cTn>
                                        <p:tgtEl>
                                          <p:spTgt spid="90"/>
                                        </p:tgtEl>
                                        <p:attrNameLst>
                                          <p:attrName>style.visibility</p:attrName>
                                        </p:attrNameLst>
                                      </p:cBhvr>
                                      <p:to>
                                        <p:strVal val="hidden"/>
                                      </p:to>
                                    </p:set>
                                  </p:childTnLst>
                                </p:cTn>
                              </p:par>
                              <p:par>
                                <p:cTn id="65" presetID="10" presetClass="exit" presetSubtype="0" fill="hold" grpId="1" nodeType="withEffect">
                                  <p:stCondLst>
                                    <p:cond delay="500"/>
                                  </p:stCondLst>
                                  <p:childTnLst>
                                    <p:animEffect transition="out" filter="fade">
                                      <p:cBhvr>
                                        <p:cTn id="66" dur="500"/>
                                        <p:tgtEl>
                                          <p:spTgt spid="91"/>
                                        </p:tgtEl>
                                      </p:cBhvr>
                                    </p:animEffect>
                                    <p:set>
                                      <p:cBhvr>
                                        <p:cTn id="67" dur="1" fill="hold">
                                          <p:stCondLst>
                                            <p:cond delay="499"/>
                                          </p:stCondLst>
                                        </p:cTn>
                                        <p:tgtEl>
                                          <p:spTgt spid="91"/>
                                        </p:tgtEl>
                                        <p:attrNameLst>
                                          <p:attrName>style.visibility</p:attrName>
                                        </p:attrNameLst>
                                      </p:cBhvr>
                                      <p:to>
                                        <p:strVal val="hidden"/>
                                      </p:to>
                                    </p:set>
                                  </p:childTnLst>
                                </p:cTn>
                              </p:par>
                              <p:par>
                                <p:cTn id="68" presetID="1" presetClass="path" presetSubtype="0" fill="hold" grpId="3" nodeType="withEffect">
                                  <p:stCondLst>
                                    <p:cond delay="1600"/>
                                  </p:stCondLst>
                                  <p:childTnLst>
                                    <p:animMotion origin="layout" path="M -0.00013 -0.34583 C 0.10781 -0.34583 0.19544 -0.1912 0.19544 -0.00069 C 0.19544 0.19005 0.10781 0.34583 -0.00013 0.34583 C -0.10794 0.34583 -0.19492 0.19005 -0.19492 -0.00069 " pathEditMode="relative" rAng="0" ptsTypes="AAAA">
                                      <p:cBhvr>
                                        <p:cTn id="69" dur="600" fill="hold"/>
                                        <p:tgtEl>
                                          <p:spTgt spid="86"/>
                                        </p:tgtEl>
                                        <p:attrNameLst>
                                          <p:attrName>ppt_x</p:attrName>
                                          <p:attrName>ppt_y</p:attrName>
                                        </p:attrNameLst>
                                      </p:cBhvr>
                                      <p:rCtr x="39" y="34583"/>
                                    </p:animMotion>
                                  </p:childTnLst>
                                </p:cTn>
                              </p:par>
                              <p:par>
                                <p:cTn id="70" presetID="21" presetClass="entr" presetSubtype="1" fill="hold" grpId="0" nodeType="withEffect">
                                  <p:stCondLst>
                                    <p:cond delay="1600"/>
                                  </p:stCondLst>
                                  <p:childTnLst>
                                    <p:set>
                                      <p:cBhvr>
                                        <p:cTn id="71" dur="1" fill="hold">
                                          <p:stCondLst>
                                            <p:cond delay="0"/>
                                          </p:stCondLst>
                                        </p:cTn>
                                        <p:tgtEl>
                                          <p:spTgt spid="88"/>
                                        </p:tgtEl>
                                        <p:attrNameLst>
                                          <p:attrName>style.visibility</p:attrName>
                                        </p:attrNameLst>
                                      </p:cBhvr>
                                      <p:to>
                                        <p:strVal val="visible"/>
                                      </p:to>
                                    </p:set>
                                    <p:animEffect transition="in" filter="wheel(1)">
                                      <p:cBhvr>
                                        <p:cTn id="72" dur="800"/>
                                        <p:tgtEl>
                                          <p:spTgt spid="88"/>
                                        </p:tgtEl>
                                      </p:cBhvr>
                                    </p:animEffect>
                                  </p:childTnLst>
                                </p:cTn>
                              </p:par>
                              <p:par>
                                <p:cTn id="73" presetID="22" presetClass="entr" presetSubtype="4" fill="hold" nodeType="withEffect">
                                  <p:stCondLst>
                                    <p:cond delay="1000"/>
                                  </p:stCondLst>
                                  <p:childTnLst>
                                    <p:set>
                                      <p:cBhvr>
                                        <p:cTn id="74" dur="1" fill="hold">
                                          <p:stCondLst>
                                            <p:cond delay="0"/>
                                          </p:stCondLst>
                                        </p:cTn>
                                        <p:tgtEl>
                                          <p:spTgt spid="92"/>
                                        </p:tgtEl>
                                        <p:attrNameLst>
                                          <p:attrName>style.visibility</p:attrName>
                                        </p:attrNameLst>
                                      </p:cBhvr>
                                      <p:to>
                                        <p:strVal val="visible"/>
                                      </p:to>
                                    </p:set>
                                    <p:animEffect transition="in" filter="wipe(down)">
                                      <p:cBhvr>
                                        <p:cTn id="75" dur="500"/>
                                        <p:tgtEl>
                                          <p:spTgt spid="92"/>
                                        </p:tgtEl>
                                      </p:cBhvr>
                                    </p:animEffect>
                                  </p:childTnLst>
                                </p:cTn>
                              </p:par>
                              <p:par>
                                <p:cTn id="76" presetID="22" presetClass="exit" presetSubtype="4" fill="hold" nodeType="withEffect">
                                  <p:stCondLst>
                                    <p:cond delay="1300"/>
                                  </p:stCondLst>
                                  <p:childTnLst>
                                    <p:animEffect transition="out" filter="wipe(down)">
                                      <p:cBhvr>
                                        <p:cTn id="77" dur="500"/>
                                        <p:tgtEl>
                                          <p:spTgt spid="92"/>
                                        </p:tgtEl>
                                      </p:cBhvr>
                                    </p:animEffect>
                                    <p:set>
                                      <p:cBhvr>
                                        <p:cTn id="78" dur="1" fill="hold">
                                          <p:stCondLst>
                                            <p:cond delay="499"/>
                                          </p:stCondLst>
                                        </p:cTn>
                                        <p:tgtEl>
                                          <p:spTgt spid="92"/>
                                        </p:tgtEl>
                                        <p:attrNameLst>
                                          <p:attrName>style.visibility</p:attrName>
                                        </p:attrNameLst>
                                      </p:cBhvr>
                                      <p:to>
                                        <p:strVal val="hidden"/>
                                      </p:to>
                                    </p:set>
                                  </p:childTnLst>
                                </p:cTn>
                              </p:par>
                              <p:par>
                                <p:cTn id="79" presetID="10" presetClass="entr" presetSubtype="0" fill="hold" grpId="0" nodeType="withEffect">
                                  <p:stCondLst>
                                    <p:cond delay="1500"/>
                                  </p:stCondLst>
                                  <p:childTnLst>
                                    <p:set>
                                      <p:cBhvr>
                                        <p:cTn id="80" dur="1" fill="hold">
                                          <p:stCondLst>
                                            <p:cond delay="0"/>
                                          </p:stCondLst>
                                        </p:cTn>
                                        <p:tgtEl>
                                          <p:spTgt spid="93"/>
                                        </p:tgtEl>
                                        <p:attrNameLst>
                                          <p:attrName>style.visibility</p:attrName>
                                        </p:attrNameLst>
                                      </p:cBhvr>
                                      <p:to>
                                        <p:strVal val="visible"/>
                                      </p:to>
                                    </p:set>
                                    <p:animEffect transition="in" filter="fade">
                                      <p:cBhvr>
                                        <p:cTn id="81" dur="500"/>
                                        <p:tgtEl>
                                          <p:spTgt spid="93"/>
                                        </p:tgtEl>
                                      </p:cBhvr>
                                    </p:animEffect>
                                  </p:childTnLst>
                                </p:cTn>
                              </p:par>
                              <p:par>
                                <p:cTn id="82" presetID="23" presetClass="entr" presetSubtype="16" fill="hold" grpId="0" nodeType="withEffect">
                                  <p:stCondLst>
                                    <p:cond delay="1500"/>
                                  </p:stCondLst>
                                  <p:childTnLst>
                                    <p:set>
                                      <p:cBhvr>
                                        <p:cTn id="83" dur="1" fill="hold">
                                          <p:stCondLst>
                                            <p:cond delay="0"/>
                                          </p:stCondLst>
                                        </p:cTn>
                                        <p:tgtEl>
                                          <p:spTgt spid="94"/>
                                        </p:tgtEl>
                                        <p:attrNameLst>
                                          <p:attrName>style.visibility</p:attrName>
                                        </p:attrNameLst>
                                      </p:cBhvr>
                                      <p:to>
                                        <p:strVal val="visible"/>
                                      </p:to>
                                    </p:set>
                                    <p:anim calcmode="lin" valueType="num">
                                      <p:cBhvr>
                                        <p:cTn id="84" dur="500" fill="hold"/>
                                        <p:tgtEl>
                                          <p:spTgt spid="94"/>
                                        </p:tgtEl>
                                        <p:attrNameLst>
                                          <p:attrName>ppt_w</p:attrName>
                                        </p:attrNameLst>
                                      </p:cBhvr>
                                      <p:tavLst>
                                        <p:tav tm="0">
                                          <p:val>
                                            <p:fltVal val="0"/>
                                          </p:val>
                                        </p:tav>
                                        <p:tav tm="100000">
                                          <p:val>
                                            <p:strVal val="#ppt_w"/>
                                          </p:val>
                                        </p:tav>
                                      </p:tavLst>
                                    </p:anim>
                                    <p:anim calcmode="lin" valueType="num">
                                      <p:cBhvr>
                                        <p:cTn id="85" dur="500" fill="hold"/>
                                        <p:tgtEl>
                                          <p:spTgt spid="94"/>
                                        </p:tgtEl>
                                        <p:attrNameLst>
                                          <p:attrName>ppt_h</p:attrName>
                                        </p:attrNameLst>
                                      </p:cBhvr>
                                      <p:tavLst>
                                        <p:tav tm="0">
                                          <p:val>
                                            <p:fltVal val="0"/>
                                          </p:val>
                                        </p:tav>
                                        <p:tav tm="100000">
                                          <p:val>
                                            <p:strVal val="#ppt_h"/>
                                          </p:val>
                                        </p:tav>
                                      </p:tavLst>
                                    </p:anim>
                                  </p:childTnLst>
                                </p:cTn>
                              </p:par>
                              <p:par>
                                <p:cTn id="86" presetID="6" presetClass="emph" presetSubtype="0" fill="hold" grpId="1" nodeType="withEffect">
                                  <p:stCondLst>
                                    <p:cond delay="1800"/>
                                  </p:stCondLst>
                                  <p:childTnLst>
                                    <p:animScale>
                                      <p:cBhvr>
                                        <p:cTn id="87" dur="600" fill="hold"/>
                                        <p:tgtEl>
                                          <p:spTgt spid="94"/>
                                        </p:tgtEl>
                                      </p:cBhvr>
                                      <p:by x="150000" y="150000"/>
                                    </p:animScale>
                                  </p:childTnLst>
                                </p:cTn>
                              </p:par>
                              <p:par>
                                <p:cTn id="88" presetID="10" presetClass="exit" presetSubtype="0" fill="hold" grpId="2" nodeType="withEffect">
                                  <p:stCondLst>
                                    <p:cond delay="1800"/>
                                  </p:stCondLst>
                                  <p:childTnLst>
                                    <p:animEffect transition="out" filter="fade">
                                      <p:cBhvr>
                                        <p:cTn id="89" dur="600"/>
                                        <p:tgtEl>
                                          <p:spTgt spid="94"/>
                                        </p:tgtEl>
                                      </p:cBhvr>
                                    </p:animEffect>
                                    <p:set>
                                      <p:cBhvr>
                                        <p:cTn id="90" dur="1" fill="hold">
                                          <p:stCondLst>
                                            <p:cond delay="599"/>
                                          </p:stCondLst>
                                        </p:cTn>
                                        <p:tgtEl>
                                          <p:spTgt spid="94"/>
                                        </p:tgtEl>
                                        <p:attrNameLst>
                                          <p:attrName>style.visibility</p:attrName>
                                        </p:attrNameLst>
                                      </p:cBhvr>
                                      <p:to>
                                        <p:strVal val="hidden"/>
                                      </p:to>
                                    </p:set>
                                  </p:childTnLst>
                                </p:cTn>
                              </p:par>
                              <p:par>
                                <p:cTn id="91" presetID="22" presetClass="entr" presetSubtype="1" fill="hold" nodeType="withEffect">
                                  <p:stCondLst>
                                    <p:cond delay="2400"/>
                                  </p:stCondLst>
                                  <p:childTnLst>
                                    <p:set>
                                      <p:cBhvr>
                                        <p:cTn id="92" dur="1" fill="hold">
                                          <p:stCondLst>
                                            <p:cond delay="0"/>
                                          </p:stCondLst>
                                        </p:cTn>
                                        <p:tgtEl>
                                          <p:spTgt spid="102"/>
                                        </p:tgtEl>
                                        <p:attrNameLst>
                                          <p:attrName>style.visibility</p:attrName>
                                        </p:attrNameLst>
                                      </p:cBhvr>
                                      <p:to>
                                        <p:strVal val="visible"/>
                                      </p:to>
                                    </p:set>
                                    <p:animEffect transition="in" filter="wipe(up)">
                                      <p:cBhvr>
                                        <p:cTn id="93" dur="500"/>
                                        <p:tgtEl>
                                          <p:spTgt spid="102"/>
                                        </p:tgtEl>
                                      </p:cBhvr>
                                    </p:animEffect>
                                  </p:childTnLst>
                                </p:cTn>
                              </p:par>
                              <p:par>
                                <p:cTn id="94" presetID="22" presetClass="exit" presetSubtype="1" fill="hold" nodeType="withEffect">
                                  <p:stCondLst>
                                    <p:cond delay="2700"/>
                                  </p:stCondLst>
                                  <p:childTnLst>
                                    <p:animEffect transition="out" filter="wipe(up)">
                                      <p:cBhvr>
                                        <p:cTn id="95" dur="500"/>
                                        <p:tgtEl>
                                          <p:spTgt spid="102"/>
                                        </p:tgtEl>
                                      </p:cBhvr>
                                    </p:animEffect>
                                    <p:set>
                                      <p:cBhvr>
                                        <p:cTn id="96" dur="1" fill="hold">
                                          <p:stCondLst>
                                            <p:cond delay="499"/>
                                          </p:stCondLst>
                                        </p:cTn>
                                        <p:tgtEl>
                                          <p:spTgt spid="102"/>
                                        </p:tgtEl>
                                        <p:attrNameLst>
                                          <p:attrName>style.visibility</p:attrName>
                                        </p:attrNameLst>
                                      </p:cBhvr>
                                      <p:to>
                                        <p:strVal val="hidden"/>
                                      </p:to>
                                    </p:set>
                                  </p:childTnLst>
                                </p:cTn>
                              </p:par>
                              <p:par>
                                <p:cTn id="97" presetID="10" presetClass="entr" presetSubtype="0" fill="hold" grpId="0" nodeType="withEffect">
                                  <p:stCondLst>
                                    <p:cond delay="2700"/>
                                  </p:stCondLst>
                                  <p:childTnLst>
                                    <p:set>
                                      <p:cBhvr>
                                        <p:cTn id="98" dur="1" fill="hold">
                                          <p:stCondLst>
                                            <p:cond delay="0"/>
                                          </p:stCondLst>
                                        </p:cTn>
                                        <p:tgtEl>
                                          <p:spTgt spid="103"/>
                                        </p:tgtEl>
                                        <p:attrNameLst>
                                          <p:attrName>style.visibility</p:attrName>
                                        </p:attrNameLst>
                                      </p:cBhvr>
                                      <p:to>
                                        <p:strVal val="visible"/>
                                      </p:to>
                                    </p:set>
                                    <p:animEffect transition="in" filter="fade">
                                      <p:cBhvr>
                                        <p:cTn id="99" dur="500"/>
                                        <p:tgtEl>
                                          <p:spTgt spid="103"/>
                                        </p:tgtEl>
                                      </p:cBhvr>
                                    </p:animEffect>
                                  </p:childTnLst>
                                </p:cTn>
                              </p:par>
                              <p:par>
                                <p:cTn id="100" presetID="22" presetClass="entr" presetSubtype="4" fill="hold" nodeType="withEffect">
                                  <p:stCondLst>
                                    <p:cond delay="2900"/>
                                  </p:stCondLst>
                                  <p:childTnLst>
                                    <p:set>
                                      <p:cBhvr>
                                        <p:cTn id="101" dur="1" fill="hold">
                                          <p:stCondLst>
                                            <p:cond delay="0"/>
                                          </p:stCondLst>
                                        </p:cTn>
                                        <p:tgtEl>
                                          <p:spTgt spid="104"/>
                                        </p:tgtEl>
                                        <p:attrNameLst>
                                          <p:attrName>style.visibility</p:attrName>
                                        </p:attrNameLst>
                                      </p:cBhvr>
                                      <p:to>
                                        <p:strVal val="visible"/>
                                      </p:to>
                                    </p:set>
                                    <p:animEffect transition="in" filter="wipe(down)">
                                      <p:cBhvr>
                                        <p:cTn id="102" dur="500"/>
                                        <p:tgtEl>
                                          <p:spTgt spid="104"/>
                                        </p:tgtEl>
                                      </p:cBhvr>
                                    </p:animEffect>
                                  </p:childTnLst>
                                </p:cTn>
                              </p:par>
                              <p:par>
                                <p:cTn id="103" presetID="1" presetClass="exit" presetSubtype="0" fill="hold" grpId="1" nodeType="withEffect">
                                  <p:stCondLst>
                                    <p:cond delay="3400"/>
                                  </p:stCondLst>
                                  <p:childTnLst>
                                    <p:set>
                                      <p:cBhvr>
                                        <p:cTn id="104" dur="1" fill="hold">
                                          <p:stCondLst>
                                            <p:cond delay="0"/>
                                          </p:stCondLst>
                                        </p:cTn>
                                        <p:tgtEl>
                                          <p:spTgt spid="93"/>
                                        </p:tgtEl>
                                        <p:attrNameLst>
                                          <p:attrName>style.visibility</p:attrName>
                                        </p:attrNameLst>
                                      </p:cBhvr>
                                      <p:to>
                                        <p:strVal val="hidden"/>
                                      </p:to>
                                    </p:set>
                                  </p:childTnLst>
                                </p:cTn>
                              </p:par>
                              <p:par>
                                <p:cTn id="105" presetID="1" presetClass="exit" presetSubtype="0" fill="hold" grpId="1" nodeType="withEffect">
                                  <p:stCondLst>
                                    <p:cond delay="3400"/>
                                  </p:stCondLst>
                                  <p:childTnLst>
                                    <p:set>
                                      <p:cBhvr>
                                        <p:cTn id="106" dur="1" fill="hold">
                                          <p:stCondLst>
                                            <p:cond delay="0"/>
                                          </p:stCondLst>
                                        </p:cTn>
                                        <p:tgtEl>
                                          <p:spTgt spid="103"/>
                                        </p:tgtEl>
                                        <p:attrNameLst>
                                          <p:attrName>style.visibility</p:attrName>
                                        </p:attrNameLst>
                                      </p:cBhvr>
                                      <p:to>
                                        <p:strVal val="hidden"/>
                                      </p:to>
                                    </p:set>
                                  </p:childTnLst>
                                </p:cTn>
                              </p:par>
                              <p:par>
                                <p:cTn id="107" presetID="1" presetClass="exit" presetSubtype="0" fill="hold" nodeType="withEffect">
                                  <p:stCondLst>
                                    <p:cond delay="3400"/>
                                  </p:stCondLst>
                                  <p:childTnLst>
                                    <p:set>
                                      <p:cBhvr>
                                        <p:cTn id="108" dur="1" fill="hold">
                                          <p:stCondLst>
                                            <p:cond delay="0"/>
                                          </p:stCondLst>
                                        </p:cTn>
                                        <p:tgtEl>
                                          <p:spTgt spid="104"/>
                                        </p:tgtEl>
                                        <p:attrNameLst>
                                          <p:attrName>style.visibility</p:attrName>
                                        </p:attrNameLst>
                                      </p:cBhvr>
                                      <p:to>
                                        <p:strVal val="hidden"/>
                                      </p:to>
                                    </p:set>
                                  </p:childTnLst>
                                </p:cTn>
                              </p:par>
                              <p:par>
                                <p:cTn id="109" presetID="1" presetClass="entr" presetSubtype="0" fill="hold" nodeType="withEffect">
                                  <p:stCondLst>
                                    <p:cond delay="3400"/>
                                  </p:stCondLst>
                                  <p:childTnLst>
                                    <p:set>
                                      <p:cBhvr>
                                        <p:cTn id="110" dur="1" fill="hold">
                                          <p:stCondLst>
                                            <p:cond delay="0"/>
                                          </p:stCondLst>
                                        </p:cTn>
                                        <p:tgtEl>
                                          <p:spTgt spid="105"/>
                                        </p:tgtEl>
                                        <p:attrNameLst>
                                          <p:attrName>style.visibility</p:attrName>
                                        </p:attrNameLst>
                                      </p:cBhvr>
                                      <p:to>
                                        <p:strVal val="visible"/>
                                      </p:to>
                                    </p:set>
                                  </p:childTnLst>
                                </p:cTn>
                              </p:par>
                              <p:par>
                                <p:cTn id="111" presetID="8" presetClass="emph" presetSubtype="0" fill="hold" nodeType="withEffect">
                                  <p:stCondLst>
                                    <p:cond delay="3400"/>
                                  </p:stCondLst>
                                  <p:childTnLst>
                                    <p:animRot by="10800000">
                                      <p:cBhvr>
                                        <p:cTn id="112" dur="600" fill="hold"/>
                                        <p:tgtEl>
                                          <p:spTgt spid="105"/>
                                        </p:tgtEl>
                                        <p:attrNameLst>
                                          <p:attrName>r</p:attrName>
                                        </p:attrNameLst>
                                      </p:cBhvr>
                                    </p:animRot>
                                  </p:childTnLst>
                                </p:cTn>
                              </p:par>
                              <p:par>
                                <p:cTn id="113" presetID="21" presetClass="entr" presetSubtype="1" fill="hold" nodeType="withEffect">
                                  <p:stCondLst>
                                    <p:cond delay="3400"/>
                                  </p:stCondLst>
                                  <p:childTnLst>
                                    <p:set>
                                      <p:cBhvr>
                                        <p:cTn id="114" dur="1" fill="hold">
                                          <p:stCondLst>
                                            <p:cond delay="0"/>
                                          </p:stCondLst>
                                        </p:cTn>
                                        <p:tgtEl>
                                          <p:spTgt spid="95"/>
                                        </p:tgtEl>
                                        <p:attrNameLst>
                                          <p:attrName>style.visibility</p:attrName>
                                        </p:attrNameLst>
                                      </p:cBhvr>
                                      <p:to>
                                        <p:strVal val="visible"/>
                                      </p:to>
                                    </p:set>
                                    <p:animEffect transition="in" filter="wheel(1)">
                                      <p:cBhvr>
                                        <p:cTn id="115" dur="1000"/>
                                        <p:tgtEl>
                                          <p:spTgt spid="95"/>
                                        </p:tgtEl>
                                      </p:cBhvr>
                                    </p:animEffect>
                                  </p:childTnLst>
                                </p:cTn>
                              </p:par>
                              <p:par>
                                <p:cTn id="116" presetID="22" presetClass="exit" presetSubtype="4" fill="hold" nodeType="withEffect">
                                  <p:stCondLst>
                                    <p:cond delay="4400"/>
                                  </p:stCondLst>
                                  <p:childTnLst>
                                    <p:animEffect transition="out" filter="wipe(down)">
                                      <p:cBhvr>
                                        <p:cTn id="117" dur="500"/>
                                        <p:tgtEl>
                                          <p:spTgt spid="105"/>
                                        </p:tgtEl>
                                      </p:cBhvr>
                                    </p:animEffect>
                                    <p:set>
                                      <p:cBhvr>
                                        <p:cTn id="118" dur="1" fill="hold">
                                          <p:stCondLst>
                                            <p:cond delay="499"/>
                                          </p:stCondLst>
                                        </p:cTn>
                                        <p:tgtEl>
                                          <p:spTgt spid="105"/>
                                        </p:tgtEl>
                                        <p:attrNameLst>
                                          <p:attrName>style.visibility</p:attrName>
                                        </p:attrNameLst>
                                      </p:cBhvr>
                                      <p:to>
                                        <p:strVal val="hidden"/>
                                      </p:to>
                                    </p:set>
                                  </p:childTnLst>
                                </p:cTn>
                              </p:par>
                              <p:par>
                                <p:cTn id="119" presetID="1" presetClass="entr" presetSubtype="0" fill="hold" grpId="0" nodeType="withEffect">
                                  <p:stCondLst>
                                    <p:cond delay="4400"/>
                                  </p:stCondLst>
                                  <p:childTnLst>
                                    <p:set>
                                      <p:cBhvr>
                                        <p:cTn id="120" dur="1" fill="hold">
                                          <p:stCondLst>
                                            <p:cond delay="0"/>
                                          </p:stCondLst>
                                        </p:cTn>
                                        <p:tgtEl>
                                          <p:spTgt spid="115"/>
                                        </p:tgtEl>
                                        <p:attrNameLst>
                                          <p:attrName>style.visibility</p:attrName>
                                        </p:attrNameLst>
                                      </p:cBhvr>
                                      <p:to>
                                        <p:strVal val="visible"/>
                                      </p:to>
                                    </p:set>
                                  </p:childTnLst>
                                </p:cTn>
                              </p:par>
                              <p:par>
                                <p:cTn id="121" presetID="22" presetClass="entr" presetSubtype="4" fill="hold" nodeType="withEffect">
                                  <p:stCondLst>
                                    <p:cond delay="4400"/>
                                  </p:stCondLst>
                                  <p:childTnLst>
                                    <p:set>
                                      <p:cBhvr>
                                        <p:cTn id="122" dur="1" fill="hold">
                                          <p:stCondLst>
                                            <p:cond delay="0"/>
                                          </p:stCondLst>
                                        </p:cTn>
                                        <p:tgtEl>
                                          <p:spTgt spid="114"/>
                                        </p:tgtEl>
                                        <p:attrNameLst>
                                          <p:attrName>style.visibility</p:attrName>
                                        </p:attrNameLst>
                                      </p:cBhvr>
                                      <p:to>
                                        <p:strVal val="visible"/>
                                      </p:to>
                                    </p:set>
                                    <p:animEffect transition="in" filter="wipe(down)">
                                      <p:cBhvr>
                                        <p:cTn id="123" dur="500"/>
                                        <p:tgtEl>
                                          <p:spTgt spid="114"/>
                                        </p:tgtEl>
                                      </p:cBhvr>
                                    </p:animEffect>
                                  </p:childTnLst>
                                </p:cTn>
                              </p:par>
                              <p:par>
                                <p:cTn id="124" presetID="22" presetClass="exit" presetSubtype="4" fill="hold" nodeType="withEffect">
                                  <p:stCondLst>
                                    <p:cond delay="4700"/>
                                  </p:stCondLst>
                                  <p:childTnLst>
                                    <p:animEffect transition="out" filter="wipe(down)">
                                      <p:cBhvr>
                                        <p:cTn id="125" dur="500"/>
                                        <p:tgtEl>
                                          <p:spTgt spid="114"/>
                                        </p:tgtEl>
                                      </p:cBhvr>
                                    </p:animEffect>
                                    <p:set>
                                      <p:cBhvr>
                                        <p:cTn id="126" dur="1" fill="hold">
                                          <p:stCondLst>
                                            <p:cond delay="499"/>
                                          </p:stCondLst>
                                        </p:cTn>
                                        <p:tgtEl>
                                          <p:spTgt spid="114"/>
                                        </p:tgtEl>
                                        <p:attrNameLst>
                                          <p:attrName>style.visibility</p:attrName>
                                        </p:attrNameLst>
                                      </p:cBhvr>
                                      <p:to>
                                        <p:strVal val="hidden"/>
                                      </p:to>
                                    </p:set>
                                  </p:childTnLst>
                                </p:cTn>
                              </p:par>
                              <p:par>
                                <p:cTn id="127" presetID="21" presetClass="entr" presetSubtype="1" fill="hold" nodeType="withEffect">
                                  <p:stCondLst>
                                    <p:cond delay="5200"/>
                                  </p:stCondLst>
                                  <p:childTnLst>
                                    <p:set>
                                      <p:cBhvr>
                                        <p:cTn id="128" dur="1" fill="hold">
                                          <p:stCondLst>
                                            <p:cond delay="0"/>
                                          </p:stCondLst>
                                        </p:cTn>
                                        <p:tgtEl>
                                          <p:spTgt spid="98"/>
                                        </p:tgtEl>
                                        <p:attrNameLst>
                                          <p:attrName>style.visibility</p:attrName>
                                        </p:attrNameLst>
                                      </p:cBhvr>
                                      <p:to>
                                        <p:strVal val="visible"/>
                                      </p:to>
                                    </p:set>
                                    <p:animEffect transition="in" filter="wheel(1)">
                                      <p:cBhvr>
                                        <p:cTn id="129" dur="1000"/>
                                        <p:tgtEl>
                                          <p:spTgt spid="98"/>
                                        </p:tgtEl>
                                      </p:cBhvr>
                                    </p:animEffect>
                                  </p:childTnLst>
                                </p:cTn>
                              </p:par>
                              <p:par>
                                <p:cTn id="130" presetID="23" presetClass="entr" presetSubtype="528" fill="hold" grpId="1" nodeType="withEffect">
                                  <p:stCondLst>
                                    <p:cond delay="4200"/>
                                  </p:stCondLst>
                                  <p:iterate type="lt">
                                    <p:tmPct val="15000"/>
                                  </p:iterate>
                                  <p:childTnLst>
                                    <p:set>
                                      <p:cBhvr>
                                        <p:cTn id="131" dur="1" fill="hold">
                                          <p:stCondLst>
                                            <p:cond delay="0"/>
                                          </p:stCondLst>
                                        </p:cTn>
                                        <p:tgtEl>
                                          <p:spTgt spid="101"/>
                                        </p:tgtEl>
                                        <p:attrNameLst>
                                          <p:attrName>style.visibility</p:attrName>
                                        </p:attrNameLst>
                                      </p:cBhvr>
                                      <p:to>
                                        <p:strVal val="visible"/>
                                      </p:to>
                                    </p:set>
                                    <p:anim calcmode="lin" valueType="num">
                                      <p:cBhvr>
                                        <p:cTn id="132" dur="500" fill="hold"/>
                                        <p:tgtEl>
                                          <p:spTgt spid="101"/>
                                        </p:tgtEl>
                                        <p:attrNameLst>
                                          <p:attrName>ppt_w</p:attrName>
                                        </p:attrNameLst>
                                      </p:cBhvr>
                                      <p:tavLst>
                                        <p:tav tm="0">
                                          <p:val>
                                            <p:fltVal val="0"/>
                                          </p:val>
                                        </p:tav>
                                        <p:tav tm="100000">
                                          <p:val>
                                            <p:strVal val="#ppt_w"/>
                                          </p:val>
                                        </p:tav>
                                      </p:tavLst>
                                    </p:anim>
                                    <p:anim calcmode="lin" valueType="num">
                                      <p:cBhvr>
                                        <p:cTn id="133" dur="500" fill="hold"/>
                                        <p:tgtEl>
                                          <p:spTgt spid="101"/>
                                        </p:tgtEl>
                                        <p:attrNameLst>
                                          <p:attrName>ppt_h</p:attrName>
                                        </p:attrNameLst>
                                      </p:cBhvr>
                                      <p:tavLst>
                                        <p:tav tm="0">
                                          <p:val>
                                            <p:fltVal val="0"/>
                                          </p:val>
                                        </p:tav>
                                        <p:tav tm="100000">
                                          <p:val>
                                            <p:strVal val="#ppt_h"/>
                                          </p:val>
                                        </p:tav>
                                      </p:tavLst>
                                    </p:anim>
                                    <p:anim calcmode="lin" valueType="num">
                                      <p:cBhvr>
                                        <p:cTn id="134" dur="500" fill="hold"/>
                                        <p:tgtEl>
                                          <p:spTgt spid="101"/>
                                        </p:tgtEl>
                                        <p:attrNameLst>
                                          <p:attrName>ppt_x</p:attrName>
                                        </p:attrNameLst>
                                      </p:cBhvr>
                                      <p:tavLst>
                                        <p:tav tm="0">
                                          <p:val>
                                            <p:fltVal val="0.5"/>
                                          </p:val>
                                        </p:tav>
                                        <p:tav tm="100000">
                                          <p:val>
                                            <p:strVal val="#ppt_x"/>
                                          </p:val>
                                        </p:tav>
                                      </p:tavLst>
                                    </p:anim>
                                    <p:anim calcmode="lin" valueType="num">
                                      <p:cBhvr>
                                        <p:cTn id="135" dur="500" fill="hold"/>
                                        <p:tgtEl>
                                          <p:spTgt spid="101"/>
                                        </p:tgtEl>
                                        <p:attrNameLst>
                                          <p:attrName>ppt_y</p:attrName>
                                        </p:attrNameLst>
                                      </p:cBhvr>
                                      <p:tavLst>
                                        <p:tav tm="0">
                                          <p:val>
                                            <p:fltVal val="0.5"/>
                                          </p:val>
                                        </p:tav>
                                        <p:tav tm="100000">
                                          <p:val>
                                            <p:strVal val="#ppt_y"/>
                                          </p:val>
                                        </p:tav>
                                      </p:tavLst>
                                    </p:anim>
                                  </p:childTnLst>
                                </p:cTn>
                              </p:par>
                              <p:par>
                                <p:cTn id="136" presetID="49" presetClass="entr" presetSubtype="0" decel="100000" fill="hold" grpId="0" nodeType="withEffect">
                                  <p:stCondLst>
                                    <p:cond delay="4200"/>
                                  </p:stCondLst>
                                  <p:iterate type="lt">
                                    <p:tmPct val="15000"/>
                                  </p:iterate>
                                  <p:childTnLst>
                                    <p:set>
                                      <p:cBhvr>
                                        <p:cTn id="137" dur="1" fill="hold">
                                          <p:stCondLst>
                                            <p:cond delay="0"/>
                                          </p:stCondLst>
                                        </p:cTn>
                                        <p:tgtEl>
                                          <p:spTgt spid="101"/>
                                        </p:tgtEl>
                                        <p:attrNameLst>
                                          <p:attrName>style.visibility</p:attrName>
                                        </p:attrNameLst>
                                      </p:cBhvr>
                                      <p:to>
                                        <p:strVal val="visible"/>
                                      </p:to>
                                    </p:set>
                                    <p:anim calcmode="lin" valueType="num">
                                      <p:cBhvr>
                                        <p:cTn id="138" dur="500" fill="hold"/>
                                        <p:tgtEl>
                                          <p:spTgt spid="101"/>
                                        </p:tgtEl>
                                        <p:attrNameLst>
                                          <p:attrName>ppt_w</p:attrName>
                                        </p:attrNameLst>
                                      </p:cBhvr>
                                      <p:tavLst>
                                        <p:tav tm="0">
                                          <p:val>
                                            <p:fltVal val="0"/>
                                          </p:val>
                                        </p:tav>
                                        <p:tav tm="100000">
                                          <p:val>
                                            <p:strVal val="#ppt_w"/>
                                          </p:val>
                                        </p:tav>
                                      </p:tavLst>
                                    </p:anim>
                                    <p:anim calcmode="lin" valueType="num">
                                      <p:cBhvr>
                                        <p:cTn id="139" dur="500" fill="hold"/>
                                        <p:tgtEl>
                                          <p:spTgt spid="101"/>
                                        </p:tgtEl>
                                        <p:attrNameLst>
                                          <p:attrName>ppt_h</p:attrName>
                                        </p:attrNameLst>
                                      </p:cBhvr>
                                      <p:tavLst>
                                        <p:tav tm="0">
                                          <p:val>
                                            <p:fltVal val="0"/>
                                          </p:val>
                                        </p:tav>
                                        <p:tav tm="100000">
                                          <p:val>
                                            <p:strVal val="#ppt_h"/>
                                          </p:val>
                                        </p:tav>
                                      </p:tavLst>
                                    </p:anim>
                                    <p:anim calcmode="lin" valueType="num">
                                      <p:cBhvr>
                                        <p:cTn id="140" dur="500" fill="hold"/>
                                        <p:tgtEl>
                                          <p:spTgt spid="101"/>
                                        </p:tgtEl>
                                        <p:attrNameLst>
                                          <p:attrName>style.rotation</p:attrName>
                                        </p:attrNameLst>
                                      </p:cBhvr>
                                      <p:tavLst>
                                        <p:tav tm="0">
                                          <p:val>
                                            <p:fltVal val="360"/>
                                          </p:val>
                                        </p:tav>
                                        <p:tav tm="100000">
                                          <p:val>
                                            <p:fltVal val="0"/>
                                          </p:val>
                                        </p:tav>
                                      </p:tavLst>
                                    </p:anim>
                                    <p:animEffect transition="in" filter="fade">
                                      <p:cBhvr>
                                        <p:cTn id="14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6" grpId="1" animBg="1"/>
      <p:bldP spid="86" grpId="2" animBg="1"/>
      <p:bldP spid="86" grpId="3" animBg="1"/>
      <p:bldP spid="88" grpId="0" animBg="1"/>
      <p:bldP spid="89" grpId="0" animBg="1"/>
      <p:bldP spid="89" grpId="1" animBg="1"/>
      <p:bldP spid="89" grpId="2" animBg="1"/>
      <p:bldP spid="90" grpId="0" animBg="1"/>
      <p:bldP spid="90" grpId="1" animBg="1"/>
      <p:bldP spid="90" grpId="2" animBg="1"/>
      <p:bldP spid="91" grpId="0" animBg="1"/>
      <p:bldP spid="91" grpId="1" animBg="1"/>
      <p:bldP spid="93" grpId="0" animBg="1"/>
      <p:bldP spid="93" grpId="1" animBg="1"/>
      <p:bldP spid="94" grpId="0" animBg="1"/>
      <p:bldP spid="94" grpId="1" animBg="1"/>
      <p:bldP spid="94" grpId="2" animBg="1"/>
      <p:bldP spid="101" grpId="0"/>
      <p:bldP spid="101" grpId="1"/>
      <p:bldP spid="103" grpId="0" animBg="1"/>
      <p:bldP spid="103" grpId="1" animBg="1"/>
      <p:bldP spid="115" grpId="0" animBg="1"/>
      <p:bldP spid="3" grpId="0" animBg="1"/>
      <p:bldP spid="4" grpId="0"/>
      <p:bldP spid="116" grpId="0"/>
      <p:bldP spid="5" grpId="0" animBg="1"/>
      <p:bldP spid="1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600664" y="2919313"/>
            <a:ext cx="686928" cy="686928"/>
            <a:chOff x="5600664" y="2919313"/>
            <a:chExt cx="686928" cy="686928"/>
          </a:xfrm>
        </p:grpSpPr>
        <p:sp>
          <p:nvSpPr>
            <p:cNvPr id="74" name="Donut 65"/>
            <p:cNvSpPr/>
            <p:nvPr/>
          </p:nvSpPr>
          <p:spPr>
            <a:xfrm>
              <a:off x="5600664" y="2919313"/>
              <a:ext cx="686928" cy="686928"/>
            </a:xfrm>
            <a:prstGeom prst="donut">
              <a:avLst>
                <a:gd name="adj" fmla="val 6804"/>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66"/>
            <p:cNvSpPr>
              <a:spLocks noEditPoints="1"/>
            </p:cNvSpPr>
            <p:nvPr/>
          </p:nvSpPr>
          <p:spPr bwMode="auto">
            <a:xfrm>
              <a:off x="5795752" y="3106517"/>
              <a:ext cx="296750" cy="312520"/>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843C0C"/>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合 2"/>
          <p:cNvGrpSpPr/>
          <p:nvPr/>
        </p:nvGrpSpPr>
        <p:grpSpPr>
          <a:xfrm>
            <a:off x="8135447" y="4623909"/>
            <a:ext cx="686928" cy="686928"/>
            <a:chOff x="8135447" y="4623909"/>
            <a:chExt cx="686928" cy="686928"/>
          </a:xfrm>
        </p:grpSpPr>
        <p:sp>
          <p:nvSpPr>
            <p:cNvPr id="77" name="Freeform 68"/>
            <p:cNvSpPr>
              <a:spLocks noEditPoints="1"/>
            </p:cNvSpPr>
            <p:nvPr/>
          </p:nvSpPr>
          <p:spPr bwMode="auto">
            <a:xfrm>
              <a:off x="8366374" y="4816406"/>
              <a:ext cx="225071" cy="329722"/>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FFC000"/>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Donut 70"/>
            <p:cNvSpPr/>
            <p:nvPr/>
          </p:nvSpPr>
          <p:spPr>
            <a:xfrm>
              <a:off x="8135447" y="4623909"/>
              <a:ext cx="686928" cy="686928"/>
            </a:xfrm>
            <a:prstGeom prst="donut">
              <a:avLst>
                <a:gd name="adj" fmla="val 680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组合 3"/>
          <p:cNvGrpSpPr/>
          <p:nvPr/>
        </p:nvGrpSpPr>
        <p:grpSpPr>
          <a:xfrm>
            <a:off x="5595525" y="4623909"/>
            <a:ext cx="686928" cy="686928"/>
            <a:chOff x="5595525" y="4762946"/>
            <a:chExt cx="686928" cy="686928"/>
          </a:xfrm>
        </p:grpSpPr>
        <p:sp>
          <p:nvSpPr>
            <p:cNvPr id="76" name="Freeform 67"/>
            <p:cNvSpPr>
              <a:spLocks noEditPoints="1"/>
            </p:cNvSpPr>
            <p:nvPr/>
          </p:nvSpPr>
          <p:spPr bwMode="auto">
            <a:xfrm>
              <a:off x="5768871" y="4957691"/>
              <a:ext cx="336888" cy="27237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C55A11"/>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Donut 71"/>
            <p:cNvSpPr/>
            <p:nvPr/>
          </p:nvSpPr>
          <p:spPr>
            <a:xfrm>
              <a:off x="5595525" y="4762946"/>
              <a:ext cx="686928" cy="686928"/>
            </a:xfrm>
            <a:prstGeom prst="donut">
              <a:avLst>
                <a:gd name="adj" fmla="val 6804"/>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组合 55"/>
          <p:cNvGrpSpPr/>
          <p:nvPr/>
        </p:nvGrpSpPr>
        <p:grpSpPr>
          <a:xfrm>
            <a:off x="8130037" y="2919313"/>
            <a:ext cx="686928" cy="686928"/>
            <a:chOff x="8130037" y="2919313"/>
            <a:chExt cx="686928" cy="686928"/>
          </a:xfrm>
        </p:grpSpPr>
        <p:sp>
          <p:nvSpPr>
            <p:cNvPr id="78" name="Freeform 69"/>
            <p:cNvSpPr>
              <a:spLocks noEditPoints="1"/>
            </p:cNvSpPr>
            <p:nvPr/>
          </p:nvSpPr>
          <p:spPr bwMode="auto">
            <a:xfrm>
              <a:off x="8356768" y="3118703"/>
              <a:ext cx="237973" cy="28814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C55A11"/>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Donut 72"/>
            <p:cNvSpPr/>
            <p:nvPr/>
          </p:nvSpPr>
          <p:spPr>
            <a:xfrm>
              <a:off x="8130037" y="2919313"/>
              <a:ext cx="686928" cy="686928"/>
            </a:xfrm>
            <a:prstGeom prst="donut">
              <a:avLst>
                <a:gd name="adj" fmla="val 6804"/>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3" name="TextBox 74"/>
          <p:cNvSpPr txBox="1"/>
          <p:nvPr/>
        </p:nvSpPr>
        <p:spPr>
          <a:xfrm>
            <a:off x="6304810" y="2886633"/>
            <a:ext cx="595035" cy="387798"/>
          </a:xfrm>
          <a:prstGeom prst="rect">
            <a:avLst/>
          </a:prstGeom>
          <a:noFill/>
        </p:spPr>
        <p:txBody>
          <a:bodyPr wrap="none" rtlCol="0">
            <a:spAutoFit/>
          </a:bodyPr>
          <a:lstStyle/>
          <a:p>
            <a:pPr>
              <a:lnSpc>
                <a:spcPct val="120000"/>
              </a:lnSpc>
            </a:pPr>
            <a:r>
              <a:rPr lang="en-US" sz="1600"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600"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76"/>
          <p:cNvSpPr txBox="1"/>
          <p:nvPr/>
        </p:nvSpPr>
        <p:spPr>
          <a:xfrm>
            <a:off x="8862917" y="2886633"/>
            <a:ext cx="595035" cy="360612"/>
          </a:xfrm>
          <a:prstGeom prst="rect">
            <a:avLst/>
          </a:prstGeom>
          <a:noFill/>
        </p:spPr>
        <p:txBody>
          <a:bodyPr wrap="none" rtlCol="0">
            <a:spAutoFit/>
          </a:bodyPr>
          <a:lstStyle/>
          <a:p>
            <a:pPr>
              <a:lnSpc>
                <a:spcPct val="120000"/>
              </a:lnSpc>
            </a:pPr>
            <a:r>
              <a:rPr lang="en-US" sz="1600" b="1" dirty="0">
                <a:solidFill>
                  <a:srgbClr val="C55A11"/>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600" b="1" dirty="0">
              <a:solidFill>
                <a:srgbClr val="C55A1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77"/>
          <p:cNvSpPr txBox="1"/>
          <p:nvPr/>
        </p:nvSpPr>
        <p:spPr>
          <a:xfrm>
            <a:off x="6304810" y="5010903"/>
            <a:ext cx="1005403" cy="387798"/>
          </a:xfrm>
          <a:prstGeom prst="rect">
            <a:avLst/>
          </a:prstGeom>
          <a:noFill/>
        </p:spPr>
        <p:txBody>
          <a:bodyPr wrap="none" rtlCol="0">
            <a:spAutoFit/>
          </a:bodyPr>
          <a:lstStyle/>
          <a:p>
            <a:pPr>
              <a:lnSpc>
                <a:spcPct val="120000"/>
              </a:lnSpc>
            </a:pPr>
            <a:r>
              <a:rPr lang="zh-CN" altLang="en-US" sz="1600" b="1" dirty="0">
                <a:solidFill>
                  <a:srgbClr val="C55A11"/>
                </a:solidFill>
                <a:latin typeface="Arial" panose="020B0604020202020204" pitchFamily="34" charset="0"/>
                <a:ea typeface="微软雅黑" panose="020B0503020204020204" pitchFamily="34" charset="-122"/>
                <a:cs typeface="+mn-ea"/>
                <a:sym typeface="Arial" panose="020B0604020202020204" pitchFamily="34" charset="0"/>
              </a:rPr>
              <a:t>标题内容</a:t>
            </a:r>
            <a:endParaRPr lang="en-GB" altLang="zh-CN" sz="1600" b="1" dirty="0">
              <a:solidFill>
                <a:srgbClr val="C55A1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Box 78"/>
          <p:cNvSpPr txBox="1"/>
          <p:nvPr/>
        </p:nvSpPr>
        <p:spPr>
          <a:xfrm>
            <a:off x="6304810" y="4653407"/>
            <a:ext cx="595035" cy="387798"/>
          </a:xfrm>
          <a:prstGeom prst="rect">
            <a:avLst/>
          </a:prstGeom>
          <a:noFill/>
        </p:spPr>
        <p:txBody>
          <a:bodyPr wrap="none" rtlCol="0">
            <a:spAutoFit/>
          </a:bodyPr>
          <a:lstStyle/>
          <a:p>
            <a:pPr>
              <a:lnSpc>
                <a:spcPct val="120000"/>
              </a:lnSpc>
            </a:pPr>
            <a:r>
              <a:rPr lang="en-US" sz="1600" b="1" dirty="0">
                <a:solidFill>
                  <a:srgbClr val="C55A1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rgbClr val="C55A1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Box 80"/>
          <p:cNvSpPr txBox="1"/>
          <p:nvPr/>
        </p:nvSpPr>
        <p:spPr>
          <a:xfrm>
            <a:off x="8862917" y="4653407"/>
            <a:ext cx="595035" cy="360612"/>
          </a:xfrm>
          <a:prstGeom prst="rect">
            <a:avLst/>
          </a:prstGeom>
          <a:noFill/>
        </p:spPr>
        <p:txBody>
          <a:bodyPr wrap="none" rtlCol="0">
            <a:spAutoFit/>
          </a:bodyPr>
          <a:lstStyle/>
          <a:p>
            <a:pPr>
              <a:lnSpc>
                <a:spcPct val="120000"/>
              </a:lnSpc>
            </a:pPr>
            <a:r>
              <a:rPr lang="en-US" sz="1600" b="1"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600" b="1"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Rectangle 82"/>
          <p:cNvSpPr/>
          <p:nvPr/>
        </p:nvSpPr>
        <p:spPr>
          <a:xfrm>
            <a:off x="5550299" y="5472210"/>
            <a:ext cx="2275815" cy="516423"/>
          </a:xfrm>
          <a:prstGeom prst="rect">
            <a:avLst/>
          </a:prstGeom>
        </p:spPr>
        <p:txBody>
          <a:bodyPr wrap="square">
            <a:spAutoFit/>
          </a:bodyPr>
          <a:lstStyle/>
          <a:p>
            <a:pPr>
              <a:lnSpc>
                <a:spcPct val="12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请添加您的文本内容请添加您的文本内容</a:t>
            </a:r>
            <a:endParaRPr lang="en-GB"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 name="图片 1"/>
          <p:cNvPicPr>
            <a:picLocks noChangeAspect="1"/>
          </p:cNvPicPr>
          <p:nvPr/>
        </p:nvPicPr>
        <p:blipFill>
          <a:blip r:embed="rId3" cstate="screen"/>
          <a:stretch>
            <a:fillRect/>
          </a:stretch>
        </p:blipFill>
        <p:spPr>
          <a:xfrm>
            <a:off x="416047" y="1528577"/>
            <a:ext cx="4389495" cy="3901440"/>
          </a:xfrm>
          <a:prstGeom prst="rect">
            <a:avLst/>
          </a:prstGeom>
        </p:spPr>
      </p:pic>
      <p:sp>
        <p:nvSpPr>
          <p:cNvPr id="96" name="Subtitle 2"/>
          <p:cNvSpPr txBox="1"/>
          <p:nvPr/>
        </p:nvSpPr>
        <p:spPr bwMode="auto">
          <a:xfrm>
            <a:off x="5280270" y="1732106"/>
            <a:ext cx="6172208" cy="78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a:p>
            <a:pPr algn="just">
              <a:lnSpc>
                <a:spcPct val="120000"/>
              </a:lnSpc>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p:txBody>
      </p:sp>
      <p:sp>
        <p:nvSpPr>
          <p:cNvPr id="97" name="Subtitle 2"/>
          <p:cNvSpPr txBox="1"/>
          <p:nvPr/>
        </p:nvSpPr>
        <p:spPr bwMode="auto">
          <a:xfrm>
            <a:off x="5280270" y="1195610"/>
            <a:ext cx="3971468" cy="48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2000" b="1" dirty="0">
                <a:solidFill>
                  <a:srgbClr val="843C0C"/>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sp>
        <p:nvSpPr>
          <p:cNvPr id="142" name="TextBox 77"/>
          <p:cNvSpPr txBox="1"/>
          <p:nvPr/>
        </p:nvSpPr>
        <p:spPr>
          <a:xfrm>
            <a:off x="8862917" y="5010903"/>
            <a:ext cx="1005403" cy="362343"/>
          </a:xfrm>
          <a:prstGeom prst="rect">
            <a:avLst/>
          </a:prstGeom>
          <a:noFill/>
        </p:spPr>
        <p:txBody>
          <a:bodyPr wrap="none" rtlCol="0">
            <a:spAutoFit/>
          </a:bodyPr>
          <a:lstStyle/>
          <a:p>
            <a:pPr>
              <a:lnSpc>
                <a:spcPct val="120000"/>
              </a:lnSpc>
            </a:pPr>
            <a:r>
              <a:rPr lang="zh-CN" altLang="en-US" sz="1600" b="1"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rPr>
              <a:t>标题内容</a:t>
            </a:r>
            <a:endParaRPr lang="en-GB" altLang="zh-CN" sz="1600" b="1"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82"/>
          <p:cNvSpPr/>
          <p:nvPr/>
        </p:nvSpPr>
        <p:spPr>
          <a:xfrm>
            <a:off x="8178451" y="5472210"/>
            <a:ext cx="2275815" cy="516423"/>
          </a:xfrm>
          <a:prstGeom prst="rect">
            <a:avLst/>
          </a:prstGeom>
        </p:spPr>
        <p:txBody>
          <a:bodyPr wrap="square">
            <a:spAutoFit/>
          </a:bodyPr>
          <a:lstStyle/>
          <a:p>
            <a:pPr>
              <a:lnSpc>
                <a:spcPct val="12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请添加您的文本内容请添加您的文本内容</a:t>
            </a:r>
            <a:endParaRPr lang="en-GB"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TextBox 77"/>
          <p:cNvSpPr txBox="1"/>
          <p:nvPr/>
        </p:nvSpPr>
        <p:spPr>
          <a:xfrm>
            <a:off x="8862917" y="3180434"/>
            <a:ext cx="1005403" cy="362343"/>
          </a:xfrm>
          <a:prstGeom prst="rect">
            <a:avLst/>
          </a:prstGeom>
          <a:noFill/>
        </p:spPr>
        <p:txBody>
          <a:bodyPr wrap="none" rtlCol="0">
            <a:spAutoFit/>
          </a:bodyPr>
          <a:lstStyle/>
          <a:p>
            <a:pPr>
              <a:lnSpc>
                <a:spcPct val="120000"/>
              </a:lnSpc>
            </a:pPr>
            <a:r>
              <a:rPr lang="zh-CN" altLang="en-US" sz="1600" b="1" dirty="0">
                <a:solidFill>
                  <a:srgbClr val="C55A11"/>
                </a:solidFill>
                <a:latin typeface="Arial" panose="020B0604020202020204" pitchFamily="34" charset="0"/>
                <a:ea typeface="微软雅黑" panose="020B0503020204020204" pitchFamily="34" charset="-122"/>
                <a:cs typeface="+mn-ea"/>
                <a:sym typeface="Arial" panose="020B0604020202020204" pitchFamily="34" charset="0"/>
              </a:rPr>
              <a:t>标题内容</a:t>
            </a:r>
            <a:endParaRPr lang="en-GB" altLang="zh-CN" sz="1600" b="1" dirty="0">
              <a:solidFill>
                <a:srgbClr val="C55A1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Rectangle 82"/>
          <p:cNvSpPr/>
          <p:nvPr/>
        </p:nvSpPr>
        <p:spPr>
          <a:xfrm>
            <a:off x="8178451" y="3641282"/>
            <a:ext cx="2275815" cy="516423"/>
          </a:xfrm>
          <a:prstGeom prst="rect">
            <a:avLst/>
          </a:prstGeom>
        </p:spPr>
        <p:txBody>
          <a:bodyPr wrap="square">
            <a:spAutoFit/>
          </a:bodyPr>
          <a:lstStyle/>
          <a:p>
            <a:pPr>
              <a:lnSpc>
                <a:spcPct val="12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请添加您的文本内容请添加您的文本内容</a:t>
            </a:r>
            <a:endParaRPr lang="en-GB"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TextBox 77"/>
          <p:cNvSpPr txBox="1"/>
          <p:nvPr/>
        </p:nvSpPr>
        <p:spPr>
          <a:xfrm>
            <a:off x="6304810" y="3180434"/>
            <a:ext cx="1005403" cy="362343"/>
          </a:xfrm>
          <a:prstGeom prst="rect">
            <a:avLst/>
          </a:prstGeom>
          <a:noFill/>
        </p:spPr>
        <p:txBody>
          <a:bodyPr wrap="none" rtlCol="0">
            <a:spAutoFit/>
          </a:bodyPr>
          <a:lstStyle/>
          <a:p>
            <a:pPr>
              <a:lnSpc>
                <a:spcPct val="120000"/>
              </a:lnSpc>
            </a:pPr>
            <a:r>
              <a:rPr lang="zh-CN" altLang="en-US" sz="1600"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rPr>
              <a:t>标题内容</a:t>
            </a:r>
            <a:endParaRPr lang="en-GB" altLang="zh-CN" sz="1600"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Rectangle 82"/>
          <p:cNvSpPr/>
          <p:nvPr/>
        </p:nvSpPr>
        <p:spPr>
          <a:xfrm>
            <a:off x="5550299" y="3641282"/>
            <a:ext cx="2275815" cy="516423"/>
          </a:xfrm>
          <a:prstGeom prst="rect">
            <a:avLst/>
          </a:prstGeom>
        </p:spPr>
        <p:txBody>
          <a:bodyPr wrap="square">
            <a:spAutoFit/>
          </a:bodyPr>
          <a:lstStyle/>
          <a:p>
            <a:pPr>
              <a:lnSpc>
                <a:spcPct val="12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请添加您的文本内容请添加您的文本内容</a:t>
            </a:r>
            <a:endParaRPr lang="en-GB"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750"/>
                                        <p:tgtEl>
                                          <p:spTgt spid="2"/>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p:cTn id="11" dur="1000" fill="hold"/>
                                        <p:tgtEl>
                                          <p:spTgt spid="97"/>
                                        </p:tgtEl>
                                        <p:attrNameLst>
                                          <p:attrName>ppt_w</p:attrName>
                                        </p:attrNameLst>
                                      </p:cBhvr>
                                      <p:tavLst>
                                        <p:tav tm="0">
                                          <p:val>
                                            <p:fltVal val="0"/>
                                          </p:val>
                                        </p:tav>
                                        <p:tav tm="100000">
                                          <p:val>
                                            <p:strVal val="#ppt_w"/>
                                          </p:val>
                                        </p:tav>
                                      </p:tavLst>
                                    </p:anim>
                                    <p:anim calcmode="lin" valueType="num">
                                      <p:cBhvr>
                                        <p:cTn id="12" dur="1000" fill="hold"/>
                                        <p:tgtEl>
                                          <p:spTgt spid="97"/>
                                        </p:tgtEl>
                                        <p:attrNameLst>
                                          <p:attrName>ppt_h</p:attrName>
                                        </p:attrNameLst>
                                      </p:cBhvr>
                                      <p:tavLst>
                                        <p:tav tm="0">
                                          <p:val>
                                            <p:fltVal val="0"/>
                                          </p:val>
                                        </p:tav>
                                        <p:tav tm="100000">
                                          <p:val>
                                            <p:strVal val="#ppt_h"/>
                                          </p:val>
                                        </p:tav>
                                      </p:tavLst>
                                    </p:anim>
                                    <p:anim calcmode="lin" valueType="num">
                                      <p:cBhvr>
                                        <p:cTn id="13" dur="1000" fill="hold"/>
                                        <p:tgtEl>
                                          <p:spTgt spid="97"/>
                                        </p:tgtEl>
                                        <p:attrNameLst>
                                          <p:attrName>style.rotation</p:attrName>
                                        </p:attrNameLst>
                                      </p:cBhvr>
                                      <p:tavLst>
                                        <p:tav tm="0">
                                          <p:val>
                                            <p:fltVal val="90"/>
                                          </p:val>
                                        </p:tav>
                                        <p:tav tm="100000">
                                          <p:val>
                                            <p:fltVal val="0"/>
                                          </p:val>
                                        </p:tav>
                                      </p:tavLst>
                                    </p:anim>
                                    <p:animEffect transition="in" filter="fade">
                                      <p:cBhvr>
                                        <p:cTn id="14" dur="1000"/>
                                        <p:tgtEl>
                                          <p:spTgt spid="97"/>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 calcmode="lin" valueType="num">
                                      <p:cBhvr>
                                        <p:cTn id="18" dur="1000" fill="hold"/>
                                        <p:tgtEl>
                                          <p:spTgt spid="96"/>
                                        </p:tgtEl>
                                        <p:attrNameLst>
                                          <p:attrName>ppt_w</p:attrName>
                                        </p:attrNameLst>
                                      </p:cBhvr>
                                      <p:tavLst>
                                        <p:tav tm="0">
                                          <p:val>
                                            <p:fltVal val="0"/>
                                          </p:val>
                                        </p:tav>
                                        <p:tav tm="100000">
                                          <p:val>
                                            <p:strVal val="#ppt_w"/>
                                          </p:val>
                                        </p:tav>
                                      </p:tavLst>
                                    </p:anim>
                                    <p:anim calcmode="lin" valueType="num">
                                      <p:cBhvr>
                                        <p:cTn id="19" dur="1000" fill="hold"/>
                                        <p:tgtEl>
                                          <p:spTgt spid="96"/>
                                        </p:tgtEl>
                                        <p:attrNameLst>
                                          <p:attrName>ppt_h</p:attrName>
                                        </p:attrNameLst>
                                      </p:cBhvr>
                                      <p:tavLst>
                                        <p:tav tm="0">
                                          <p:val>
                                            <p:fltVal val="0"/>
                                          </p:val>
                                        </p:tav>
                                        <p:tav tm="100000">
                                          <p:val>
                                            <p:strVal val="#ppt_h"/>
                                          </p:val>
                                        </p:tav>
                                      </p:tavLst>
                                    </p:anim>
                                    <p:anim calcmode="lin" valueType="num">
                                      <p:cBhvr>
                                        <p:cTn id="20" dur="1000" fill="hold"/>
                                        <p:tgtEl>
                                          <p:spTgt spid="96"/>
                                        </p:tgtEl>
                                        <p:attrNameLst>
                                          <p:attrName>style.rotation</p:attrName>
                                        </p:attrNameLst>
                                      </p:cBhvr>
                                      <p:tavLst>
                                        <p:tav tm="0">
                                          <p:val>
                                            <p:fltVal val="90"/>
                                          </p:val>
                                        </p:tav>
                                        <p:tav tm="100000">
                                          <p:val>
                                            <p:fltVal val="0"/>
                                          </p:val>
                                        </p:tav>
                                      </p:tavLst>
                                    </p:anim>
                                    <p:animEffect transition="in" filter="fade">
                                      <p:cBhvr>
                                        <p:cTn id="21" dur="1000"/>
                                        <p:tgtEl>
                                          <p:spTgt spid="96"/>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750" fill="hold"/>
                                        <p:tgtEl>
                                          <p:spTgt spid="5"/>
                                        </p:tgtEl>
                                        <p:attrNameLst>
                                          <p:attrName>ppt_w</p:attrName>
                                        </p:attrNameLst>
                                      </p:cBhvr>
                                      <p:tavLst>
                                        <p:tav tm="0">
                                          <p:val>
                                            <p:fltVal val="0"/>
                                          </p:val>
                                        </p:tav>
                                        <p:tav tm="100000">
                                          <p:val>
                                            <p:strVal val="#ppt_w"/>
                                          </p:val>
                                        </p:tav>
                                      </p:tavLst>
                                    </p:anim>
                                    <p:anim calcmode="lin" valueType="num">
                                      <p:cBhvr>
                                        <p:cTn id="26" dur="750" fill="hold"/>
                                        <p:tgtEl>
                                          <p:spTgt spid="5"/>
                                        </p:tgtEl>
                                        <p:attrNameLst>
                                          <p:attrName>ppt_h</p:attrName>
                                        </p:attrNameLst>
                                      </p:cBhvr>
                                      <p:tavLst>
                                        <p:tav tm="0">
                                          <p:val>
                                            <p:fltVal val="0"/>
                                          </p:val>
                                        </p:tav>
                                        <p:tav tm="100000">
                                          <p:val>
                                            <p:strVal val="#ppt_h"/>
                                          </p:val>
                                        </p:tav>
                                      </p:tavLst>
                                    </p:anim>
                                    <p:animEffect transition="in" filter="fade">
                                      <p:cBhvr>
                                        <p:cTn id="27" dur="750"/>
                                        <p:tgtEl>
                                          <p:spTgt spid="5"/>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146"/>
                                        </p:tgtEl>
                                        <p:attrNameLst>
                                          <p:attrName>style.visibility</p:attrName>
                                        </p:attrNameLst>
                                      </p:cBhvr>
                                      <p:to>
                                        <p:strVal val="visible"/>
                                      </p:to>
                                    </p:set>
                                    <p:animEffect transition="in" filter="fade">
                                      <p:cBhvr>
                                        <p:cTn id="35" dur="500"/>
                                        <p:tgtEl>
                                          <p:spTgt spid="146"/>
                                        </p:tgtEl>
                                      </p:cBhvr>
                                    </p:animEffect>
                                  </p:childTnLst>
                                </p:cTn>
                              </p:par>
                            </p:childTnLst>
                          </p:cTn>
                        </p:par>
                        <p:par>
                          <p:cTn id="36" fill="hold">
                            <p:stCondLst>
                              <p:cond delay="5000"/>
                            </p:stCondLst>
                            <p:childTnLst>
                              <p:par>
                                <p:cTn id="37" presetID="53" presetClass="entr" presetSubtype="16" fill="hold" grpId="0" nodeType="afterEffect">
                                  <p:stCondLst>
                                    <p:cond delay="0"/>
                                  </p:stCondLst>
                                  <p:childTnLst>
                                    <p:set>
                                      <p:cBhvr>
                                        <p:cTn id="38" dur="1" fill="hold">
                                          <p:stCondLst>
                                            <p:cond delay="0"/>
                                          </p:stCondLst>
                                        </p:cTn>
                                        <p:tgtEl>
                                          <p:spTgt spid="147"/>
                                        </p:tgtEl>
                                        <p:attrNameLst>
                                          <p:attrName>style.visibility</p:attrName>
                                        </p:attrNameLst>
                                      </p:cBhvr>
                                      <p:to>
                                        <p:strVal val="visible"/>
                                      </p:to>
                                    </p:set>
                                    <p:anim calcmode="lin" valueType="num">
                                      <p:cBhvr>
                                        <p:cTn id="39" dur="500" fill="hold"/>
                                        <p:tgtEl>
                                          <p:spTgt spid="147"/>
                                        </p:tgtEl>
                                        <p:attrNameLst>
                                          <p:attrName>ppt_w</p:attrName>
                                        </p:attrNameLst>
                                      </p:cBhvr>
                                      <p:tavLst>
                                        <p:tav tm="0">
                                          <p:val>
                                            <p:fltVal val="0"/>
                                          </p:val>
                                        </p:tav>
                                        <p:tav tm="100000">
                                          <p:val>
                                            <p:strVal val="#ppt_w"/>
                                          </p:val>
                                        </p:tav>
                                      </p:tavLst>
                                    </p:anim>
                                    <p:anim calcmode="lin" valueType="num">
                                      <p:cBhvr>
                                        <p:cTn id="40" dur="500" fill="hold"/>
                                        <p:tgtEl>
                                          <p:spTgt spid="147"/>
                                        </p:tgtEl>
                                        <p:attrNameLst>
                                          <p:attrName>ppt_h</p:attrName>
                                        </p:attrNameLst>
                                      </p:cBhvr>
                                      <p:tavLst>
                                        <p:tav tm="0">
                                          <p:val>
                                            <p:fltVal val="0"/>
                                          </p:val>
                                        </p:tav>
                                        <p:tav tm="100000">
                                          <p:val>
                                            <p:strVal val="#ppt_h"/>
                                          </p:val>
                                        </p:tav>
                                      </p:tavLst>
                                    </p:anim>
                                    <p:animEffect transition="in" filter="fade">
                                      <p:cBhvr>
                                        <p:cTn id="41" dur="500"/>
                                        <p:tgtEl>
                                          <p:spTgt spid="147"/>
                                        </p:tgtEl>
                                      </p:cBhvr>
                                    </p:animEffect>
                                  </p:childTnLst>
                                </p:cTn>
                              </p:par>
                            </p:childTnLst>
                          </p:cTn>
                        </p:par>
                        <p:par>
                          <p:cTn id="42" fill="hold">
                            <p:stCondLst>
                              <p:cond delay="5500"/>
                            </p:stCondLst>
                            <p:childTnLst>
                              <p:par>
                                <p:cTn id="43" presetID="53" presetClass="entr" presetSubtype="16" fill="hold" nodeType="after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p:cTn id="45" dur="750" fill="hold"/>
                                        <p:tgtEl>
                                          <p:spTgt spid="56"/>
                                        </p:tgtEl>
                                        <p:attrNameLst>
                                          <p:attrName>ppt_w</p:attrName>
                                        </p:attrNameLst>
                                      </p:cBhvr>
                                      <p:tavLst>
                                        <p:tav tm="0">
                                          <p:val>
                                            <p:fltVal val="0"/>
                                          </p:val>
                                        </p:tav>
                                        <p:tav tm="100000">
                                          <p:val>
                                            <p:strVal val="#ppt_w"/>
                                          </p:val>
                                        </p:tav>
                                      </p:tavLst>
                                    </p:anim>
                                    <p:anim calcmode="lin" valueType="num">
                                      <p:cBhvr>
                                        <p:cTn id="46" dur="750" fill="hold"/>
                                        <p:tgtEl>
                                          <p:spTgt spid="56"/>
                                        </p:tgtEl>
                                        <p:attrNameLst>
                                          <p:attrName>ppt_h</p:attrName>
                                        </p:attrNameLst>
                                      </p:cBhvr>
                                      <p:tavLst>
                                        <p:tav tm="0">
                                          <p:val>
                                            <p:fltVal val="0"/>
                                          </p:val>
                                        </p:tav>
                                        <p:tav tm="100000">
                                          <p:val>
                                            <p:strVal val="#ppt_h"/>
                                          </p:val>
                                        </p:tav>
                                      </p:tavLst>
                                    </p:anim>
                                    <p:animEffect transition="in" filter="fade">
                                      <p:cBhvr>
                                        <p:cTn id="47" dur="750"/>
                                        <p:tgtEl>
                                          <p:spTgt spid="56"/>
                                        </p:tgtEl>
                                      </p:cBhvr>
                                    </p:animEffect>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fade">
                                      <p:cBhvr>
                                        <p:cTn id="51" dur="500"/>
                                        <p:tgtEl>
                                          <p:spTgt spid="85"/>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144"/>
                                        </p:tgtEl>
                                        <p:attrNameLst>
                                          <p:attrName>style.visibility</p:attrName>
                                        </p:attrNameLst>
                                      </p:cBhvr>
                                      <p:to>
                                        <p:strVal val="visible"/>
                                      </p:to>
                                    </p:set>
                                    <p:animEffect transition="in" filter="fade">
                                      <p:cBhvr>
                                        <p:cTn id="55" dur="500"/>
                                        <p:tgtEl>
                                          <p:spTgt spid="144"/>
                                        </p:tgtEl>
                                      </p:cBhvr>
                                    </p:animEffect>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145"/>
                                        </p:tgtEl>
                                        <p:attrNameLst>
                                          <p:attrName>style.visibility</p:attrName>
                                        </p:attrNameLst>
                                      </p:cBhvr>
                                      <p:to>
                                        <p:strVal val="visible"/>
                                      </p:to>
                                    </p:set>
                                    <p:anim calcmode="lin" valueType="num">
                                      <p:cBhvr>
                                        <p:cTn id="59" dur="500" fill="hold"/>
                                        <p:tgtEl>
                                          <p:spTgt spid="145"/>
                                        </p:tgtEl>
                                        <p:attrNameLst>
                                          <p:attrName>ppt_w</p:attrName>
                                        </p:attrNameLst>
                                      </p:cBhvr>
                                      <p:tavLst>
                                        <p:tav tm="0">
                                          <p:val>
                                            <p:fltVal val="0"/>
                                          </p:val>
                                        </p:tav>
                                        <p:tav tm="100000">
                                          <p:val>
                                            <p:strVal val="#ppt_w"/>
                                          </p:val>
                                        </p:tav>
                                      </p:tavLst>
                                    </p:anim>
                                    <p:anim calcmode="lin" valueType="num">
                                      <p:cBhvr>
                                        <p:cTn id="60" dur="500" fill="hold"/>
                                        <p:tgtEl>
                                          <p:spTgt spid="145"/>
                                        </p:tgtEl>
                                        <p:attrNameLst>
                                          <p:attrName>ppt_h</p:attrName>
                                        </p:attrNameLst>
                                      </p:cBhvr>
                                      <p:tavLst>
                                        <p:tav tm="0">
                                          <p:val>
                                            <p:fltVal val="0"/>
                                          </p:val>
                                        </p:tav>
                                        <p:tav tm="100000">
                                          <p:val>
                                            <p:strVal val="#ppt_h"/>
                                          </p:val>
                                        </p:tav>
                                      </p:tavLst>
                                    </p:anim>
                                    <p:animEffect transition="in" filter="fade">
                                      <p:cBhvr>
                                        <p:cTn id="61" dur="500"/>
                                        <p:tgtEl>
                                          <p:spTgt spid="145"/>
                                        </p:tgtEl>
                                      </p:cBhvr>
                                    </p:animEffect>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750" fill="hold"/>
                                        <p:tgtEl>
                                          <p:spTgt spid="4"/>
                                        </p:tgtEl>
                                        <p:attrNameLst>
                                          <p:attrName>ppt_w</p:attrName>
                                        </p:attrNameLst>
                                      </p:cBhvr>
                                      <p:tavLst>
                                        <p:tav tm="0">
                                          <p:val>
                                            <p:fltVal val="0"/>
                                          </p:val>
                                        </p:tav>
                                        <p:tav tm="100000">
                                          <p:val>
                                            <p:strVal val="#ppt_w"/>
                                          </p:val>
                                        </p:tav>
                                      </p:tavLst>
                                    </p:anim>
                                    <p:anim calcmode="lin" valueType="num">
                                      <p:cBhvr>
                                        <p:cTn id="66" dur="750" fill="hold"/>
                                        <p:tgtEl>
                                          <p:spTgt spid="4"/>
                                        </p:tgtEl>
                                        <p:attrNameLst>
                                          <p:attrName>ppt_h</p:attrName>
                                        </p:attrNameLst>
                                      </p:cBhvr>
                                      <p:tavLst>
                                        <p:tav tm="0">
                                          <p:val>
                                            <p:fltVal val="0"/>
                                          </p:val>
                                        </p:tav>
                                        <p:tav tm="100000">
                                          <p:val>
                                            <p:strVal val="#ppt_h"/>
                                          </p:val>
                                        </p:tav>
                                      </p:tavLst>
                                    </p:anim>
                                    <p:animEffect transition="in" filter="fade">
                                      <p:cBhvr>
                                        <p:cTn id="67" dur="750"/>
                                        <p:tgtEl>
                                          <p:spTgt spid="4"/>
                                        </p:tgtEl>
                                      </p:cBhvr>
                                    </p:animEffect>
                                  </p:childTnLst>
                                </p:cTn>
                              </p:par>
                            </p:childTnLst>
                          </p:cTn>
                        </p:par>
                        <p:par>
                          <p:cTn id="68" fill="hold">
                            <p:stCondLst>
                              <p:cond delay="9000"/>
                            </p:stCondLst>
                            <p:childTnLst>
                              <p:par>
                                <p:cTn id="69" presetID="10" presetClass="entr" presetSubtype="0"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fade">
                                      <p:cBhvr>
                                        <p:cTn id="71" dur="500"/>
                                        <p:tgtEl>
                                          <p:spTgt spid="87"/>
                                        </p:tgtEl>
                                      </p:cBhvr>
                                    </p:animEffect>
                                  </p:childTnLst>
                                </p:cTn>
                              </p:par>
                            </p:childTnLst>
                          </p:cTn>
                        </p:par>
                        <p:par>
                          <p:cTn id="72" fill="hold">
                            <p:stCondLst>
                              <p:cond delay="9500"/>
                            </p:stCondLst>
                            <p:childTnLst>
                              <p:par>
                                <p:cTn id="73" presetID="10" presetClass="entr" presetSubtype="0"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childTnLst>
                          </p:cTn>
                        </p:par>
                        <p:par>
                          <p:cTn id="76" fill="hold">
                            <p:stCondLst>
                              <p:cond delay="10000"/>
                            </p:stCondLst>
                            <p:childTnLst>
                              <p:par>
                                <p:cTn id="77" presetID="53" presetClass="entr" presetSubtype="16" fill="hold" grpId="0" nodeType="afterEffect">
                                  <p:stCondLst>
                                    <p:cond delay="0"/>
                                  </p:stCondLst>
                                  <p:childTnLst>
                                    <p:set>
                                      <p:cBhvr>
                                        <p:cTn id="78" dur="1" fill="hold">
                                          <p:stCondLst>
                                            <p:cond delay="0"/>
                                          </p:stCondLst>
                                        </p:cTn>
                                        <p:tgtEl>
                                          <p:spTgt spid="91"/>
                                        </p:tgtEl>
                                        <p:attrNameLst>
                                          <p:attrName>style.visibility</p:attrName>
                                        </p:attrNameLst>
                                      </p:cBhvr>
                                      <p:to>
                                        <p:strVal val="visible"/>
                                      </p:to>
                                    </p:set>
                                    <p:anim calcmode="lin" valueType="num">
                                      <p:cBhvr>
                                        <p:cTn id="79" dur="500" fill="hold"/>
                                        <p:tgtEl>
                                          <p:spTgt spid="91"/>
                                        </p:tgtEl>
                                        <p:attrNameLst>
                                          <p:attrName>ppt_w</p:attrName>
                                        </p:attrNameLst>
                                      </p:cBhvr>
                                      <p:tavLst>
                                        <p:tav tm="0">
                                          <p:val>
                                            <p:fltVal val="0"/>
                                          </p:val>
                                        </p:tav>
                                        <p:tav tm="100000">
                                          <p:val>
                                            <p:strVal val="#ppt_w"/>
                                          </p:val>
                                        </p:tav>
                                      </p:tavLst>
                                    </p:anim>
                                    <p:anim calcmode="lin" valueType="num">
                                      <p:cBhvr>
                                        <p:cTn id="80" dur="500" fill="hold"/>
                                        <p:tgtEl>
                                          <p:spTgt spid="91"/>
                                        </p:tgtEl>
                                        <p:attrNameLst>
                                          <p:attrName>ppt_h</p:attrName>
                                        </p:attrNameLst>
                                      </p:cBhvr>
                                      <p:tavLst>
                                        <p:tav tm="0">
                                          <p:val>
                                            <p:fltVal val="0"/>
                                          </p:val>
                                        </p:tav>
                                        <p:tav tm="100000">
                                          <p:val>
                                            <p:strVal val="#ppt_h"/>
                                          </p:val>
                                        </p:tav>
                                      </p:tavLst>
                                    </p:anim>
                                    <p:animEffect transition="in" filter="fade">
                                      <p:cBhvr>
                                        <p:cTn id="81" dur="500"/>
                                        <p:tgtEl>
                                          <p:spTgt spid="91"/>
                                        </p:tgtEl>
                                      </p:cBhvr>
                                    </p:animEffect>
                                  </p:childTnLst>
                                </p:cTn>
                              </p:par>
                            </p:childTnLst>
                          </p:cTn>
                        </p:par>
                        <p:par>
                          <p:cTn id="82" fill="hold">
                            <p:stCondLst>
                              <p:cond delay="10500"/>
                            </p:stCondLst>
                            <p:childTnLst>
                              <p:par>
                                <p:cTn id="83" presetID="53" presetClass="entr" presetSubtype="1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p:cTn id="85" dur="750" fill="hold"/>
                                        <p:tgtEl>
                                          <p:spTgt spid="3"/>
                                        </p:tgtEl>
                                        <p:attrNameLst>
                                          <p:attrName>ppt_w</p:attrName>
                                        </p:attrNameLst>
                                      </p:cBhvr>
                                      <p:tavLst>
                                        <p:tav tm="0">
                                          <p:val>
                                            <p:fltVal val="0"/>
                                          </p:val>
                                        </p:tav>
                                        <p:tav tm="100000">
                                          <p:val>
                                            <p:strVal val="#ppt_w"/>
                                          </p:val>
                                        </p:tav>
                                      </p:tavLst>
                                    </p:anim>
                                    <p:anim calcmode="lin" valueType="num">
                                      <p:cBhvr>
                                        <p:cTn id="86" dur="750" fill="hold"/>
                                        <p:tgtEl>
                                          <p:spTgt spid="3"/>
                                        </p:tgtEl>
                                        <p:attrNameLst>
                                          <p:attrName>ppt_h</p:attrName>
                                        </p:attrNameLst>
                                      </p:cBhvr>
                                      <p:tavLst>
                                        <p:tav tm="0">
                                          <p:val>
                                            <p:fltVal val="0"/>
                                          </p:val>
                                        </p:tav>
                                        <p:tav tm="100000">
                                          <p:val>
                                            <p:strVal val="#ppt_h"/>
                                          </p:val>
                                        </p:tav>
                                      </p:tavLst>
                                    </p:anim>
                                    <p:animEffect transition="in" filter="fade">
                                      <p:cBhvr>
                                        <p:cTn id="87" dur="750"/>
                                        <p:tgtEl>
                                          <p:spTgt spid="3"/>
                                        </p:tgtEl>
                                      </p:cBhvr>
                                    </p:animEffect>
                                  </p:childTnLst>
                                </p:cTn>
                              </p:par>
                            </p:childTnLst>
                          </p:cTn>
                        </p:par>
                        <p:par>
                          <p:cTn id="88" fill="hold">
                            <p:stCondLst>
                              <p:cond delay="11500"/>
                            </p:stCondLst>
                            <p:childTnLst>
                              <p:par>
                                <p:cTn id="89" presetID="10" presetClass="entr" presetSubtype="0" fill="hold" grpId="0"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fade">
                                      <p:cBhvr>
                                        <p:cTn id="91" dur="500"/>
                                        <p:tgtEl>
                                          <p:spTgt spid="89"/>
                                        </p:tgtEl>
                                      </p:cBhvr>
                                    </p:animEffect>
                                  </p:childTnLst>
                                </p:cTn>
                              </p:par>
                            </p:childTnLst>
                          </p:cTn>
                        </p:par>
                        <p:par>
                          <p:cTn id="92" fill="hold">
                            <p:stCondLst>
                              <p:cond delay="12000"/>
                            </p:stCondLst>
                            <p:childTnLst>
                              <p:par>
                                <p:cTn id="93" presetID="10" presetClass="entr" presetSubtype="0" fill="hold" grpId="0" nodeType="afterEffect">
                                  <p:stCondLst>
                                    <p:cond delay="0"/>
                                  </p:stCondLst>
                                  <p:childTnLst>
                                    <p:set>
                                      <p:cBhvr>
                                        <p:cTn id="94" dur="1" fill="hold">
                                          <p:stCondLst>
                                            <p:cond delay="0"/>
                                          </p:stCondLst>
                                        </p:cTn>
                                        <p:tgtEl>
                                          <p:spTgt spid="142"/>
                                        </p:tgtEl>
                                        <p:attrNameLst>
                                          <p:attrName>style.visibility</p:attrName>
                                        </p:attrNameLst>
                                      </p:cBhvr>
                                      <p:to>
                                        <p:strVal val="visible"/>
                                      </p:to>
                                    </p:set>
                                    <p:animEffect transition="in" filter="fade">
                                      <p:cBhvr>
                                        <p:cTn id="95" dur="500"/>
                                        <p:tgtEl>
                                          <p:spTgt spid="142"/>
                                        </p:tgtEl>
                                      </p:cBhvr>
                                    </p:animEffect>
                                  </p:childTnLst>
                                </p:cTn>
                              </p:par>
                            </p:childTnLst>
                          </p:cTn>
                        </p:par>
                        <p:par>
                          <p:cTn id="96" fill="hold">
                            <p:stCondLst>
                              <p:cond delay="12500"/>
                            </p:stCondLst>
                            <p:childTnLst>
                              <p:par>
                                <p:cTn id="97" presetID="53" presetClass="entr" presetSubtype="16" fill="hold" grpId="0" nodeType="afterEffect">
                                  <p:stCondLst>
                                    <p:cond delay="0"/>
                                  </p:stCondLst>
                                  <p:childTnLst>
                                    <p:set>
                                      <p:cBhvr>
                                        <p:cTn id="98" dur="1" fill="hold">
                                          <p:stCondLst>
                                            <p:cond delay="0"/>
                                          </p:stCondLst>
                                        </p:cTn>
                                        <p:tgtEl>
                                          <p:spTgt spid="143"/>
                                        </p:tgtEl>
                                        <p:attrNameLst>
                                          <p:attrName>style.visibility</p:attrName>
                                        </p:attrNameLst>
                                      </p:cBhvr>
                                      <p:to>
                                        <p:strVal val="visible"/>
                                      </p:to>
                                    </p:set>
                                    <p:anim calcmode="lin" valueType="num">
                                      <p:cBhvr>
                                        <p:cTn id="99" dur="500" fill="hold"/>
                                        <p:tgtEl>
                                          <p:spTgt spid="143"/>
                                        </p:tgtEl>
                                        <p:attrNameLst>
                                          <p:attrName>ppt_w</p:attrName>
                                        </p:attrNameLst>
                                      </p:cBhvr>
                                      <p:tavLst>
                                        <p:tav tm="0">
                                          <p:val>
                                            <p:fltVal val="0"/>
                                          </p:val>
                                        </p:tav>
                                        <p:tav tm="100000">
                                          <p:val>
                                            <p:strVal val="#ppt_w"/>
                                          </p:val>
                                        </p:tav>
                                      </p:tavLst>
                                    </p:anim>
                                    <p:anim calcmode="lin" valueType="num">
                                      <p:cBhvr>
                                        <p:cTn id="100" dur="500" fill="hold"/>
                                        <p:tgtEl>
                                          <p:spTgt spid="143"/>
                                        </p:tgtEl>
                                        <p:attrNameLst>
                                          <p:attrName>ppt_h</p:attrName>
                                        </p:attrNameLst>
                                      </p:cBhvr>
                                      <p:tavLst>
                                        <p:tav tm="0">
                                          <p:val>
                                            <p:fltVal val="0"/>
                                          </p:val>
                                        </p:tav>
                                        <p:tav tm="100000">
                                          <p:val>
                                            <p:strVal val="#ppt_h"/>
                                          </p:val>
                                        </p:tav>
                                      </p:tavLst>
                                    </p:anim>
                                    <p:animEffect transition="in" filter="fade">
                                      <p:cBhvr>
                                        <p:cTn id="101"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5" grpId="0"/>
      <p:bldP spid="86" grpId="0"/>
      <p:bldP spid="87" grpId="0"/>
      <p:bldP spid="89" grpId="0"/>
      <p:bldP spid="91" grpId="0"/>
      <p:bldP spid="96" grpId="0"/>
      <p:bldP spid="97" grpId="0"/>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
          <p:cNvSpPr>
            <a:spLocks noEditPoints="1"/>
          </p:cNvSpPr>
          <p:nvPr/>
        </p:nvSpPr>
        <p:spPr bwMode="auto">
          <a:xfrm>
            <a:off x="406500" y="4911908"/>
            <a:ext cx="484348" cy="486495"/>
          </a:xfrm>
          <a:custGeom>
            <a:avLst/>
            <a:gdLst>
              <a:gd name="T0" fmla="*/ 191 w 238"/>
              <a:gd name="T1" fmla="*/ 177 h 237"/>
              <a:gd name="T2" fmla="*/ 216 w 238"/>
              <a:gd name="T3" fmla="*/ 108 h 237"/>
              <a:gd name="T4" fmla="*/ 208 w 238"/>
              <a:gd name="T5" fmla="*/ 66 h 237"/>
              <a:gd name="T6" fmla="*/ 184 w 238"/>
              <a:gd name="T7" fmla="*/ 32 h 237"/>
              <a:gd name="T8" fmla="*/ 149 w 238"/>
              <a:gd name="T9" fmla="*/ 8 h 237"/>
              <a:gd name="T10" fmla="*/ 32 w 238"/>
              <a:gd name="T11" fmla="*/ 32 h 237"/>
              <a:gd name="T12" fmla="*/ 0 w 238"/>
              <a:gd name="T13" fmla="*/ 108 h 237"/>
              <a:gd name="T14" fmla="*/ 9 w 238"/>
              <a:gd name="T15" fmla="*/ 149 h 237"/>
              <a:gd name="T16" fmla="*/ 32 w 238"/>
              <a:gd name="T17" fmla="*/ 184 h 237"/>
              <a:gd name="T18" fmla="*/ 108 w 238"/>
              <a:gd name="T19" fmla="*/ 215 h 237"/>
              <a:gd name="T20" fmla="*/ 177 w 238"/>
              <a:gd name="T21" fmla="*/ 191 h 237"/>
              <a:gd name="T22" fmla="*/ 234 w 238"/>
              <a:gd name="T23" fmla="*/ 233 h 237"/>
              <a:gd name="T24" fmla="*/ 170 w 238"/>
              <a:gd name="T25" fmla="*/ 170 h 237"/>
              <a:gd name="T26" fmla="*/ 170 w 238"/>
              <a:gd name="T27" fmla="*/ 170 h 237"/>
              <a:gd name="T28" fmla="*/ 142 w 238"/>
              <a:gd name="T29" fmla="*/ 189 h 237"/>
              <a:gd name="T30" fmla="*/ 74 w 238"/>
              <a:gd name="T31" fmla="*/ 189 h 237"/>
              <a:gd name="T32" fmla="*/ 46 w 238"/>
              <a:gd name="T33" fmla="*/ 170 h 237"/>
              <a:gd name="T34" fmla="*/ 27 w 238"/>
              <a:gd name="T35" fmla="*/ 141 h 237"/>
              <a:gd name="T36" fmla="*/ 27 w 238"/>
              <a:gd name="T37" fmla="*/ 74 h 237"/>
              <a:gd name="T38" fmla="*/ 108 w 238"/>
              <a:gd name="T39" fmla="*/ 20 h 237"/>
              <a:gd name="T40" fmla="*/ 142 w 238"/>
              <a:gd name="T41" fmla="*/ 26 h 237"/>
              <a:gd name="T42" fmla="*/ 171 w 238"/>
              <a:gd name="T43" fmla="*/ 46 h 237"/>
              <a:gd name="T44" fmla="*/ 190 w 238"/>
              <a:gd name="T45" fmla="*/ 74 h 237"/>
              <a:gd name="T46" fmla="*/ 189 w 238"/>
              <a:gd name="T47" fmla="*/ 141 h 237"/>
              <a:gd name="T48" fmla="*/ 81 w 238"/>
              <a:gd name="T49" fmla="*/ 44 h 237"/>
              <a:gd name="T50" fmla="*/ 69 w 238"/>
              <a:gd name="T51" fmla="*/ 50 h 237"/>
              <a:gd name="T52" fmla="*/ 59 w 238"/>
              <a:gd name="T53" fmla="*/ 58 h 237"/>
              <a:gd name="T54" fmla="*/ 50 w 238"/>
              <a:gd name="T55" fmla="*/ 69 h 237"/>
              <a:gd name="T56" fmla="*/ 44 w 238"/>
              <a:gd name="T57" fmla="*/ 81 h 237"/>
              <a:gd name="T58" fmla="*/ 55 w 238"/>
              <a:gd name="T59" fmla="*/ 85 h 237"/>
              <a:gd name="T60" fmla="*/ 67 w 238"/>
              <a:gd name="T61" fmla="*/ 67 h 237"/>
              <a:gd name="T62" fmla="*/ 86 w 238"/>
              <a:gd name="T63" fmla="*/ 54 h 237"/>
              <a:gd name="T64" fmla="*/ 81 w 238"/>
              <a:gd name="T65" fmla="*/ 44 h 237"/>
              <a:gd name="T66" fmla="*/ 172 w 238"/>
              <a:gd name="T67" fmla="*/ 102 h 237"/>
              <a:gd name="T68" fmla="*/ 162 w 238"/>
              <a:gd name="T69" fmla="*/ 130 h 237"/>
              <a:gd name="T70" fmla="*/ 149 w 238"/>
              <a:gd name="T71" fmla="*/ 149 h 237"/>
              <a:gd name="T72" fmla="*/ 108 w 238"/>
              <a:gd name="T73" fmla="*/ 166 h 237"/>
              <a:gd name="T74" fmla="*/ 108 w 238"/>
              <a:gd name="T75" fmla="*/ 177 h 237"/>
              <a:gd name="T76" fmla="*/ 157 w 238"/>
              <a:gd name="T77" fmla="*/ 157 h 237"/>
              <a:gd name="T78" fmla="*/ 172 w 238"/>
              <a:gd name="T79" fmla="*/ 134 h 237"/>
              <a:gd name="T80" fmla="*/ 172 w 238"/>
              <a:gd name="T81" fmla="*/ 1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237">
                <a:moveTo>
                  <a:pt x="234" y="219"/>
                </a:moveTo>
                <a:cubicBezTo>
                  <a:pt x="191" y="177"/>
                  <a:pt x="191" y="177"/>
                  <a:pt x="191" y="177"/>
                </a:cubicBezTo>
                <a:cubicBezTo>
                  <a:pt x="198" y="168"/>
                  <a:pt x="203" y="159"/>
                  <a:pt x="208" y="149"/>
                </a:cubicBezTo>
                <a:cubicBezTo>
                  <a:pt x="213" y="136"/>
                  <a:pt x="216" y="122"/>
                  <a:pt x="216" y="108"/>
                </a:cubicBezTo>
                <a:cubicBezTo>
                  <a:pt x="216" y="93"/>
                  <a:pt x="213" y="80"/>
                  <a:pt x="208" y="67"/>
                </a:cubicBezTo>
                <a:cubicBezTo>
                  <a:pt x="208" y="66"/>
                  <a:pt x="208" y="66"/>
                  <a:pt x="208" y="66"/>
                </a:cubicBezTo>
                <a:cubicBezTo>
                  <a:pt x="202" y="53"/>
                  <a:pt x="194" y="42"/>
                  <a:pt x="185" y="32"/>
                </a:cubicBezTo>
                <a:cubicBezTo>
                  <a:pt x="184" y="32"/>
                  <a:pt x="184" y="32"/>
                  <a:pt x="184" y="32"/>
                </a:cubicBezTo>
                <a:cubicBezTo>
                  <a:pt x="174" y="22"/>
                  <a:pt x="162" y="14"/>
                  <a:pt x="149" y="8"/>
                </a:cubicBezTo>
                <a:cubicBezTo>
                  <a:pt x="149" y="8"/>
                  <a:pt x="149" y="8"/>
                  <a:pt x="149" y="8"/>
                </a:cubicBezTo>
                <a:cubicBezTo>
                  <a:pt x="137" y="3"/>
                  <a:pt x="123" y="0"/>
                  <a:pt x="108" y="0"/>
                </a:cubicBezTo>
                <a:cubicBezTo>
                  <a:pt x="78" y="0"/>
                  <a:pt x="51" y="12"/>
                  <a:pt x="32" y="32"/>
                </a:cubicBezTo>
                <a:cubicBezTo>
                  <a:pt x="22" y="41"/>
                  <a:pt x="14" y="53"/>
                  <a:pt x="9" y="67"/>
                </a:cubicBezTo>
                <a:cubicBezTo>
                  <a:pt x="3" y="79"/>
                  <a:pt x="0" y="93"/>
                  <a:pt x="0" y="108"/>
                </a:cubicBezTo>
                <a:cubicBezTo>
                  <a:pt x="0" y="122"/>
                  <a:pt x="3" y="136"/>
                  <a:pt x="8" y="148"/>
                </a:cubicBezTo>
                <a:cubicBezTo>
                  <a:pt x="9" y="149"/>
                  <a:pt x="9" y="149"/>
                  <a:pt x="9" y="149"/>
                </a:cubicBezTo>
                <a:cubicBezTo>
                  <a:pt x="14" y="162"/>
                  <a:pt x="22" y="174"/>
                  <a:pt x="32" y="184"/>
                </a:cubicBezTo>
                <a:cubicBezTo>
                  <a:pt x="32" y="184"/>
                  <a:pt x="32" y="184"/>
                  <a:pt x="32" y="184"/>
                </a:cubicBezTo>
                <a:cubicBezTo>
                  <a:pt x="42" y="194"/>
                  <a:pt x="54" y="202"/>
                  <a:pt x="67" y="207"/>
                </a:cubicBezTo>
                <a:cubicBezTo>
                  <a:pt x="80" y="212"/>
                  <a:pt x="94" y="215"/>
                  <a:pt x="108" y="215"/>
                </a:cubicBezTo>
                <a:cubicBezTo>
                  <a:pt x="123" y="215"/>
                  <a:pt x="137" y="212"/>
                  <a:pt x="149" y="207"/>
                </a:cubicBezTo>
                <a:cubicBezTo>
                  <a:pt x="159" y="203"/>
                  <a:pt x="169" y="197"/>
                  <a:pt x="177" y="191"/>
                </a:cubicBezTo>
                <a:cubicBezTo>
                  <a:pt x="220" y="233"/>
                  <a:pt x="220" y="233"/>
                  <a:pt x="220" y="233"/>
                </a:cubicBezTo>
                <a:cubicBezTo>
                  <a:pt x="224" y="237"/>
                  <a:pt x="230" y="237"/>
                  <a:pt x="234" y="233"/>
                </a:cubicBezTo>
                <a:cubicBezTo>
                  <a:pt x="238" y="229"/>
                  <a:pt x="238" y="223"/>
                  <a:pt x="234" y="219"/>
                </a:cubicBezTo>
                <a:close/>
                <a:moveTo>
                  <a:pt x="170" y="170"/>
                </a:moveTo>
                <a:cubicBezTo>
                  <a:pt x="170" y="170"/>
                  <a:pt x="170" y="170"/>
                  <a:pt x="170" y="170"/>
                </a:cubicBezTo>
                <a:cubicBezTo>
                  <a:pt x="170" y="170"/>
                  <a:pt x="170" y="170"/>
                  <a:pt x="170" y="170"/>
                </a:cubicBezTo>
                <a:cubicBezTo>
                  <a:pt x="170" y="170"/>
                  <a:pt x="170" y="170"/>
                  <a:pt x="170" y="170"/>
                </a:cubicBezTo>
                <a:cubicBezTo>
                  <a:pt x="162" y="178"/>
                  <a:pt x="152" y="185"/>
                  <a:pt x="142" y="189"/>
                </a:cubicBezTo>
                <a:cubicBezTo>
                  <a:pt x="131" y="193"/>
                  <a:pt x="120" y="196"/>
                  <a:pt x="108" y="196"/>
                </a:cubicBezTo>
                <a:cubicBezTo>
                  <a:pt x="96" y="196"/>
                  <a:pt x="85" y="193"/>
                  <a:pt x="74" y="189"/>
                </a:cubicBezTo>
                <a:cubicBezTo>
                  <a:pt x="64" y="185"/>
                  <a:pt x="54" y="178"/>
                  <a:pt x="46" y="170"/>
                </a:cubicBezTo>
                <a:cubicBezTo>
                  <a:pt x="46" y="170"/>
                  <a:pt x="46" y="170"/>
                  <a:pt x="46" y="170"/>
                </a:cubicBezTo>
                <a:cubicBezTo>
                  <a:pt x="38" y="162"/>
                  <a:pt x="31" y="152"/>
                  <a:pt x="27" y="141"/>
                </a:cubicBezTo>
                <a:cubicBezTo>
                  <a:pt x="27" y="141"/>
                  <a:pt x="27" y="141"/>
                  <a:pt x="27" y="141"/>
                </a:cubicBezTo>
                <a:cubicBezTo>
                  <a:pt x="22" y="131"/>
                  <a:pt x="20" y="120"/>
                  <a:pt x="20" y="108"/>
                </a:cubicBezTo>
                <a:cubicBezTo>
                  <a:pt x="20" y="96"/>
                  <a:pt x="23" y="84"/>
                  <a:pt x="27" y="74"/>
                </a:cubicBezTo>
                <a:cubicBezTo>
                  <a:pt x="31" y="63"/>
                  <a:pt x="38" y="54"/>
                  <a:pt x="46" y="45"/>
                </a:cubicBezTo>
                <a:cubicBezTo>
                  <a:pt x="62" y="30"/>
                  <a:pt x="84" y="20"/>
                  <a:pt x="108" y="20"/>
                </a:cubicBezTo>
                <a:cubicBezTo>
                  <a:pt x="120" y="20"/>
                  <a:pt x="131" y="22"/>
                  <a:pt x="142" y="26"/>
                </a:cubicBezTo>
                <a:cubicBezTo>
                  <a:pt x="142" y="26"/>
                  <a:pt x="142" y="26"/>
                  <a:pt x="142" y="26"/>
                </a:cubicBezTo>
                <a:cubicBezTo>
                  <a:pt x="152" y="31"/>
                  <a:pt x="162" y="37"/>
                  <a:pt x="170" y="45"/>
                </a:cubicBezTo>
                <a:cubicBezTo>
                  <a:pt x="171" y="46"/>
                  <a:pt x="171" y="46"/>
                  <a:pt x="171" y="46"/>
                </a:cubicBezTo>
                <a:cubicBezTo>
                  <a:pt x="179" y="54"/>
                  <a:pt x="185" y="63"/>
                  <a:pt x="189" y="74"/>
                </a:cubicBezTo>
                <a:cubicBezTo>
                  <a:pt x="190" y="74"/>
                  <a:pt x="190" y="74"/>
                  <a:pt x="190" y="74"/>
                </a:cubicBezTo>
                <a:cubicBezTo>
                  <a:pt x="194" y="85"/>
                  <a:pt x="196" y="96"/>
                  <a:pt x="196" y="108"/>
                </a:cubicBezTo>
                <a:cubicBezTo>
                  <a:pt x="196" y="120"/>
                  <a:pt x="194" y="131"/>
                  <a:pt x="189" y="141"/>
                </a:cubicBezTo>
                <a:cubicBezTo>
                  <a:pt x="185" y="152"/>
                  <a:pt x="178" y="162"/>
                  <a:pt x="170" y="170"/>
                </a:cubicBezTo>
                <a:close/>
                <a:moveTo>
                  <a:pt x="81" y="44"/>
                </a:moveTo>
                <a:cubicBezTo>
                  <a:pt x="81" y="44"/>
                  <a:pt x="81" y="44"/>
                  <a:pt x="81" y="44"/>
                </a:cubicBezTo>
                <a:cubicBezTo>
                  <a:pt x="77" y="45"/>
                  <a:pt x="73" y="47"/>
                  <a:pt x="69" y="50"/>
                </a:cubicBezTo>
                <a:cubicBezTo>
                  <a:pt x="65" y="52"/>
                  <a:pt x="62" y="55"/>
                  <a:pt x="59" y="58"/>
                </a:cubicBezTo>
                <a:cubicBezTo>
                  <a:pt x="59" y="58"/>
                  <a:pt x="59" y="58"/>
                  <a:pt x="59" y="58"/>
                </a:cubicBezTo>
                <a:cubicBezTo>
                  <a:pt x="59" y="58"/>
                  <a:pt x="59" y="58"/>
                  <a:pt x="59" y="58"/>
                </a:cubicBezTo>
                <a:cubicBezTo>
                  <a:pt x="56" y="62"/>
                  <a:pt x="53" y="65"/>
                  <a:pt x="50" y="69"/>
                </a:cubicBezTo>
                <a:cubicBezTo>
                  <a:pt x="50" y="69"/>
                  <a:pt x="50" y="69"/>
                  <a:pt x="50" y="69"/>
                </a:cubicBezTo>
                <a:cubicBezTo>
                  <a:pt x="48" y="73"/>
                  <a:pt x="46" y="76"/>
                  <a:pt x="44" y="81"/>
                </a:cubicBezTo>
                <a:cubicBezTo>
                  <a:pt x="43" y="84"/>
                  <a:pt x="44" y="87"/>
                  <a:pt x="47" y="88"/>
                </a:cubicBezTo>
                <a:cubicBezTo>
                  <a:pt x="50" y="90"/>
                  <a:pt x="54" y="88"/>
                  <a:pt x="55" y="85"/>
                </a:cubicBezTo>
                <a:cubicBezTo>
                  <a:pt x="56" y="82"/>
                  <a:pt x="58" y="78"/>
                  <a:pt x="60" y="75"/>
                </a:cubicBezTo>
                <a:cubicBezTo>
                  <a:pt x="62" y="72"/>
                  <a:pt x="65" y="69"/>
                  <a:pt x="67" y="67"/>
                </a:cubicBezTo>
                <a:cubicBezTo>
                  <a:pt x="70" y="64"/>
                  <a:pt x="73" y="62"/>
                  <a:pt x="76" y="60"/>
                </a:cubicBezTo>
                <a:cubicBezTo>
                  <a:pt x="79" y="58"/>
                  <a:pt x="82" y="56"/>
                  <a:pt x="86" y="54"/>
                </a:cubicBezTo>
                <a:cubicBezTo>
                  <a:pt x="89" y="53"/>
                  <a:pt x="90" y="50"/>
                  <a:pt x="89" y="47"/>
                </a:cubicBezTo>
                <a:cubicBezTo>
                  <a:pt x="87" y="44"/>
                  <a:pt x="84" y="42"/>
                  <a:pt x="81" y="44"/>
                </a:cubicBezTo>
                <a:close/>
                <a:moveTo>
                  <a:pt x="172" y="102"/>
                </a:moveTo>
                <a:cubicBezTo>
                  <a:pt x="172" y="102"/>
                  <a:pt x="172" y="102"/>
                  <a:pt x="172" y="102"/>
                </a:cubicBezTo>
                <a:cubicBezTo>
                  <a:pt x="169" y="102"/>
                  <a:pt x="166" y="104"/>
                  <a:pt x="166" y="108"/>
                </a:cubicBezTo>
                <a:cubicBezTo>
                  <a:pt x="166" y="115"/>
                  <a:pt x="165" y="123"/>
                  <a:pt x="162" y="130"/>
                </a:cubicBezTo>
                <a:cubicBezTo>
                  <a:pt x="161" y="130"/>
                  <a:pt x="161" y="130"/>
                  <a:pt x="161" y="130"/>
                </a:cubicBezTo>
                <a:cubicBezTo>
                  <a:pt x="159" y="137"/>
                  <a:pt x="155" y="143"/>
                  <a:pt x="149" y="149"/>
                </a:cubicBezTo>
                <a:cubicBezTo>
                  <a:pt x="143" y="154"/>
                  <a:pt x="137" y="158"/>
                  <a:pt x="130" y="161"/>
                </a:cubicBezTo>
                <a:cubicBezTo>
                  <a:pt x="123" y="164"/>
                  <a:pt x="116" y="166"/>
                  <a:pt x="108" y="166"/>
                </a:cubicBezTo>
                <a:cubicBezTo>
                  <a:pt x="105" y="166"/>
                  <a:pt x="102" y="168"/>
                  <a:pt x="102" y="171"/>
                </a:cubicBezTo>
                <a:cubicBezTo>
                  <a:pt x="102" y="175"/>
                  <a:pt x="105" y="177"/>
                  <a:pt x="108" y="177"/>
                </a:cubicBezTo>
                <a:cubicBezTo>
                  <a:pt x="117" y="177"/>
                  <a:pt x="126" y="176"/>
                  <a:pt x="135" y="172"/>
                </a:cubicBezTo>
                <a:cubicBezTo>
                  <a:pt x="143" y="169"/>
                  <a:pt x="151" y="164"/>
                  <a:pt x="157" y="157"/>
                </a:cubicBezTo>
                <a:cubicBezTo>
                  <a:pt x="164" y="150"/>
                  <a:pt x="169" y="143"/>
                  <a:pt x="172" y="135"/>
                </a:cubicBezTo>
                <a:cubicBezTo>
                  <a:pt x="172" y="134"/>
                  <a:pt x="172" y="134"/>
                  <a:pt x="172" y="134"/>
                </a:cubicBezTo>
                <a:cubicBezTo>
                  <a:pt x="176" y="126"/>
                  <a:pt x="178" y="117"/>
                  <a:pt x="178" y="108"/>
                </a:cubicBezTo>
                <a:cubicBezTo>
                  <a:pt x="178" y="104"/>
                  <a:pt x="175" y="102"/>
                  <a:pt x="172" y="102"/>
                </a:cubicBezTo>
                <a:close/>
              </a:path>
            </a:pathLst>
          </a:custGeom>
          <a:solidFill>
            <a:srgbClr val="843C0C"/>
          </a:solidFill>
          <a:ln>
            <a:noFill/>
          </a:ln>
        </p:spPr>
        <p:txBody>
          <a:bodyPr vert="horz" wrap="square" lIns="91440" tIns="45720" rIns="91440" bIns="45720" numCol="1" anchor="t" anchorCtr="0" compatLnSpc="1"/>
          <a:lstStyle/>
          <a:p>
            <a:endParaRPr lang="zh-CN" altLang="en-US"/>
          </a:p>
        </p:txBody>
      </p:sp>
      <p:sp>
        <p:nvSpPr>
          <p:cNvPr id="25" name="Freeform 6"/>
          <p:cNvSpPr>
            <a:spLocks noEditPoints="1"/>
          </p:cNvSpPr>
          <p:nvPr/>
        </p:nvSpPr>
        <p:spPr bwMode="auto">
          <a:xfrm>
            <a:off x="387169" y="1913301"/>
            <a:ext cx="523010" cy="529453"/>
          </a:xfrm>
          <a:custGeom>
            <a:avLst/>
            <a:gdLst>
              <a:gd name="T0" fmla="*/ 128 w 257"/>
              <a:gd name="T1" fmla="*/ 0 h 258"/>
              <a:gd name="T2" fmla="*/ 219 w 257"/>
              <a:gd name="T3" fmla="*/ 38 h 258"/>
              <a:gd name="T4" fmla="*/ 219 w 257"/>
              <a:gd name="T5" fmla="*/ 38 h 258"/>
              <a:gd name="T6" fmla="*/ 257 w 257"/>
              <a:gd name="T7" fmla="*/ 129 h 258"/>
              <a:gd name="T8" fmla="*/ 219 w 257"/>
              <a:gd name="T9" fmla="*/ 220 h 258"/>
              <a:gd name="T10" fmla="*/ 219 w 257"/>
              <a:gd name="T11" fmla="*/ 220 h 258"/>
              <a:gd name="T12" fmla="*/ 219 w 257"/>
              <a:gd name="T13" fmla="*/ 220 h 258"/>
              <a:gd name="T14" fmla="*/ 128 w 257"/>
              <a:gd name="T15" fmla="*/ 258 h 258"/>
              <a:gd name="T16" fmla="*/ 38 w 257"/>
              <a:gd name="T17" fmla="*/ 220 h 258"/>
              <a:gd name="T18" fmla="*/ 38 w 257"/>
              <a:gd name="T19" fmla="*/ 220 h 258"/>
              <a:gd name="T20" fmla="*/ 38 w 257"/>
              <a:gd name="T21" fmla="*/ 220 h 258"/>
              <a:gd name="T22" fmla="*/ 38 w 257"/>
              <a:gd name="T23" fmla="*/ 220 h 258"/>
              <a:gd name="T24" fmla="*/ 0 w 257"/>
              <a:gd name="T25" fmla="*/ 129 h 258"/>
              <a:gd name="T26" fmla="*/ 38 w 257"/>
              <a:gd name="T27" fmla="*/ 38 h 258"/>
              <a:gd name="T28" fmla="*/ 38 w 257"/>
              <a:gd name="T29" fmla="*/ 38 h 258"/>
              <a:gd name="T30" fmla="*/ 38 w 257"/>
              <a:gd name="T31" fmla="*/ 38 h 258"/>
              <a:gd name="T32" fmla="*/ 38 w 257"/>
              <a:gd name="T33" fmla="*/ 38 h 258"/>
              <a:gd name="T34" fmla="*/ 128 w 257"/>
              <a:gd name="T35" fmla="*/ 0 h 258"/>
              <a:gd name="T36" fmla="*/ 135 w 257"/>
              <a:gd name="T37" fmla="*/ 126 h 258"/>
              <a:gd name="T38" fmla="*/ 135 w 257"/>
              <a:gd name="T39" fmla="*/ 126 h 258"/>
              <a:gd name="T40" fmla="*/ 226 w 257"/>
              <a:gd name="T41" fmla="*/ 178 h 258"/>
              <a:gd name="T42" fmla="*/ 237 w 257"/>
              <a:gd name="T43" fmla="*/ 129 h 258"/>
              <a:gd name="T44" fmla="*/ 205 w 257"/>
              <a:gd name="T45" fmla="*/ 52 h 258"/>
              <a:gd name="T46" fmla="*/ 205 w 257"/>
              <a:gd name="T47" fmla="*/ 52 h 258"/>
              <a:gd name="T48" fmla="*/ 135 w 257"/>
              <a:gd name="T49" fmla="*/ 20 h 258"/>
              <a:gd name="T50" fmla="*/ 135 w 257"/>
              <a:gd name="T51" fmla="*/ 126 h 258"/>
              <a:gd name="T52" fmla="*/ 220 w 257"/>
              <a:gd name="T53" fmla="*/ 189 h 258"/>
              <a:gd name="T54" fmla="*/ 220 w 257"/>
              <a:gd name="T55" fmla="*/ 189 h 258"/>
              <a:gd name="T56" fmla="*/ 126 w 257"/>
              <a:gd name="T57" fmla="*/ 134 h 258"/>
              <a:gd name="T58" fmla="*/ 123 w 257"/>
              <a:gd name="T59" fmla="*/ 129 h 258"/>
              <a:gd name="T60" fmla="*/ 123 w 257"/>
              <a:gd name="T61" fmla="*/ 20 h 258"/>
              <a:gd name="T62" fmla="*/ 52 w 257"/>
              <a:gd name="T63" fmla="*/ 52 h 258"/>
              <a:gd name="T64" fmla="*/ 52 w 257"/>
              <a:gd name="T65" fmla="*/ 52 h 258"/>
              <a:gd name="T66" fmla="*/ 20 w 257"/>
              <a:gd name="T67" fmla="*/ 129 h 258"/>
              <a:gd name="T68" fmla="*/ 52 w 257"/>
              <a:gd name="T69" fmla="*/ 206 h 258"/>
              <a:gd name="T70" fmla="*/ 128 w 257"/>
              <a:gd name="T71" fmla="*/ 238 h 258"/>
              <a:gd name="T72" fmla="*/ 205 w 257"/>
              <a:gd name="T73" fmla="*/ 206 h 258"/>
              <a:gd name="T74" fmla="*/ 205 w 257"/>
              <a:gd name="T75" fmla="*/ 206 h 258"/>
              <a:gd name="T76" fmla="*/ 220 w 257"/>
              <a:gd name="T77" fmla="*/ 18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7" h="258">
                <a:moveTo>
                  <a:pt x="128" y="0"/>
                </a:moveTo>
                <a:cubicBezTo>
                  <a:pt x="164" y="0"/>
                  <a:pt x="196" y="15"/>
                  <a:pt x="219" y="38"/>
                </a:cubicBezTo>
                <a:cubicBezTo>
                  <a:pt x="219" y="38"/>
                  <a:pt x="219" y="38"/>
                  <a:pt x="219" y="38"/>
                </a:cubicBezTo>
                <a:cubicBezTo>
                  <a:pt x="243" y="61"/>
                  <a:pt x="257" y="94"/>
                  <a:pt x="257" y="129"/>
                </a:cubicBezTo>
                <a:cubicBezTo>
                  <a:pt x="257" y="165"/>
                  <a:pt x="243" y="197"/>
                  <a:pt x="219" y="220"/>
                </a:cubicBezTo>
                <a:cubicBezTo>
                  <a:pt x="219" y="220"/>
                  <a:pt x="219" y="220"/>
                  <a:pt x="219" y="220"/>
                </a:cubicBezTo>
                <a:cubicBezTo>
                  <a:pt x="219" y="220"/>
                  <a:pt x="219" y="220"/>
                  <a:pt x="219" y="220"/>
                </a:cubicBezTo>
                <a:cubicBezTo>
                  <a:pt x="196" y="243"/>
                  <a:pt x="164" y="258"/>
                  <a:pt x="128" y="258"/>
                </a:cubicBezTo>
                <a:cubicBezTo>
                  <a:pt x="93" y="258"/>
                  <a:pt x="61" y="243"/>
                  <a:pt x="38" y="220"/>
                </a:cubicBezTo>
                <a:cubicBezTo>
                  <a:pt x="38" y="220"/>
                  <a:pt x="38" y="220"/>
                  <a:pt x="38" y="220"/>
                </a:cubicBezTo>
                <a:cubicBezTo>
                  <a:pt x="38" y="220"/>
                  <a:pt x="38" y="220"/>
                  <a:pt x="38" y="220"/>
                </a:cubicBezTo>
                <a:cubicBezTo>
                  <a:pt x="38" y="220"/>
                  <a:pt x="38" y="220"/>
                  <a:pt x="38" y="220"/>
                </a:cubicBezTo>
                <a:cubicBezTo>
                  <a:pt x="15" y="197"/>
                  <a:pt x="0" y="165"/>
                  <a:pt x="0" y="129"/>
                </a:cubicBezTo>
                <a:cubicBezTo>
                  <a:pt x="0" y="94"/>
                  <a:pt x="15" y="61"/>
                  <a:pt x="38" y="38"/>
                </a:cubicBezTo>
                <a:cubicBezTo>
                  <a:pt x="38" y="38"/>
                  <a:pt x="38" y="38"/>
                  <a:pt x="38" y="38"/>
                </a:cubicBezTo>
                <a:cubicBezTo>
                  <a:pt x="38" y="38"/>
                  <a:pt x="38" y="38"/>
                  <a:pt x="38" y="38"/>
                </a:cubicBezTo>
                <a:cubicBezTo>
                  <a:pt x="38" y="38"/>
                  <a:pt x="38" y="38"/>
                  <a:pt x="38" y="38"/>
                </a:cubicBezTo>
                <a:cubicBezTo>
                  <a:pt x="61" y="15"/>
                  <a:pt x="93" y="0"/>
                  <a:pt x="128" y="0"/>
                </a:cubicBezTo>
                <a:close/>
                <a:moveTo>
                  <a:pt x="135" y="126"/>
                </a:moveTo>
                <a:cubicBezTo>
                  <a:pt x="135" y="126"/>
                  <a:pt x="135" y="126"/>
                  <a:pt x="135" y="126"/>
                </a:cubicBezTo>
                <a:cubicBezTo>
                  <a:pt x="226" y="178"/>
                  <a:pt x="226" y="178"/>
                  <a:pt x="226" y="178"/>
                </a:cubicBezTo>
                <a:cubicBezTo>
                  <a:pt x="233" y="163"/>
                  <a:pt x="237" y="147"/>
                  <a:pt x="237" y="129"/>
                </a:cubicBezTo>
                <a:cubicBezTo>
                  <a:pt x="237" y="99"/>
                  <a:pt x="225" y="72"/>
                  <a:pt x="205" y="52"/>
                </a:cubicBezTo>
                <a:cubicBezTo>
                  <a:pt x="205" y="52"/>
                  <a:pt x="205" y="52"/>
                  <a:pt x="205" y="52"/>
                </a:cubicBezTo>
                <a:cubicBezTo>
                  <a:pt x="187" y="34"/>
                  <a:pt x="162" y="22"/>
                  <a:pt x="135" y="20"/>
                </a:cubicBezTo>
                <a:cubicBezTo>
                  <a:pt x="135" y="126"/>
                  <a:pt x="135" y="126"/>
                  <a:pt x="135" y="126"/>
                </a:cubicBezTo>
                <a:close/>
                <a:moveTo>
                  <a:pt x="220" y="189"/>
                </a:moveTo>
                <a:cubicBezTo>
                  <a:pt x="220" y="189"/>
                  <a:pt x="220" y="189"/>
                  <a:pt x="220" y="189"/>
                </a:cubicBezTo>
                <a:cubicBezTo>
                  <a:pt x="126" y="134"/>
                  <a:pt x="126" y="134"/>
                  <a:pt x="126" y="134"/>
                </a:cubicBezTo>
                <a:cubicBezTo>
                  <a:pt x="124" y="133"/>
                  <a:pt x="123" y="131"/>
                  <a:pt x="123" y="129"/>
                </a:cubicBezTo>
                <a:cubicBezTo>
                  <a:pt x="123" y="20"/>
                  <a:pt x="123" y="20"/>
                  <a:pt x="123" y="20"/>
                </a:cubicBezTo>
                <a:cubicBezTo>
                  <a:pt x="95" y="22"/>
                  <a:pt x="70" y="34"/>
                  <a:pt x="52" y="52"/>
                </a:cubicBezTo>
                <a:cubicBezTo>
                  <a:pt x="52" y="52"/>
                  <a:pt x="52" y="52"/>
                  <a:pt x="52" y="52"/>
                </a:cubicBezTo>
                <a:cubicBezTo>
                  <a:pt x="32" y="72"/>
                  <a:pt x="20" y="99"/>
                  <a:pt x="20" y="129"/>
                </a:cubicBezTo>
                <a:cubicBezTo>
                  <a:pt x="20" y="159"/>
                  <a:pt x="32" y="186"/>
                  <a:pt x="52" y="206"/>
                </a:cubicBezTo>
                <a:cubicBezTo>
                  <a:pt x="71" y="226"/>
                  <a:pt x="99" y="238"/>
                  <a:pt x="128" y="238"/>
                </a:cubicBezTo>
                <a:cubicBezTo>
                  <a:pt x="159" y="238"/>
                  <a:pt x="186" y="226"/>
                  <a:pt x="205" y="206"/>
                </a:cubicBezTo>
                <a:cubicBezTo>
                  <a:pt x="205" y="206"/>
                  <a:pt x="205" y="206"/>
                  <a:pt x="205" y="206"/>
                </a:cubicBezTo>
                <a:cubicBezTo>
                  <a:pt x="211" y="201"/>
                  <a:pt x="216" y="195"/>
                  <a:pt x="220" y="189"/>
                </a:cubicBezTo>
                <a:close/>
              </a:path>
            </a:pathLst>
          </a:custGeom>
          <a:solidFill>
            <a:srgbClr val="843C0C"/>
          </a:solidFill>
          <a:ln>
            <a:noFill/>
          </a:ln>
        </p:spPr>
        <p:txBody>
          <a:bodyPr vert="horz" wrap="square" lIns="91440" tIns="45720" rIns="91440" bIns="45720" numCol="1" anchor="t" anchorCtr="0" compatLnSpc="1"/>
          <a:lstStyle/>
          <a:p>
            <a:endParaRPr lang="zh-CN" altLang="en-US"/>
          </a:p>
        </p:txBody>
      </p:sp>
      <p:sp>
        <p:nvSpPr>
          <p:cNvPr id="26" name="Freeform 7"/>
          <p:cNvSpPr>
            <a:spLocks noEditPoints="1"/>
          </p:cNvSpPr>
          <p:nvPr/>
        </p:nvSpPr>
        <p:spPr bwMode="auto">
          <a:xfrm>
            <a:off x="437108" y="3412604"/>
            <a:ext cx="423133" cy="529453"/>
          </a:xfrm>
          <a:custGeom>
            <a:avLst/>
            <a:gdLst>
              <a:gd name="T0" fmla="*/ 96 w 208"/>
              <a:gd name="T1" fmla="*/ 168 h 258"/>
              <a:gd name="T2" fmla="*/ 95 w 208"/>
              <a:gd name="T3" fmla="*/ 169 h 258"/>
              <a:gd name="T4" fmla="*/ 17 w 208"/>
              <a:gd name="T5" fmla="*/ 168 h 258"/>
              <a:gd name="T6" fmla="*/ 0 w 208"/>
              <a:gd name="T7" fmla="*/ 129 h 258"/>
              <a:gd name="T8" fmla="*/ 17 w 208"/>
              <a:gd name="T9" fmla="*/ 90 h 258"/>
              <a:gd name="T10" fmla="*/ 56 w 208"/>
              <a:gd name="T11" fmla="*/ 74 h 258"/>
              <a:gd name="T12" fmla="*/ 96 w 208"/>
              <a:gd name="T13" fmla="*/ 90 h 258"/>
              <a:gd name="T14" fmla="*/ 128 w 208"/>
              <a:gd name="T15" fmla="*/ 41 h 258"/>
              <a:gd name="T16" fmla="*/ 168 w 208"/>
              <a:gd name="T17" fmla="*/ 0 h 258"/>
              <a:gd name="T18" fmla="*/ 208 w 208"/>
              <a:gd name="T19" fmla="*/ 41 h 258"/>
              <a:gd name="T20" fmla="*/ 168 w 208"/>
              <a:gd name="T21" fmla="*/ 81 h 258"/>
              <a:gd name="T22" fmla="*/ 103 w 208"/>
              <a:gd name="T23" fmla="*/ 99 h 258"/>
              <a:gd name="T24" fmla="*/ 103 w 208"/>
              <a:gd name="T25" fmla="*/ 159 h 258"/>
              <a:gd name="T26" fmla="*/ 168 w 208"/>
              <a:gd name="T27" fmla="*/ 177 h 258"/>
              <a:gd name="T28" fmla="*/ 208 w 208"/>
              <a:gd name="T29" fmla="*/ 217 h 258"/>
              <a:gd name="T30" fmla="*/ 196 w 208"/>
              <a:gd name="T31" fmla="*/ 246 h 258"/>
              <a:gd name="T32" fmla="*/ 140 w 208"/>
              <a:gd name="T33" fmla="*/ 246 h 258"/>
              <a:gd name="T34" fmla="*/ 133 w 208"/>
              <a:gd name="T35" fmla="*/ 198 h 258"/>
              <a:gd name="T36" fmla="*/ 182 w 208"/>
              <a:gd name="T37" fmla="*/ 203 h 258"/>
              <a:gd name="T38" fmla="*/ 154 w 208"/>
              <a:gd name="T39" fmla="*/ 203 h 258"/>
              <a:gd name="T40" fmla="*/ 154 w 208"/>
              <a:gd name="T41" fmla="*/ 232 h 258"/>
              <a:gd name="T42" fmla="*/ 182 w 208"/>
              <a:gd name="T43" fmla="*/ 232 h 258"/>
              <a:gd name="T44" fmla="*/ 188 w 208"/>
              <a:gd name="T45" fmla="*/ 217 h 258"/>
              <a:gd name="T46" fmla="*/ 81 w 208"/>
              <a:gd name="T47" fmla="*/ 104 h 258"/>
              <a:gd name="T48" fmla="*/ 56 w 208"/>
              <a:gd name="T49" fmla="*/ 93 h 258"/>
              <a:gd name="T50" fmla="*/ 31 w 208"/>
              <a:gd name="T51" fmla="*/ 104 h 258"/>
              <a:gd name="T52" fmla="*/ 30 w 208"/>
              <a:gd name="T53" fmla="*/ 154 h 258"/>
              <a:gd name="T54" fmla="*/ 56 w 208"/>
              <a:gd name="T55" fmla="*/ 165 h 258"/>
              <a:gd name="T56" fmla="*/ 81 w 208"/>
              <a:gd name="T57" fmla="*/ 154 h 258"/>
              <a:gd name="T58" fmla="*/ 82 w 208"/>
              <a:gd name="T59" fmla="*/ 104 h 258"/>
              <a:gd name="T60" fmla="*/ 182 w 208"/>
              <a:gd name="T61" fmla="*/ 26 h 258"/>
              <a:gd name="T62" fmla="*/ 168 w 208"/>
              <a:gd name="T63" fmla="*/ 20 h 258"/>
              <a:gd name="T64" fmla="*/ 148 w 208"/>
              <a:gd name="T65" fmla="*/ 41 h 258"/>
              <a:gd name="T66" fmla="*/ 168 w 208"/>
              <a:gd name="T67" fmla="*/ 61 h 258"/>
              <a:gd name="T68" fmla="*/ 188 w 208"/>
              <a:gd name="T69" fmla="*/ 4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258">
                <a:moveTo>
                  <a:pt x="133" y="198"/>
                </a:moveTo>
                <a:cubicBezTo>
                  <a:pt x="96" y="168"/>
                  <a:pt x="96" y="168"/>
                  <a:pt x="96" y="168"/>
                </a:cubicBezTo>
                <a:cubicBezTo>
                  <a:pt x="95" y="168"/>
                  <a:pt x="95" y="168"/>
                  <a:pt x="95" y="168"/>
                </a:cubicBezTo>
                <a:cubicBezTo>
                  <a:pt x="95" y="169"/>
                  <a:pt x="95" y="169"/>
                  <a:pt x="95" y="169"/>
                </a:cubicBezTo>
                <a:cubicBezTo>
                  <a:pt x="85" y="178"/>
                  <a:pt x="71" y="185"/>
                  <a:pt x="56" y="185"/>
                </a:cubicBezTo>
                <a:cubicBezTo>
                  <a:pt x="41" y="185"/>
                  <a:pt x="27" y="178"/>
                  <a:pt x="17" y="168"/>
                </a:cubicBezTo>
                <a:cubicBezTo>
                  <a:pt x="16" y="168"/>
                  <a:pt x="16" y="168"/>
                  <a:pt x="16" y="168"/>
                </a:cubicBezTo>
                <a:cubicBezTo>
                  <a:pt x="6" y="158"/>
                  <a:pt x="0" y="144"/>
                  <a:pt x="0" y="129"/>
                </a:cubicBezTo>
                <a:cubicBezTo>
                  <a:pt x="0" y="114"/>
                  <a:pt x="7" y="100"/>
                  <a:pt x="17" y="90"/>
                </a:cubicBezTo>
                <a:cubicBezTo>
                  <a:pt x="17" y="90"/>
                  <a:pt x="17" y="90"/>
                  <a:pt x="17" y="90"/>
                </a:cubicBezTo>
                <a:cubicBezTo>
                  <a:pt x="17" y="90"/>
                  <a:pt x="17" y="90"/>
                  <a:pt x="17" y="90"/>
                </a:cubicBezTo>
                <a:cubicBezTo>
                  <a:pt x="27" y="80"/>
                  <a:pt x="41" y="74"/>
                  <a:pt x="56" y="74"/>
                </a:cubicBezTo>
                <a:cubicBezTo>
                  <a:pt x="71" y="74"/>
                  <a:pt x="85" y="80"/>
                  <a:pt x="95" y="90"/>
                </a:cubicBezTo>
                <a:cubicBezTo>
                  <a:pt x="96" y="90"/>
                  <a:pt x="96" y="90"/>
                  <a:pt x="96" y="90"/>
                </a:cubicBezTo>
                <a:cubicBezTo>
                  <a:pt x="133" y="60"/>
                  <a:pt x="133" y="60"/>
                  <a:pt x="133" y="60"/>
                </a:cubicBezTo>
                <a:cubicBezTo>
                  <a:pt x="130" y="55"/>
                  <a:pt x="128" y="48"/>
                  <a:pt x="128" y="41"/>
                </a:cubicBezTo>
                <a:cubicBezTo>
                  <a:pt x="128" y="29"/>
                  <a:pt x="132" y="20"/>
                  <a:pt x="140" y="12"/>
                </a:cubicBezTo>
                <a:cubicBezTo>
                  <a:pt x="147" y="5"/>
                  <a:pt x="157" y="0"/>
                  <a:pt x="168" y="0"/>
                </a:cubicBezTo>
                <a:cubicBezTo>
                  <a:pt x="179" y="0"/>
                  <a:pt x="189" y="5"/>
                  <a:pt x="196" y="12"/>
                </a:cubicBezTo>
                <a:cubicBezTo>
                  <a:pt x="204" y="20"/>
                  <a:pt x="208" y="29"/>
                  <a:pt x="208" y="41"/>
                </a:cubicBezTo>
                <a:cubicBezTo>
                  <a:pt x="208" y="52"/>
                  <a:pt x="204" y="62"/>
                  <a:pt x="196" y="69"/>
                </a:cubicBezTo>
                <a:cubicBezTo>
                  <a:pt x="189" y="76"/>
                  <a:pt x="179" y="81"/>
                  <a:pt x="168" y="81"/>
                </a:cubicBezTo>
                <a:cubicBezTo>
                  <a:pt x="157" y="81"/>
                  <a:pt x="148" y="77"/>
                  <a:pt x="141" y="70"/>
                </a:cubicBezTo>
                <a:cubicBezTo>
                  <a:pt x="103" y="99"/>
                  <a:pt x="103" y="99"/>
                  <a:pt x="103" y="99"/>
                </a:cubicBezTo>
                <a:cubicBezTo>
                  <a:pt x="108" y="108"/>
                  <a:pt x="111" y="118"/>
                  <a:pt x="111" y="129"/>
                </a:cubicBezTo>
                <a:cubicBezTo>
                  <a:pt x="111" y="140"/>
                  <a:pt x="108" y="150"/>
                  <a:pt x="103" y="159"/>
                </a:cubicBezTo>
                <a:cubicBezTo>
                  <a:pt x="141" y="188"/>
                  <a:pt x="141" y="188"/>
                  <a:pt x="141" y="188"/>
                </a:cubicBezTo>
                <a:cubicBezTo>
                  <a:pt x="148" y="181"/>
                  <a:pt x="157" y="177"/>
                  <a:pt x="168" y="177"/>
                </a:cubicBezTo>
                <a:cubicBezTo>
                  <a:pt x="179" y="177"/>
                  <a:pt x="189" y="182"/>
                  <a:pt x="196" y="189"/>
                </a:cubicBezTo>
                <a:cubicBezTo>
                  <a:pt x="204" y="196"/>
                  <a:pt x="208" y="206"/>
                  <a:pt x="208" y="217"/>
                </a:cubicBezTo>
                <a:cubicBezTo>
                  <a:pt x="208" y="229"/>
                  <a:pt x="204" y="239"/>
                  <a:pt x="196" y="246"/>
                </a:cubicBezTo>
                <a:cubicBezTo>
                  <a:pt x="196" y="246"/>
                  <a:pt x="196" y="246"/>
                  <a:pt x="196" y="246"/>
                </a:cubicBezTo>
                <a:cubicBezTo>
                  <a:pt x="189" y="253"/>
                  <a:pt x="179" y="258"/>
                  <a:pt x="168" y="258"/>
                </a:cubicBezTo>
                <a:cubicBezTo>
                  <a:pt x="157" y="258"/>
                  <a:pt x="147" y="253"/>
                  <a:pt x="140" y="246"/>
                </a:cubicBezTo>
                <a:cubicBezTo>
                  <a:pt x="132" y="239"/>
                  <a:pt x="128" y="229"/>
                  <a:pt x="128" y="217"/>
                </a:cubicBezTo>
                <a:cubicBezTo>
                  <a:pt x="128" y="210"/>
                  <a:pt x="130" y="203"/>
                  <a:pt x="133" y="198"/>
                </a:cubicBezTo>
                <a:close/>
                <a:moveTo>
                  <a:pt x="182" y="203"/>
                </a:moveTo>
                <a:cubicBezTo>
                  <a:pt x="182" y="203"/>
                  <a:pt x="182" y="203"/>
                  <a:pt x="182" y="203"/>
                </a:cubicBezTo>
                <a:cubicBezTo>
                  <a:pt x="179" y="199"/>
                  <a:pt x="174" y="197"/>
                  <a:pt x="168" y="197"/>
                </a:cubicBezTo>
                <a:cubicBezTo>
                  <a:pt x="163" y="197"/>
                  <a:pt x="157" y="199"/>
                  <a:pt x="154" y="203"/>
                </a:cubicBezTo>
                <a:cubicBezTo>
                  <a:pt x="150" y="207"/>
                  <a:pt x="148" y="212"/>
                  <a:pt x="148" y="217"/>
                </a:cubicBezTo>
                <a:cubicBezTo>
                  <a:pt x="148" y="223"/>
                  <a:pt x="150" y="228"/>
                  <a:pt x="154" y="232"/>
                </a:cubicBezTo>
                <a:cubicBezTo>
                  <a:pt x="157" y="236"/>
                  <a:pt x="163" y="238"/>
                  <a:pt x="168" y="238"/>
                </a:cubicBezTo>
                <a:cubicBezTo>
                  <a:pt x="174" y="238"/>
                  <a:pt x="179" y="236"/>
                  <a:pt x="182" y="232"/>
                </a:cubicBezTo>
                <a:cubicBezTo>
                  <a:pt x="183" y="232"/>
                  <a:pt x="183" y="232"/>
                  <a:pt x="183" y="232"/>
                </a:cubicBezTo>
                <a:cubicBezTo>
                  <a:pt x="186" y="228"/>
                  <a:pt x="188" y="223"/>
                  <a:pt x="188" y="217"/>
                </a:cubicBezTo>
                <a:cubicBezTo>
                  <a:pt x="188" y="212"/>
                  <a:pt x="186" y="207"/>
                  <a:pt x="182" y="203"/>
                </a:cubicBezTo>
                <a:close/>
                <a:moveTo>
                  <a:pt x="81" y="104"/>
                </a:moveTo>
                <a:cubicBezTo>
                  <a:pt x="81" y="104"/>
                  <a:pt x="81" y="104"/>
                  <a:pt x="81" y="104"/>
                </a:cubicBezTo>
                <a:cubicBezTo>
                  <a:pt x="75" y="97"/>
                  <a:pt x="66" y="93"/>
                  <a:pt x="56" y="93"/>
                </a:cubicBezTo>
                <a:cubicBezTo>
                  <a:pt x="46" y="93"/>
                  <a:pt x="37" y="97"/>
                  <a:pt x="31" y="104"/>
                </a:cubicBezTo>
                <a:cubicBezTo>
                  <a:pt x="31" y="104"/>
                  <a:pt x="31" y="104"/>
                  <a:pt x="31" y="104"/>
                </a:cubicBezTo>
                <a:cubicBezTo>
                  <a:pt x="24" y="110"/>
                  <a:pt x="20" y="119"/>
                  <a:pt x="20" y="129"/>
                </a:cubicBezTo>
                <a:cubicBezTo>
                  <a:pt x="20" y="139"/>
                  <a:pt x="24" y="148"/>
                  <a:pt x="30" y="154"/>
                </a:cubicBezTo>
                <a:cubicBezTo>
                  <a:pt x="31" y="154"/>
                  <a:pt x="31" y="154"/>
                  <a:pt x="31" y="154"/>
                </a:cubicBezTo>
                <a:cubicBezTo>
                  <a:pt x="37" y="161"/>
                  <a:pt x="46" y="165"/>
                  <a:pt x="56" y="165"/>
                </a:cubicBezTo>
                <a:cubicBezTo>
                  <a:pt x="66" y="165"/>
                  <a:pt x="74" y="161"/>
                  <a:pt x="81" y="155"/>
                </a:cubicBezTo>
                <a:cubicBezTo>
                  <a:pt x="81" y="154"/>
                  <a:pt x="81" y="154"/>
                  <a:pt x="81" y="154"/>
                </a:cubicBezTo>
                <a:cubicBezTo>
                  <a:pt x="88" y="148"/>
                  <a:pt x="92" y="139"/>
                  <a:pt x="92" y="129"/>
                </a:cubicBezTo>
                <a:cubicBezTo>
                  <a:pt x="92" y="119"/>
                  <a:pt x="88" y="111"/>
                  <a:pt x="82" y="104"/>
                </a:cubicBezTo>
                <a:cubicBezTo>
                  <a:pt x="81" y="104"/>
                  <a:pt x="81" y="104"/>
                  <a:pt x="81" y="104"/>
                </a:cubicBezTo>
                <a:close/>
                <a:moveTo>
                  <a:pt x="182" y="26"/>
                </a:moveTo>
                <a:cubicBezTo>
                  <a:pt x="182" y="26"/>
                  <a:pt x="182" y="26"/>
                  <a:pt x="182" y="26"/>
                </a:cubicBezTo>
                <a:cubicBezTo>
                  <a:pt x="179" y="23"/>
                  <a:pt x="174" y="20"/>
                  <a:pt x="168" y="20"/>
                </a:cubicBezTo>
                <a:cubicBezTo>
                  <a:pt x="163" y="20"/>
                  <a:pt x="157" y="23"/>
                  <a:pt x="154" y="26"/>
                </a:cubicBezTo>
                <a:cubicBezTo>
                  <a:pt x="150" y="30"/>
                  <a:pt x="148" y="35"/>
                  <a:pt x="148" y="41"/>
                </a:cubicBezTo>
                <a:cubicBezTo>
                  <a:pt x="148" y="46"/>
                  <a:pt x="150" y="51"/>
                  <a:pt x="154" y="55"/>
                </a:cubicBezTo>
                <a:cubicBezTo>
                  <a:pt x="157" y="59"/>
                  <a:pt x="163" y="61"/>
                  <a:pt x="168" y="61"/>
                </a:cubicBezTo>
                <a:cubicBezTo>
                  <a:pt x="174" y="61"/>
                  <a:pt x="179" y="59"/>
                  <a:pt x="182" y="55"/>
                </a:cubicBezTo>
                <a:cubicBezTo>
                  <a:pt x="186" y="51"/>
                  <a:pt x="188" y="46"/>
                  <a:pt x="188" y="41"/>
                </a:cubicBezTo>
                <a:cubicBezTo>
                  <a:pt x="188" y="35"/>
                  <a:pt x="186" y="30"/>
                  <a:pt x="182" y="26"/>
                </a:cubicBezTo>
                <a:close/>
              </a:path>
            </a:pathLst>
          </a:custGeom>
          <a:solidFill>
            <a:srgbClr val="843C0C"/>
          </a:solidFill>
          <a:ln>
            <a:noFill/>
          </a:ln>
        </p:spPr>
        <p:txBody>
          <a:bodyPr vert="horz" wrap="square" lIns="91440" tIns="45720" rIns="91440" bIns="45720" numCol="1" anchor="t" anchorCtr="0" compatLnSpc="1"/>
          <a:lstStyle/>
          <a:p>
            <a:endParaRPr lang="zh-CN" altLang="en-US"/>
          </a:p>
        </p:txBody>
      </p:sp>
      <p:sp>
        <p:nvSpPr>
          <p:cNvPr id="16" name="Subtitle 2"/>
          <p:cNvSpPr txBox="1"/>
          <p:nvPr/>
        </p:nvSpPr>
        <p:spPr bwMode="auto">
          <a:xfrm>
            <a:off x="1043705" y="2086587"/>
            <a:ext cx="4291978" cy="7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p:txBody>
      </p:sp>
      <p:sp>
        <p:nvSpPr>
          <p:cNvPr id="18" name="Subtitle 2"/>
          <p:cNvSpPr txBox="1"/>
          <p:nvPr/>
        </p:nvSpPr>
        <p:spPr bwMode="auto">
          <a:xfrm>
            <a:off x="1074312" y="1671075"/>
            <a:ext cx="3971468" cy="48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2000" b="1" dirty="0">
                <a:solidFill>
                  <a:srgbClr val="843C0C"/>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sp>
        <p:nvSpPr>
          <p:cNvPr id="19" name="Subtitle 2"/>
          <p:cNvSpPr txBox="1"/>
          <p:nvPr/>
        </p:nvSpPr>
        <p:spPr bwMode="auto">
          <a:xfrm>
            <a:off x="1043705" y="3712084"/>
            <a:ext cx="4291978" cy="7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p:txBody>
      </p:sp>
      <p:sp>
        <p:nvSpPr>
          <p:cNvPr id="21" name="Subtitle 2"/>
          <p:cNvSpPr txBox="1"/>
          <p:nvPr/>
        </p:nvSpPr>
        <p:spPr bwMode="auto">
          <a:xfrm>
            <a:off x="1074312" y="3266072"/>
            <a:ext cx="3971468" cy="48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2000" b="1" dirty="0">
                <a:solidFill>
                  <a:srgbClr val="843C0C"/>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sp>
        <p:nvSpPr>
          <p:cNvPr id="22" name="Subtitle 2"/>
          <p:cNvSpPr txBox="1"/>
          <p:nvPr/>
        </p:nvSpPr>
        <p:spPr bwMode="auto">
          <a:xfrm>
            <a:off x="1074312" y="5284727"/>
            <a:ext cx="4291978" cy="7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p:txBody>
      </p:sp>
      <p:sp>
        <p:nvSpPr>
          <p:cNvPr id="23" name="Subtitle 2"/>
          <p:cNvSpPr txBox="1"/>
          <p:nvPr/>
        </p:nvSpPr>
        <p:spPr bwMode="auto">
          <a:xfrm>
            <a:off x="1074312" y="4861069"/>
            <a:ext cx="3971468" cy="48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2000" b="1" dirty="0">
                <a:solidFill>
                  <a:srgbClr val="843C0C"/>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pic>
        <p:nvPicPr>
          <p:cNvPr id="5" name="图片占位符 4"/>
          <p:cNvPicPr>
            <a:picLocks noGrp="1" noChangeAspect="1"/>
          </p:cNvPicPr>
          <p:nvPr>
            <p:ph type="pic" sz="quarter" idx="10"/>
          </p:nvPr>
        </p:nvPicPr>
        <p:blipFill>
          <a:blip r:embed="rId3" cstate="screen"/>
          <a:srcRect/>
          <a:stretch>
            <a:fillRect/>
          </a:stretch>
        </p:blipFill>
        <p:spPr/>
      </p:pic>
      <p:sp>
        <p:nvSpPr>
          <p:cNvPr id="20" name="任意多边形: 形状 19"/>
          <p:cNvSpPr/>
          <p:nvPr/>
        </p:nvSpPr>
        <p:spPr>
          <a:xfrm>
            <a:off x="5519147" y="2692803"/>
            <a:ext cx="6805607" cy="1969054"/>
          </a:xfrm>
          <a:custGeom>
            <a:avLst/>
            <a:gdLst>
              <a:gd name="connsiteX0" fmla="*/ 1010607 w 6049958"/>
              <a:gd name="connsiteY0" fmla="*/ 0 h 1750423"/>
              <a:gd name="connsiteX1" fmla="*/ 6049958 w 6049958"/>
              <a:gd name="connsiteY1" fmla="*/ 0 h 1750423"/>
              <a:gd name="connsiteX2" fmla="*/ 5039351 w 6049958"/>
              <a:gd name="connsiteY2" fmla="*/ 1750423 h 1750423"/>
              <a:gd name="connsiteX3" fmla="*/ 0 w 6049958"/>
              <a:gd name="connsiteY3" fmla="*/ 1750423 h 1750423"/>
            </a:gdLst>
            <a:ahLst/>
            <a:cxnLst>
              <a:cxn ang="0">
                <a:pos x="connsiteX0" y="connsiteY0"/>
              </a:cxn>
              <a:cxn ang="0">
                <a:pos x="connsiteX1" y="connsiteY1"/>
              </a:cxn>
              <a:cxn ang="0">
                <a:pos x="connsiteX2" y="connsiteY2"/>
              </a:cxn>
              <a:cxn ang="0">
                <a:pos x="connsiteX3" y="connsiteY3"/>
              </a:cxn>
            </a:cxnLst>
            <a:rect l="l" t="t" r="r" b="b"/>
            <a:pathLst>
              <a:path w="6049958" h="1750423">
                <a:moveTo>
                  <a:pt x="1010607" y="0"/>
                </a:moveTo>
                <a:lnTo>
                  <a:pt x="6049958" y="0"/>
                </a:lnTo>
                <a:lnTo>
                  <a:pt x="5039351" y="1750423"/>
                </a:lnTo>
                <a:lnTo>
                  <a:pt x="0" y="1750423"/>
                </a:lnTo>
                <a:close/>
              </a:path>
            </a:pathLst>
          </a:custGeom>
          <a:solidFill>
            <a:srgbClr val="843C0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Subtitle 2"/>
          <p:cNvSpPr txBox="1"/>
          <p:nvPr/>
        </p:nvSpPr>
        <p:spPr bwMode="auto">
          <a:xfrm>
            <a:off x="6617852" y="2964996"/>
            <a:ext cx="4291978" cy="7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solidFill>
                  <a:schemeClr val="bg1"/>
                </a:solidFill>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p:txBody>
      </p:sp>
      <p:sp>
        <p:nvSpPr>
          <p:cNvPr id="35" name="Subtitle 2"/>
          <p:cNvSpPr txBox="1"/>
          <p:nvPr/>
        </p:nvSpPr>
        <p:spPr bwMode="auto">
          <a:xfrm>
            <a:off x="6302594" y="3677330"/>
            <a:ext cx="4291978" cy="7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solidFill>
                  <a:schemeClr val="bg1"/>
                </a:solidFill>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90"/>
                                          </p:val>
                                        </p:tav>
                                        <p:tav tm="100000">
                                          <p:val>
                                            <p:fltVal val="0"/>
                                          </p:val>
                                        </p:tav>
                                      </p:tavLst>
                                    </p:anim>
                                    <p:animEffect transition="in" filter="fade">
                                      <p:cBhvr>
                                        <p:cTn id="23" dur="1000"/>
                                        <p:tgtEl>
                                          <p:spTgt spid="16"/>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750" fill="hold"/>
                                        <p:tgtEl>
                                          <p:spTgt spid="26"/>
                                        </p:tgtEl>
                                        <p:attrNameLst>
                                          <p:attrName>ppt_w</p:attrName>
                                        </p:attrNameLst>
                                      </p:cBhvr>
                                      <p:tavLst>
                                        <p:tav tm="0">
                                          <p:val>
                                            <p:fltVal val="0"/>
                                          </p:val>
                                        </p:tav>
                                        <p:tav tm="100000">
                                          <p:val>
                                            <p:strVal val="#ppt_w"/>
                                          </p:val>
                                        </p:tav>
                                      </p:tavLst>
                                    </p:anim>
                                    <p:anim calcmode="lin" valueType="num">
                                      <p:cBhvr>
                                        <p:cTn id="28" dur="750" fill="hold"/>
                                        <p:tgtEl>
                                          <p:spTgt spid="26"/>
                                        </p:tgtEl>
                                        <p:attrNameLst>
                                          <p:attrName>ppt_h</p:attrName>
                                        </p:attrNameLst>
                                      </p:cBhvr>
                                      <p:tavLst>
                                        <p:tav tm="0">
                                          <p:val>
                                            <p:fltVal val="0"/>
                                          </p:val>
                                        </p:tav>
                                        <p:tav tm="100000">
                                          <p:val>
                                            <p:strVal val="#ppt_h"/>
                                          </p:val>
                                        </p:tav>
                                      </p:tavLst>
                                    </p:anim>
                                    <p:animEffect transition="in" filter="fade">
                                      <p:cBhvr>
                                        <p:cTn id="29" dur="750"/>
                                        <p:tgtEl>
                                          <p:spTgt spid="26"/>
                                        </p:tgtEl>
                                      </p:cBhvr>
                                    </p:animEffect>
                                  </p:childTnLst>
                                </p:cTn>
                              </p:par>
                            </p:childTnLst>
                          </p:cTn>
                        </p:par>
                        <p:par>
                          <p:cTn id="30" fill="hold">
                            <p:stCondLst>
                              <p:cond delay="4000"/>
                            </p:stCondLst>
                            <p:childTnLst>
                              <p:par>
                                <p:cTn id="31" presetID="31"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00" fill="hold"/>
                                        <p:tgtEl>
                                          <p:spTgt spid="21"/>
                                        </p:tgtEl>
                                        <p:attrNameLst>
                                          <p:attrName>ppt_w</p:attrName>
                                        </p:attrNameLst>
                                      </p:cBhvr>
                                      <p:tavLst>
                                        <p:tav tm="0">
                                          <p:val>
                                            <p:fltVal val="0"/>
                                          </p:val>
                                        </p:tav>
                                        <p:tav tm="100000">
                                          <p:val>
                                            <p:strVal val="#ppt_w"/>
                                          </p:val>
                                        </p:tav>
                                      </p:tavLst>
                                    </p:anim>
                                    <p:anim calcmode="lin" valueType="num">
                                      <p:cBhvr>
                                        <p:cTn id="34" dur="1000" fill="hold"/>
                                        <p:tgtEl>
                                          <p:spTgt spid="21"/>
                                        </p:tgtEl>
                                        <p:attrNameLst>
                                          <p:attrName>ppt_h</p:attrName>
                                        </p:attrNameLst>
                                      </p:cBhvr>
                                      <p:tavLst>
                                        <p:tav tm="0">
                                          <p:val>
                                            <p:fltVal val="0"/>
                                          </p:val>
                                        </p:tav>
                                        <p:tav tm="100000">
                                          <p:val>
                                            <p:strVal val="#ppt_h"/>
                                          </p:val>
                                        </p:tav>
                                      </p:tavLst>
                                    </p:anim>
                                    <p:anim calcmode="lin" valueType="num">
                                      <p:cBhvr>
                                        <p:cTn id="35" dur="1000" fill="hold"/>
                                        <p:tgtEl>
                                          <p:spTgt spid="21"/>
                                        </p:tgtEl>
                                        <p:attrNameLst>
                                          <p:attrName>style.rotation</p:attrName>
                                        </p:attrNameLst>
                                      </p:cBhvr>
                                      <p:tavLst>
                                        <p:tav tm="0">
                                          <p:val>
                                            <p:fltVal val="90"/>
                                          </p:val>
                                        </p:tav>
                                        <p:tav tm="100000">
                                          <p:val>
                                            <p:fltVal val="0"/>
                                          </p:val>
                                        </p:tav>
                                      </p:tavLst>
                                    </p:anim>
                                    <p:animEffect transition="in" filter="fade">
                                      <p:cBhvr>
                                        <p:cTn id="36" dur="1000"/>
                                        <p:tgtEl>
                                          <p:spTgt spid="21"/>
                                        </p:tgtEl>
                                      </p:cBhvr>
                                    </p:animEffect>
                                  </p:childTnLst>
                                </p:cTn>
                              </p:par>
                            </p:childTnLst>
                          </p:cTn>
                        </p:par>
                        <p:par>
                          <p:cTn id="37" fill="hold">
                            <p:stCondLst>
                              <p:cond delay="5000"/>
                            </p:stCondLst>
                            <p:childTnLst>
                              <p:par>
                                <p:cTn id="38" presetID="31"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 calcmode="lin" valueType="num">
                                      <p:cBhvr>
                                        <p:cTn id="42" dur="1000" fill="hold"/>
                                        <p:tgtEl>
                                          <p:spTgt spid="19"/>
                                        </p:tgtEl>
                                        <p:attrNameLst>
                                          <p:attrName>style.rotation</p:attrName>
                                        </p:attrNameLst>
                                      </p:cBhvr>
                                      <p:tavLst>
                                        <p:tav tm="0">
                                          <p:val>
                                            <p:fltVal val="90"/>
                                          </p:val>
                                        </p:tav>
                                        <p:tav tm="100000">
                                          <p:val>
                                            <p:fltVal val="0"/>
                                          </p:val>
                                        </p:tav>
                                      </p:tavLst>
                                    </p:anim>
                                    <p:animEffect transition="in" filter="fade">
                                      <p:cBhvr>
                                        <p:cTn id="43" dur="1000"/>
                                        <p:tgtEl>
                                          <p:spTgt spid="19"/>
                                        </p:tgtEl>
                                      </p:cBhvr>
                                    </p:animEffect>
                                  </p:childTnLst>
                                </p:cTn>
                              </p:par>
                            </p:childTnLst>
                          </p:cTn>
                        </p:par>
                        <p:par>
                          <p:cTn id="44" fill="hold">
                            <p:stCondLst>
                              <p:cond delay="6000"/>
                            </p:stCondLst>
                            <p:childTnLst>
                              <p:par>
                                <p:cTn id="45" presetID="5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750" fill="hold"/>
                                        <p:tgtEl>
                                          <p:spTgt spid="24"/>
                                        </p:tgtEl>
                                        <p:attrNameLst>
                                          <p:attrName>ppt_w</p:attrName>
                                        </p:attrNameLst>
                                      </p:cBhvr>
                                      <p:tavLst>
                                        <p:tav tm="0">
                                          <p:val>
                                            <p:fltVal val="0"/>
                                          </p:val>
                                        </p:tav>
                                        <p:tav tm="100000">
                                          <p:val>
                                            <p:strVal val="#ppt_w"/>
                                          </p:val>
                                        </p:tav>
                                      </p:tavLst>
                                    </p:anim>
                                    <p:anim calcmode="lin" valueType="num">
                                      <p:cBhvr>
                                        <p:cTn id="48" dur="750" fill="hold"/>
                                        <p:tgtEl>
                                          <p:spTgt spid="24"/>
                                        </p:tgtEl>
                                        <p:attrNameLst>
                                          <p:attrName>ppt_h</p:attrName>
                                        </p:attrNameLst>
                                      </p:cBhvr>
                                      <p:tavLst>
                                        <p:tav tm="0">
                                          <p:val>
                                            <p:fltVal val="0"/>
                                          </p:val>
                                        </p:tav>
                                        <p:tav tm="100000">
                                          <p:val>
                                            <p:strVal val="#ppt_h"/>
                                          </p:val>
                                        </p:tav>
                                      </p:tavLst>
                                    </p:anim>
                                    <p:animEffect transition="in" filter="fade">
                                      <p:cBhvr>
                                        <p:cTn id="49" dur="750"/>
                                        <p:tgtEl>
                                          <p:spTgt spid="24"/>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1000" fill="hold"/>
                                        <p:tgtEl>
                                          <p:spTgt spid="23"/>
                                        </p:tgtEl>
                                        <p:attrNameLst>
                                          <p:attrName>ppt_w</p:attrName>
                                        </p:attrNameLst>
                                      </p:cBhvr>
                                      <p:tavLst>
                                        <p:tav tm="0">
                                          <p:val>
                                            <p:fltVal val="0"/>
                                          </p:val>
                                        </p:tav>
                                        <p:tav tm="100000">
                                          <p:val>
                                            <p:strVal val="#ppt_w"/>
                                          </p:val>
                                        </p:tav>
                                      </p:tavLst>
                                    </p:anim>
                                    <p:anim calcmode="lin" valueType="num">
                                      <p:cBhvr>
                                        <p:cTn id="54" dur="1000" fill="hold"/>
                                        <p:tgtEl>
                                          <p:spTgt spid="23"/>
                                        </p:tgtEl>
                                        <p:attrNameLst>
                                          <p:attrName>ppt_h</p:attrName>
                                        </p:attrNameLst>
                                      </p:cBhvr>
                                      <p:tavLst>
                                        <p:tav tm="0">
                                          <p:val>
                                            <p:fltVal val="0"/>
                                          </p:val>
                                        </p:tav>
                                        <p:tav tm="100000">
                                          <p:val>
                                            <p:strVal val="#ppt_h"/>
                                          </p:val>
                                        </p:tav>
                                      </p:tavLst>
                                    </p:anim>
                                    <p:anim calcmode="lin" valueType="num">
                                      <p:cBhvr>
                                        <p:cTn id="55" dur="1000" fill="hold"/>
                                        <p:tgtEl>
                                          <p:spTgt spid="23"/>
                                        </p:tgtEl>
                                        <p:attrNameLst>
                                          <p:attrName>style.rotation</p:attrName>
                                        </p:attrNameLst>
                                      </p:cBhvr>
                                      <p:tavLst>
                                        <p:tav tm="0">
                                          <p:val>
                                            <p:fltVal val="90"/>
                                          </p:val>
                                        </p:tav>
                                        <p:tav tm="100000">
                                          <p:val>
                                            <p:fltVal val="0"/>
                                          </p:val>
                                        </p:tav>
                                      </p:tavLst>
                                    </p:anim>
                                    <p:animEffect transition="in" filter="fade">
                                      <p:cBhvr>
                                        <p:cTn id="56" dur="1000"/>
                                        <p:tgtEl>
                                          <p:spTgt spid="23"/>
                                        </p:tgtEl>
                                      </p:cBhvr>
                                    </p:animEffect>
                                  </p:childTnLst>
                                </p:cTn>
                              </p:par>
                              <p:par>
                                <p:cTn id="57" presetID="53" presetClass="entr" presetSubtype="16"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750" fill="hold"/>
                                        <p:tgtEl>
                                          <p:spTgt spid="5"/>
                                        </p:tgtEl>
                                        <p:attrNameLst>
                                          <p:attrName>ppt_w</p:attrName>
                                        </p:attrNameLst>
                                      </p:cBhvr>
                                      <p:tavLst>
                                        <p:tav tm="0">
                                          <p:val>
                                            <p:fltVal val="0"/>
                                          </p:val>
                                        </p:tav>
                                        <p:tav tm="100000">
                                          <p:val>
                                            <p:strVal val="#ppt_w"/>
                                          </p:val>
                                        </p:tav>
                                      </p:tavLst>
                                    </p:anim>
                                    <p:anim calcmode="lin" valueType="num">
                                      <p:cBhvr>
                                        <p:cTn id="60" dur="750" fill="hold"/>
                                        <p:tgtEl>
                                          <p:spTgt spid="5"/>
                                        </p:tgtEl>
                                        <p:attrNameLst>
                                          <p:attrName>ppt_h</p:attrName>
                                        </p:attrNameLst>
                                      </p:cBhvr>
                                      <p:tavLst>
                                        <p:tav tm="0">
                                          <p:val>
                                            <p:fltVal val="0"/>
                                          </p:val>
                                        </p:tav>
                                        <p:tav tm="100000">
                                          <p:val>
                                            <p:strVal val="#ppt_h"/>
                                          </p:val>
                                        </p:tav>
                                      </p:tavLst>
                                    </p:anim>
                                    <p:animEffect transition="in" filter="fade">
                                      <p:cBhvr>
                                        <p:cTn id="61" dur="750"/>
                                        <p:tgtEl>
                                          <p:spTgt spid="5"/>
                                        </p:tgtEl>
                                      </p:cBhvr>
                                    </p:animEffect>
                                  </p:childTnLst>
                                </p:cTn>
                              </p:par>
                            </p:childTnLst>
                          </p:cTn>
                        </p:par>
                        <p:par>
                          <p:cTn id="62" fill="hold">
                            <p:stCondLst>
                              <p:cond delay="8000"/>
                            </p:stCondLst>
                            <p:childTnLst>
                              <p:par>
                                <p:cTn id="63" presetID="31"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1000" fill="hold"/>
                                        <p:tgtEl>
                                          <p:spTgt spid="22"/>
                                        </p:tgtEl>
                                        <p:attrNameLst>
                                          <p:attrName>ppt_w</p:attrName>
                                        </p:attrNameLst>
                                      </p:cBhvr>
                                      <p:tavLst>
                                        <p:tav tm="0">
                                          <p:val>
                                            <p:fltVal val="0"/>
                                          </p:val>
                                        </p:tav>
                                        <p:tav tm="100000">
                                          <p:val>
                                            <p:strVal val="#ppt_w"/>
                                          </p:val>
                                        </p:tav>
                                      </p:tavLst>
                                    </p:anim>
                                    <p:anim calcmode="lin" valueType="num">
                                      <p:cBhvr>
                                        <p:cTn id="66" dur="1000" fill="hold"/>
                                        <p:tgtEl>
                                          <p:spTgt spid="22"/>
                                        </p:tgtEl>
                                        <p:attrNameLst>
                                          <p:attrName>ppt_h</p:attrName>
                                        </p:attrNameLst>
                                      </p:cBhvr>
                                      <p:tavLst>
                                        <p:tav tm="0">
                                          <p:val>
                                            <p:fltVal val="0"/>
                                          </p:val>
                                        </p:tav>
                                        <p:tav tm="100000">
                                          <p:val>
                                            <p:strVal val="#ppt_h"/>
                                          </p:val>
                                        </p:tav>
                                      </p:tavLst>
                                    </p:anim>
                                    <p:anim calcmode="lin" valueType="num">
                                      <p:cBhvr>
                                        <p:cTn id="67" dur="1000" fill="hold"/>
                                        <p:tgtEl>
                                          <p:spTgt spid="22"/>
                                        </p:tgtEl>
                                        <p:attrNameLst>
                                          <p:attrName>style.rotation</p:attrName>
                                        </p:attrNameLst>
                                      </p:cBhvr>
                                      <p:tavLst>
                                        <p:tav tm="0">
                                          <p:val>
                                            <p:fltVal val="90"/>
                                          </p:val>
                                        </p:tav>
                                        <p:tav tm="100000">
                                          <p:val>
                                            <p:fltVal val="0"/>
                                          </p:val>
                                        </p:tav>
                                      </p:tavLst>
                                    </p:anim>
                                    <p:animEffect transition="in" filter="fade">
                                      <p:cBhvr>
                                        <p:cTn id="68" dur="1000"/>
                                        <p:tgtEl>
                                          <p:spTgt spid="22"/>
                                        </p:tgtEl>
                                      </p:cBhvr>
                                    </p:animEffect>
                                  </p:childTnLst>
                                </p:cTn>
                              </p:par>
                            </p:childTnLst>
                          </p:cTn>
                        </p:par>
                        <p:par>
                          <p:cTn id="69" fill="hold">
                            <p:stCondLst>
                              <p:cond delay="9000"/>
                            </p:stCondLst>
                            <p:childTnLst>
                              <p:par>
                                <p:cTn id="70" presetID="53" presetClass="entr" presetSubtype="16"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750" fill="hold"/>
                                        <p:tgtEl>
                                          <p:spTgt spid="20"/>
                                        </p:tgtEl>
                                        <p:attrNameLst>
                                          <p:attrName>ppt_w</p:attrName>
                                        </p:attrNameLst>
                                      </p:cBhvr>
                                      <p:tavLst>
                                        <p:tav tm="0">
                                          <p:val>
                                            <p:fltVal val="0"/>
                                          </p:val>
                                        </p:tav>
                                        <p:tav tm="100000">
                                          <p:val>
                                            <p:strVal val="#ppt_w"/>
                                          </p:val>
                                        </p:tav>
                                      </p:tavLst>
                                    </p:anim>
                                    <p:anim calcmode="lin" valueType="num">
                                      <p:cBhvr>
                                        <p:cTn id="73" dur="750" fill="hold"/>
                                        <p:tgtEl>
                                          <p:spTgt spid="20"/>
                                        </p:tgtEl>
                                        <p:attrNameLst>
                                          <p:attrName>ppt_h</p:attrName>
                                        </p:attrNameLst>
                                      </p:cBhvr>
                                      <p:tavLst>
                                        <p:tav tm="0">
                                          <p:val>
                                            <p:fltVal val="0"/>
                                          </p:val>
                                        </p:tav>
                                        <p:tav tm="100000">
                                          <p:val>
                                            <p:strVal val="#ppt_h"/>
                                          </p:val>
                                        </p:tav>
                                      </p:tavLst>
                                    </p:anim>
                                    <p:animEffect transition="in" filter="fade">
                                      <p:cBhvr>
                                        <p:cTn id="74" dur="750"/>
                                        <p:tgtEl>
                                          <p:spTgt spid="20"/>
                                        </p:tgtEl>
                                      </p:cBhvr>
                                    </p:animEffect>
                                  </p:childTnLst>
                                </p:cTn>
                              </p:par>
                            </p:childTnLst>
                          </p:cTn>
                        </p:par>
                        <p:par>
                          <p:cTn id="75" fill="hold">
                            <p:stCondLst>
                              <p:cond delay="10000"/>
                            </p:stCondLst>
                            <p:childTnLst>
                              <p:par>
                                <p:cTn id="76" presetID="31" presetClass="entr" presetSubtype="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1000" fill="hold"/>
                                        <p:tgtEl>
                                          <p:spTgt spid="34"/>
                                        </p:tgtEl>
                                        <p:attrNameLst>
                                          <p:attrName>ppt_w</p:attrName>
                                        </p:attrNameLst>
                                      </p:cBhvr>
                                      <p:tavLst>
                                        <p:tav tm="0">
                                          <p:val>
                                            <p:fltVal val="0"/>
                                          </p:val>
                                        </p:tav>
                                        <p:tav tm="100000">
                                          <p:val>
                                            <p:strVal val="#ppt_w"/>
                                          </p:val>
                                        </p:tav>
                                      </p:tavLst>
                                    </p:anim>
                                    <p:anim calcmode="lin" valueType="num">
                                      <p:cBhvr>
                                        <p:cTn id="79" dur="1000" fill="hold"/>
                                        <p:tgtEl>
                                          <p:spTgt spid="34"/>
                                        </p:tgtEl>
                                        <p:attrNameLst>
                                          <p:attrName>ppt_h</p:attrName>
                                        </p:attrNameLst>
                                      </p:cBhvr>
                                      <p:tavLst>
                                        <p:tav tm="0">
                                          <p:val>
                                            <p:fltVal val="0"/>
                                          </p:val>
                                        </p:tav>
                                        <p:tav tm="100000">
                                          <p:val>
                                            <p:strVal val="#ppt_h"/>
                                          </p:val>
                                        </p:tav>
                                      </p:tavLst>
                                    </p:anim>
                                    <p:anim calcmode="lin" valueType="num">
                                      <p:cBhvr>
                                        <p:cTn id="80" dur="1000" fill="hold"/>
                                        <p:tgtEl>
                                          <p:spTgt spid="34"/>
                                        </p:tgtEl>
                                        <p:attrNameLst>
                                          <p:attrName>style.rotation</p:attrName>
                                        </p:attrNameLst>
                                      </p:cBhvr>
                                      <p:tavLst>
                                        <p:tav tm="0">
                                          <p:val>
                                            <p:fltVal val="90"/>
                                          </p:val>
                                        </p:tav>
                                        <p:tav tm="100000">
                                          <p:val>
                                            <p:fltVal val="0"/>
                                          </p:val>
                                        </p:tav>
                                      </p:tavLst>
                                    </p:anim>
                                    <p:animEffect transition="in" filter="fade">
                                      <p:cBhvr>
                                        <p:cTn id="81" dur="1000"/>
                                        <p:tgtEl>
                                          <p:spTgt spid="34"/>
                                        </p:tgtEl>
                                      </p:cBhvr>
                                    </p:animEffect>
                                  </p:childTnLst>
                                </p:cTn>
                              </p:par>
                            </p:childTnLst>
                          </p:cTn>
                        </p:par>
                        <p:par>
                          <p:cTn id="82" fill="hold">
                            <p:stCondLst>
                              <p:cond delay="11000"/>
                            </p:stCondLst>
                            <p:childTnLst>
                              <p:par>
                                <p:cTn id="83" presetID="31" presetClass="entr" presetSubtype="0" fill="hold" grpId="0" nodeType="after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1000" fill="hold"/>
                                        <p:tgtEl>
                                          <p:spTgt spid="35"/>
                                        </p:tgtEl>
                                        <p:attrNameLst>
                                          <p:attrName>ppt_w</p:attrName>
                                        </p:attrNameLst>
                                      </p:cBhvr>
                                      <p:tavLst>
                                        <p:tav tm="0">
                                          <p:val>
                                            <p:fltVal val="0"/>
                                          </p:val>
                                        </p:tav>
                                        <p:tav tm="100000">
                                          <p:val>
                                            <p:strVal val="#ppt_w"/>
                                          </p:val>
                                        </p:tav>
                                      </p:tavLst>
                                    </p:anim>
                                    <p:anim calcmode="lin" valueType="num">
                                      <p:cBhvr>
                                        <p:cTn id="86" dur="1000" fill="hold"/>
                                        <p:tgtEl>
                                          <p:spTgt spid="35"/>
                                        </p:tgtEl>
                                        <p:attrNameLst>
                                          <p:attrName>ppt_h</p:attrName>
                                        </p:attrNameLst>
                                      </p:cBhvr>
                                      <p:tavLst>
                                        <p:tav tm="0">
                                          <p:val>
                                            <p:fltVal val="0"/>
                                          </p:val>
                                        </p:tav>
                                        <p:tav tm="100000">
                                          <p:val>
                                            <p:strVal val="#ppt_h"/>
                                          </p:val>
                                        </p:tav>
                                      </p:tavLst>
                                    </p:anim>
                                    <p:anim calcmode="lin" valueType="num">
                                      <p:cBhvr>
                                        <p:cTn id="87" dur="1000" fill="hold"/>
                                        <p:tgtEl>
                                          <p:spTgt spid="35"/>
                                        </p:tgtEl>
                                        <p:attrNameLst>
                                          <p:attrName>style.rotation</p:attrName>
                                        </p:attrNameLst>
                                      </p:cBhvr>
                                      <p:tavLst>
                                        <p:tav tm="0">
                                          <p:val>
                                            <p:fltVal val="90"/>
                                          </p:val>
                                        </p:tav>
                                        <p:tav tm="100000">
                                          <p:val>
                                            <p:fltVal val="0"/>
                                          </p:val>
                                        </p:tav>
                                      </p:tavLst>
                                    </p:anim>
                                    <p:animEffect transition="in" filter="fade">
                                      <p:cBhvr>
                                        <p:cTn id="88"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16" grpId="0"/>
      <p:bldP spid="18" grpId="0"/>
      <p:bldP spid="19" grpId="0"/>
      <p:bldP spid="21" grpId="0"/>
      <p:bldP spid="22" grpId="0"/>
      <p:bldP spid="23" grpId="0"/>
      <p:bldP spid="20" grpId="0" animBg="1"/>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hidden="1"/>
          <p:cNvPicPr>
            <a:picLocks noChangeAspect="1"/>
          </p:cNvPicPr>
          <p:nvPr>
            <p:custDataLst>
              <p:tags r:id="rId1"/>
            </p:custDataLst>
          </p:nvPr>
        </p:nvPicPr>
        <p:blipFill>
          <a:blip r:embed="rId5"/>
          <a:stretch>
            <a:fillRect/>
          </a:stretch>
        </p:blipFill>
        <p:spPr>
          <a:xfrm>
            <a:off x="0" y="0"/>
            <a:ext cx="12192000" cy="6933618"/>
          </a:xfrm>
          <a:prstGeom prst="rect">
            <a:avLst/>
          </a:prstGeom>
        </p:spPr>
      </p:pic>
      <p:sp>
        <p:nvSpPr>
          <p:cNvPr id="6" name="PA_文本框 5"/>
          <p:cNvSpPr txBox="1"/>
          <p:nvPr>
            <p:custDataLst>
              <p:tags r:id="rId2"/>
            </p:custDataLst>
          </p:nvPr>
        </p:nvSpPr>
        <p:spPr>
          <a:xfrm>
            <a:off x="863599" y="1442720"/>
            <a:ext cx="3108960" cy="923330"/>
          </a:xfrm>
          <a:prstGeom prst="rect">
            <a:avLst/>
          </a:prstGeom>
          <a:noFill/>
        </p:spPr>
        <p:txBody>
          <a:bodyPr wrap="square" rtlCol="0">
            <a:spAutoFit/>
          </a:bodyPr>
          <a:lstStyle/>
          <a:p>
            <a:pPr algn="dist"/>
            <a:r>
              <a:rPr lang="en-US" altLang="zh-CN" sz="5400" dirty="0">
                <a:solidFill>
                  <a:schemeClr val="bg1"/>
                </a:solidFill>
                <a:latin typeface="Calibri" panose="020F0502020204030204" pitchFamily="34" charset="0"/>
                <a:cs typeface="Calibri" panose="020F0502020204030204" pitchFamily="34" charset="0"/>
              </a:rPr>
              <a:t>CONTENT</a:t>
            </a:r>
            <a:endParaRPr lang="zh-CN" altLang="en-US" sz="5400" dirty="0">
              <a:solidFill>
                <a:schemeClr val="bg1"/>
              </a:solidFill>
              <a:latin typeface="Calibri" panose="020F0502020204030204" pitchFamily="34" charset="0"/>
              <a:cs typeface="Calibri" panose="020F0502020204030204" pitchFamily="34" charset="0"/>
            </a:endParaRPr>
          </a:p>
        </p:txBody>
      </p:sp>
      <p:sp>
        <p:nvSpPr>
          <p:cNvPr id="3" name="矩形 2"/>
          <p:cNvSpPr/>
          <p:nvPr/>
        </p:nvSpPr>
        <p:spPr>
          <a:xfrm>
            <a:off x="-162838" y="288099"/>
            <a:ext cx="4346531" cy="1154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3508462" y="2399785"/>
            <a:ext cx="3290032" cy="2375891"/>
          </a:xfrm>
          <a:prstGeom prst="hexagon">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5400000">
            <a:off x="875805" y="1407867"/>
            <a:ext cx="2608118" cy="4359729"/>
          </a:xfrm>
          <a:custGeom>
            <a:avLst/>
            <a:gdLst>
              <a:gd name="connsiteX0" fmla="*/ 0 w 2167003"/>
              <a:gd name="connsiteY0" fmla="*/ 5228506 h 5228506"/>
              <a:gd name="connsiteX1" fmla="*/ 0 w 2167003"/>
              <a:gd name="connsiteY1" fmla="*/ 1295333 h 5228506"/>
              <a:gd name="connsiteX2" fmla="*/ 2 w 2167003"/>
              <a:gd name="connsiteY2" fmla="*/ 1295333 h 5228506"/>
              <a:gd name="connsiteX3" fmla="*/ 1083502 w 2167003"/>
              <a:gd name="connsiteY3" fmla="*/ 0 h 5228506"/>
              <a:gd name="connsiteX4" fmla="*/ 2167003 w 2167003"/>
              <a:gd name="connsiteY4" fmla="*/ 1295333 h 5228506"/>
              <a:gd name="connsiteX5" fmla="*/ 2167003 w 2167003"/>
              <a:gd name="connsiteY5" fmla="*/ 1295333 h 5228506"/>
              <a:gd name="connsiteX6" fmla="*/ 2167003 w 2167003"/>
              <a:gd name="connsiteY6" fmla="*/ 5228506 h 52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003" h="5228506">
                <a:moveTo>
                  <a:pt x="0" y="5228506"/>
                </a:moveTo>
                <a:lnTo>
                  <a:pt x="0" y="1295333"/>
                </a:lnTo>
                <a:lnTo>
                  <a:pt x="2" y="1295333"/>
                </a:lnTo>
                <a:lnTo>
                  <a:pt x="1083502" y="0"/>
                </a:lnTo>
                <a:lnTo>
                  <a:pt x="2167003" y="1295333"/>
                </a:lnTo>
                <a:lnTo>
                  <a:pt x="2167003" y="1295333"/>
                </a:lnTo>
                <a:lnTo>
                  <a:pt x="2167003" y="5228506"/>
                </a:lnTo>
                <a:close/>
              </a:path>
            </a:pathLst>
          </a:cu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rot="16200000">
            <a:off x="5287199" y="-2115022"/>
            <a:ext cx="4145807" cy="11405507"/>
          </a:xfrm>
          <a:custGeom>
            <a:avLst/>
            <a:gdLst>
              <a:gd name="connsiteX0" fmla="*/ 0 w 2167003"/>
              <a:gd name="connsiteY0" fmla="*/ 5228506 h 5228506"/>
              <a:gd name="connsiteX1" fmla="*/ 0 w 2167003"/>
              <a:gd name="connsiteY1" fmla="*/ 1295333 h 5228506"/>
              <a:gd name="connsiteX2" fmla="*/ 2 w 2167003"/>
              <a:gd name="connsiteY2" fmla="*/ 1295333 h 5228506"/>
              <a:gd name="connsiteX3" fmla="*/ 1083502 w 2167003"/>
              <a:gd name="connsiteY3" fmla="*/ 0 h 5228506"/>
              <a:gd name="connsiteX4" fmla="*/ 2167003 w 2167003"/>
              <a:gd name="connsiteY4" fmla="*/ 1295333 h 5228506"/>
              <a:gd name="connsiteX5" fmla="*/ 2167003 w 2167003"/>
              <a:gd name="connsiteY5" fmla="*/ 1295333 h 5228506"/>
              <a:gd name="connsiteX6" fmla="*/ 2167003 w 2167003"/>
              <a:gd name="connsiteY6" fmla="*/ 5228506 h 52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003" h="5228506">
                <a:moveTo>
                  <a:pt x="0" y="5228506"/>
                </a:moveTo>
                <a:lnTo>
                  <a:pt x="0" y="1295333"/>
                </a:lnTo>
                <a:lnTo>
                  <a:pt x="2" y="1295333"/>
                </a:lnTo>
                <a:lnTo>
                  <a:pt x="1083502" y="0"/>
                </a:lnTo>
                <a:lnTo>
                  <a:pt x="2167003" y="1295333"/>
                </a:lnTo>
                <a:lnTo>
                  <a:pt x="2167003" y="1295333"/>
                </a:lnTo>
                <a:lnTo>
                  <a:pt x="2167003" y="5228506"/>
                </a:lnTo>
                <a:close/>
              </a:path>
            </a:pathLst>
          </a:custGeom>
          <a:noFill/>
          <a:ln w="2540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769344" y="2482163"/>
            <a:ext cx="2120813" cy="2215991"/>
          </a:xfrm>
          <a:prstGeom prst="rect">
            <a:avLst/>
          </a:prstGeom>
          <a:noFill/>
        </p:spPr>
        <p:txBody>
          <a:bodyPr wrap="square" rtlCol="0">
            <a:spAutoFit/>
          </a:bodyPr>
          <a:lstStyle/>
          <a:p>
            <a:r>
              <a:rPr lang="en-US" altLang="zh-CN" sz="13800" dirty="0">
                <a:solidFill>
                  <a:schemeClr val="bg1"/>
                </a:solidFill>
              </a:rPr>
              <a:t>03</a:t>
            </a:r>
            <a:endParaRPr lang="zh-CN" altLang="en-US" sz="13800" dirty="0">
              <a:solidFill>
                <a:schemeClr val="bg1"/>
              </a:solidFill>
            </a:endParaRPr>
          </a:p>
        </p:txBody>
      </p:sp>
      <p:sp>
        <p:nvSpPr>
          <p:cNvPr id="47" name="Subtitle 2"/>
          <p:cNvSpPr txBox="1"/>
          <p:nvPr/>
        </p:nvSpPr>
        <p:spPr bwMode="auto">
          <a:xfrm>
            <a:off x="6830235" y="3604059"/>
            <a:ext cx="4403822" cy="7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p:txBody>
      </p:sp>
      <p:sp>
        <p:nvSpPr>
          <p:cNvPr id="48" name="Subtitle 2"/>
          <p:cNvSpPr txBox="1"/>
          <p:nvPr/>
        </p:nvSpPr>
        <p:spPr bwMode="auto">
          <a:xfrm>
            <a:off x="6830235" y="2301086"/>
            <a:ext cx="3971468" cy="82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4000" b="1" dirty="0">
                <a:solidFill>
                  <a:srgbClr val="843C0C"/>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cxnSp>
        <p:nvCxnSpPr>
          <p:cNvPr id="50" name="直接连接符 49"/>
          <p:cNvCxnSpPr/>
          <p:nvPr/>
        </p:nvCxnSpPr>
        <p:spPr>
          <a:xfrm>
            <a:off x="7086600" y="3277328"/>
            <a:ext cx="1729369" cy="0"/>
          </a:xfrm>
          <a:prstGeom prst="line">
            <a:avLst/>
          </a:prstGeom>
          <a:ln w="22225">
            <a:solidFill>
              <a:srgbClr val="843C0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arn(inVertical)">
                                      <p:cBhvr>
                                        <p:cTn id="11" dur="500"/>
                                        <p:tgtEl>
                                          <p:spTgt spid="4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2000"/>
                            </p:stCondLst>
                            <p:childTnLst>
                              <p:par>
                                <p:cTn id="23" presetID="31"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1000" fill="hold"/>
                                        <p:tgtEl>
                                          <p:spTgt spid="48"/>
                                        </p:tgtEl>
                                        <p:attrNameLst>
                                          <p:attrName>ppt_w</p:attrName>
                                        </p:attrNameLst>
                                      </p:cBhvr>
                                      <p:tavLst>
                                        <p:tav tm="0">
                                          <p:val>
                                            <p:fltVal val="0"/>
                                          </p:val>
                                        </p:tav>
                                        <p:tav tm="100000">
                                          <p:val>
                                            <p:strVal val="#ppt_w"/>
                                          </p:val>
                                        </p:tav>
                                      </p:tavLst>
                                    </p:anim>
                                    <p:anim calcmode="lin" valueType="num">
                                      <p:cBhvr>
                                        <p:cTn id="26" dur="1000" fill="hold"/>
                                        <p:tgtEl>
                                          <p:spTgt spid="48"/>
                                        </p:tgtEl>
                                        <p:attrNameLst>
                                          <p:attrName>ppt_h</p:attrName>
                                        </p:attrNameLst>
                                      </p:cBhvr>
                                      <p:tavLst>
                                        <p:tav tm="0">
                                          <p:val>
                                            <p:fltVal val="0"/>
                                          </p:val>
                                        </p:tav>
                                        <p:tav tm="100000">
                                          <p:val>
                                            <p:strVal val="#ppt_h"/>
                                          </p:val>
                                        </p:tav>
                                      </p:tavLst>
                                    </p:anim>
                                    <p:anim calcmode="lin" valueType="num">
                                      <p:cBhvr>
                                        <p:cTn id="27" dur="1000" fill="hold"/>
                                        <p:tgtEl>
                                          <p:spTgt spid="48"/>
                                        </p:tgtEl>
                                        <p:attrNameLst>
                                          <p:attrName>style.rotation</p:attrName>
                                        </p:attrNameLst>
                                      </p:cBhvr>
                                      <p:tavLst>
                                        <p:tav tm="0">
                                          <p:val>
                                            <p:fltVal val="90"/>
                                          </p:val>
                                        </p:tav>
                                        <p:tav tm="100000">
                                          <p:val>
                                            <p:fltVal val="0"/>
                                          </p:val>
                                        </p:tav>
                                      </p:tavLst>
                                    </p:anim>
                                    <p:animEffect transition="in" filter="fade">
                                      <p:cBhvr>
                                        <p:cTn id="28" dur="1000"/>
                                        <p:tgtEl>
                                          <p:spTgt spid="48"/>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1"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90"/>
                                          </p:val>
                                        </p:tav>
                                        <p:tav tm="100000">
                                          <p:val>
                                            <p:fltVal val="0"/>
                                          </p:val>
                                        </p:tav>
                                      </p:tavLst>
                                    </p:anim>
                                    <p:animEffect transition="in" filter="fade">
                                      <p:cBhvr>
                                        <p:cTn id="4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1" grpId="0" animBg="1"/>
      <p:bldP spid="45" grpId="0" animBg="1"/>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77863" y="2515906"/>
            <a:ext cx="3430882" cy="418191"/>
          </a:xfrm>
          <a:prstGeom prst="rect">
            <a:avLst/>
          </a:prstGeom>
        </p:spPr>
        <p:txBody>
          <a:bodyPr wrap="square">
            <a:spAutoFit/>
          </a:bodyPr>
          <a:lstStyle/>
          <a:p>
            <a:pPr defTabSz="1219200">
              <a:lnSpc>
                <a:spcPct val="150000"/>
              </a:lnSpc>
              <a:spcBef>
                <a:spcPct val="20000"/>
              </a:spcBef>
              <a:defRPr/>
            </a:pPr>
            <a:endParaRPr lang="en-US" altLang="zh-CN"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endParaRPr>
          </a:p>
        </p:txBody>
      </p:sp>
      <p:grpSp>
        <p:nvGrpSpPr>
          <p:cNvPr id="7" name="组合 6"/>
          <p:cNvGrpSpPr/>
          <p:nvPr/>
        </p:nvGrpSpPr>
        <p:grpSpPr>
          <a:xfrm>
            <a:off x="1112578" y="1648884"/>
            <a:ext cx="4319238" cy="1335317"/>
            <a:chOff x="475269" y="1648884"/>
            <a:chExt cx="4319238" cy="1335317"/>
          </a:xfrm>
        </p:grpSpPr>
        <p:sp>
          <p:nvSpPr>
            <p:cNvPr id="16" name="TextBox 150"/>
            <p:cNvSpPr txBox="1"/>
            <p:nvPr/>
          </p:nvSpPr>
          <p:spPr>
            <a:xfrm>
              <a:off x="821209" y="1648884"/>
              <a:ext cx="3869298" cy="415498"/>
            </a:xfrm>
            <a:prstGeom prst="rect">
              <a:avLst/>
            </a:prstGeom>
            <a:noFill/>
          </p:spPr>
          <p:txBody>
            <a:bodyPr wrap="square" lIns="0" tIns="0" rIns="0" bIns="0" rtlCol="0" anchor="t">
              <a:spAutoFit/>
            </a:bodyPr>
            <a:lstStyle/>
            <a:p>
              <a:pPr>
                <a:lnSpc>
                  <a:spcPct val="150000"/>
                </a:lnSpc>
              </a:pPr>
              <a:r>
                <a:rPr lang="zh-CN" altLang="en-US" sz="2000"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2000"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51"/>
            <p:cNvSpPr txBox="1"/>
            <p:nvPr/>
          </p:nvSpPr>
          <p:spPr>
            <a:xfrm>
              <a:off x="821209" y="2240215"/>
              <a:ext cx="3973298" cy="743986"/>
            </a:xfrm>
            <a:prstGeom prst="rect">
              <a:avLst/>
            </a:prstGeom>
            <a:noFill/>
          </p:spPr>
          <p:txBody>
            <a:bodyPr wrap="square" lIns="0" tIns="0" rIns="0" bIns="0" rtlCol="0" anchor="t">
              <a:spAutoFit/>
            </a:bodyPr>
            <a:lstStyle/>
            <a:p>
              <a:pPr defTabSz="1219200">
                <a:lnSpc>
                  <a:spcPct val="150000"/>
                </a:lnSpc>
                <a:spcBef>
                  <a:spcPct val="20000"/>
                </a:spcBef>
                <a:defRPr/>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a:t>
              </a:r>
              <a:endParaRPr lang="en-US" altLang="zh-CN"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endParaRPr>
            </a:p>
            <a:p>
              <a:pPr defTabSz="1219200">
                <a:lnSpc>
                  <a:spcPct val="150000"/>
                </a:lnSpc>
                <a:spcBef>
                  <a:spcPct val="20000"/>
                </a:spcBef>
                <a:defRPr/>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a:t>
              </a: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椭圆 3"/>
            <p:cNvSpPr/>
            <p:nvPr/>
          </p:nvSpPr>
          <p:spPr>
            <a:xfrm>
              <a:off x="475269" y="1819055"/>
              <a:ext cx="200417" cy="200417"/>
            </a:xfrm>
            <a:prstGeom prst="ellipse">
              <a:avLst/>
            </a:prstGeom>
            <a:solidFill>
              <a:srgbClr val="843C0C"/>
            </a:solidFill>
            <a:ln>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1112578" y="3275601"/>
            <a:ext cx="4319238" cy="1335317"/>
            <a:chOff x="475269" y="1648884"/>
            <a:chExt cx="4319238" cy="1335317"/>
          </a:xfrm>
        </p:grpSpPr>
        <p:sp>
          <p:nvSpPr>
            <p:cNvPr id="30" name="TextBox 150"/>
            <p:cNvSpPr txBox="1"/>
            <p:nvPr/>
          </p:nvSpPr>
          <p:spPr>
            <a:xfrm>
              <a:off x="821209" y="1648884"/>
              <a:ext cx="3869298" cy="415498"/>
            </a:xfrm>
            <a:prstGeom prst="rect">
              <a:avLst/>
            </a:prstGeom>
            <a:noFill/>
          </p:spPr>
          <p:txBody>
            <a:bodyPr wrap="square" lIns="0" tIns="0" rIns="0" bIns="0" rtlCol="0" anchor="t">
              <a:spAutoFit/>
            </a:bodyPr>
            <a:lstStyle/>
            <a:p>
              <a:pPr>
                <a:lnSpc>
                  <a:spcPct val="150000"/>
                </a:lnSpc>
              </a:pPr>
              <a:r>
                <a:rPr lang="zh-CN" altLang="en-US" sz="2000"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2000"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151"/>
            <p:cNvSpPr txBox="1"/>
            <p:nvPr/>
          </p:nvSpPr>
          <p:spPr>
            <a:xfrm>
              <a:off x="821209" y="2240215"/>
              <a:ext cx="3973298" cy="743986"/>
            </a:xfrm>
            <a:prstGeom prst="rect">
              <a:avLst/>
            </a:prstGeom>
            <a:noFill/>
          </p:spPr>
          <p:txBody>
            <a:bodyPr wrap="square" lIns="0" tIns="0" rIns="0" bIns="0" rtlCol="0" anchor="t">
              <a:spAutoFit/>
            </a:bodyPr>
            <a:lstStyle/>
            <a:p>
              <a:pPr defTabSz="1219200">
                <a:lnSpc>
                  <a:spcPct val="150000"/>
                </a:lnSpc>
                <a:spcBef>
                  <a:spcPct val="20000"/>
                </a:spcBef>
                <a:defRPr/>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a:t>
              </a:r>
              <a:endParaRPr lang="en-US" altLang="zh-CN"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endParaRPr>
            </a:p>
            <a:p>
              <a:pPr defTabSz="1219200">
                <a:lnSpc>
                  <a:spcPct val="150000"/>
                </a:lnSpc>
                <a:spcBef>
                  <a:spcPct val="20000"/>
                </a:spcBef>
                <a:defRPr/>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a:t>
              </a: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椭圆 31"/>
            <p:cNvSpPr/>
            <p:nvPr/>
          </p:nvSpPr>
          <p:spPr>
            <a:xfrm>
              <a:off x="475269" y="1819055"/>
              <a:ext cx="200417" cy="200417"/>
            </a:xfrm>
            <a:prstGeom prst="ellipse">
              <a:avLst/>
            </a:prstGeom>
            <a:solidFill>
              <a:srgbClr val="843C0C"/>
            </a:solidFill>
            <a:ln>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1112578" y="5146238"/>
            <a:ext cx="4319238" cy="1335317"/>
            <a:chOff x="475269" y="1648884"/>
            <a:chExt cx="4319238" cy="1335317"/>
          </a:xfrm>
        </p:grpSpPr>
        <p:sp>
          <p:nvSpPr>
            <p:cNvPr id="34" name="TextBox 150"/>
            <p:cNvSpPr txBox="1"/>
            <p:nvPr/>
          </p:nvSpPr>
          <p:spPr>
            <a:xfrm>
              <a:off x="821209" y="1648884"/>
              <a:ext cx="3869298" cy="415498"/>
            </a:xfrm>
            <a:prstGeom prst="rect">
              <a:avLst/>
            </a:prstGeom>
            <a:noFill/>
          </p:spPr>
          <p:txBody>
            <a:bodyPr wrap="square" lIns="0" tIns="0" rIns="0" bIns="0" rtlCol="0" anchor="t">
              <a:spAutoFit/>
            </a:bodyPr>
            <a:lstStyle/>
            <a:p>
              <a:pPr>
                <a:lnSpc>
                  <a:spcPct val="150000"/>
                </a:lnSpc>
              </a:pPr>
              <a:r>
                <a:rPr lang="zh-CN" altLang="en-US" sz="2000"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2000"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151"/>
            <p:cNvSpPr txBox="1"/>
            <p:nvPr/>
          </p:nvSpPr>
          <p:spPr>
            <a:xfrm>
              <a:off x="821209" y="2240215"/>
              <a:ext cx="3973298" cy="743986"/>
            </a:xfrm>
            <a:prstGeom prst="rect">
              <a:avLst/>
            </a:prstGeom>
            <a:noFill/>
          </p:spPr>
          <p:txBody>
            <a:bodyPr wrap="square" lIns="0" tIns="0" rIns="0" bIns="0" rtlCol="0" anchor="t">
              <a:spAutoFit/>
            </a:bodyPr>
            <a:lstStyle/>
            <a:p>
              <a:pPr defTabSz="1219200">
                <a:lnSpc>
                  <a:spcPct val="150000"/>
                </a:lnSpc>
                <a:spcBef>
                  <a:spcPct val="20000"/>
                </a:spcBef>
                <a:defRPr/>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a:t>
              </a:r>
              <a:endParaRPr lang="en-US" altLang="zh-CN"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endParaRPr>
            </a:p>
            <a:p>
              <a:pPr defTabSz="1219200">
                <a:lnSpc>
                  <a:spcPct val="150000"/>
                </a:lnSpc>
                <a:spcBef>
                  <a:spcPct val="20000"/>
                </a:spcBef>
                <a:defRPr/>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a:t>
              </a: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椭圆 35"/>
            <p:cNvSpPr/>
            <p:nvPr/>
          </p:nvSpPr>
          <p:spPr>
            <a:xfrm>
              <a:off x="475269" y="1819055"/>
              <a:ext cx="200417" cy="200417"/>
            </a:xfrm>
            <a:prstGeom prst="ellipse">
              <a:avLst/>
            </a:prstGeom>
            <a:solidFill>
              <a:srgbClr val="843C0C"/>
            </a:solidFill>
            <a:ln>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4618299" y="-13561"/>
            <a:ext cx="7573701" cy="6885121"/>
          </a:xfrm>
          <a:prstGeom prst="rect">
            <a:avLst/>
          </a:prstGeom>
          <a:blipFill>
            <a:blip r:embed="rId3" cstate="screen"/>
            <a:stretch>
              <a:fillRect/>
            </a:stretch>
          </a:blipFill>
          <a:ln w="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750" fill="hold"/>
                                        <p:tgtEl>
                                          <p:spTgt spid="29"/>
                                        </p:tgtEl>
                                        <p:attrNameLst>
                                          <p:attrName>ppt_w</p:attrName>
                                        </p:attrNameLst>
                                      </p:cBhvr>
                                      <p:tavLst>
                                        <p:tav tm="0">
                                          <p:val>
                                            <p:fltVal val="0"/>
                                          </p:val>
                                        </p:tav>
                                        <p:tav tm="100000">
                                          <p:val>
                                            <p:strVal val="#ppt_w"/>
                                          </p:val>
                                        </p:tav>
                                      </p:tavLst>
                                    </p:anim>
                                    <p:anim calcmode="lin" valueType="num">
                                      <p:cBhvr>
                                        <p:cTn id="14" dur="750" fill="hold"/>
                                        <p:tgtEl>
                                          <p:spTgt spid="29"/>
                                        </p:tgtEl>
                                        <p:attrNameLst>
                                          <p:attrName>ppt_h</p:attrName>
                                        </p:attrNameLst>
                                      </p:cBhvr>
                                      <p:tavLst>
                                        <p:tav tm="0">
                                          <p:val>
                                            <p:fltVal val="0"/>
                                          </p:val>
                                        </p:tav>
                                        <p:tav tm="100000">
                                          <p:val>
                                            <p:strVal val="#ppt_h"/>
                                          </p:val>
                                        </p:tav>
                                      </p:tavLst>
                                    </p:anim>
                                    <p:animEffect transition="in" filter="fade">
                                      <p:cBhvr>
                                        <p:cTn id="15" dur="750"/>
                                        <p:tgtEl>
                                          <p:spTgt spid="29"/>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750" fill="hold"/>
                                        <p:tgtEl>
                                          <p:spTgt spid="33"/>
                                        </p:tgtEl>
                                        <p:attrNameLst>
                                          <p:attrName>ppt_w</p:attrName>
                                        </p:attrNameLst>
                                      </p:cBhvr>
                                      <p:tavLst>
                                        <p:tav tm="0">
                                          <p:val>
                                            <p:fltVal val="0"/>
                                          </p:val>
                                        </p:tav>
                                        <p:tav tm="100000">
                                          <p:val>
                                            <p:strVal val="#ppt_w"/>
                                          </p:val>
                                        </p:tav>
                                      </p:tavLst>
                                    </p:anim>
                                    <p:anim calcmode="lin" valueType="num">
                                      <p:cBhvr>
                                        <p:cTn id="20" dur="750" fill="hold"/>
                                        <p:tgtEl>
                                          <p:spTgt spid="33"/>
                                        </p:tgtEl>
                                        <p:attrNameLst>
                                          <p:attrName>ppt_h</p:attrName>
                                        </p:attrNameLst>
                                      </p:cBhvr>
                                      <p:tavLst>
                                        <p:tav tm="0">
                                          <p:val>
                                            <p:fltVal val="0"/>
                                          </p:val>
                                        </p:tav>
                                        <p:tav tm="100000">
                                          <p:val>
                                            <p:strVal val="#ppt_h"/>
                                          </p:val>
                                        </p:tav>
                                      </p:tavLst>
                                    </p:anim>
                                    <p:animEffect transition="in" filter="fade">
                                      <p:cBhvr>
                                        <p:cTn id="2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49"/>
          <p:cNvGrpSpPr/>
          <p:nvPr/>
        </p:nvGrpSpPr>
        <p:grpSpPr>
          <a:xfrm>
            <a:off x="6058130" y="1720922"/>
            <a:ext cx="1982422" cy="752159"/>
            <a:chOff x="4597686" y="3155872"/>
            <a:chExt cx="1583966" cy="564150"/>
          </a:xfrm>
        </p:grpSpPr>
        <p:sp>
          <p:nvSpPr>
            <p:cNvPr id="151" name="TextBox 150"/>
            <p:cNvSpPr txBox="1"/>
            <p:nvPr/>
          </p:nvSpPr>
          <p:spPr>
            <a:xfrm>
              <a:off x="4597686" y="3155872"/>
              <a:ext cx="1542506" cy="227863"/>
            </a:xfrm>
            <a:prstGeom prst="rect">
              <a:avLst/>
            </a:prstGeom>
            <a:noFill/>
          </p:spPr>
          <p:txBody>
            <a:bodyPr wrap="square" lIns="0" tIns="0" rIns="0" bIns="0" rtlCol="0" anchor="t">
              <a:spAutoFit/>
            </a:bodyPr>
            <a:lstStyle/>
            <a:p>
              <a:pPr>
                <a:lnSpc>
                  <a:spcPct val="120000"/>
                </a:lnSpc>
              </a:pPr>
              <a:r>
                <a:rPr lang="zh-CN" altLang="en-US"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348939"/>
              <a:ext cx="1583966" cy="371083"/>
            </a:xfrm>
            <a:prstGeom prst="rect">
              <a:avLst/>
            </a:prstGeom>
            <a:noFill/>
          </p:spPr>
          <p:txBody>
            <a:bodyPr wrap="square" lIns="0" tIns="0" rIns="0" bIns="0" rtlCol="0" anchor="t">
              <a:spAutoFit/>
            </a:bodyPr>
            <a:lstStyle/>
            <a:p>
              <a:pPr defTabSz="1219200">
                <a:lnSpc>
                  <a:spcPct val="12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52"/>
          <p:cNvGrpSpPr/>
          <p:nvPr/>
        </p:nvGrpSpPr>
        <p:grpSpPr>
          <a:xfrm>
            <a:off x="8899920" y="1720921"/>
            <a:ext cx="1930534" cy="752164"/>
            <a:chOff x="6978976" y="3155872"/>
            <a:chExt cx="1542507" cy="564154"/>
          </a:xfrm>
        </p:grpSpPr>
        <p:sp>
          <p:nvSpPr>
            <p:cNvPr id="154" name="TextBox 153"/>
            <p:cNvSpPr txBox="1"/>
            <p:nvPr/>
          </p:nvSpPr>
          <p:spPr>
            <a:xfrm>
              <a:off x="6978977" y="3155872"/>
              <a:ext cx="1542506" cy="167988"/>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请替换文字内容</a:t>
              </a:r>
              <a:endParaRPr lang="en-US" dirty="0">
                <a:sym typeface="Arial" panose="020B0604020202020204" pitchFamily="34" charset="0"/>
              </a:endParaRPr>
            </a:p>
          </p:txBody>
        </p:sp>
        <p:sp>
          <p:nvSpPr>
            <p:cNvPr id="155" name="TextBox 154"/>
            <p:cNvSpPr txBox="1"/>
            <p:nvPr/>
          </p:nvSpPr>
          <p:spPr>
            <a:xfrm>
              <a:off x="6978976" y="3348942"/>
              <a:ext cx="1542507" cy="371084"/>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55"/>
          <p:cNvGrpSpPr/>
          <p:nvPr/>
        </p:nvGrpSpPr>
        <p:grpSpPr>
          <a:xfrm>
            <a:off x="6058130" y="2730928"/>
            <a:ext cx="1930534" cy="937799"/>
            <a:chOff x="4597685" y="3914331"/>
            <a:chExt cx="1542507" cy="703388"/>
          </a:xfrm>
        </p:grpSpPr>
        <p:sp>
          <p:nvSpPr>
            <p:cNvPr id="157" name="TextBox 156"/>
            <p:cNvSpPr txBox="1"/>
            <p:nvPr/>
          </p:nvSpPr>
          <p:spPr>
            <a:xfrm>
              <a:off x="4597686" y="3914331"/>
              <a:ext cx="1542506" cy="167988"/>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请替换文字内容</a:t>
              </a:r>
              <a:endParaRPr lang="en-US" altLang="zh-CN" dirty="0">
                <a:sym typeface="Arial" panose="020B0604020202020204" pitchFamily="34" charset="0"/>
              </a:endParaRPr>
            </a:p>
          </p:txBody>
        </p:sp>
        <p:sp>
          <p:nvSpPr>
            <p:cNvPr id="158" name="TextBox 157"/>
            <p:cNvSpPr txBox="1"/>
            <p:nvPr/>
          </p:nvSpPr>
          <p:spPr>
            <a:xfrm>
              <a:off x="4597685" y="4107407"/>
              <a:ext cx="1542507" cy="510312"/>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defTabSz="1219200">
                <a:lnSpc>
                  <a:spcPct val="120000"/>
                </a:lnSpc>
                <a:spcBef>
                  <a:spcPct val="20000"/>
                </a:spcBef>
                <a:defRPr/>
              </a:pPr>
              <a:r>
                <a:rPr lang="en-US" altLang="zh-CN" sz="760" dirty="0">
                  <a:latin typeface="Arial" panose="020B0604020202020204" pitchFamily="34" charset="0"/>
                  <a:ea typeface="微软雅黑" panose="020B0503020204020204" pitchFamily="34" charset="-122"/>
                  <a:cs typeface="+mn-ea"/>
                  <a:sym typeface="Arial" panose="020B0604020202020204" pitchFamily="34" charset="0"/>
                </a:rPr>
                <a:t>.</a:t>
              </a: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8"/>
          <p:cNvGrpSpPr/>
          <p:nvPr/>
        </p:nvGrpSpPr>
        <p:grpSpPr>
          <a:xfrm>
            <a:off x="8899920" y="2730934"/>
            <a:ext cx="1930534" cy="752166"/>
            <a:chOff x="6978976" y="3914331"/>
            <a:chExt cx="1542507" cy="564155"/>
          </a:xfrm>
        </p:grpSpPr>
        <p:sp>
          <p:nvSpPr>
            <p:cNvPr id="160" name="TextBox 159"/>
            <p:cNvSpPr txBox="1"/>
            <p:nvPr/>
          </p:nvSpPr>
          <p:spPr>
            <a:xfrm>
              <a:off x="6978977" y="3914331"/>
              <a:ext cx="1542506" cy="167988"/>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请替换文字内容</a:t>
              </a:r>
              <a:endParaRPr lang="en-US" altLang="zh-CN" dirty="0">
                <a:sym typeface="Arial" panose="020B0604020202020204" pitchFamily="34" charset="0"/>
              </a:endParaRPr>
            </a:p>
          </p:txBody>
        </p:sp>
        <p:sp>
          <p:nvSpPr>
            <p:cNvPr id="161" name="TextBox 160"/>
            <p:cNvSpPr txBox="1"/>
            <p:nvPr/>
          </p:nvSpPr>
          <p:spPr>
            <a:xfrm>
              <a:off x="6978976" y="4107403"/>
              <a:ext cx="1542507" cy="371083"/>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161"/>
          <p:cNvGrpSpPr/>
          <p:nvPr/>
        </p:nvGrpSpPr>
        <p:grpSpPr>
          <a:xfrm>
            <a:off x="6058130" y="3878317"/>
            <a:ext cx="1930534" cy="937799"/>
            <a:chOff x="4597685" y="3914331"/>
            <a:chExt cx="1542507" cy="703388"/>
          </a:xfrm>
        </p:grpSpPr>
        <p:sp>
          <p:nvSpPr>
            <p:cNvPr id="163" name="TextBox 162"/>
            <p:cNvSpPr txBox="1"/>
            <p:nvPr/>
          </p:nvSpPr>
          <p:spPr>
            <a:xfrm>
              <a:off x="4597686" y="3914331"/>
              <a:ext cx="1542506" cy="167988"/>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请替换文字内容</a:t>
              </a:r>
              <a:endParaRPr lang="en-US" altLang="zh-CN" dirty="0">
                <a:sym typeface="Arial" panose="020B0604020202020204" pitchFamily="34" charset="0"/>
              </a:endParaRPr>
            </a:p>
          </p:txBody>
        </p:sp>
        <p:sp>
          <p:nvSpPr>
            <p:cNvPr id="164" name="TextBox 163"/>
            <p:cNvSpPr txBox="1"/>
            <p:nvPr/>
          </p:nvSpPr>
          <p:spPr>
            <a:xfrm>
              <a:off x="4597685" y="4107407"/>
              <a:ext cx="1542507" cy="510312"/>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defTabSz="1219200">
                <a:lnSpc>
                  <a:spcPct val="120000"/>
                </a:lnSpc>
                <a:spcBef>
                  <a:spcPct val="20000"/>
                </a:spcBef>
                <a:defRPr/>
              </a:pPr>
              <a:r>
                <a:rPr lang="en-US" altLang="zh-CN" sz="760" dirty="0">
                  <a:latin typeface="Arial" panose="020B0604020202020204" pitchFamily="34" charset="0"/>
                  <a:ea typeface="微软雅黑" panose="020B0503020204020204" pitchFamily="34" charset="-122"/>
                  <a:cs typeface="+mn-ea"/>
                  <a:sym typeface="Arial" panose="020B0604020202020204" pitchFamily="34" charset="0"/>
                </a:rPr>
                <a:t>.</a:t>
              </a: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64"/>
          <p:cNvGrpSpPr/>
          <p:nvPr/>
        </p:nvGrpSpPr>
        <p:grpSpPr>
          <a:xfrm>
            <a:off x="8899920" y="3878323"/>
            <a:ext cx="1930534" cy="752166"/>
            <a:chOff x="6978976" y="3914331"/>
            <a:chExt cx="1542507" cy="564155"/>
          </a:xfrm>
        </p:grpSpPr>
        <p:sp>
          <p:nvSpPr>
            <p:cNvPr id="166" name="TextBox 165"/>
            <p:cNvSpPr txBox="1"/>
            <p:nvPr/>
          </p:nvSpPr>
          <p:spPr>
            <a:xfrm>
              <a:off x="6978977" y="3914331"/>
              <a:ext cx="1542506" cy="167988"/>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请替换文字内容</a:t>
              </a:r>
              <a:endParaRPr lang="en-US" altLang="zh-CN" dirty="0">
                <a:sym typeface="Arial" panose="020B0604020202020204" pitchFamily="34" charset="0"/>
              </a:endParaRPr>
            </a:p>
          </p:txBody>
        </p:sp>
        <p:sp>
          <p:nvSpPr>
            <p:cNvPr id="167" name="TextBox 166"/>
            <p:cNvSpPr txBox="1"/>
            <p:nvPr/>
          </p:nvSpPr>
          <p:spPr>
            <a:xfrm>
              <a:off x="6978976" y="4107403"/>
              <a:ext cx="1542507" cy="371083"/>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67"/>
          <p:cNvGrpSpPr/>
          <p:nvPr/>
        </p:nvGrpSpPr>
        <p:grpSpPr>
          <a:xfrm>
            <a:off x="8225016" y="3856079"/>
            <a:ext cx="625327" cy="607424"/>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5355588" y="1694264"/>
            <a:ext cx="625327" cy="607424"/>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5355588" y="3856079"/>
            <a:ext cx="625327" cy="607424"/>
            <a:chOff x="3428938" y="4190009"/>
            <a:chExt cx="469021" cy="455593"/>
          </a:xfrm>
        </p:grpSpPr>
        <p:sp>
          <p:nvSpPr>
            <p:cNvPr id="175" name="Oval 174"/>
            <p:cNvSpPr>
              <a:spLocks noChangeAspect="1"/>
            </p:cNvSpPr>
            <p:nvPr/>
          </p:nvSpPr>
          <p:spPr>
            <a:xfrm>
              <a:off x="3428938" y="4190009"/>
              <a:ext cx="469021" cy="455593"/>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5355588" y="2746015"/>
            <a:ext cx="625327" cy="607424"/>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8225016" y="2746015"/>
            <a:ext cx="625327" cy="607424"/>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8225016" y="1694264"/>
            <a:ext cx="625327" cy="607424"/>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687850" y="5231600"/>
            <a:ext cx="10345951" cy="1087414"/>
          </a:xfrm>
          <a:prstGeom prst="rect">
            <a:avLst/>
          </a:prstGeom>
          <a:noFill/>
        </p:spPr>
        <p:txBody>
          <a:bodyPr wrap="square" lIns="0" tIns="0" rIns="0" bIns="0" rtlCol="0">
            <a:spAutoFit/>
          </a:bodyPr>
          <a:lstStyle/>
          <a:p>
            <a:pPr lvl="0">
              <a:lnSpc>
                <a:spcPct val="12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请插入您的文本内容请插入您的文本内容请插入请插入您的文本内容请插入您的文本内容请插入请插入您的文本内容请插入您的文本内容请插入请插入您的文本内容请插入您的文本内容请插入请插入您的文本内容请插入您的文本内容请插入</a:t>
            </a:r>
            <a:endParaRPr lang="en-US" altLang="zh-CN" sz="1200" dirty="0">
              <a:solidFill>
                <a:prstClr val="black">
                  <a:lumMod val="95000"/>
                  <a:lumOff val="5000"/>
                </a:prstClr>
              </a:solidFill>
              <a:latin typeface="Lato Light"/>
              <a:ea typeface="Open Sans Light" charset="0"/>
              <a:cs typeface="Lato Light"/>
            </a:endParaRPr>
          </a:p>
          <a:p>
            <a:pPr lvl="0">
              <a:lnSpc>
                <a:spcPct val="120000"/>
              </a:lnSpc>
            </a:pPr>
            <a:endParaRPr lang="en-US" altLang="zh-CN" sz="1200" dirty="0">
              <a:solidFill>
                <a:prstClr val="black">
                  <a:lumMod val="95000"/>
                  <a:lumOff val="5000"/>
                </a:prstClr>
              </a:solidFill>
              <a:latin typeface="Lato Light"/>
              <a:ea typeface="Open Sans Light" charset="0"/>
              <a:cs typeface="Lato Light"/>
            </a:endParaRPr>
          </a:p>
        </p:txBody>
      </p:sp>
      <p:cxnSp>
        <p:nvCxnSpPr>
          <p:cNvPr id="69" name="Straight Line buttom"/>
          <p:cNvCxnSpPr/>
          <p:nvPr/>
        </p:nvCxnSpPr>
        <p:spPr>
          <a:xfrm>
            <a:off x="467822" y="5052408"/>
            <a:ext cx="10362632"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4294967295"/>
          </p:nvPr>
        </p:nvSpPr>
        <p:spPr>
          <a:xfrm>
            <a:off x="9448800" y="6430963"/>
            <a:ext cx="2743200" cy="365125"/>
          </a:xfrm>
          <a:prstGeom prst="rect">
            <a:avLst/>
          </a:prstGeom>
        </p:spPr>
        <p:txBody>
          <a:bodyPr/>
          <a:lstStyle/>
          <a:p>
            <a:fld id="{F35312EC-3547-4D34-9E02-54FBE31D3775}" type="slidenum">
              <a:rPr lang="zh-CN" altLang="en-US" smtClean="0"/>
              <a:t>14</a:t>
            </a:fld>
            <a:endParaRPr lang="zh-CN" altLang="en-US"/>
          </a:p>
        </p:txBody>
      </p:sp>
      <p:pic>
        <p:nvPicPr>
          <p:cNvPr id="4" name="图片 3"/>
          <p:cNvPicPr>
            <a:picLocks noChangeAspect="1"/>
          </p:cNvPicPr>
          <p:nvPr/>
        </p:nvPicPr>
        <p:blipFill>
          <a:blip r:embed="rId3" cstate="screen"/>
          <a:stretch>
            <a:fillRect/>
          </a:stretch>
        </p:blipFill>
        <p:spPr>
          <a:xfrm>
            <a:off x="687850" y="1820346"/>
            <a:ext cx="3997948" cy="26652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750" fill="hold"/>
                                        <p:tgtEl>
                                          <p:spTgt spid="17"/>
                                        </p:tgtEl>
                                        <p:attrNameLst>
                                          <p:attrName>ppt_w</p:attrName>
                                        </p:attrNameLst>
                                      </p:cBhvr>
                                      <p:tavLst>
                                        <p:tav tm="0">
                                          <p:val>
                                            <p:fltVal val="0"/>
                                          </p:val>
                                        </p:tav>
                                        <p:tav tm="100000">
                                          <p:val>
                                            <p:strVal val="#ppt_w"/>
                                          </p:val>
                                        </p:tav>
                                      </p:tavLst>
                                    </p:anim>
                                    <p:anim calcmode="lin" valueType="num">
                                      <p:cBhvr>
                                        <p:cTn id="14" dur="750" fill="hold"/>
                                        <p:tgtEl>
                                          <p:spTgt spid="17"/>
                                        </p:tgtEl>
                                        <p:attrNameLst>
                                          <p:attrName>ppt_h</p:attrName>
                                        </p:attrNameLst>
                                      </p:cBhvr>
                                      <p:tavLst>
                                        <p:tav tm="0">
                                          <p:val>
                                            <p:fltVal val="0"/>
                                          </p:val>
                                        </p:tav>
                                        <p:tav tm="100000">
                                          <p:val>
                                            <p:strVal val="#ppt_h"/>
                                          </p:val>
                                        </p:tav>
                                      </p:tavLst>
                                    </p:anim>
                                    <p:animEffect transition="in" filter="fade">
                                      <p:cBhvr>
                                        <p:cTn id="15" dur="750"/>
                                        <p:tgtEl>
                                          <p:spTgt spid="17"/>
                                        </p:tgtEl>
                                      </p:cBhvr>
                                    </p:animEffect>
                                  </p:childTnLst>
                                </p:cTn>
                              </p:par>
                              <p:par>
                                <p:cTn id="16" presetID="2" presetClass="entr" presetSubtype="4" accel="50000" decel="5000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ppt_x"/>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750" fill="hold"/>
                                        <p:tgtEl>
                                          <p:spTgt spid="21"/>
                                        </p:tgtEl>
                                        <p:attrNameLst>
                                          <p:attrName>ppt_w</p:attrName>
                                        </p:attrNameLst>
                                      </p:cBhvr>
                                      <p:tavLst>
                                        <p:tav tm="0">
                                          <p:val>
                                            <p:fltVal val="0"/>
                                          </p:val>
                                        </p:tav>
                                        <p:tav tm="100000">
                                          <p:val>
                                            <p:strVal val="#ppt_w"/>
                                          </p:val>
                                        </p:tav>
                                      </p:tavLst>
                                    </p:anim>
                                    <p:anim calcmode="lin" valueType="num">
                                      <p:cBhvr>
                                        <p:cTn id="24" dur="750" fill="hold"/>
                                        <p:tgtEl>
                                          <p:spTgt spid="21"/>
                                        </p:tgtEl>
                                        <p:attrNameLst>
                                          <p:attrName>ppt_h</p:attrName>
                                        </p:attrNameLst>
                                      </p:cBhvr>
                                      <p:tavLst>
                                        <p:tav tm="0">
                                          <p:val>
                                            <p:fltVal val="0"/>
                                          </p:val>
                                        </p:tav>
                                        <p:tav tm="100000">
                                          <p:val>
                                            <p:strVal val="#ppt_h"/>
                                          </p:val>
                                        </p:tav>
                                      </p:tavLst>
                                    </p:anim>
                                    <p:animEffect transition="in" filter="fade">
                                      <p:cBhvr>
                                        <p:cTn id="25" dur="750"/>
                                        <p:tgtEl>
                                          <p:spTgt spid="21"/>
                                        </p:tgtEl>
                                      </p:cBhvr>
                                    </p:animEffect>
                                  </p:childTnLst>
                                </p:cTn>
                              </p:par>
                              <p:par>
                                <p:cTn id="26" presetID="2" presetClass="entr" presetSubtype="4" accel="50000" decel="5000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750" fill="hold"/>
                                        <p:tgtEl>
                                          <p:spTgt spid="19"/>
                                        </p:tgtEl>
                                        <p:attrNameLst>
                                          <p:attrName>ppt_w</p:attrName>
                                        </p:attrNameLst>
                                      </p:cBhvr>
                                      <p:tavLst>
                                        <p:tav tm="0">
                                          <p:val>
                                            <p:fltVal val="0"/>
                                          </p:val>
                                        </p:tav>
                                        <p:tav tm="100000">
                                          <p:val>
                                            <p:strVal val="#ppt_w"/>
                                          </p:val>
                                        </p:tav>
                                      </p:tavLst>
                                    </p:anim>
                                    <p:anim calcmode="lin" valueType="num">
                                      <p:cBhvr>
                                        <p:cTn id="34" dur="750" fill="hold"/>
                                        <p:tgtEl>
                                          <p:spTgt spid="19"/>
                                        </p:tgtEl>
                                        <p:attrNameLst>
                                          <p:attrName>ppt_h</p:attrName>
                                        </p:attrNameLst>
                                      </p:cBhvr>
                                      <p:tavLst>
                                        <p:tav tm="0">
                                          <p:val>
                                            <p:fltVal val="0"/>
                                          </p:val>
                                        </p:tav>
                                        <p:tav tm="100000">
                                          <p:val>
                                            <p:strVal val="#ppt_h"/>
                                          </p:val>
                                        </p:tav>
                                      </p:tavLst>
                                    </p:anim>
                                    <p:animEffect transition="in" filter="fade">
                                      <p:cBhvr>
                                        <p:cTn id="35" dur="750"/>
                                        <p:tgtEl>
                                          <p:spTgt spid="19"/>
                                        </p:tgtEl>
                                      </p:cBhvr>
                                    </p:animEffect>
                                  </p:childTnLst>
                                </p:cTn>
                              </p:par>
                              <p:par>
                                <p:cTn id="36" presetID="2" presetClass="entr" presetSubtype="4" accel="50000" decel="5000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750" fill="hold"/>
                                        <p:tgtEl>
                                          <p:spTgt spid="12"/>
                                        </p:tgtEl>
                                        <p:attrNameLst>
                                          <p:attrName>ppt_x</p:attrName>
                                        </p:attrNameLst>
                                      </p:cBhvr>
                                      <p:tavLst>
                                        <p:tav tm="0">
                                          <p:val>
                                            <p:strVal val="#ppt_x"/>
                                          </p:val>
                                        </p:tav>
                                        <p:tav tm="100000">
                                          <p:val>
                                            <p:strVal val="#ppt_x"/>
                                          </p:val>
                                        </p:tav>
                                      </p:tavLst>
                                    </p:anim>
                                    <p:anim calcmode="lin" valueType="num">
                                      <p:cBhvr additive="base">
                                        <p:cTn id="39" dur="750" fill="hold"/>
                                        <p:tgtEl>
                                          <p:spTgt spid="12"/>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750" fill="hold"/>
                                        <p:tgtEl>
                                          <p:spTgt spid="20"/>
                                        </p:tgtEl>
                                        <p:attrNameLst>
                                          <p:attrName>ppt_w</p:attrName>
                                        </p:attrNameLst>
                                      </p:cBhvr>
                                      <p:tavLst>
                                        <p:tav tm="0">
                                          <p:val>
                                            <p:fltVal val="0"/>
                                          </p:val>
                                        </p:tav>
                                        <p:tav tm="100000">
                                          <p:val>
                                            <p:strVal val="#ppt_w"/>
                                          </p:val>
                                        </p:tav>
                                      </p:tavLst>
                                    </p:anim>
                                    <p:anim calcmode="lin" valueType="num">
                                      <p:cBhvr>
                                        <p:cTn id="44" dur="750" fill="hold"/>
                                        <p:tgtEl>
                                          <p:spTgt spid="20"/>
                                        </p:tgtEl>
                                        <p:attrNameLst>
                                          <p:attrName>ppt_h</p:attrName>
                                        </p:attrNameLst>
                                      </p:cBhvr>
                                      <p:tavLst>
                                        <p:tav tm="0">
                                          <p:val>
                                            <p:fltVal val="0"/>
                                          </p:val>
                                        </p:tav>
                                        <p:tav tm="100000">
                                          <p:val>
                                            <p:strVal val="#ppt_h"/>
                                          </p:val>
                                        </p:tav>
                                      </p:tavLst>
                                    </p:anim>
                                    <p:animEffect transition="in" filter="fade">
                                      <p:cBhvr>
                                        <p:cTn id="45" dur="750"/>
                                        <p:tgtEl>
                                          <p:spTgt spid="20"/>
                                        </p:tgtEl>
                                      </p:cBhvr>
                                    </p:animEffect>
                                  </p:childTnLst>
                                </p:cTn>
                              </p:par>
                              <p:par>
                                <p:cTn id="46" presetID="2" presetClass="entr" presetSubtype="4" accel="50000" decel="5000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750" fill="hold"/>
                                        <p:tgtEl>
                                          <p:spTgt spid="13"/>
                                        </p:tgtEl>
                                        <p:attrNameLst>
                                          <p:attrName>ppt_x</p:attrName>
                                        </p:attrNameLst>
                                      </p:cBhvr>
                                      <p:tavLst>
                                        <p:tav tm="0">
                                          <p:val>
                                            <p:strVal val="#ppt_x"/>
                                          </p:val>
                                        </p:tav>
                                        <p:tav tm="100000">
                                          <p:val>
                                            <p:strVal val="#ppt_x"/>
                                          </p:val>
                                        </p:tav>
                                      </p:tavLst>
                                    </p:anim>
                                    <p:anim calcmode="lin" valueType="num">
                                      <p:cBhvr additive="base">
                                        <p:cTn id="49" dur="750" fill="hold"/>
                                        <p:tgtEl>
                                          <p:spTgt spid="13"/>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750" fill="hold"/>
                                        <p:tgtEl>
                                          <p:spTgt spid="18"/>
                                        </p:tgtEl>
                                        <p:attrNameLst>
                                          <p:attrName>ppt_w</p:attrName>
                                        </p:attrNameLst>
                                      </p:cBhvr>
                                      <p:tavLst>
                                        <p:tav tm="0">
                                          <p:val>
                                            <p:fltVal val="0"/>
                                          </p:val>
                                        </p:tav>
                                        <p:tav tm="100000">
                                          <p:val>
                                            <p:strVal val="#ppt_w"/>
                                          </p:val>
                                        </p:tav>
                                      </p:tavLst>
                                    </p:anim>
                                    <p:anim calcmode="lin" valueType="num">
                                      <p:cBhvr>
                                        <p:cTn id="54" dur="750" fill="hold"/>
                                        <p:tgtEl>
                                          <p:spTgt spid="18"/>
                                        </p:tgtEl>
                                        <p:attrNameLst>
                                          <p:attrName>ppt_h</p:attrName>
                                        </p:attrNameLst>
                                      </p:cBhvr>
                                      <p:tavLst>
                                        <p:tav tm="0">
                                          <p:val>
                                            <p:fltVal val="0"/>
                                          </p:val>
                                        </p:tav>
                                        <p:tav tm="100000">
                                          <p:val>
                                            <p:strVal val="#ppt_h"/>
                                          </p:val>
                                        </p:tav>
                                      </p:tavLst>
                                    </p:anim>
                                    <p:animEffect transition="in" filter="fade">
                                      <p:cBhvr>
                                        <p:cTn id="55" dur="750"/>
                                        <p:tgtEl>
                                          <p:spTgt spid="18"/>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750" fill="hold"/>
                                        <p:tgtEl>
                                          <p:spTgt spid="14"/>
                                        </p:tgtEl>
                                        <p:attrNameLst>
                                          <p:attrName>ppt_x</p:attrName>
                                        </p:attrNameLst>
                                      </p:cBhvr>
                                      <p:tavLst>
                                        <p:tav tm="0">
                                          <p:val>
                                            <p:strVal val="#ppt_x"/>
                                          </p:val>
                                        </p:tav>
                                        <p:tav tm="100000">
                                          <p:val>
                                            <p:strVal val="#ppt_x"/>
                                          </p:val>
                                        </p:tav>
                                      </p:tavLst>
                                    </p:anim>
                                    <p:anim calcmode="lin" valueType="num">
                                      <p:cBhvr additive="base">
                                        <p:cTn id="59" dur="750" fill="hold"/>
                                        <p:tgtEl>
                                          <p:spTgt spid="14"/>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750" fill="hold"/>
                                        <p:tgtEl>
                                          <p:spTgt spid="16"/>
                                        </p:tgtEl>
                                        <p:attrNameLst>
                                          <p:attrName>ppt_w</p:attrName>
                                        </p:attrNameLst>
                                      </p:cBhvr>
                                      <p:tavLst>
                                        <p:tav tm="0">
                                          <p:val>
                                            <p:fltVal val="0"/>
                                          </p:val>
                                        </p:tav>
                                        <p:tav tm="100000">
                                          <p:val>
                                            <p:strVal val="#ppt_w"/>
                                          </p:val>
                                        </p:tav>
                                      </p:tavLst>
                                    </p:anim>
                                    <p:anim calcmode="lin" valueType="num">
                                      <p:cBhvr>
                                        <p:cTn id="64" dur="750" fill="hold"/>
                                        <p:tgtEl>
                                          <p:spTgt spid="16"/>
                                        </p:tgtEl>
                                        <p:attrNameLst>
                                          <p:attrName>ppt_h</p:attrName>
                                        </p:attrNameLst>
                                      </p:cBhvr>
                                      <p:tavLst>
                                        <p:tav tm="0">
                                          <p:val>
                                            <p:fltVal val="0"/>
                                          </p:val>
                                        </p:tav>
                                        <p:tav tm="100000">
                                          <p:val>
                                            <p:strVal val="#ppt_h"/>
                                          </p:val>
                                        </p:tav>
                                      </p:tavLst>
                                    </p:anim>
                                    <p:animEffect transition="in" filter="fade">
                                      <p:cBhvr>
                                        <p:cTn id="65" dur="750"/>
                                        <p:tgtEl>
                                          <p:spTgt spid="16"/>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750" fill="hold"/>
                                        <p:tgtEl>
                                          <p:spTgt spid="15"/>
                                        </p:tgtEl>
                                        <p:attrNameLst>
                                          <p:attrName>ppt_x</p:attrName>
                                        </p:attrNameLst>
                                      </p:cBhvr>
                                      <p:tavLst>
                                        <p:tav tm="0">
                                          <p:val>
                                            <p:strVal val="#ppt_x"/>
                                          </p:val>
                                        </p:tav>
                                        <p:tav tm="100000">
                                          <p:val>
                                            <p:strVal val="#ppt_x"/>
                                          </p:val>
                                        </p:tav>
                                      </p:tavLst>
                                    </p:anim>
                                    <p:anim calcmode="lin" valueType="num">
                                      <p:cBhvr additive="base">
                                        <p:cTn id="69" dur="750" fill="hold"/>
                                        <p:tgtEl>
                                          <p:spTgt spid="15"/>
                                        </p:tgtEl>
                                        <p:attrNameLst>
                                          <p:attrName>ppt_y</p:attrName>
                                        </p:attrNameLst>
                                      </p:cBhvr>
                                      <p:tavLst>
                                        <p:tav tm="0">
                                          <p:val>
                                            <p:strVal val="1+#ppt_h/2"/>
                                          </p:val>
                                        </p:tav>
                                        <p:tav tm="100000">
                                          <p:val>
                                            <p:strVal val="#ppt_y"/>
                                          </p:val>
                                        </p:tav>
                                      </p:tavLst>
                                    </p:anim>
                                  </p:childTnLst>
                                </p:cTn>
                              </p:par>
                            </p:childTnLst>
                          </p:cTn>
                        </p:par>
                        <p:par>
                          <p:cTn id="70" fill="hold">
                            <p:stCondLst>
                              <p:cond delay="7000"/>
                            </p:stCondLst>
                            <p:childTnLst>
                              <p:par>
                                <p:cTn id="71" presetID="13" presetClass="entr" presetSubtype="16"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plus(in)">
                                      <p:cBhvr>
                                        <p:cTn id="73" dur="750"/>
                                        <p:tgtEl>
                                          <p:spTgt spid="6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81351" y="3587603"/>
            <a:ext cx="2789299" cy="1768643"/>
            <a:chOff x="3681351" y="3587603"/>
            <a:chExt cx="2789299" cy="1768643"/>
          </a:xfrm>
        </p:grpSpPr>
        <p:cxnSp>
          <p:nvCxnSpPr>
            <p:cNvPr id="28" name="Straight Connector 14"/>
            <p:cNvCxnSpPr/>
            <p:nvPr/>
          </p:nvCxnSpPr>
          <p:spPr>
            <a:xfrm flipV="1">
              <a:off x="5273756" y="4049631"/>
              <a:ext cx="1196894" cy="251978"/>
            </a:xfrm>
            <a:prstGeom prst="line">
              <a:avLst/>
            </a:prstGeom>
            <a:noFill/>
            <a:ln w="63500" cap="flat" cmpd="sng" algn="ctr">
              <a:solidFill>
                <a:sysClr val="window" lastClr="FFFFFF">
                  <a:lumMod val="75000"/>
                </a:sysClr>
              </a:solidFill>
              <a:prstDash val="solid"/>
              <a:miter lim="800000"/>
            </a:ln>
            <a:effectLst/>
          </p:spPr>
        </p:cxnSp>
        <p:grpSp>
          <p:nvGrpSpPr>
            <p:cNvPr id="33" name="Group 33"/>
            <p:cNvGrpSpPr/>
            <p:nvPr/>
          </p:nvGrpSpPr>
          <p:grpSpPr>
            <a:xfrm>
              <a:off x="3852393" y="3761277"/>
              <a:ext cx="1481078" cy="1481076"/>
              <a:chOff x="3374012" y="5486142"/>
              <a:chExt cx="1692998" cy="1692996"/>
            </a:xfrm>
          </p:grpSpPr>
          <p:sp>
            <p:nvSpPr>
              <p:cNvPr id="34" name="Oval 25"/>
              <p:cNvSpPr/>
              <p:nvPr/>
            </p:nvSpPr>
            <p:spPr>
              <a:xfrm>
                <a:off x="3374012" y="5486142"/>
                <a:ext cx="1692998" cy="1692996"/>
              </a:xfrm>
              <a:prstGeom prst="ellipse">
                <a:avLst/>
              </a:prstGeom>
              <a:blipFill>
                <a:blip r:embed="rId3" cstate="email">
                  <a:extLst>
                    <a:ext uri="{BEBA8EAE-BF5A-486C-A8C5-ECC9F3942E4B}">
                      <a14:imgProps xmlns:a14="http://schemas.microsoft.com/office/drawing/2010/main">
                        <a14:imgLayer r:embed="rId4">
                          <a14:imgEffect>
                            <a14:saturation sat="33000"/>
                          </a14:imgEffect>
                        </a14:imgLayer>
                      </a14:imgProps>
                    </a:ext>
                  </a:extLst>
                </a:blip>
                <a:srcRect/>
                <a:stretch>
                  <a:fillRect/>
                </a:stretch>
              </a:blipFill>
              <a:ln w="12700" cap="flat" cmpd="sng" algn="ctr">
                <a:noFill/>
                <a:prstDash val="solid"/>
                <a:miter lim="800000"/>
              </a:ln>
              <a:effectLst/>
            </p:spPr>
            <p:txBody>
              <a:bodyPr rtlCol="0" anchor="ctr"/>
              <a:lstStyle/>
              <a:p>
                <a:pPr algn="ctr">
                  <a:defRPr/>
                </a:pPr>
                <a:endParaRPr lang="ko-KR" altLang="en-US" sz="1400" kern="0">
                  <a:solidFill>
                    <a:sysClr val="window" lastClr="FFFFFF"/>
                  </a:solidFill>
                  <a:latin typeface="Malgun Gothic" panose="020B0503020000020004" charset="-127"/>
                  <a:ea typeface="Malgun Gothic" panose="020B0503020000020004" charset="-127"/>
                </a:endParaRPr>
              </a:p>
            </p:txBody>
          </p:sp>
          <p:sp>
            <p:nvSpPr>
              <p:cNvPr id="35" name="Oval 32"/>
              <p:cNvSpPr/>
              <p:nvPr/>
            </p:nvSpPr>
            <p:spPr>
              <a:xfrm>
                <a:off x="3374012" y="5487138"/>
                <a:ext cx="1692000" cy="1692000"/>
              </a:xfrm>
              <a:prstGeom prst="ellipse">
                <a:avLst/>
              </a:prstGeom>
              <a:solidFill>
                <a:sysClr val="windowText" lastClr="000000">
                  <a:alpha val="40000"/>
                </a:sysClr>
              </a:solidFill>
              <a:ln w="12700" cap="flat" cmpd="sng" algn="ctr">
                <a:noFill/>
                <a:prstDash val="solid"/>
                <a:miter lim="800000"/>
              </a:ln>
              <a:effectLst/>
            </p:spPr>
            <p:txBody>
              <a:bodyPr rtlCol="0" anchor="ctr"/>
              <a:lstStyle/>
              <a:p>
                <a:pPr algn="ctr">
                  <a:defRPr/>
                </a:pPr>
                <a:endParaRPr lang="ko-KR" altLang="en-US" sz="1400" kern="0">
                  <a:solidFill>
                    <a:sysClr val="window" lastClr="FFFFFF"/>
                  </a:solidFill>
                  <a:latin typeface="Malgun Gothic" panose="020B0503020000020004" charset="-127"/>
                  <a:ea typeface="Malgun Gothic" panose="020B0503020000020004" charset="-127"/>
                </a:endParaRPr>
              </a:p>
            </p:txBody>
          </p:sp>
        </p:grpSp>
        <p:graphicFrame>
          <p:nvGraphicFramePr>
            <p:cNvPr id="37" name="차트 6"/>
            <p:cNvGraphicFramePr/>
            <p:nvPr/>
          </p:nvGraphicFramePr>
          <p:xfrm>
            <a:off x="3681351" y="3587603"/>
            <a:ext cx="1793696" cy="1768643"/>
          </p:xfrm>
          <a:graphic>
            <a:graphicData uri="http://schemas.openxmlformats.org/drawingml/2006/chart">
              <c:chart xmlns:c="http://schemas.openxmlformats.org/drawingml/2006/chart" xmlns:r="http://schemas.openxmlformats.org/officeDocument/2006/relationships" r:id="rId5"/>
            </a:graphicData>
          </a:graphic>
        </p:graphicFrame>
        <p:sp>
          <p:nvSpPr>
            <p:cNvPr id="39" name="텍스트 개체 틀 3"/>
            <p:cNvSpPr txBox="1"/>
            <p:nvPr/>
          </p:nvSpPr>
          <p:spPr>
            <a:xfrm>
              <a:off x="4317503" y="4229599"/>
              <a:ext cx="514564" cy="430887"/>
            </a:xfrm>
            <a:prstGeom prst="rect">
              <a:avLst/>
            </a:prstGeom>
          </p:spPr>
          <p:txBody>
            <a:bodyPr vert="horz" wrap="none" lIns="0" tIns="0" rIns="0" bIns="0" rtlCol="0" anchor="t" anchorCtr="0">
              <a:spAutoFit/>
            </a:bodyPr>
            <a:lstStyle>
              <a:defPPr>
                <a:defRPr lang="ko-KR"/>
              </a:defPPr>
              <a:lvl1pPr indent="0">
                <a:spcBef>
                  <a:spcPts val="0"/>
                </a:spcBef>
                <a:buFont typeface="Arial" panose="020B0604020202020204" pitchFamily="34" charset="0"/>
                <a:buNone/>
                <a:defRPr sz="1000" b="0" i="0" baseline="0">
                  <a:effectLst/>
                  <a:latin typeface="Tahoma" panose="020B0604030504040204" pitchFamily="34" charset="0"/>
                  <a:ea typeface="+mj-ea"/>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defRPr/>
              </a:pPr>
              <a:r>
                <a:rPr lang="en-US" altLang="ko-KR" sz="2800" b="1" kern="0">
                  <a:solidFill>
                    <a:sysClr val="window" lastClr="FFFFFF"/>
                  </a:solidFill>
                  <a:latin typeface="Calibri" panose="020F0502020204030204" pitchFamily="34" charset="0"/>
                  <a:ea typeface="Malgun Gothic" panose="020B0503020000020004" charset="-127"/>
                </a:rPr>
                <a:t>60</a:t>
              </a:r>
              <a:r>
                <a:rPr lang="en-US" altLang="ko-KR" sz="1400" b="1" kern="0">
                  <a:solidFill>
                    <a:sysClr val="window" lastClr="FFFFFF"/>
                  </a:solidFill>
                  <a:latin typeface="Calibri" panose="020F0502020204030204" pitchFamily="34" charset="0"/>
                  <a:ea typeface="Malgun Gothic" panose="020B0503020000020004" charset="-127"/>
                </a:rPr>
                <a:t>%</a:t>
              </a:r>
            </a:p>
          </p:txBody>
        </p:sp>
      </p:grpSp>
      <p:grpSp>
        <p:nvGrpSpPr>
          <p:cNvPr id="2" name="组合 1"/>
          <p:cNvGrpSpPr/>
          <p:nvPr/>
        </p:nvGrpSpPr>
        <p:grpSpPr>
          <a:xfrm>
            <a:off x="4788306" y="1981845"/>
            <a:ext cx="1700852" cy="1320753"/>
            <a:chOff x="4788306" y="1981845"/>
            <a:chExt cx="1700852" cy="1320753"/>
          </a:xfrm>
        </p:grpSpPr>
        <p:cxnSp>
          <p:nvCxnSpPr>
            <p:cNvPr id="29" name="Straight Connector 9"/>
            <p:cNvCxnSpPr/>
            <p:nvPr/>
          </p:nvCxnSpPr>
          <p:spPr>
            <a:xfrm>
              <a:off x="6048197" y="2863766"/>
              <a:ext cx="440961" cy="188984"/>
            </a:xfrm>
            <a:prstGeom prst="line">
              <a:avLst/>
            </a:prstGeom>
            <a:noFill/>
            <a:ln w="63500" cap="flat" cmpd="sng" algn="ctr">
              <a:solidFill>
                <a:sysClr val="window" lastClr="FFFFFF">
                  <a:lumMod val="75000"/>
                </a:sysClr>
              </a:solidFill>
              <a:prstDash val="solid"/>
              <a:miter lim="800000"/>
            </a:ln>
            <a:effectLst/>
          </p:spPr>
        </p:cxnSp>
        <p:grpSp>
          <p:nvGrpSpPr>
            <p:cNvPr id="30" name="Group 35"/>
            <p:cNvGrpSpPr/>
            <p:nvPr/>
          </p:nvGrpSpPr>
          <p:grpSpPr>
            <a:xfrm>
              <a:off x="4941895" y="2119307"/>
              <a:ext cx="1040483" cy="1040482"/>
              <a:chOff x="4622415" y="2361996"/>
              <a:chExt cx="1189361" cy="1189360"/>
            </a:xfrm>
          </p:grpSpPr>
          <p:sp>
            <p:nvSpPr>
              <p:cNvPr id="31" name="Oval 22"/>
              <p:cNvSpPr/>
              <p:nvPr/>
            </p:nvSpPr>
            <p:spPr>
              <a:xfrm>
                <a:off x="4622415" y="2361996"/>
                <a:ext cx="1189361" cy="1189360"/>
              </a:xfrm>
              <a:prstGeom prst="ellipse">
                <a:avLst/>
              </a:prstGeom>
              <a:blipFill>
                <a:blip r:embed="rId6" cstate="email">
                  <a:extLst>
                    <a:ext uri="{BEBA8EAE-BF5A-486C-A8C5-ECC9F3942E4B}">
                      <a14:imgProps xmlns:a14="http://schemas.microsoft.com/office/drawing/2010/main">
                        <a14:imgLayer r:embed="rId7">
                          <a14:imgEffect>
                            <a14:saturation sat="33000"/>
                          </a14:imgEffect>
                        </a14:imgLayer>
                      </a14:imgProps>
                    </a:ext>
                  </a:extLst>
                </a:blip>
                <a:srcRect/>
                <a:stretch>
                  <a:fillRect/>
                </a:stretch>
              </a:blipFill>
              <a:ln w="12700" cap="flat" cmpd="sng" algn="ctr">
                <a:noFill/>
                <a:prstDash val="solid"/>
                <a:miter lim="800000"/>
              </a:ln>
              <a:effectLst/>
            </p:spPr>
            <p:txBody>
              <a:bodyPr rtlCol="0" anchor="ctr"/>
              <a:lstStyle/>
              <a:p>
                <a:pPr algn="ctr">
                  <a:defRPr/>
                </a:pPr>
                <a:endParaRPr lang="ko-KR" altLang="en-US" sz="1400" kern="0">
                  <a:solidFill>
                    <a:sysClr val="window" lastClr="FFFFFF"/>
                  </a:solidFill>
                  <a:latin typeface="Malgun Gothic" panose="020B0503020000020004" charset="-127"/>
                  <a:ea typeface="Malgun Gothic" panose="020B0503020000020004" charset="-127"/>
                </a:endParaRPr>
              </a:p>
            </p:txBody>
          </p:sp>
          <p:sp>
            <p:nvSpPr>
              <p:cNvPr id="32" name="Oval 34"/>
              <p:cNvSpPr/>
              <p:nvPr/>
            </p:nvSpPr>
            <p:spPr>
              <a:xfrm>
                <a:off x="4622415" y="2363356"/>
                <a:ext cx="1188000" cy="1188000"/>
              </a:xfrm>
              <a:prstGeom prst="ellipse">
                <a:avLst/>
              </a:prstGeom>
              <a:solidFill>
                <a:sysClr val="windowText" lastClr="000000">
                  <a:alpha val="40000"/>
                </a:sysClr>
              </a:solidFill>
              <a:ln w="12700" cap="flat" cmpd="sng" algn="ctr">
                <a:noFill/>
                <a:prstDash val="solid"/>
                <a:miter lim="800000"/>
              </a:ln>
              <a:effectLst/>
            </p:spPr>
            <p:txBody>
              <a:bodyPr rtlCol="0" anchor="ctr"/>
              <a:lstStyle/>
              <a:p>
                <a:pPr algn="ctr">
                  <a:defRPr/>
                </a:pPr>
                <a:endParaRPr lang="ko-KR" altLang="en-US" sz="1400" kern="0">
                  <a:solidFill>
                    <a:sysClr val="window" lastClr="FFFFFF"/>
                  </a:solidFill>
                  <a:latin typeface="Malgun Gothic" panose="020B0503020000020004" charset="-127"/>
                  <a:ea typeface="Malgun Gothic" panose="020B0503020000020004" charset="-127"/>
                </a:endParaRPr>
              </a:p>
            </p:txBody>
          </p:sp>
        </p:grpSp>
        <p:graphicFrame>
          <p:nvGraphicFramePr>
            <p:cNvPr id="38" name="차트 6"/>
            <p:cNvGraphicFramePr/>
            <p:nvPr/>
          </p:nvGraphicFramePr>
          <p:xfrm>
            <a:off x="4788306" y="1981845"/>
            <a:ext cx="1339462" cy="1320753"/>
          </p:xfrm>
          <a:graphic>
            <a:graphicData uri="http://schemas.openxmlformats.org/drawingml/2006/chart">
              <c:chart xmlns:c="http://schemas.openxmlformats.org/drawingml/2006/chart" xmlns:r="http://schemas.openxmlformats.org/officeDocument/2006/relationships" r:id="rId8"/>
            </a:graphicData>
          </a:graphic>
        </p:graphicFrame>
        <p:sp>
          <p:nvSpPr>
            <p:cNvPr id="40" name="텍스트 개체 틀 3"/>
            <p:cNvSpPr txBox="1"/>
            <p:nvPr/>
          </p:nvSpPr>
          <p:spPr>
            <a:xfrm>
              <a:off x="5259045" y="2453747"/>
              <a:ext cx="371897" cy="307777"/>
            </a:xfrm>
            <a:prstGeom prst="rect">
              <a:avLst/>
            </a:prstGeom>
          </p:spPr>
          <p:txBody>
            <a:bodyPr vert="horz" wrap="none" lIns="0" tIns="0" rIns="0" bIns="0" rtlCol="0" anchor="t" anchorCtr="0">
              <a:spAutoFit/>
            </a:bodyPr>
            <a:lstStyle>
              <a:defPPr>
                <a:defRPr lang="ko-KR"/>
              </a:defPPr>
              <a:lvl1pPr indent="0">
                <a:spcBef>
                  <a:spcPts val="0"/>
                </a:spcBef>
                <a:buFont typeface="Arial" panose="020B0604020202020204" pitchFamily="34" charset="0"/>
                <a:buNone/>
                <a:defRPr sz="1000" b="0" i="0" baseline="0">
                  <a:effectLst/>
                  <a:latin typeface="Tahoma" panose="020B0604030504040204" pitchFamily="34" charset="0"/>
                  <a:ea typeface="+mj-ea"/>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defRPr/>
              </a:pPr>
              <a:r>
                <a:rPr lang="en-US" altLang="ko-KR" sz="2000" b="1" kern="0" dirty="0">
                  <a:solidFill>
                    <a:sysClr val="window" lastClr="FFFFFF"/>
                  </a:solidFill>
                  <a:latin typeface="Calibri" panose="020F0502020204030204" pitchFamily="34" charset="0"/>
                  <a:ea typeface="Malgun Gothic" panose="020B0503020000020004" charset="-127"/>
                </a:rPr>
                <a:t>35</a:t>
              </a:r>
              <a:r>
                <a:rPr lang="en-US" altLang="ko-KR" sz="1100" b="1" kern="0" dirty="0">
                  <a:solidFill>
                    <a:sysClr val="window" lastClr="FFFFFF"/>
                  </a:solidFill>
                  <a:latin typeface="Calibri" panose="020F0502020204030204" pitchFamily="34" charset="0"/>
                  <a:ea typeface="Malgun Gothic" panose="020B0503020000020004" charset="-127"/>
                </a:rPr>
                <a:t>%</a:t>
              </a:r>
            </a:p>
          </p:txBody>
        </p:sp>
      </p:grpSp>
      <p:grpSp>
        <p:nvGrpSpPr>
          <p:cNvPr id="3" name="组合 2"/>
          <p:cNvGrpSpPr/>
          <p:nvPr/>
        </p:nvGrpSpPr>
        <p:grpSpPr>
          <a:xfrm>
            <a:off x="6076591" y="2275818"/>
            <a:ext cx="2686311" cy="2648789"/>
            <a:chOff x="6076591" y="2275818"/>
            <a:chExt cx="2686311" cy="2648789"/>
          </a:xfrm>
        </p:grpSpPr>
        <p:graphicFrame>
          <p:nvGraphicFramePr>
            <p:cNvPr id="36" name="차트 6"/>
            <p:cNvGraphicFramePr/>
            <p:nvPr/>
          </p:nvGraphicFramePr>
          <p:xfrm>
            <a:off x="6076591" y="2275818"/>
            <a:ext cx="2686311" cy="2648789"/>
          </p:xfrm>
          <a:graphic>
            <a:graphicData uri="http://schemas.openxmlformats.org/drawingml/2006/chart">
              <c:chart xmlns:c="http://schemas.openxmlformats.org/drawingml/2006/chart" xmlns:r="http://schemas.openxmlformats.org/officeDocument/2006/relationships" r:id="rId9"/>
            </a:graphicData>
          </a:graphic>
        </p:graphicFrame>
        <p:grpSp>
          <p:nvGrpSpPr>
            <p:cNvPr id="41" name="Group 31"/>
            <p:cNvGrpSpPr/>
            <p:nvPr/>
          </p:nvGrpSpPr>
          <p:grpSpPr>
            <a:xfrm>
              <a:off x="6527606" y="2673291"/>
              <a:ext cx="1854981" cy="1854980"/>
              <a:chOff x="8386562" y="2873197"/>
              <a:chExt cx="2120400" cy="2120400"/>
            </a:xfrm>
          </p:grpSpPr>
          <p:sp>
            <p:nvSpPr>
              <p:cNvPr id="42" name="Oval 28"/>
              <p:cNvSpPr/>
              <p:nvPr/>
            </p:nvSpPr>
            <p:spPr>
              <a:xfrm>
                <a:off x="8386562" y="2873197"/>
                <a:ext cx="2119100" cy="2119098"/>
              </a:xfrm>
              <a:prstGeom prst="ellipse">
                <a:avLst/>
              </a:prstGeom>
              <a:blipFill>
                <a:blip r:embed="rId10" cstate="email">
                  <a:extLst>
                    <a:ext uri="{BEBA8EAE-BF5A-486C-A8C5-ECC9F3942E4B}">
                      <a14:imgProps xmlns:a14="http://schemas.microsoft.com/office/drawing/2010/main">
                        <a14:imgLayer r:embed="rId11">
                          <a14:imgEffect>
                            <a14:saturation sat="33000"/>
                          </a14:imgEffect>
                        </a14:imgLayer>
                      </a14:imgProps>
                    </a:ext>
                  </a:extLst>
                </a:blip>
                <a:srcRect/>
                <a:stretch>
                  <a:fillRect/>
                </a:stretch>
              </a:blipFill>
              <a:ln w="12700" cap="flat" cmpd="sng" algn="ctr">
                <a:noFill/>
                <a:prstDash val="solid"/>
                <a:miter lim="800000"/>
              </a:ln>
              <a:effectLst/>
            </p:spPr>
            <p:txBody>
              <a:bodyPr rtlCol="0" anchor="ctr"/>
              <a:lstStyle/>
              <a:p>
                <a:pPr algn="ctr">
                  <a:defRPr/>
                </a:pPr>
                <a:endParaRPr lang="ko-KR" altLang="en-US" sz="1400" kern="0">
                  <a:solidFill>
                    <a:sysClr val="window" lastClr="FFFFFF"/>
                  </a:solidFill>
                  <a:latin typeface="Malgun Gothic" panose="020B0503020000020004" charset="-127"/>
                  <a:ea typeface="Malgun Gothic" panose="020B0503020000020004" charset="-127"/>
                </a:endParaRPr>
              </a:p>
            </p:txBody>
          </p:sp>
          <p:sp>
            <p:nvSpPr>
              <p:cNvPr id="43" name="Oval 30"/>
              <p:cNvSpPr/>
              <p:nvPr/>
            </p:nvSpPr>
            <p:spPr>
              <a:xfrm>
                <a:off x="8386562" y="2873197"/>
                <a:ext cx="2120400" cy="2120400"/>
              </a:xfrm>
              <a:prstGeom prst="ellipse">
                <a:avLst/>
              </a:prstGeom>
              <a:solidFill>
                <a:sysClr val="windowText" lastClr="000000">
                  <a:alpha val="40000"/>
                </a:sysClr>
              </a:solidFill>
              <a:ln w="12700" cap="flat" cmpd="sng" algn="ctr">
                <a:noFill/>
                <a:prstDash val="solid"/>
                <a:miter lim="800000"/>
              </a:ln>
              <a:effectLst/>
            </p:spPr>
            <p:txBody>
              <a:bodyPr rtlCol="0" anchor="ctr"/>
              <a:lstStyle/>
              <a:p>
                <a:pPr algn="ctr">
                  <a:defRPr/>
                </a:pPr>
                <a:endParaRPr lang="ko-KR" altLang="en-US" sz="1400" kern="0">
                  <a:solidFill>
                    <a:sysClr val="window" lastClr="FFFFFF"/>
                  </a:solidFill>
                  <a:latin typeface="Malgun Gothic" panose="020B0503020000020004" charset="-127"/>
                  <a:ea typeface="Malgun Gothic" panose="020B0503020000020004" charset="-127"/>
                </a:endParaRPr>
              </a:p>
            </p:txBody>
          </p:sp>
        </p:grpSp>
        <p:sp>
          <p:nvSpPr>
            <p:cNvPr id="44" name="텍스트 개체 틀 3"/>
            <p:cNvSpPr txBox="1"/>
            <p:nvPr/>
          </p:nvSpPr>
          <p:spPr>
            <a:xfrm>
              <a:off x="7007598" y="3236723"/>
              <a:ext cx="795089" cy="677108"/>
            </a:xfrm>
            <a:prstGeom prst="rect">
              <a:avLst/>
            </a:prstGeom>
          </p:spPr>
          <p:txBody>
            <a:bodyPr vert="horz" wrap="none" lIns="0" tIns="0" rIns="0" bIns="0" rtlCol="0" anchor="t" anchorCtr="0">
              <a:spAutoFit/>
            </a:bodyPr>
            <a:lstStyle>
              <a:defPPr>
                <a:defRPr lang="ko-KR"/>
              </a:defPPr>
              <a:lvl1pPr indent="0">
                <a:spcBef>
                  <a:spcPts val="0"/>
                </a:spcBef>
                <a:buFont typeface="Arial" panose="020B0604020202020204" pitchFamily="34" charset="0"/>
                <a:buNone/>
                <a:defRPr sz="1000" b="0" i="0" baseline="0">
                  <a:effectLst/>
                  <a:latin typeface="Tahoma" panose="020B0604030504040204" pitchFamily="34" charset="0"/>
                  <a:ea typeface="+mj-ea"/>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defRPr/>
              </a:pPr>
              <a:r>
                <a:rPr lang="en-US" altLang="ko-KR" sz="4400" b="1" kern="0" dirty="0">
                  <a:solidFill>
                    <a:sysClr val="window" lastClr="FFFFFF"/>
                  </a:solidFill>
                  <a:latin typeface="Calibri" panose="020F0502020204030204" pitchFamily="34" charset="0"/>
                  <a:ea typeface="Malgun Gothic" panose="020B0503020000020004" charset="-127"/>
                </a:rPr>
                <a:t>80</a:t>
              </a:r>
              <a:r>
                <a:rPr lang="en-US" altLang="ko-KR" sz="2400" b="1" kern="0" dirty="0">
                  <a:solidFill>
                    <a:sysClr val="window" lastClr="FFFFFF"/>
                  </a:solidFill>
                  <a:latin typeface="Calibri" panose="020F0502020204030204" pitchFamily="34" charset="0"/>
                  <a:ea typeface="Malgun Gothic" panose="020B0503020000020004" charset="-127"/>
                </a:rPr>
                <a:t>%</a:t>
              </a:r>
            </a:p>
          </p:txBody>
        </p:sp>
      </p:grpSp>
      <p:sp>
        <p:nvSpPr>
          <p:cNvPr id="54" name="文本框 66"/>
          <p:cNvSpPr txBox="1">
            <a:spLocks noChangeArrowheads="1"/>
          </p:cNvSpPr>
          <p:nvPr/>
        </p:nvSpPr>
        <p:spPr bwMode="auto">
          <a:xfrm>
            <a:off x="1848940" y="1996382"/>
            <a:ext cx="2003453" cy="1254189"/>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55" name="文本框 13"/>
          <p:cNvSpPr txBox="1">
            <a:spLocks noChangeArrowheads="1"/>
          </p:cNvSpPr>
          <p:nvPr/>
        </p:nvSpPr>
        <p:spPr bwMode="auto">
          <a:xfrm>
            <a:off x="2569991" y="1630917"/>
            <a:ext cx="1282402"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2000" b="1" dirty="0">
                <a:solidFill>
                  <a:srgbClr val="FF9933"/>
                </a:solidFill>
                <a:latin typeface="Arial" panose="020B0604020202020204" pitchFamily="34" charset="0"/>
                <a:ea typeface="微软雅黑" panose="020B0503020204020204" pitchFamily="34" charset="-122"/>
                <a:sym typeface="Arial" panose="020B0604020202020204" pitchFamily="34" charset="0"/>
              </a:rPr>
              <a:t>请输入标题</a:t>
            </a:r>
          </a:p>
        </p:txBody>
      </p:sp>
      <p:sp>
        <p:nvSpPr>
          <p:cNvPr id="56" name="文本框 66"/>
          <p:cNvSpPr txBox="1">
            <a:spLocks noChangeArrowheads="1"/>
          </p:cNvSpPr>
          <p:nvPr/>
        </p:nvSpPr>
        <p:spPr bwMode="auto">
          <a:xfrm>
            <a:off x="1348409" y="4595064"/>
            <a:ext cx="2003453" cy="1254189"/>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57" name="文本框 13"/>
          <p:cNvSpPr txBox="1">
            <a:spLocks noChangeArrowheads="1"/>
          </p:cNvSpPr>
          <p:nvPr/>
        </p:nvSpPr>
        <p:spPr bwMode="auto">
          <a:xfrm>
            <a:off x="2069460" y="4229599"/>
            <a:ext cx="1282402"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2000" b="1" dirty="0">
                <a:solidFill>
                  <a:srgbClr val="C55A11"/>
                </a:solidFill>
                <a:latin typeface="Arial" panose="020B0604020202020204" pitchFamily="34" charset="0"/>
                <a:ea typeface="微软雅黑" panose="020B0503020204020204" pitchFamily="34" charset="-122"/>
                <a:sym typeface="Arial" panose="020B0604020202020204" pitchFamily="34" charset="0"/>
              </a:rPr>
              <a:t>请输入标题</a:t>
            </a:r>
          </a:p>
        </p:txBody>
      </p:sp>
      <p:sp>
        <p:nvSpPr>
          <p:cNvPr id="58" name="文本框 66"/>
          <p:cNvSpPr txBox="1">
            <a:spLocks noChangeArrowheads="1"/>
          </p:cNvSpPr>
          <p:nvPr/>
        </p:nvSpPr>
        <p:spPr bwMode="auto">
          <a:xfrm>
            <a:off x="9127317" y="3372190"/>
            <a:ext cx="2003453" cy="1292662"/>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59" name="文本框 13"/>
          <p:cNvSpPr txBox="1">
            <a:spLocks noChangeArrowheads="1"/>
          </p:cNvSpPr>
          <p:nvPr/>
        </p:nvSpPr>
        <p:spPr bwMode="auto">
          <a:xfrm>
            <a:off x="9127317" y="3006725"/>
            <a:ext cx="1282402"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2000" b="1" dirty="0">
                <a:solidFill>
                  <a:srgbClr val="843C0C"/>
                </a:solidFill>
                <a:latin typeface="Arial" panose="020B0604020202020204" pitchFamily="34" charset="0"/>
                <a:ea typeface="微软雅黑" panose="020B0503020204020204" pitchFamily="34" charset="-122"/>
                <a:sym typeface="Arial" panose="020B0604020202020204" pitchFamily="34" charset="0"/>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750"/>
                                        <p:tgtEl>
                                          <p:spTgt spid="59"/>
                                        </p:tgtEl>
                                      </p:cBhvr>
                                    </p:animEffect>
                                    <p:anim calcmode="lin" valueType="num">
                                      <p:cBhvr>
                                        <p:cTn id="14" dur="750" fill="hold"/>
                                        <p:tgtEl>
                                          <p:spTgt spid="59"/>
                                        </p:tgtEl>
                                        <p:attrNameLst>
                                          <p:attrName>ppt_x</p:attrName>
                                        </p:attrNameLst>
                                      </p:cBhvr>
                                      <p:tavLst>
                                        <p:tav tm="0">
                                          <p:val>
                                            <p:strVal val="#ppt_x"/>
                                          </p:val>
                                        </p:tav>
                                        <p:tav tm="100000">
                                          <p:val>
                                            <p:strVal val="#ppt_x"/>
                                          </p:val>
                                        </p:tav>
                                      </p:tavLst>
                                    </p:anim>
                                    <p:anim calcmode="lin" valueType="num">
                                      <p:cBhvr>
                                        <p:cTn id="15" dur="750" fill="hold"/>
                                        <p:tgtEl>
                                          <p:spTgt spid="5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70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750"/>
                                        <p:tgtEl>
                                          <p:spTgt spid="58"/>
                                        </p:tgtEl>
                                      </p:cBhvr>
                                    </p:animEffect>
                                    <p:anim calcmode="lin" valueType="num">
                                      <p:cBhvr>
                                        <p:cTn id="19" dur="750" fill="hold"/>
                                        <p:tgtEl>
                                          <p:spTgt spid="58"/>
                                        </p:tgtEl>
                                        <p:attrNameLst>
                                          <p:attrName>ppt_x</p:attrName>
                                        </p:attrNameLst>
                                      </p:cBhvr>
                                      <p:tavLst>
                                        <p:tav tm="0">
                                          <p:val>
                                            <p:strVal val="#ppt_x"/>
                                          </p:val>
                                        </p:tav>
                                        <p:tav tm="100000">
                                          <p:val>
                                            <p:strVal val="#ppt_x"/>
                                          </p:val>
                                        </p:tav>
                                      </p:tavLst>
                                    </p:anim>
                                    <p:anim calcmode="lin" valueType="num">
                                      <p:cBhvr>
                                        <p:cTn id="20" dur="750" fill="hold"/>
                                        <p:tgtEl>
                                          <p:spTgt spid="58"/>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3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750"/>
                                        <p:tgtEl>
                                          <p:spTgt spid="55"/>
                                        </p:tgtEl>
                                      </p:cBhvr>
                                    </p:animEffect>
                                    <p:anim calcmode="lin" valueType="num">
                                      <p:cBhvr>
                                        <p:cTn id="31" dur="750" fill="hold"/>
                                        <p:tgtEl>
                                          <p:spTgt spid="55"/>
                                        </p:tgtEl>
                                        <p:attrNameLst>
                                          <p:attrName>ppt_x</p:attrName>
                                        </p:attrNameLst>
                                      </p:cBhvr>
                                      <p:tavLst>
                                        <p:tav tm="0">
                                          <p:val>
                                            <p:strVal val="#ppt_x"/>
                                          </p:val>
                                        </p:tav>
                                        <p:tav tm="100000">
                                          <p:val>
                                            <p:strVal val="#ppt_x"/>
                                          </p:val>
                                        </p:tav>
                                      </p:tavLst>
                                    </p:anim>
                                    <p:anim calcmode="lin" valueType="num">
                                      <p:cBhvr>
                                        <p:cTn id="32" dur="750" fill="hold"/>
                                        <p:tgtEl>
                                          <p:spTgt spid="5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70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750"/>
                                        <p:tgtEl>
                                          <p:spTgt spid="54"/>
                                        </p:tgtEl>
                                      </p:cBhvr>
                                    </p:animEffect>
                                    <p:anim calcmode="lin" valueType="num">
                                      <p:cBhvr>
                                        <p:cTn id="36" dur="750" fill="hold"/>
                                        <p:tgtEl>
                                          <p:spTgt spid="54"/>
                                        </p:tgtEl>
                                        <p:attrNameLst>
                                          <p:attrName>ppt_x</p:attrName>
                                        </p:attrNameLst>
                                      </p:cBhvr>
                                      <p:tavLst>
                                        <p:tav tm="0">
                                          <p:val>
                                            <p:strVal val="#ppt_x"/>
                                          </p:val>
                                        </p:tav>
                                        <p:tav tm="100000">
                                          <p:val>
                                            <p:strVal val="#ppt_x"/>
                                          </p:val>
                                        </p:tav>
                                      </p:tavLst>
                                    </p:anim>
                                    <p:anim calcmode="lin" valueType="num">
                                      <p:cBhvr>
                                        <p:cTn id="37" dur="750" fill="hold"/>
                                        <p:tgtEl>
                                          <p:spTgt spid="54"/>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31"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 calcmode="lin" valueType="num">
                                      <p:cBhvr>
                                        <p:cTn id="43" dur="1000" fill="hold"/>
                                        <p:tgtEl>
                                          <p:spTgt spid="4"/>
                                        </p:tgtEl>
                                        <p:attrNameLst>
                                          <p:attrName>style.rotation</p:attrName>
                                        </p:attrNameLst>
                                      </p:cBhvr>
                                      <p:tavLst>
                                        <p:tav tm="0">
                                          <p:val>
                                            <p:fltVal val="90"/>
                                          </p:val>
                                        </p:tav>
                                        <p:tav tm="100000">
                                          <p:val>
                                            <p:fltVal val="0"/>
                                          </p:val>
                                        </p:tav>
                                      </p:tavLst>
                                    </p:anim>
                                    <p:animEffect transition="in" filter="fade">
                                      <p:cBhvr>
                                        <p:cTn id="44" dur="1000"/>
                                        <p:tgtEl>
                                          <p:spTgt spid="4"/>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750"/>
                                        <p:tgtEl>
                                          <p:spTgt spid="57"/>
                                        </p:tgtEl>
                                      </p:cBhvr>
                                    </p:animEffect>
                                    <p:anim calcmode="lin" valueType="num">
                                      <p:cBhvr>
                                        <p:cTn id="48" dur="750" fill="hold"/>
                                        <p:tgtEl>
                                          <p:spTgt spid="57"/>
                                        </p:tgtEl>
                                        <p:attrNameLst>
                                          <p:attrName>ppt_x</p:attrName>
                                        </p:attrNameLst>
                                      </p:cBhvr>
                                      <p:tavLst>
                                        <p:tav tm="0">
                                          <p:val>
                                            <p:strVal val="#ppt_x"/>
                                          </p:val>
                                        </p:tav>
                                        <p:tav tm="100000">
                                          <p:val>
                                            <p:strVal val="#ppt_x"/>
                                          </p:val>
                                        </p:tav>
                                      </p:tavLst>
                                    </p:anim>
                                    <p:anim calcmode="lin" valueType="num">
                                      <p:cBhvr>
                                        <p:cTn id="49" dur="75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70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750"/>
                                        <p:tgtEl>
                                          <p:spTgt spid="56"/>
                                        </p:tgtEl>
                                      </p:cBhvr>
                                    </p:animEffect>
                                    <p:anim calcmode="lin" valueType="num">
                                      <p:cBhvr>
                                        <p:cTn id="53" dur="750" fill="hold"/>
                                        <p:tgtEl>
                                          <p:spTgt spid="56"/>
                                        </p:tgtEl>
                                        <p:attrNameLst>
                                          <p:attrName>ppt_x</p:attrName>
                                        </p:attrNameLst>
                                      </p:cBhvr>
                                      <p:tavLst>
                                        <p:tav tm="0">
                                          <p:val>
                                            <p:strVal val="#ppt_x"/>
                                          </p:val>
                                        </p:tav>
                                        <p:tav tm="100000">
                                          <p:val>
                                            <p:strVal val="#ppt_x"/>
                                          </p:val>
                                        </p:tav>
                                      </p:tavLst>
                                    </p:anim>
                                    <p:anim calcmode="lin" valueType="num">
                                      <p:cBhvr>
                                        <p:cTn id="54" dur="75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hidden="1"/>
          <p:cNvPicPr>
            <a:picLocks noChangeAspect="1"/>
          </p:cNvPicPr>
          <p:nvPr>
            <p:custDataLst>
              <p:tags r:id="rId1"/>
            </p:custDataLst>
          </p:nvPr>
        </p:nvPicPr>
        <p:blipFill>
          <a:blip r:embed="rId5"/>
          <a:stretch>
            <a:fillRect/>
          </a:stretch>
        </p:blipFill>
        <p:spPr>
          <a:xfrm>
            <a:off x="0" y="0"/>
            <a:ext cx="12192000" cy="6933618"/>
          </a:xfrm>
          <a:prstGeom prst="rect">
            <a:avLst/>
          </a:prstGeom>
        </p:spPr>
      </p:pic>
      <p:sp>
        <p:nvSpPr>
          <p:cNvPr id="6" name="PA_文本框 5"/>
          <p:cNvSpPr txBox="1"/>
          <p:nvPr>
            <p:custDataLst>
              <p:tags r:id="rId2"/>
            </p:custDataLst>
          </p:nvPr>
        </p:nvSpPr>
        <p:spPr>
          <a:xfrm>
            <a:off x="863599" y="1442720"/>
            <a:ext cx="3108960" cy="923330"/>
          </a:xfrm>
          <a:prstGeom prst="rect">
            <a:avLst/>
          </a:prstGeom>
          <a:noFill/>
        </p:spPr>
        <p:txBody>
          <a:bodyPr wrap="square" rtlCol="0">
            <a:spAutoFit/>
          </a:bodyPr>
          <a:lstStyle/>
          <a:p>
            <a:pPr algn="dist"/>
            <a:r>
              <a:rPr lang="en-US" altLang="zh-CN" sz="5400" dirty="0">
                <a:solidFill>
                  <a:schemeClr val="bg1"/>
                </a:solidFill>
                <a:latin typeface="Calibri" panose="020F0502020204030204" pitchFamily="34" charset="0"/>
                <a:cs typeface="Calibri" panose="020F0502020204030204" pitchFamily="34" charset="0"/>
              </a:rPr>
              <a:t>CONTENT</a:t>
            </a:r>
            <a:endParaRPr lang="zh-CN" altLang="en-US" sz="5400" dirty="0">
              <a:solidFill>
                <a:schemeClr val="bg1"/>
              </a:solidFill>
              <a:latin typeface="Calibri" panose="020F0502020204030204" pitchFamily="34" charset="0"/>
              <a:cs typeface="Calibri" panose="020F0502020204030204" pitchFamily="34" charset="0"/>
            </a:endParaRPr>
          </a:p>
        </p:txBody>
      </p:sp>
      <p:sp>
        <p:nvSpPr>
          <p:cNvPr id="3" name="矩形 2"/>
          <p:cNvSpPr/>
          <p:nvPr/>
        </p:nvSpPr>
        <p:spPr>
          <a:xfrm>
            <a:off x="-162838" y="288099"/>
            <a:ext cx="4346531" cy="1154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3508462" y="2399785"/>
            <a:ext cx="3290032" cy="2375891"/>
          </a:xfrm>
          <a:prstGeom prst="hexagon">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5400000">
            <a:off x="875805" y="1407867"/>
            <a:ext cx="2608118" cy="4359729"/>
          </a:xfrm>
          <a:custGeom>
            <a:avLst/>
            <a:gdLst>
              <a:gd name="connsiteX0" fmla="*/ 0 w 2167003"/>
              <a:gd name="connsiteY0" fmla="*/ 5228506 h 5228506"/>
              <a:gd name="connsiteX1" fmla="*/ 0 w 2167003"/>
              <a:gd name="connsiteY1" fmla="*/ 1295333 h 5228506"/>
              <a:gd name="connsiteX2" fmla="*/ 2 w 2167003"/>
              <a:gd name="connsiteY2" fmla="*/ 1295333 h 5228506"/>
              <a:gd name="connsiteX3" fmla="*/ 1083502 w 2167003"/>
              <a:gd name="connsiteY3" fmla="*/ 0 h 5228506"/>
              <a:gd name="connsiteX4" fmla="*/ 2167003 w 2167003"/>
              <a:gd name="connsiteY4" fmla="*/ 1295333 h 5228506"/>
              <a:gd name="connsiteX5" fmla="*/ 2167003 w 2167003"/>
              <a:gd name="connsiteY5" fmla="*/ 1295333 h 5228506"/>
              <a:gd name="connsiteX6" fmla="*/ 2167003 w 2167003"/>
              <a:gd name="connsiteY6" fmla="*/ 5228506 h 52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003" h="5228506">
                <a:moveTo>
                  <a:pt x="0" y="5228506"/>
                </a:moveTo>
                <a:lnTo>
                  <a:pt x="0" y="1295333"/>
                </a:lnTo>
                <a:lnTo>
                  <a:pt x="2" y="1295333"/>
                </a:lnTo>
                <a:lnTo>
                  <a:pt x="1083502" y="0"/>
                </a:lnTo>
                <a:lnTo>
                  <a:pt x="2167003" y="1295333"/>
                </a:lnTo>
                <a:lnTo>
                  <a:pt x="2167003" y="1295333"/>
                </a:lnTo>
                <a:lnTo>
                  <a:pt x="2167003" y="5228506"/>
                </a:lnTo>
                <a:close/>
              </a:path>
            </a:pathLst>
          </a:cu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rot="16200000">
            <a:off x="5287199" y="-2115022"/>
            <a:ext cx="4145807" cy="11405507"/>
          </a:xfrm>
          <a:custGeom>
            <a:avLst/>
            <a:gdLst>
              <a:gd name="connsiteX0" fmla="*/ 0 w 2167003"/>
              <a:gd name="connsiteY0" fmla="*/ 5228506 h 5228506"/>
              <a:gd name="connsiteX1" fmla="*/ 0 w 2167003"/>
              <a:gd name="connsiteY1" fmla="*/ 1295333 h 5228506"/>
              <a:gd name="connsiteX2" fmla="*/ 2 w 2167003"/>
              <a:gd name="connsiteY2" fmla="*/ 1295333 h 5228506"/>
              <a:gd name="connsiteX3" fmla="*/ 1083502 w 2167003"/>
              <a:gd name="connsiteY3" fmla="*/ 0 h 5228506"/>
              <a:gd name="connsiteX4" fmla="*/ 2167003 w 2167003"/>
              <a:gd name="connsiteY4" fmla="*/ 1295333 h 5228506"/>
              <a:gd name="connsiteX5" fmla="*/ 2167003 w 2167003"/>
              <a:gd name="connsiteY5" fmla="*/ 1295333 h 5228506"/>
              <a:gd name="connsiteX6" fmla="*/ 2167003 w 2167003"/>
              <a:gd name="connsiteY6" fmla="*/ 5228506 h 52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003" h="5228506">
                <a:moveTo>
                  <a:pt x="0" y="5228506"/>
                </a:moveTo>
                <a:lnTo>
                  <a:pt x="0" y="1295333"/>
                </a:lnTo>
                <a:lnTo>
                  <a:pt x="2" y="1295333"/>
                </a:lnTo>
                <a:lnTo>
                  <a:pt x="1083502" y="0"/>
                </a:lnTo>
                <a:lnTo>
                  <a:pt x="2167003" y="1295333"/>
                </a:lnTo>
                <a:lnTo>
                  <a:pt x="2167003" y="1295333"/>
                </a:lnTo>
                <a:lnTo>
                  <a:pt x="2167003" y="5228506"/>
                </a:lnTo>
                <a:close/>
              </a:path>
            </a:pathLst>
          </a:custGeom>
          <a:noFill/>
          <a:ln w="2540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769344" y="2482163"/>
            <a:ext cx="2120813" cy="2215991"/>
          </a:xfrm>
          <a:prstGeom prst="rect">
            <a:avLst/>
          </a:prstGeom>
          <a:noFill/>
        </p:spPr>
        <p:txBody>
          <a:bodyPr wrap="square" rtlCol="0">
            <a:spAutoFit/>
          </a:bodyPr>
          <a:lstStyle/>
          <a:p>
            <a:r>
              <a:rPr lang="en-US" altLang="zh-CN" sz="13800" dirty="0">
                <a:solidFill>
                  <a:schemeClr val="bg1"/>
                </a:solidFill>
              </a:rPr>
              <a:t>04</a:t>
            </a:r>
            <a:endParaRPr lang="zh-CN" altLang="en-US" sz="13800" dirty="0">
              <a:solidFill>
                <a:schemeClr val="bg1"/>
              </a:solidFill>
            </a:endParaRPr>
          </a:p>
        </p:txBody>
      </p:sp>
      <p:sp>
        <p:nvSpPr>
          <p:cNvPr id="47" name="Subtitle 2"/>
          <p:cNvSpPr txBox="1"/>
          <p:nvPr/>
        </p:nvSpPr>
        <p:spPr bwMode="auto">
          <a:xfrm>
            <a:off x="6830235" y="3604059"/>
            <a:ext cx="4403822" cy="7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p:txBody>
      </p:sp>
      <p:sp>
        <p:nvSpPr>
          <p:cNvPr id="48" name="Subtitle 2"/>
          <p:cNvSpPr txBox="1"/>
          <p:nvPr/>
        </p:nvSpPr>
        <p:spPr bwMode="auto">
          <a:xfrm>
            <a:off x="6830235" y="2301086"/>
            <a:ext cx="3971468" cy="82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4000" b="1" dirty="0">
                <a:solidFill>
                  <a:srgbClr val="843C0C"/>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cxnSp>
        <p:nvCxnSpPr>
          <p:cNvPr id="50" name="直接连接符 49"/>
          <p:cNvCxnSpPr/>
          <p:nvPr/>
        </p:nvCxnSpPr>
        <p:spPr>
          <a:xfrm>
            <a:off x="7086600" y="3277328"/>
            <a:ext cx="1729369" cy="0"/>
          </a:xfrm>
          <a:prstGeom prst="line">
            <a:avLst/>
          </a:prstGeom>
          <a:ln w="22225">
            <a:solidFill>
              <a:srgbClr val="843C0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arn(inVertical)">
                                      <p:cBhvr>
                                        <p:cTn id="11" dur="500"/>
                                        <p:tgtEl>
                                          <p:spTgt spid="4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2000"/>
                            </p:stCondLst>
                            <p:childTnLst>
                              <p:par>
                                <p:cTn id="23" presetID="31"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1000" fill="hold"/>
                                        <p:tgtEl>
                                          <p:spTgt spid="48"/>
                                        </p:tgtEl>
                                        <p:attrNameLst>
                                          <p:attrName>ppt_w</p:attrName>
                                        </p:attrNameLst>
                                      </p:cBhvr>
                                      <p:tavLst>
                                        <p:tav tm="0">
                                          <p:val>
                                            <p:fltVal val="0"/>
                                          </p:val>
                                        </p:tav>
                                        <p:tav tm="100000">
                                          <p:val>
                                            <p:strVal val="#ppt_w"/>
                                          </p:val>
                                        </p:tav>
                                      </p:tavLst>
                                    </p:anim>
                                    <p:anim calcmode="lin" valueType="num">
                                      <p:cBhvr>
                                        <p:cTn id="26" dur="1000" fill="hold"/>
                                        <p:tgtEl>
                                          <p:spTgt spid="48"/>
                                        </p:tgtEl>
                                        <p:attrNameLst>
                                          <p:attrName>ppt_h</p:attrName>
                                        </p:attrNameLst>
                                      </p:cBhvr>
                                      <p:tavLst>
                                        <p:tav tm="0">
                                          <p:val>
                                            <p:fltVal val="0"/>
                                          </p:val>
                                        </p:tav>
                                        <p:tav tm="100000">
                                          <p:val>
                                            <p:strVal val="#ppt_h"/>
                                          </p:val>
                                        </p:tav>
                                      </p:tavLst>
                                    </p:anim>
                                    <p:anim calcmode="lin" valueType="num">
                                      <p:cBhvr>
                                        <p:cTn id="27" dur="1000" fill="hold"/>
                                        <p:tgtEl>
                                          <p:spTgt spid="48"/>
                                        </p:tgtEl>
                                        <p:attrNameLst>
                                          <p:attrName>style.rotation</p:attrName>
                                        </p:attrNameLst>
                                      </p:cBhvr>
                                      <p:tavLst>
                                        <p:tav tm="0">
                                          <p:val>
                                            <p:fltVal val="90"/>
                                          </p:val>
                                        </p:tav>
                                        <p:tav tm="100000">
                                          <p:val>
                                            <p:fltVal val="0"/>
                                          </p:val>
                                        </p:tav>
                                      </p:tavLst>
                                    </p:anim>
                                    <p:animEffect transition="in" filter="fade">
                                      <p:cBhvr>
                                        <p:cTn id="28" dur="1000"/>
                                        <p:tgtEl>
                                          <p:spTgt spid="48"/>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1"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90"/>
                                          </p:val>
                                        </p:tav>
                                        <p:tav tm="100000">
                                          <p:val>
                                            <p:fltVal val="0"/>
                                          </p:val>
                                        </p:tav>
                                      </p:tavLst>
                                    </p:anim>
                                    <p:animEffect transition="in" filter="fade">
                                      <p:cBhvr>
                                        <p:cTn id="4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1" grpId="0" animBg="1"/>
      <p:bldP spid="45" grpId="0" animBg="1"/>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8"/>
          <p:cNvSpPr>
            <a:spLocks noChangeArrowheads="1"/>
          </p:cNvSpPr>
          <p:nvPr/>
        </p:nvSpPr>
        <p:spPr bwMode="auto">
          <a:xfrm rot="2700000">
            <a:off x="6675661" y="2055695"/>
            <a:ext cx="1072950" cy="1067191"/>
          </a:xfrm>
          <a:prstGeom prst="rect">
            <a:avLst/>
          </a:pr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AutoShape 59"/>
          <p:cNvSpPr/>
          <p:nvPr/>
        </p:nvSpPr>
        <p:spPr bwMode="auto">
          <a:xfrm>
            <a:off x="6884390" y="2284059"/>
            <a:ext cx="539418" cy="53704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5" name="Oval 6"/>
          <p:cNvSpPr>
            <a:spLocks noChangeArrowheads="1"/>
          </p:cNvSpPr>
          <p:nvPr/>
        </p:nvSpPr>
        <p:spPr bwMode="auto">
          <a:xfrm rot="2700000">
            <a:off x="6675661" y="4282208"/>
            <a:ext cx="1072950" cy="1071030"/>
          </a:xfrm>
          <a:prstGeom prst="rect">
            <a:avLst/>
          </a:prstGeom>
          <a:solidFill>
            <a:srgbClr val="FF99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AutoShape 4"/>
          <p:cNvSpPr/>
          <p:nvPr/>
        </p:nvSpPr>
        <p:spPr bwMode="auto">
          <a:xfrm>
            <a:off x="6982785" y="4556330"/>
            <a:ext cx="520409" cy="522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6" name="Oval 7"/>
          <p:cNvSpPr>
            <a:spLocks noChangeArrowheads="1"/>
          </p:cNvSpPr>
          <p:nvPr/>
        </p:nvSpPr>
        <p:spPr bwMode="auto">
          <a:xfrm rot="2700000">
            <a:off x="4447228" y="2055695"/>
            <a:ext cx="1069110" cy="1067191"/>
          </a:xfrm>
          <a:prstGeom prst="rect">
            <a:avLst/>
          </a:prstGeom>
          <a:solidFill>
            <a:srgbClr val="FF99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6" name="组合 55"/>
          <p:cNvGrpSpPr/>
          <p:nvPr/>
        </p:nvGrpSpPr>
        <p:grpSpPr>
          <a:xfrm>
            <a:off x="4716835" y="2320478"/>
            <a:ext cx="537625" cy="537627"/>
            <a:chOff x="3191434" y="2145028"/>
            <a:chExt cx="359165" cy="359165"/>
          </a:xfrm>
          <a:solidFill>
            <a:schemeClr val="bg1"/>
          </a:solidFill>
          <a:effectLst/>
        </p:grpSpPr>
        <p:sp>
          <p:nvSpPr>
            <p:cNvPr id="57"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58"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59"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sp>
        <p:nvSpPr>
          <p:cNvPr id="48" name="Oval 9"/>
          <p:cNvSpPr>
            <a:spLocks noChangeArrowheads="1"/>
          </p:cNvSpPr>
          <p:nvPr/>
        </p:nvSpPr>
        <p:spPr bwMode="auto">
          <a:xfrm rot="2700000">
            <a:off x="4447228" y="4282208"/>
            <a:ext cx="1069110" cy="1071030"/>
          </a:xfrm>
          <a:prstGeom prst="rect">
            <a:avLst/>
          </a:pr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3" name="Group 112"/>
          <p:cNvGrpSpPr/>
          <p:nvPr/>
        </p:nvGrpSpPr>
        <p:grpSpPr>
          <a:xfrm>
            <a:off x="4698745" y="4574573"/>
            <a:ext cx="538545" cy="504543"/>
            <a:chOff x="5368132" y="3540125"/>
            <a:chExt cx="465138" cy="435769"/>
          </a:xfrm>
          <a:solidFill>
            <a:schemeClr val="bg1"/>
          </a:solidFill>
          <a:effectLst/>
        </p:grpSpPr>
        <p:sp>
          <p:nvSpPr>
            <p:cNvPr id="5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5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6" name="组合 5"/>
          <p:cNvGrpSpPr/>
          <p:nvPr/>
        </p:nvGrpSpPr>
        <p:grpSpPr>
          <a:xfrm>
            <a:off x="5383388" y="3019186"/>
            <a:ext cx="1460788" cy="1463415"/>
            <a:chOff x="5383388" y="3019186"/>
            <a:chExt cx="1460788" cy="1463415"/>
          </a:xfrm>
          <a:solidFill>
            <a:srgbClr val="843C0C"/>
          </a:solidFill>
        </p:grpSpPr>
        <p:sp>
          <p:nvSpPr>
            <p:cNvPr id="68" name="Oval 7"/>
            <p:cNvSpPr>
              <a:spLocks noChangeArrowheads="1"/>
            </p:cNvSpPr>
            <p:nvPr/>
          </p:nvSpPr>
          <p:spPr bwMode="auto">
            <a:xfrm rot="2700000">
              <a:off x="5382074" y="3020500"/>
              <a:ext cx="1463415" cy="146078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TextBox 76"/>
            <p:cNvSpPr txBox="1"/>
            <p:nvPr/>
          </p:nvSpPr>
          <p:spPr>
            <a:xfrm>
              <a:off x="5695889" y="3534518"/>
              <a:ext cx="800220" cy="461665"/>
            </a:xfrm>
            <a:prstGeom prst="rect">
              <a:avLst/>
            </a:prstGeom>
            <a:grpFill/>
          </p:spPr>
          <p:txBody>
            <a:bodyPr wrap="non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标题</a:t>
              </a:r>
            </a:p>
          </p:txBody>
        </p:sp>
      </p:grpSp>
      <p:sp>
        <p:nvSpPr>
          <p:cNvPr id="70" name="任意多边形 69"/>
          <p:cNvSpPr/>
          <p:nvPr/>
        </p:nvSpPr>
        <p:spPr>
          <a:xfrm>
            <a:off x="0" y="4641662"/>
            <a:ext cx="2216338" cy="2216338"/>
          </a:xfrm>
          <a:custGeom>
            <a:avLst/>
            <a:gdLst>
              <a:gd name="connsiteX0" fmla="*/ 0 w 2946527"/>
              <a:gd name="connsiteY0" fmla="*/ 0 h 2946527"/>
              <a:gd name="connsiteX1" fmla="*/ 0 w 2946527"/>
              <a:gd name="connsiteY1" fmla="*/ 821885 h 2946527"/>
              <a:gd name="connsiteX2" fmla="*/ 2124642 w 2946527"/>
              <a:gd name="connsiteY2" fmla="*/ 2946527 h 2946527"/>
              <a:gd name="connsiteX3" fmla="*/ 2946527 w 2946527"/>
              <a:gd name="connsiteY3" fmla="*/ 2946527 h 2946527"/>
              <a:gd name="connsiteX4" fmla="*/ 0 w 2946527"/>
              <a:gd name="connsiteY4" fmla="*/ 0 h 294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527" h="2946527">
                <a:moveTo>
                  <a:pt x="0" y="0"/>
                </a:moveTo>
                <a:lnTo>
                  <a:pt x="0" y="821885"/>
                </a:lnTo>
                <a:lnTo>
                  <a:pt x="2124642" y="2946527"/>
                </a:lnTo>
                <a:lnTo>
                  <a:pt x="2946527" y="2946527"/>
                </a:lnTo>
                <a:lnTo>
                  <a:pt x="0" y="0"/>
                </a:lnTo>
                <a:close/>
              </a:path>
            </a:pathLst>
          </a:cu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直角三角形 71"/>
          <p:cNvSpPr/>
          <p:nvPr/>
        </p:nvSpPr>
        <p:spPr>
          <a:xfrm flipH="1" flipV="1">
            <a:off x="10336518" y="0"/>
            <a:ext cx="1855482" cy="1855482"/>
          </a:xfrm>
          <a:prstGeom prst="r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直角三角形 72"/>
          <p:cNvSpPr/>
          <p:nvPr/>
        </p:nvSpPr>
        <p:spPr>
          <a:xfrm>
            <a:off x="-1" y="5502165"/>
            <a:ext cx="1355835" cy="1355835"/>
          </a:xfrm>
          <a:prstGeom prst="rtTriangle">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66"/>
          <p:cNvSpPr txBox="1">
            <a:spLocks noChangeArrowheads="1"/>
          </p:cNvSpPr>
          <p:nvPr/>
        </p:nvSpPr>
        <p:spPr bwMode="auto">
          <a:xfrm>
            <a:off x="770655" y="2451205"/>
            <a:ext cx="3168811" cy="1064074"/>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1600" dirty="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36" name="文本框 13"/>
          <p:cNvSpPr txBox="1">
            <a:spLocks noChangeArrowheads="1"/>
          </p:cNvSpPr>
          <p:nvPr/>
        </p:nvSpPr>
        <p:spPr bwMode="auto">
          <a:xfrm>
            <a:off x="1631142" y="2087534"/>
            <a:ext cx="2308324"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2000" b="1" dirty="0">
                <a:solidFill>
                  <a:srgbClr val="FF9933"/>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7" name="文本框 66"/>
          <p:cNvSpPr txBox="1">
            <a:spLocks noChangeArrowheads="1"/>
          </p:cNvSpPr>
          <p:nvPr/>
        </p:nvSpPr>
        <p:spPr bwMode="auto">
          <a:xfrm>
            <a:off x="770655" y="4772530"/>
            <a:ext cx="3168811" cy="1064074"/>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1600" dirty="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38" name="文本框 13"/>
          <p:cNvSpPr txBox="1">
            <a:spLocks noChangeArrowheads="1"/>
          </p:cNvSpPr>
          <p:nvPr/>
        </p:nvSpPr>
        <p:spPr bwMode="auto">
          <a:xfrm>
            <a:off x="1631142" y="4408859"/>
            <a:ext cx="2308324"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2000" b="1" dirty="0">
                <a:solidFill>
                  <a:srgbClr val="C55A1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9" name="文本框 66"/>
          <p:cNvSpPr txBox="1">
            <a:spLocks noChangeArrowheads="1"/>
          </p:cNvSpPr>
          <p:nvPr/>
        </p:nvSpPr>
        <p:spPr bwMode="auto">
          <a:xfrm>
            <a:off x="8172359" y="2442653"/>
            <a:ext cx="3168811" cy="1064074"/>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40" name="文本框 13"/>
          <p:cNvSpPr txBox="1">
            <a:spLocks noChangeArrowheads="1"/>
          </p:cNvSpPr>
          <p:nvPr/>
        </p:nvSpPr>
        <p:spPr bwMode="auto">
          <a:xfrm>
            <a:off x="8172359" y="2134876"/>
            <a:ext cx="2308324"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2000" b="1" dirty="0">
                <a:solidFill>
                  <a:srgbClr val="C55A1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1" name="文本框 66"/>
          <p:cNvSpPr txBox="1">
            <a:spLocks noChangeArrowheads="1"/>
          </p:cNvSpPr>
          <p:nvPr/>
        </p:nvSpPr>
        <p:spPr bwMode="auto">
          <a:xfrm>
            <a:off x="8172359" y="4763978"/>
            <a:ext cx="3168811" cy="1064074"/>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42" name="文本框 13"/>
          <p:cNvSpPr txBox="1">
            <a:spLocks noChangeArrowheads="1"/>
          </p:cNvSpPr>
          <p:nvPr/>
        </p:nvSpPr>
        <p:spPr bwMode="auto">
          <a:xfrm>
            <a:off x="8172359" y="4408859"/>
            <a:ext cx="2308324"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2000" b="1" dirty="0">
                <a:solidFill>
                  <a:srgbClr val="FF9933"/>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0-#ppt_w/2"/>
                                          </p:val>
                                        </p:tav>
                                        <p:tav tm="100000">
                                          <p:val>
                                            <p:strVal val="#ppt_x"/>
                                          </p:val>
                                        </p:tav>
                                      </p:tavLst>
                                    </p:anim>
                                    <p:anim calcmode="lin" valueType="num">
                                      <p:cBhvr additive="base">
                                        <p:cTn id="8" dur="750" fill="hold"/>
                                        <p:tgtEl>
                                          <p:spTgt spid="70"/>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750" fill="hold"/>
                                        <p:tgtEl>
                                          <p:spTgt spid="73"/>
                                        </p:tgtEl>
                                        <p:attrNameLst>
                                          <p:attrName>ppt_x</p:attrName>
                                        </p:attrNameLst>
                                      </p:cBhvr>
                                      <p:tavLst>
                                        <p:tav tm="0">
                                          <p:val>
                                            <p:strVal val="0-#ppt_w/2"/>
                                          </p:val>
                                        </p:tav>
                                        <p:tav tm="100000">
                                          <p:val>
                                            <p:strVal val="#ppt_x"/>
                                          </p:val>
                                        </p:tav>
                                      </p:tavLst>
                                    </p:anim>
                                    <p:anim calcmode="lin" valueType="num">
                                      <p:cBhvr additive="base">
                                        <p:cTn id="12" dur="750" fill="hold"/>
                                        <p:tgtEl>
                                          <p:spTgt spid="73"/>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750" fill="hold"/>
                                        <p:tgtEl>
                                          <p:spTgt spid="72"/>
                                        </p:tgtEl>
                                        <p:attrNameLst>
                                          <p:attrName>ppt_x</p:attrName>
                                        </p:attrNameLst>
                                      </p:cBhvr>
                                      <p:tavLst>
                                        <p:tav tm="0">
                                          <p:val>
                                            <p:strVal val="1+#ppt_w/2"/>
                                          </p:val>
                                        </p:tav>
                                        <p:tav tm="100000">
                                          <p:val>
                                            <p:strVal val="#ppt_x"/>
                                          </p:val>
                                        </p:tav>
                                      </p:tavLst>
                                    </p:anim>
                                    <p:anim calcmode="lin" valueType="num">
                                      <p:cBhvr additive="base">
                                        <p:cTn id="16" dur="750" fill="hold"/>
                                        <p:tgtEl>
                                          <p:spTgt spid="7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750" fill="hold"/>
                                        <p:tgtEl>
                                          <p:spTgt spid="6"/>
                                        </p:tgtEl>
                                        <p:attrNameLst>
                                          <p:attrName>ppt_w</p:attrName>
                                        </p:attrNameLst>
                                      </p:cBhvr>
                                      <p:tavLst>
                                        <p:tav tm="0">
                                          <p:val>
                                            <p:fltVal val="0"/>
                                          </p:val>
                                        </p:tav>
                                        <p:tav tm="100000">
                                          <p:val>
                                            <p:strVal val="#ppt_w"/>
                                          </p:val>
                                        </p:tav>
                                      </p:tavLst>
                                    </p:anim>
                                    <p:anim calcmode="lin" valueType="num">
                                      <p:cBhvr>
                                        <p:cTn id="21" dur="750" fill="hold"/>
                                        <p:tgtEl>
                                          <p:spTgt spid="6"/>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750" fill="hold"/>
                                        <p:tgtEl>
                                          <p:spTgt spid="46"/>
                                        </p:tgtEl>
                                        <p:attrNameLst>
                                          <p:attrName>ppt_w</p:attrName>
                                        </p:attrNameLst>
                                      </p:cBhvr>
                                      <p:tavLst>
                                        <p:tav tm="0">
                                          <p:val>
                                            <p:fltVal val="0"/>
                                          </p:val>
                                        </p:tav>
                                        <p:tav tm="100000">
                                          <p:val>
                                            <p:strVal val="#ppt_w"/>
                                          </p:val>
                                        </p:tav>
                                      </p:tavLst>
                                    </p:anim>
                                    <p:anim calcmode="lin" valueType="num">
                                      <p:cBhvr>
                                        <p:cTn id="26" dur="750" fill="hold"/>
                                        <p:tgtEl>
                                          <p:spTgt spid="46"/>
                                        </p:tgtEl>
                                        <p:attrNameLst>
                                          <p:attrName>ppt_h</p:attrName>
                                        </p:attrNameLst>
                                      </p:cBhvr>
                                      <p:tavLst>
                                        <p:tav tm="0">
                                          <p:val>
                                            <p:fltVal val="0"/>
                                          </p:val>
                                        </p:tav>
                                        <p:tav tm="100000">
                                          <p:val>
                                            <p:strVal val="#ppt_h"/>
                                          </p:val>
                                        </p:tav>
                                      </p:tavLst>
                                    </p:anim>
                                    <p:animEffect transition="in" filter="fade">
                                      <p:cBhvr>
                                        <p:cTn id="27" dur="750"/>
                                        <p:tgtEl>
                                          <p:spTgt spid="46"/>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750"/>
                                        <p:tgtEl>
                                          <p:spTgt spid="36"/>
                                        </p:tgtEl>
                                      </p:cBhvr>
                                    </p:animEffect>
                                    <p:anim calcmode="lin" valueType="num">
                                      <p:cBhvr>
                                        <p:cTn id="31" dur="750" fill="hold"/>
                                        <p:tgtEl>
                                          <p:spTgt spid="36"/>
                                        </p:tgtEl>
                                        <p:attrNameLst>
                                          <p:attrName>ppt_x</p:attrName>
                                        </p:attrNameLst>
                                      </p:cBhvr>
                                      <p:tavLst>
                                        <p:tav tm="0">
                                          <p:val>
                                            <p:strVal val="#ppt_x"/>
                                          </p:val>
                                        </p:tav>
                                        <p:tav tm="100000">
                                          <p:val>
                                            <p:strVal val="#ppt_x"/>
                                          </p:val>
                                        </p:tav>
                                      </p:tavLst>
                                    </p:anim>
                                    <p:anim calcmode="lin" valueType="num">
                                      <p:cBhvr>
                                        <p:cTn id="32" dur="750" fill="hold"/>
                                        <p:tgtEl>
                                          <p:spTgt spid="3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70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strVal val="#ppt_x"/>
                                          </p:val>
                                        </p:tav>
                                        <p:tav tm="100000">
                                          <p:val>
                                            <p:strVal val="#ppt_x"/>
                                          </p:val>
                                        </p:tav>
                                      </p:tavLst>
                                    </p:anim>
                                    <p:anim calcmode="lin" valueType="num">
                                      <p:cBhvr>
                                        <p:cTn id="37" dur="75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750" fill="hold"/>
                                        <p:tgtEl>
                                          <p:spTgt spid="48"/>
                                        </p:tgtEl>
                                        <p:attrNameLst>
                                          <p:attrName>ppt_w</p:attrName>
                                        </p:attrNameLst>
                                      </p:cBhvr>
                                      <p:tavLst>
                                        <p:tav tm="0">
                                          <p:val>
                                            <p:fltVal val="0"/>
                                          </p:val>
                                        </p:tav>
                                        <p:tav tm="100000">
                                          <p:val>
                                            <p:strVal val="#ppt_w"/>
                                          </p:val>
                                        </p:tav>
                                      </p:tavLst>
                                    </p:anim>
                                    <p:anim calcmode="lin" valueType="num">
                                      <p:cBhvr>
                                        <p:cTn id="42" dur="750" fill="hold"/>
                                        <p:tgtEl>
                                          <p:spTgt spid="48"/>
                                        </p:tgtEl>
                                        <p:attrNameLst>
                                          <p:attrName>ppt_h</p:attrName>
                                        </p:attrNameLst>
                                      </p:cBhvr>
                                      <p:tavLst>
                                        <p:tav tm="0">
                                          <p:val>
                                            <p:fltVal val="0"/>
                                          </p:val>
                                        </p:tav>
                                        <p:tav tm="100000">
                                          <p:val>
                                            <p:strVal val="#ppt_h"/>
                                          </p:val>
                                        </p:tav>
                                      </p:tavLst>
                                    </p:anim>
                                    <p:animEffect transition="in" filter="fade">
                                      <p:cBhvr>
                                        <p:cTn id="43" dur="750"/>
                                        <p:tgtEl>
                                          <p:spTgt spid="48"/>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750"/>
                                        <p:tgtEl>
                                          <p:spTgt spid="38"/>
                                        </p:tgtEl>
                                      </p:cBhvr>
                                    </p:animEffect>
                                    <p:anim calcmode="lin" valueType="num">
                                      <p:cBhvr>
                                        <p:cTn id="47" dur="750" fill="hold"/>
                                        <p:tgtEl>
                                          <p:spTgt spid="38"/>
                                        </p:tgtEl>
                                        <p:attrNameLst>
                                          <p:attrName>ppt_x</p:attrName>
                                        </p:attrNameLst>
                                      </p:cBhvr>
                                      <p:tavLst>
                                        <p:tav tm="0">
                                          <p:val>
                                            <p:strVal val="#ppt_x"/>
                                          </p:val>
                                        </p:tav>
                                        <p:tav tm="100000">
                                          <p:val>
                                            <p:strVal val="#ppt_x"/>
                                          </p:val>
                                        </p:tav>
                                      </p:tavLst>
                                    </p:anim>
                                    <p:anim calcmode="lin" valueType="num">
                                      <p:cBhvr>
                                        <p:cTn id="48" dur="750" fill="hold"/>
                                        <p:tgtEl>
                                          <p:spTgt spid="3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70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750"/>
                                        <p:tgtEl>
                                          <p:spTgt spid="37"/>
                                        </p:tgtEl>
                                      </p:cBhvr>
                                    </p:animEffect>
                                    <p:anim calcmode="lin" valueType="num">
                                      <p:cBhvr>
                                        <p:cTn id="52" dur="750" fill="hold"/>
                                        <p:tgtEl>
                                          <p:spTgt spid="37"/>
                                        </p:tgtEl>
                                        <p:attrNameLst>
                                          <p:attrName>ppt_x</p:attrName>
                                        </p:attrNameLst>
                                      </p:cBhvr>
                                      <p:tavLst>
                                        <p:tav tm="0">
                                          <p:val>
                                            <p:strVal val="#ppt_x"/>
                                          </p:val>
                                        </p:tav>
                                        <p:tav tm="100000">
                                          <p:val>
                                            <p:strVal val="#ppt_x"/>
                                          </p:val>
                                        </p:tav>
                                      </p:tavLst>
                                    </p:anim>
                                    <p:anim calcmode="lin" valueType="num">
                                      <p:cBhvr>
                                        <p:cTn id="53" dur="750" fill="hold"/>
                                        <p:tgtEl>
                                          <p:spTgt spid="37"/>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750" fill="hold"/>
                                        <p:tgtEl>
                                          <p:spTgt spid="47"/>
                                        </p:tgtEl>
                                        <p:attrNameLst>
                                          <p:attrName>ppt_w</p:attrName>
                                        </p:attrNameLst>
                                      </p:cBhvr>
                                      <p:tavLst>
                                        <p:tav tm="0">
                                          <p:val>
                                            <p:fltVal val="0"/>
                                          </p:val>
                                        </p:tav>
                                        <p:tav tm="100000">
                                          <p:val>
                                            <p:strVal val="#ppt_w"/>
                                          </p:val>
                                        </p:tav>
                                      </p:tavLst>
                                    </p:anim>
                                    <p:anim calcmode="lin" valueType="num">
                                      <p:cBhvr>
                                        <p:cTn id="58" dur="750" fill="hold"/>
                                        <p:tgtEl>
                                          <p:spTgt spid="47"/>
                                        </p:tgtEl>
                                        <p:attrNameLst>
                                          <p:attrName>ppt_h</p:attrName>
                                        </p:attrNameLst>
                                      </p:cBhvr>
                                      <p:tavLst>
                                        <p:tav tm="0">
                                          <p:val>
                                            <p:fltVal val="0"/>
                                          </p:val>
                                        </p:tav>
                                        <p:tav tm="100000">
                                          <p:val>
                                            <p:strVal val="#ppt_h"/>
                                          </p:val>
                                        </p:tav>
                                      </p:tavLst>
                                    </p:anim>
                                    <p:animEffect transition="in" filter="fade">
                                      <p:cBhvr>
                                        <p:cTn id="59" dur="750"/>
                                        <p:tgtEl>
                                          <p:spTgt spid="47"/>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750"/>
                                        <p:tgtEl>
                                          <p:spTgt spid="40"/>
                                        </p:tgtEl>
                                      </p:cBhvr>
                                    </p:animEffect>
                                    <p:anim calcmode="lin" valueType="num">
                                      <p:cBhvr>
                                        <p:cTn id="63" dur="750" fill="hold"/>
                                        <p:tgtEl>
                                          <p:spTgt spid="40"/>
                                        </p:tgtEl>
                                        <p:attrNameLst>
                                          <p:attrName>ppt_x</p:attrName>
                                        </p:attrNameLst>
                                      </p:cBhvr>
                                      <p:tavLst>
                                        <p:tav tm="0">
                                          <p:val>
                                            <p:strVal val="#ppt_x"/>
                                          </p:val>
                                        </p:tav>
                                        <p:tav tm="100000">
                                          <p:val>
                                            <p:strVal val="#ppt_x"/>
                                          </p:val>
                                        </p:tav>
                                      </p:tavLst>
                                    </p:anim>
                                    <p:anim calcmode="lin" valueType="num">
                                      <p:cBhvr>
                                        <p:cTn id="64" dur="75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70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750"/>
                                        <p:tgtEl>
                                          <p:spTgt spid="39"/>
                                        </p:tgtEl>
                                      </p:cBhvr>
                                    </p:animEffect>
                                    <p:anim calcmode="lin" valueType="num">
                                      <p:cBhvr>
                                        <p:cTn id="68" dur="750" fill="hold"/>
                                        <p:tgtEl>
                                          <p:spTgt spid="39"/>
                                        </p:tgtEl>
                                        <p:attrNameLst>
                                          <p:attrName>ppt_x</p:attrName>
                                        </p:attrNameLst>
                                      </p:cBhvr>
                                      <p:tavLst>
                                        <p:tav tm="0">
                                          <p:val>
                                            <p:strVal val="#ppt_x"/>
                                          </p:val>
                                        </p:tav>
                                        <p:tav tm="100000">
                                          <p:val>
                                            <p:strVal val="#ppt_x"/>
                                          </p:val>
                                        </p:tav>
                                      </p:tavLst>
                                    </p:anim>
                                    <p:anim calcmode="lin" valueType="num">
                                      <p:cBhvr>
                                        <p:cTn id="69" dur="750" fill="hold"/>
                                        <p:tgtEl>
                                          <p:spTgt spid="39"/>
                                        </p:tgtEl>
                                        <p:attrNameLst>
                                          <p:attrName>ppt_y</p:attrName>
                                        </p:attrNameLst>
                                      </p:cBhvr>
                                      <p:tavLst>
                                        <p:tav tm="0">
                                          <p:val>
                                            <p:strVal val="#ppt_y+.1"/>
                                          </p:val>
                                        </p:tav>
                                        <p:tav tm="100000">
                                          <p:val>
                                            <p:strVal val="#ppt_y"/>
                                          </p:val>
                                        </p:tav>
                                      </p:tavLst>
                                    </p:anim>
                                  </p:childTnLst>
                                </p:cTn>
                              </p:par>
                            </p:childTnLst>
                          </p:cTn>
                        </p:par>
                        <p:par>
                          <p:cTn id="70" fill="hold">
                            <p:stCondLst>
                              <p:cond delay="5000"/>
                            </p:stCondLst>
                            <p:childTnLst>
                              <p:par>
                                <p:cTn id="71" presetID="53" presetClass="entr" presetSubtype="16"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750" fill="hold"/>
                                        <p:tgtEl>
                                          <p:spTgt spid="45"/>
                                        </p:tgtEl>
                                        <p:attrNameLst>
                                          <p:attrName>ppt_w</p:attrName>
                                        </p:attrNameLst>
                                      </p:cBhvr>
                                      <p:tavLst>
                                        <p:tav tm="0">
                                          <p:val>
                                            <p:fltVal val="0"/>
                                          </p:val>
                                        </p:tav>
                                        <p:tav tm="100000">
                                          <p:val>
                                            <p:strVal val="#ppt_w"/>
                                          </p:val>
                                        </p:tav>
                                      </p:tavLst>
                                    </p:anim>
                                    <p:anim calcmode="lin" valueType="num">
                                      <p:cBhvr>
                                        <p:cTn id="74" dur="750" fill="hold"/>
                                        <p:tgtEl>
                                          <p:spTgt spid="45"/>
                                        </p:tgtEl>
                                        <p:attrNameLst>
                                          <p:attrName>ppt_h</p:attrName>
                                        </p:attrNameLst>
                                      </p:cBhvr>
                                      <p:tavLst>
                                        <p:tav tm="0">
                                          <p:val>
                                            <p:fltVal val="0"/>
                                          </p:val>
                                        </p:tav>
                                        <p:tav tm="100000">
                                          <p:val>
                                            <p:strVal val="#ppt_h"/>
                                          </p:val>
                                        </p:tav>
                                      </p:tavLst>
                                    </p:anim>
                                    <p:animEffect transition="in" filter="fade">
                                      <p:cBhvr>
                                        <p:cTn id="75" dur="750"/>
                                        <p:tgtEl>
                                          <p:spTgt spid="45"/>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750"/>
                                        <p:tgtEl>
                                          <p:spTgt spid="42"/>
                                        </p:tgtEl>
                                      </p:cBhvr>
                                    </p:animEffect>
                                    <p:anim calcmode="lin" valueType="num">
                                      <p:cBhvr>
                                        <p:cTn id="79" dur="750" fill="hold"/>
                                        <p:tgtEl>
                                          <p:spTgt spid="42"/>
                                        </p:tgtEl>
                                        <p:attrNameLst>
                                          <p:attrName>ppt_x</p:attrName>
                                        </p:attrNameLst>
                                      </p:cBhvr>
                                      <p:tavLst>
                                        <p:tav tm="0">
                                          <p:val>
                                            <p:strVal val="#ppt_x"/>
                                          </p:val>
                                        </p:tav>
                                        <p:tav tm="100000">
                                          <p:val>
                                            <p:strVal val="#ppt_x"/>
                                          </p:val>
                                        </p:tav>
                                      </p:tavLst>
                                    </p:anim>
                                    <p:anim calcmode="lin" valueType="num">
                                      <p:cBhvr>
                                        <p:cTn id="80" dur="750" fill="hold"/>
                                        <p:tgtEl>
                                          <p:spTgt spid="4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70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750"/>
                                        <p:tgtEl>
                                          <p:spTgt spid="41"/>
                                        </p:tgtEl>
                                      </p:cBhvr>
                                    </p:animEffect>
                                    <p:anim calcmode="lin" valueType="num">
                                      <p:cBhvr>
                                        <p:cTn id="84" dur="750" fill="hold"/>
                                        <p:tgtEl>
                                          <p:spTgt spid="41"/>
                                        </p:tgtEl>
                                        <p:attrNameLst>
                                          <p:attrName>ppt_x</p:attrName>
                                        </p:attrNameLst>
                                      </p:cBhvr>
                                      <p:tavLst>
                                        <p:tav tm="0">
                                          <p:val>
                                            <p:strVal val="#ppt_x"/>
                                          </p:val>
                                        </p:tav>
                                        <p:tav tm="100000">
                                          <p:val>
                                            <p:strVal val="#ppt_x"/>
                                          </p:val>
                                        </p:tav>
                                      </p:tavLst>
                                    </p:anim>
                                    <p:anim calcmode="lin" valueType="num">
                                      <p:cBhvr>
                                        <p:cTn id="85"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5" grpId="0" animBg="1"/>
      <p:bldP spid="46" grpId="0" animBg="1"/>
      <p:bldP spid="48" grpId="0" animBg="1"/>
      <p:bldP spid="70" grpId="0" animBg="1"/>
      <p:bldP spid="72" grpId="0" animBg="1"/>
      <p:bldP spid="73" grpId="0" animBg="1"/>
      <p:bldP spid="34" grpId="0"/>
      <p:bldP spid="36" grpId="0"/>
      <p:bldP spid="37" grpId="0"/>
      <p:bldP spid="38" grpId="0"/>
      <p:bldP spid="39" grpId="0"/>
      <p:bldP spid="40" grpId="0"/>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6"/>
          <p:cNvGrpSpPr/>
          <p:nvPr/>
        </p:nvGrpSpPr>
        <p:grpSpPr>
          <a:xfrm>
            <a:off x="3278053" y="1452673"/>
            <a:ext cx="5575295" cy="692183"/>
            <a:chOff x="6241217" y="2285958"/>
            <a:chExt cx="5510673" cy="858846"/>
          </a:xfrm>
        </p:grpSpPr>
        <p:sp>
          <p:nvSpPr>
            <p:cNvPr id="39" name="Freeform 5"/>
            <p:cNvSpPr/>
            <p:nvPr/>
          </p:nvSpPr>
          <p:spPr bwMode="auto">
            <a:xfrm>
              <a:off x="6241217" y="2285958"/>
              <a:ext cx="133523" cy="858846"/>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rgbClr val="843C0C"/>
            </a:solidFill>
            <a:ln w="9525">
              <a:noFill/>
              <a:round/>
            </a:ln>
          </p:spPr>
          <p:txBody>
            <a:bodyPr vert="horz" wrap="square" lIns="91440" tIns="45720" rIns="91440" bIns="45720" numCol="1" anchor="t" anchorCtr="0" compatLnSpc="1"/>
            <a:lstStyle/>
            <a:p>
              <a:pPr>
                <a:defRPr/>
              </a:pPr>
              <a:endParaRPr lang="ko-KR" altLang="en-US" sz="2400" kern="0">
                <a:solidFill>
                  <a:sysClr val="windowText" lastClr="000000"/>
                </a:solidFill>
              </a:endParaRPr>
            </a:p>
          </p:txBody>
        </p:sp>
        <p:sp>
          <p:nvSpPr>
            <p:cNvPr id="40" name="Freeform 8"/>
            <p:cNvSpPr/>
            <p:nvPr/>
          </p:nvSpPr>
          <p:spPr bwMode="auto">
            <a:xfrm>
              <a:off x="11615567" y="2285958"/>
              <a:ext cx="136323" cy="858846"/>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rgbClr val="843C0C"/>
            </a:solidFill>
            <a:ln w="9525">
              <a:noFill/>
              <a:round/>
            </a:ln>
          </p:spPr>
          <p:txBody>
            <a:bodyPr vert="horz" wrap="square" lIns="91440" tIns="45720" rIns="91440" bIns="45720" numCol="1" anchor="t" anchorCtr="0" compatLnSpc="1"/>
            <a:lstStyle/>
            <a:p>
              <a:pPr>
                <a:defRPr/>
              </a:pPr>
              <a:endParaRPr lang="ko-KR" altLang="en-US" sz="2400" kern="0">
                <a:solidFill>
                  <a:sysClr val="windowText" lastClr="000000"/>
                </a:solidFill>
              </a:endParaRPr>
            </a:p>
          </p:txBody>
        </p:sp>
      </p:grpSp>
      <p:sp>
        <p:nvSpPr>
          <p:cNvPr id="41" name="speed"/>
          <p:cNvSpPr txBox="1">
            <a:spLocks noChangeArrowheads="1"/>
          </p:cNvSpPr>
          <p:nvPr/>
        </p:nvSpPr>
        <p:spPr bwMode="auto">
          <a:xfrm>
            <a:off x="4680705" y="1602592"/>
            <a:ext cx="2769990" cy="3323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zh-CN" altLang="en-US" sz="2400" b="1" dirty="0">
                <a:solidFill>
                  <a:srgbClr val="843C0C"/>
                </a:solidFill>
                <a:latin typeface="Calibri" panose="020F0502020204030204" pitchFamily="34" charset="0"/>
                <a:ea typeface="Tahoma" panose="020B0604030504040204" pitchFamily="34" charset="0"/>
                <a:cs typeface="Arial" panose="020B0604020202020204" pitchFamily="34" charset="0"/>
              </a:rPr>
              <a:t>请在此输入您的标题</a:t>
            </a:r>
            <a:endParaRPr lang="en-US" altLang="ko-KR" sz="2400" b="1" dirty="0">
              <a:solidFill>
                <a:srgbClr val="843C0C"/>
              </a:solidFill>
              <a:latin typeface="Calibri" panose="020F0502020204030204" pitchFamily="34" charset="0"/>
              <a:ea typeface="Tahoma" panose="020B0604030504040204" pitchFamily="34" charset="0"/>
              <a:cs typeface="Arial" panose="020B0604020202020204" pitchFamily="34" charset="0"/>
            </a:endParaRPr>
          </a:p>
        </p:txBody>
      </p:sp>
      <p:grpSp>
        <p:nvGrpSpPr>
          <p:cNvPr id="42" name="Group 41"/>
          <p:cNvGrpSpPr/>
          <p:nvPr/>
        </p:nvGrpSpPr>
        <p:grpSpPr>
          <a:xfrm>
            <a:off x="1730140" y="2262743"/>
            <a:ext cx="1871614" cy="1871612"/>
            <a:chOff x="1810694" y="2823508"/>
            <a:chExt cx="1849920" cy="1849918"/>
          </a:xfrm>
        </p:grpSpPr>
        <p:sp>
          <p:nvSpPr>
            <p:cNvPr id="43" name="Oval 37"/>
            <p:cNvSpPr/>
            <p:nvPr/>
          </p:nvSpPr>
          <p:spPr>
            <a:xfrm>
              <a:off x="1889155" y="2901969"/>
              <a:ext cx="1692998" cy="1692996"/>
            </a:xfrm>
            <a:prstGeom prst="ellipse">
              <a:avLst/>
            </a:prstGeom>
            <a:blipFill>
              <a:blip r:embed="rId3" cstate="email">
                <a:extLst>
                  <a:ext uri="{BEBA8EAE-BF5A-486C-A8C5-ECC9F3942E4B}">
                    <a14:imgProps xmlns:a14="http://schemas.microsoft.com/office/drawing/2010/main">
                      <a14:imgLayer r:embed="rId4">
                        <a14:imgEffect>
                          <a14:saturation sat="33000"/>
                        </a14:imgEffect>
                      </a14:imgLayer>
                    </a14:imgProps>
                  </a:ext>
                </a:extLst>
              </a:blip>
              <a:srcRect/>
              <a:stretch>
                <a:fillRect/>
              </a:stretch>
            </a:blipFill>
            <a:ln w="12700" cap="flat" cmpd="sng" algn="ctr">
              <a:no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sp>
          <p:nvSpPr>
            <p:cNvPr id="44" name="Oval 16"/>
            <p:cNvSpPr/>
            <p:nvPr/>
          </p:nvSpPr>
          <p:spPr>
            <a:xfrm>
              <a:off x="1810694" y="2823508"/>
              <a:ext cx="1849920" cy="1849918"/>
            </a:xfrm>
            <a:prstGeom prst="ellipse">
              <a:avLst/>
            </a:prstGeom>
            <a:noFill/>
            <a:ln w="19050" cap="flat" cmpd="sng" algn="ctr">
              <a:solidFill>
                <a:srgbClr val="843C0C"/>
              </a:solidFill>
              <a:prstDash val="sysDot"/>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grpSp>
      <p:sp>
        <p:nvSpPr>
          <p:cNvPr id="45" name="Rectangle 20"/>
          <p:cNvSpPr/>
          <p:nvPr/>
        </p:nvSpPr>
        <p:spPr>
          <a:xfrm>
            <a:off x="1630908" y="4439009"/>
            <a:ext cx="2070078" cy="1222239"/>
          </a:xfrm>
          <a:prstGeom prst="rect">
            <a:avLst/>
          </a:prstGeom>
          <a:solidFill>
            <a:sysClr val="window" lastClr="FFFFFF">
              <a:lumMod val="95000"/>
            </a:sysClr>
          </a:solidFill>
          <a:ln w="3175" cap="flat" cmpd="sng" algn="ctr">
            <a:solidFill>
              <a:srgbClr val="843C0C"/>
            </a:solid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grpSp>
        <p:nvGrpSpPr>
          <p:cNvPr id="46" name="Group 42"/>
          <p:cNvGrpSpPr/>
          <p:nvPr/>
        </p:nvGrpSpPr>
        <p:grpSpPr>
          <a:xfrm>
            <a:off x="3996642" y="2262743"/>
            <a:ext cx="1871614" cy="1871612"/>
            <a:chOff x="4050925" y="2823508"/>
            <a:chExt cx="1849920" cy="1849918"/>
          </a:xfrm>
        </p:grpSpPr>
        <p:sp>
          <p:nvSpPr>
            <p:cNvPr id="47" name="Oval 38"/>
            <p:cNvSpPr/>
            <p:nvPr/>
          </p:nvSpPr>
          <p:spPr>
            <a:xfrm>
              <a:off x="4129386" y="2901969"/>
              <a:ext cx="1692998" cy="1692996"/>
            </a:xfrm>
            <a:prstGeom prst="ellipse">
              <a:avLst/>
            </a:prstGeom>
            <a:blipFill>
              <a:blip r:embed="rId5" cstate="email">
                <a:extLst>
                  <a:ext uri="{BEBA8EAE-BF5A-486C-A8C5-ECC9F3942E4B}">
                    <a14:imgProps xmlns:a14="http://schemas.microsoft.com/office/drawing/2010/main">
                      <a14:imgLayer r:embed="rId6">
                        <a14:imgEffect>
                          <a14:saturation sat="33000"/>
                        </a14:imgEffect>
                      </a14:imgLayer>
                    </a14:imgProps>
                  </a:ext>
                </a:extLst>
              </a:blip>
              <a:srcRect/>
              <a:stretch>
                <a:fillRect/>
              </a:stretch>
            </a:blipFill>
            <a:ln w="12700" cap="flat" cmpd="sng" algn="ctr">
              <a:no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sp>
          <p:nvSpPr>
            <p:cNvPr id="48" name="Oval 17"/>
            <p:cNvSpPr/>
            <p:nvPr/>
          </p:nvSpPr>
          <p:spPr>
            <a:xfrm>
              <a:off x="4050925" y="2823508"/>
              <a:ext cx="1849920" cy="1849918"/>
            </a:xfrm>
            <a:prstGeom prst="ellipse">
              <a:avLst/>
            </a:prstGeom>
            <a:noFill/>
            <a:ln w="19050" cap="flat" cmpd="sng" algn="ctr">
              <a:solidFill>
                <a:srgbClr val="843C0C"/>
              </a:solidFill>
              <a:prstDash val="sysDot"/>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grpSp>
      <p:sp>
        <p:nvSpPr>
          <p:cNvPr id="49" name="Rectangle 21"/>
          <p:cNvSpPr/>
          <p:nvPr/>
        </p:nvSpPr>
        <p:spPr>
          <a:xfrm>
            <a:off x="3897410" y="4439009"/>
            <a:ext cx="2070078" cy="1222239"/>
          </a:xfrm>
          <a:prstGeom prst="rect">
            <a:avLst/>
          </a:prstGeom>
          <a:solidFill>
            <a:sysClr val="window" lastClr="FFFFFF">
              <a:lumMod val="95000"/>
            </a:sysClr>
          </a:solidFill>
          <a:ln w="3175" cap="flat" cmpd="sng" algn="ctr">
            <a:solidFill>
              <a:srgbClr val="843C0C"/>
            </a:solid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grpSp>
        <p:nvGrpSpPr>
          <p:cNvPr id="50" name="Group 43"/>
          <p:cNvGrpSpPr/>
          <p:nvPr/>
        </p:nvGrpSpPr>
        <p:grpSpPr>
          <a:xfrm>
            <a:off x="6263144" y="2262743"/>
            <a:ext cx="1871614" cy="1871612"/>
            <a:chOff x="6291156" y="2823508"/>
            <a:chExt cx="1849920" cy="1849918"/>
          </a:xfrm>
        </p:grpSpPr>
        <p:sp>
          <p:nvSpPr>
            <p:cNvPr id="51" name="Oval 39"/>
            <p:cNvSpPr/>
            <p:nvPr/>
          </p:nvSpPr>
          <p:spPr>
            <a:xfrm>
              <a:off x="6369617" y="2901969"/>
              <a:ext cx="1692998" cy="1692996"/>
            </a:xfrm>
            <a:prstGeom prst="ellipse">
              <a:avLst/>
            </a:prstGeom>
            <a:blipFill>
              <a:blip r:embed="rId7" cstate="email">
                <a:extLst>
                  <a:ext uri="{BEBA8EAE-BF5A-486C-A8C5-ECC9F3942E4B}">
                    <a14:imgProps xmlns:a14="http://schemas.microsoft.com/office/drawing/2010/main">
                      <a14:imgLayer r:embed="rId8">
                        <a14:imgEffect>
                          <a14:saturation sat="33000"/>
                        </a14:imgEffect>
                      </a14:imgLayer>
                    </a14:imgProps>
                  </a:ext>
                </a:extLst>
              </a:blip>
              <a:srcRect/>
              <a:stretch>
                <a:fillRect/>
              </a:stretch>
            </a:blipFill>
            <a:ln w="12700" cap="flat" cmpd="sng" algn="ctr">
              <a:no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sp>
          <p:nvSpPr>
            <p:cNvPr id="52" name="Oval 18"/>
            <p:cNvSpPr/>
            <p:nvPr/>
          </p:nvSpPr>
          <p:spPr>
            <a:xfrm>
              <a:off x="6291156" y="2823508"/>
              <a:ext cx="1849920" cy="1849918"/>
            </a:xfrm>
            <a:prstGeom prst="ellipse">
              <a:avLst/>
            </a:prstGeom>
            <a:noFill/>
            <a:ln w="19050" cap="flat" cmpd="sng" algn="ctr">
              <a:solidFill>
                <a:srgbClr val="843C0C"/>
              </a:solidFill>
              <a:prstDash val="sysDot"/>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grpSp>
      <p:sp>
        <p:nvSpPr>
          <p:cNvPr id="53" name="Rectangle 22"/>
          <p:cNvSpPr/>
          <p:nvPr/>
        </p:nvSpPr>
        <p:spPr>
          <a:xfrm>
            <a:off x="6163911" y="4439009"/>
            <a:ext cx="2070078" cy="1222239"/>
          </a:xfrm>
          <a:prstGeom prst="rect">
            <a:avLst/>
          </a:prstGeom>
          <a:solidFill>
            <a:sysClr val="window" lastClr="FFFFFF">
              <a:lumMod val="95000"/>
            </a:sysClr>
          </a:solidFill>
          <a:ln w="3175" cap="flat" cmpd="sng" algn="ctr">
            <a:solidFill>
              <a:srgbClr val="843C0C"/>
            </a:solid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grpSp>
        <p:nvGrpSpPr>
          <p:cNvPr id="54" name="Group 44"/>
          <p:cNvGrpSpPr/>
          <p:nvPr/>
        </p:nvGrpSpPr>
        <p:grpSpPr>
          <a:xfrm>
            <a:off x="8529644" y="2262743"/>
            <a:ext cx="1871614" cy="1871612"/>
            <a:chOff x="8531386" y="2823508"/>
            <a:chExt cx="1849920" cy="1849918"/>
          </a:xfrm>
        </p:grpSpPr>
        <p:sp>
          <p:nvSpPr>
            <p:cNvPr id="55" name="Oval 40"/>
            <p:cNvSpPr/>
            <p:nvPr/>
          </p:nvSpPr>
          <p:spPr>
            <a:xfrm>
              <a:off x="8609847" y="2901969"/>
              <a:ext cx="1692998" cy="1692996"/>
            </a:xfrm>
            <a:prstGeom prst="ellipse">
              <a:avLst/>
            </a:prstGeom>
            <a:blipFill>
              <a:blip r:embed="rId9" cstate="email">
                <a:extLst>
                  <a:ext uri="{BEBA8EAE-BF5A-486C-A8C5-ECC9F3942E4B}">
                    <a14:imgProps xmlns:a14="http://schemas.microsoft.com/office/drawing/2010/main">
                      <a14:imgLayer r:embed="rId10">
                        <a14:imgEffect>
                          <a14:saturation sat="33000"/>
                        </a14:imgEffect>
                      </a14:imgLayer>
                    </a14:imgProps>
                  </a:ext>
                </a:extLst>
              </a:blip>
              <a:srcRect/>
              <a:stretch>
                <a:fillRect/>
              </a:stretch>
            </a:blipFill>
            <a:ln w="12700" cap="flat" cmpd="sng" algn="ctr">
              <a:no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sp>
          <p:nvSpPr>
            <p:cNvPr id="56" name="Oval 19"/>
            <p:cNvSpPr/>
            <p:nvPr/>
          </p:nvSpPr>
          <p:spPr>
            <a:xfrm>
              <a:off x="8531386" y="2823508"/>
              <a:ext cx="1849920" cy="1849918"/>
            </a:xfrm>
            <a:prstGeom prst="ellipse">
              <a:avLst/>
            </a:prstGeom>
            <a:noFill/>
            <a:ln w="19050" cap="flat" cmpd="sng" algn="ctr">
              <a:solidFill>
                <a:srgbClr val="843C0C"/>
              </a:solidFill>
              <a:prstDash val="sysDot"/>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grpSp>
      <p:sp>
        <p:nvSpPr>
          <p:cNvPr id="57" name="Rectangle 23"/>
          <p:cNvSpPr/>
          <p:nvPr/>
        </p:nvSpPr>
        <p:spPr>
          <a:xfrm>
            <a:off x="8430412" y="4439009"/>
            <a:ext cx="2070078" cy="1222239"/>
          </a:xfrm>
          <a:prstGeom prst="rect">
            <a:avLst/>
          </a:prstGeom>
          <a:solidFill>
            <a:sysClr val="window" lastClr="FFFFFF">
              <a:lumMod val="95000"/>
            </a:sysClr>
          </a:solidFill>
          <a:ln w="3175" cap="flat" cmpd="sng" algn="ctr">
            <a:solidFill>
              <a:srgbClr val="843C0C"/>
            </a:solid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sp>
        <p:nvSpPr>
          <p:cNvPr id="58" name="Isosceles Triangle 29"/>
          <p:cNvSpPr/>
          <p:nvPr/>
        </p:nvSpPr>
        <p:spPr>
          <a:xfrm flipV="1">
            <a:off x="2565191" y="4240038"/>
            <a:ext cx="201512" cy="116366"/>
          </a:xfrm>
          <a:prstGeom prst="triangle">
            <a:avLst/>
          </a:prstGeom>
          <a:solidFill>
            <a:sysClr val="window" lastClr="FFFFFF">
              <a:lumMod val="75000"/>
            </a:sysClr>
          </a:solidFill>
          <a:ln w="12700" cap="flat" cmpd="sng" algn="ctr">
            <a:no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sp>
        <p:nvSpPr>
          <p:cNvPr id="59" name="Isosceles Triangle 30"/>
          <p:cNvSpPr/>
          <p:nvPr/>
        </p:nvSpPr>
        <p:spPr>
          <a:xfrm flipV="1">
            <a:off x="4831693" y="4240038"/>
            <a:ext cx="201512" cy="116366"/>
          </a:xfrm>
          <a:prstGeom prst="triangle">
            <a:avLst/>
          </a:prstGeom>
          <a:solidFill>
            <a:sysClr val="window" lastClr="FFFFFF">
              <a:lumMod val="75000"/>
            </a:sysClr>
          </a:solidFill>
          <a:ln w="12700" cap="flat" cmpd="sng" algn="ctr">
            <a:no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sp>
        <p:nvSpPr>
          <p:cNvPr id="60" name="Isosceles Triangle 31"/>
          <p:cNvSpPr/>
          <p:nvPr/>
        </p:nvSpPr>
        <p:spPr>
          <a:xfrm flipV="1">
            <a:off x="7098195" y="4240038"/>
            <a:ext cx="201512" cy="116366"/>
          </a:xfrm>
          <a:prstGeom prst="triangle">
            <a:avLst/>
          </a:prstGeom>
          <a:solidFill>
            <a:sysClr val="window" lastClr="FFFFFF">
              <a:lumMod val="75000"/>
            </a:sysClr>
          </a:solidFill>
          <a:ln w="12700" cap="flat" cmpd="sng" algn="ctr">
            <a:no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sp>
        <p:nvSpPr>
          <p:cNvPr id="61" name="Isosceles Triangle 32"/>
          <p:cNvSpPr/>
          <p:nvPr/>
        </p:nvSpPr>
        <p:spPr>
          <a:xfrm flipV="1">
            <a:off x="9364695" y="4240038"/>
            <a:ext cx="201512" cy="116366"/>
          </a:xfrm>
          <a:prstGeom prst="triangle">
            <a:avLst/>
          </a:prstGeom>
          <a:solidFill>
            <a:sysClr val="window" lastClr="FFFFFF">
              <a:lumMod val="75000"/>
            </a:sysClr>
          </a:solidFill>
          <a:ln w="12700" cap="flat" cmpd="sng" algn="ctr">
            <a:noFill/>
            <a:prstDash val="solid"/>
            <a:miter lim="800000"/>
          </a:ln>
          <a:effectLst/>
        </p:spPr>
        <p:txBody>
          <a:bodyPr rtlCol="0" anchor="ctr"/>
          <a:lstStyle/>
          <a:p>
            <a:pPr algn="ctr">
              <a:defRPr/>
            </a:pPr>
            <a:endParaRPr lang="ko-KR" altLang="en-US" sz="1600" kern="0">
              <a:solidFill>
                <a:sysClr val="window" lastClr="FFFFFF"/>
              </a:solidFill>
              <a:latin typeface="Malgun Gothic" panose="020B0503020000020004" charset="-127"/>
              <a:ea typeface="Malgun Gothic" panose="020B0503020000020004" charset="-127"/>
            </a:endParaRPr>
          </a:p>
        </p:txBody>
      </p:sp>
      <p:sp>
        <p:nvSpPr>
          <p:cNvPr id="64" name="speed"/>
          <p:cNvSpPr txBox="1">
            <a:spLocks noChangeArrowheads="1"/>
          </p:cNvSpPr>
          <p:nvPr/>
        </p:nvSpPr>
        <p:spPr bwMode="auto">
          <a:xfrm>
            <a:off x="2483204" y="4582099"/>
            <a:ext cx="365485" cy="387798"/>
          </a:xfrm>
          <a:prstGeom prst="rect">
            <a:avLst/>
          </a:prstGeom>
          <a:noFill/>
          <a:scene3d>
            <a:camera prst="orthographicFront">
              <a:rot lat="0" lon="0" rev="0"/>
            </a:camera>
            <a:lightRig rig="threePt" dir="t"/>
          </a:scene3d>
          <a:sp3d prstMaterial="matte">
            <a:bevelT w="1270" h="1270"/>
          </a:sp3d>
        </p:spPr>
        <p:txBody>
          <a:bodyPr wrap="none" lIns="0" tIns="0" rIns="0" bIns="0" anchor="t" anchorCtr="0">
            <a:spAutoFit/>
          </a:bodyPr>
          <a:lstStyle>
            <a:defPPr>
              <a:defRPr lang="ko-KR"/>
            </a:defPPr>
            <a:lvl1pPr fontAlgn="base">
              <a:lnSpc>
                <a:spcPct val="90000"/>
              </a:lnSpc>
              <a:spcBef>
                <a:spcPct val="0"/>
              </a:spcBef>
              <a:spcAft>
                <a:spcPct val="0"/>
              </a:spcAft>
              <a:buClr>
                <a:prstClr val="white"/>
              </a:buClr>
              <a:defRPr kumimoji="1"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algn="ctr">
              <a:defRPr/>
            </a:pPr>
            <a:r>
              <a:rPr lang="en-US" altLang="ko-KR" sz="2800" kern="0" dirty="0">
                <a:solidFill>
                  <a:srgbClr val="843C0C"/>
                </a:solidFill>
                <a:latin typeface="Calibri" panose="020F0502020204030204" pitchFamily="34" charset="0"/>
              </a:rPr>
              <a:t>01</a:t>
            </a:r>
            <a:endParaRPr lang="en-US" altLang="ko-KR" sz="1800" kern="0" dirty="0">
              <a:solidFill>
                <a:srgbClr val="843C0C"/>
              </a:solidFill>
              <a:latin typeface="Calibri" panose="020F0502020204030204" pitchFamily="34" charset="0"/>
            </a:endParaRPr>
          </a:p>
        </p:txBody>
      </p:sp>
      <p:sp>
        <p:nvSpPr>
          <p:cNvPr id="67" name="speed"/>
          <p:cNvSpPr txBox="1">
            <a:spLocks noChangeArrowheads="1"/>
          </p:cNvSpPr>
          <p:nvPr/>
        </p:nvSpPr>
        <p:spPr bwMode="auto">
          <a:xfrm>
            <a:off x="4749707" y="4582096"/>
            <a:ext cx="365485" cy="387798"/>
          </a:xfrm>
          <a:prstGeom prst="rect">
            <a:avLst/>
          </a:prstGeom>
          <a:noFill/>
          <a:scene3d>
            <a:camera prst="orthographicFront">
              <a:rot lat="0" lon="0" rev="0"/>
            </a:camera>
            <a:lightRig rig="threePt" dir="t"/>
          </a:scene3d>
          <a:sp3d prstMaterial="matte">
            <a:bevelT w="1270" h="1270"/>
          </a:sp3d>
        </p:spPr>
        <p:txBody>
          <a:bodyPr wrap="none" lIns="0" tIns="0" rIns="0" bIns="0" anchor="t" anchorCtr="0">
            <a:spAutoFit/>
          </a:bodyPr>
          <a:lstStyle>
            <a:defPPr>
              <a:defRPr lang="ko-KR"/>
            </a:defPPr>
            <a:lvl1pPr fontAlgn="base">
              <a:lnSpc>
                <a:spcPct val="90000"/>
              </a:lnSpc>
              <a:spcBef>
                <a:spcPct val="0"/>
              </a:spcBef>
              <a:spcAft>
                <a:spcPct val="0"/>
              </a:spcAft>
              <a:buClr>
                <a:prstClr val="white"/>
              </a:buClr>
              <a:defRPr kumimoji="1"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algn="ctr">
              <a:defRPr/>
            </a:pPr>
            <a:r>
              <a:rPr lang="en-US" altLang="ko-KR" sz="2800" kern="0" dirty="0">
                <a:solidFill>
                  <a:srgbClr val="843C0C"/>
                </a:solidFill>
                <a:latin typeface="Calibri" panose="020F0502020204030204" pitchFamily="34" charset="0"/>
              </a:rPr>
              <a:t>02</a:t>
            </a:r>
            <a:endParaRPr lang="en-US" altLang="ko-KR" sz="1800" kern="0" dirty="0">
              <a:solidFill>
                <a:srgbClr val="843C0C"/>
              </a:solidFill>
              <a:latin typeface="Calibri" panose="020F0502020204030204" pitchFamily="34" charset="0"/>
            </a:endParaRPr>
          </a:p>
        </p:txBody>
      </p:sp>
      <p:sp>
        <p:nvSpPr>
          <p:cNvPr id="70" name="speed"/>
          <p:cNvSpPr txBox="1">
            <a:spLocks noChangeArrowheads="1"/>
          </p:cNvSpPr>
          <p:nvPr/>
        </p:nvSpPr>
        <p:spPr bwMode="auto">
          <a:xfrm>
            <a:off x="7016209" y="4582096"/>
            <a:ext cx="365485" cy="387798"/>
          </a:xfrm>
          <a:prstGeom prst="rect">
            <a:avLst/>
          </a:prstGeom>
          <a:noFill/>
          <a:scene3d>
            <a:camera prst="orthographicFront">
              <a:rot lat="0" lon="0" rev="0"/>
            </a:camera>
            <a:lightRig rig="threePt" dir="t"/>
          </a:scene3d>
          <a:sp3d prstMaterial="matte">
            <a:bevelT w="1270" h="1270"/>
          </a:sp3d>
        </p:spPr>
        <p:txBody>
          <a:bodyPr wrap="none" lIns="0" tIns="0" rIns="0" bIns="0" anchor="t" anchorCtr="0">
            <a:spAutoFit/>
          </a:bodyPr>
          <a:lstStyle>
            <a:defPPr>
              <a:defRPr lang="ko-KR"/>
            </a:defPPr>
            <a:lvl1pPr fontAlgn="base">
              <a:lnSpc>
                <a:spcPct val="90000"/>
              </a:lnSpc>
              <a:spcBef>
                <a:spcPct val="0"/>
              </a:spcBef>
              <a:spcAft>
                <a:spcPct val="0"/>
              </a:spcAft>
              <a:buClr>
                <a:prstClr val="white"/>
              </a:buClr>
              <a:defRPr kumimoji="1"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algn="ctr">
              <a:defRPr/>
            </a:pPr>
            <a:r>
              <a:rPr lang="en-US" altLang="ko-KR" sz="2800" kern="0" dirty="0">
                <a:solidFill>
                  <a:srgbClr val="843C0C"/>
                </a:solidFill>
                <a:latin typeface="Calibri" panose="020F0502020204030204" pitchFamily="34" charset="0"/>
              </a:rPr>
              <a:t>03</a:t>
            </a:r>
            <a:endParaRPr lang="en-US" altLang="ko-KR" sz="1800" kern="0" dirty="0">
              <a:solidFill>
                <a:srgbClr val="843C0C"/>
              </a:solidFill>
              <a:latin typeface="Calibri" panose="020F0502020204030204" pitchFamily="34" charset="0"/>
            </a:endParaRPr>
          </a:p>
        </p:txBody>
      </p:sp>
      <p:sp>
        <p:nvSpPr>
          <p:cNvPr id="73" name="speed"/>
          <p:cNvSpPr txBox="1">
            <a:spLocks noChangeArrowheads="1"/>
          </p:cNvSpPr>
          <p:nvPr/>
        </p:nvSpPr>
        <p:spPr bwMode="auto">
          <a:xfrm>
            <a:off x="9282710" y="4582096"/>
            <a:ext cx="365485" cy="387798"/>
          </a:xfrm>
          <a:prstGeom prst="rect">
            <a:avLst/>
          </a:prstGeom>
          <a:noFill/>
          <a:scene3d>
            <a:camera prst="orthographicFront">
              <a:rot lat="0" lon="0" rev="0"/>
            </a:camera>
            <a:lightRig rig="threePt" dir="t"/>
          </a:scene3d>
          <a:sp3d prstMaterial="matte">
            <a:bevelT w="1270" h="1270"/>
          </a:sp3d>
        </p:spPr>
        <p:txBody>
          <a:bodyPr wrap="none" lIns="0" tIns="0" rIns="0" bIns="0" anchor="t" anchorCtr="0">
            <a:spAutoFit/>
          </a:bodyPr>
          <a:lstStyle>
            <a:defPPr>
              <a:defRPr lang="ko-KR"/>
            </a:defPPr>
            <a:lvl1pPr fontAlgn="base">
              <a:lnSpc>
                <a:spcPct val="90000"/>
              </a:lnSpc>
              <a:spcBef>
                <a:spcPct val="0"/>
              </a:spcBef>
              <a:spcAft>
                <a:spcPct val="0"/>
              </a:spcAft>
              <a:buClr>
                <a:prstClr val="white"/>
              </a:buClr>
              <a:defRPr kumimoji="1"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algn="ctr">
              <a:defRPr/>
            </a:pPr>
            <a:r>
              <a:rPr lang="en-US" altLang="ko-KR" sz="2800" kern="0" dirty="0">
                <a:solidFill>
                  <a:srgbClr val="843C0C"/>
                </a:solidFill>
                <a:latin typeface="Calibri" panose="020F0502020204030204" pitchFamily="34" charset="0"/>
              </a:rPr>
              <a:t>04</a:t>
            </a:r>
            <a:endParaRPr lang="en-US" altLang="ko-KR" sz="1800" kern="0" dirty="0">
              <a:solidFill>
                <a:srgbClr val="843C0C"/>
              </a:solidFill>
              <a:latin typeface="Calibri" panose="020F0502020204030204" pitchFamily="34" charset="0"/>
            </a:endParaRPr>
          </a:p>
        </p:txBody>
      </p:sp>
      <p:sp>
        <p:nvSpPr>
          <p:cNvPr id="74" name="TextBox 151"/>
          <p:cNvSpPr txBox="1"/>
          <p:nvPr/>
        </p:nvSpPr>
        <p:spPr>
          <a:xfrm>
            <a:off x="1754543" y="5001256"/>
            <a:ext cx="1847211" cy="607859"/>
          </a:xfrm>
          <a:prstGeom prst="rect">
            <a:avLst/>
          </a:prstGeom>
          <a:noFill/>
        </p:spPr>
        <p:txBody>
          <a:bodyPr wrap="square" lIns="0" tIns="0" rIns="0" bIns="0" rtlCol="0" anchor="t">
            <a:spAutoFit/>
          </a:bodyPr>
          <a:lstStyle/>
          <a:p>
            <a:pPr algn="ctr" defTabSz="1219200">
              <a:lnSpc>
                <a:spcPct val="150000"/>
              </a:lnSpc>
              <a:spcBef>
                <a:spcPct val="20000"/>
              </a:spcBef>
              <a:defRPr/>
            </a:pPr>
            <a:r>
              <a:rPr lang="zh-CN" altLang="en-US" sz="1400" b="1" dirty="0">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sz="7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151"/>
          <p:cNvSpPr txBox="1"/>
          <p:nvPr/>
        </p:nvSpPr>
        <p:spPr>
          <a:xfrm>
            <a:off x="4021045" y="5001256"/>
            <a:ext cx="1847211" cy="607859"/>
          </a:xfrm>
          <a:prstGeom prst="rect">
            <a:avLst/>
          </a:prstGeom>
          <a:noFill/>
        </p:spPr>
        <p:txBody>
          <a:bodyPr wrap="square" lIns="0" tIns="0" rIns="0" bIns="0" rtlCol="0" anchor="t">
            <a:spAutoFit/>
          </a:bodyPr>
          <a:lstStyle/>
          <a:p>
            <a:pPr algn="ctr" defTabSz="1219200">
              <a:lnSpc>
                <a:spcPct val="150000"/>
              </a:lnSpc>
              <a:spcBef>
                <a:spcPct val="20000"/>
              </a:spcBef>
              <a:defRPr/>
            </a:pPr>
            <a:r>
              <a:rPr lang="zh-CN" altLang="en-US" sz="1400" b="1" dirty="0">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sz="7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151"/>
          <p:cNvSpPr txBox="1"/>
          <p:nvPr/>
        </p:nvSpPr>
        <p:spPr>
          <a:xfrm>
            <a:off x="6287547" y="5001256"/>
            <a:ext cx="1847211" cy="607859"/>
          </a:xfrm>
          <a:prstGeom prst="rect">
            <a:avLst/>
          </a:prstGeom>
          <a:noFill/>
        </p:spPr>
        <p:txBody>
          <a:bodyPr wrap="square" lIns="0" tIns="0" rIns="0" bIns="0" rtlCol="0" anchor="t">
            <a:spAutoFit/>
          </a:bodyPr>
          <a:lstStyle/>
          <a:p>
            <a:pPr algn="ctr" defTabSz="1219200">
              <a:lnSpc>
                <a:spcPct val="150000"/>
              </a:lnSpc>
              <a:spcBef>
                <a:spcPct val="20000"/>
              </a:spcBef>
              <a:defRPr/>
            </a:pPr>
            <a:r>
              <a:rPr lang="zh-CN" altLang="en-US" sz="1400" b="1" dirty="0">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sz="7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151"/>
          <p:cNvSpPr txBox="1"/>
          <p:nvPr/>
        </p:nvSpPr>
        <p:spPr>
          <a:xfrm>
            <a:off x="8554049" y="5001256"/>
            <a:ext cx="1847211" cy="607859"/>
          </a:xfrm>
          <a:prstGeom prst="rect">
            <a:avLst/>
          </a:prstGeom>
          <a:noFill/>
        </p:spPr>
        <p:txBody>
          <a:bodyPr wrap="square" lIns="0" tIns="0" rIns="0" bIns="0" rtlCol="0" anchor="t">
            <a:spAutoFit/>
          </a:bodyPr>
          <a:lstStyle/>
          <a:p>
            <a:pPr algn="ctr" defTabSz="1219200">
              <a:lnSpc>
                <a:spcPct val="150000"/>
              </a:lnSpc>
              <a:spcBef>
                <a:spcPct val="20000"/>
              </a:spcBef>
              <a:defRPr/>
            </a:pPr>
            <a:r>
              <a:rPr lang="zh-CN" altLang="en-US" sz="1400" b="1" dirty="0">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sz="7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randombar(horizontal)">
                                      <p:cBhvr>
                                        <p:cTn id="13" dur="750"/>
                                        <p:tgtEl>
                                          <p:spTgt spid="41"/>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750" fill="hold"/>
                                        <p:tgtEl>
                                          <p:spTgt spid="42"/>
                                        </p:tgtEl>
                                        <p:attrNameLst>
                                          <p:attrName>ppt_w</p:attrName>
                                        </p:attrNameLst>
                                      </p:cBhvr>
                                      <p:tavLst>
                                        <p:tav tm="0">
                                          <p:val>
                                            <p:fltVal val="0"/>
                                          </p:val>
                                        </p:tav>
                                        <p:tav tm="100000">
                                          <p:val>
                                            <p:strVal val="#ppt_w"/>
                                          </p:val>
                                        </p:tav>
                                      </p:tavLst>
                                    </p:anim>
                                    <p:anim calcmode="lin" valueType="num">
                                      <p:cBhvr>
                                        <p:cTn id="18" dur="750" fill="hold"/>
                                        <p:tgtEl>
                                          <p:spTgt spid="42"/>
                                        </p:tgtEl>
                                        <p:attrNameLst>
                                          <p:attrName>ppt_h</p:attrName>
                                        </p:attrNameLst>
                                      </p:cBhvr>
                                      <p:tavLst>
                                        <p:tav tm="0">
                                          <p:val>
                                            <p:fltVal val="0"/>
                                          </p:val>
                                        </p:tav>
                                        <p:tav tm="100000">
                                          <p:val>
                                            <p:strVal val="#ppt_h"/>
                                          </p:val>
                                        </p:tav>
                                      </p:tavLst>
                                    </p:anim>
                                    <p:animEffect transition="in" filter="fade">
                                      <p:cBhvr>
                                        <p:cTn id="19" dur="750"/>
                                        <p:tgtEl>
                                          <p:spTgt spid="42"/>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750" fill="hold"/>
                                        <p:tgtEl>
                                          <p:spTgt spid="46"/>
                                        </p:tgtEl>
                                        <p:attrNameLst>
                                          <p:attrName>ppt_w</p:attrName>
                                        </p:attrNameLst>
                                      </p:cBhvr>
                                      <p:tavLst>
                                        <p:tav tm="0">
                                          <p:val>
                                            <p:fltVal val="0"/>
                                          </p:val>
                                        </p:tav>
                                        <p:tav tm="100000">
                                          <p:val>
                                            <p:strVal val="#ppt_w"/>
                                          </p:val>
                                        </p:tav>
                                      </p:tavLst>
                                    </p:anim>
                                    <p:anim calcmode="lin" valueType="num">
                                      <p:cBhvr>
                                        <p:cTn id="24" dur="750" fill="hold"/>
                                        <p:tgtEl>
                                          <p:spTgt spid="46"/>
                                        </p:tgtEl>
                                        <p:attrNameLst>
                                          <p:attrName>ppt_h</p:attrName>
                                        </p:attrNameLst>
                                      </p:cBhvr>
                                      <p:tavLst>
                                        <p:tav tm="0">
                                          <p:val>
                                            <p:fltVal val="0"/>
                                          </p:val>
                                        </p:tav>
                                        <p:tav tm="100000">
                                          <p:val>
                                            <p:strVal val="#ppt_h"/>
                                          </p:val>
                                        </p:tav>
                                      </p:tavLst>
                                    </p:anim>
                                    <p:animEffect transition="in" filter="fade">
                                      <p:cBhvr>
                                        <p:cTn id="25" dur="750"/>
                                        <p:tgtEl>
                                          <p:spTgt spid="46"/>
                                        </p:tgtEl>
                                      </p:cBhvr>
                                    </p:animEffect>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p:cTn id="29" dur="750" fill="hold"/>
                                        <p:tgtEl>
                                          <p:spTgt spid="50"/>
                                        </p:tgtEl>
                                        <p:attrNameLst>
                                          <p:attrName>ppt_w</p:attrName>
                                        </p:attrNameLst>
                                      </p:cBhvr>
                                      <p:tavLst>
                                        <p:tav tm="0">
                                          <p:val>
                                            <p:fltVal val="0"/>
                                          </p:val>
                                        </p:tav>
                                        <p:tav tm="100000">
                                          <p:val>
                                            <p:strVal val="#ppt_w"/>
                                          </p:val>
                                        </p:tav>
                                      </p:tavLst>
                                    </p:anim>
                                    <p:anim calcmode="lin" valueType="num">
                                      <p:cBhvr>
                                        <p:cTn id="30" dur="750" fill="hold"/>
                                        <p:tgtEl>
                                          <p:spTgt spid="50"/>
                                        </p:tgtEl>
                                        <p:attrNameLst>
                                          <p:attrName>ppt_h</p:attrName>
                                        </p:attrNameLst>
                                      </p:cBhvr>
                                      <p:tavLst>
                                        <p:tav tm="0">
                                          <p:val>
                                            <p:fltVal val="0"/>
                                          </p:val>
                                        </p:tav>
                                        <p:tav tm="100000">
                                          <p:val>
                                            <p:strVal val="#ppt_h"/>
                                          </p:val>
                                        </p:tav>
                                      </p:tavLst>
                                    </p:anim>
                                    <p:animEffect transition="in" filter="fade">
                                      <p:cBhvr>
                                        <p:cTn id="31" dur="750"/>
                                        <p:tgtEl>
                                          <p:spTgt spid="5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750" fill="hold"/>
                                        <p:tgtEl>
                                          <p:spTgt spid="54"/>
                                        </p:tgtEl>
                                        <p:attrNameLst>
                                          <p:attrName>ppt_w</p:attrName>
                                        </p:attrNameLst>
                                      </p:cBhvr>
                                      <p:tavLst>
                                        <p:tav tm="0">
                                          <p:val>
                                            <p:fltVal val="0"/>
                                          </p:val>
                                        </p:tav>
                                        <p:tav tm="100000">
                                          <p:val>
                                            <p:strVal val="#ppt_w"/>
                                          </p:val>
                                        </p:tav>
                                      </p:tavLst>
                                    </p:anim>
                                    <p:anim calcmode="lin" valueType="num">
                                      <p:cBhvr>
                                        <p:cTn id="36" dur="750" fill="hold"/>
                                        <p:tgtEl>
                                          <p:spTgt spid="54"/>
                                        </p:tgtEl>
                                        <p:attrNameLst>
                                          <p:attrName>ppt_h</p:attrName>
                                        </p:attrNameLst>
                                      </p:cBhvr>
                                      <p:tavLst>
                                        <p:tav tm="0">
                                          <p:val>
                                            <p:fltVal val="0"/>
                                          </p:val>
                                        </p:tav>
                                        <p:tav tm="100000">
                                          <p:val>
                                            <p:strVal val="#ppt_h"/>
                                          </p:val>
                                        </p:tav>
                                      </p:tavLst>
                                    </p:anim>
                                    <p:animEffect transition="in" filter="fade">
                                      <p:cBhvr>
                                        <p:cTn id="37" dur="750"/>
                                        <p:tgtEl>
                                          <p:spTgt spid="54"/>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750" fill="hold"/>
                                        <p:tgtEl>
                                          <p:spTgt spid="58"/>
                                        </p:tgtEl>
                                        <p:attrNameLst>
                                          <p:attrName>ppt_w</p:attrName>
                                        </p:attrNameLst>
                                      </p:cBhvr>
                                      <p:tavLst>
                                        <p:tav tm="0">
                                          <p:val>
                                            <p:fltVal val="0"/>
                                          </p:val>
                                        </p:tav>
                                        <p:tav tm="100000">
                                          <p:val>
                                            <p:strVal val="#ppt_w"/>
                                          </p:val>
                                        </p:tav>
                                      </p:tavLst>
                                    </p:anim>
                                    <p:anim calcmode="lin" valueType="num">
                                      <p:cBhvr>
                                        <p:cTn id="42" dur="750" fill="hold"/>
                                        <p:tgtEl>
                                          <p:spTgt spid="58"/>
                                        </p:tgtEl>
                                        <p:attrNameLst>
                                          <p:attrName>ppt_h</p:attrName>
                                        </p:attrNameLst>
                                      </p:cBhvr>
                                      <p:tavLst>
                                        <p:tav tm="0">
                                          <p:val>
                                            <p:fltVal val="0"/>
                                          </p:val>
                                        </p:tav>
                                        <p:tav tm="100000">
                                          <p:val>
                                            <p:strVal val="#ppt_h"/>
                                          </p:val>
                                        </p:tav>
                                      </p:tavLst>
                                    </p:anim>
                                    <p:animEffect transition="in" filter="fade">
                                      <p:cBhvr>
                                        <p:cTn id="43" dur="750"/>
                                        <p:tgtEl>
                                          <p:spTgt spid="58"/>
                                        </p:tgtEl>
                                      </p:cBhvr>
                                    </p:animEffect>
                                  </p:childTnLst>
                                </p:cTn>
                              </p:par>
                            </p:childTnLst>
                          </p:cTn>
                        </p:par>
                        <p:par>
                          <p:cTn id="44" fill="hold">
                            <p:stCondLst>
                              <p:cond delay="70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750" fill="hold"/>
                                        <p:tgtEl>
                                          <p:spTgt spid="45"/>
                                        </p:tgtEl>
                                        <p:attrNameLst>
                                          <p:attrName>ppt_w</p:attrName>
                                        </p:attrNameLst>
                                      </p:cBhvr>
                                      <p:tavLst>
                                        <p:tav tm="0">
                                          <p:val>
                                            <p:fltVal val="0"/>
                                          </p:val>
                                        </p:tav>
                                        <p:tav tm="100000">
                                          <p:val>
                                            <p:strVal val="#ppt_w"/>
                                          </p:val>
                                        </p:tav>
                                      </p:tavLst>
                                    </p:anim>
                                    <p:anim calcmode="lin" valueType="num">
                                      <p:cBhvr>
                                        <p:cTn id="48" dur="750" fill="hold"/>
                                        <p:tgtEl>
                                          <p:spTgt spid="45"/>
                                        </p:tgtEl>
                                        <p:attrNameLst>
                                          <p:attrName>ppt_h</p:attrName>
                                        </p:attrNameLst>
                                      </p:cBhvr>
                                      <p:tavLst>
                                        <p:tav tm="0">
                                          <p:val>
                                            <p:fltVal val="0"/>
                                          </p:val>
                                        </p:tav>
                                        <p:tav tm="100000">
                                          <p:val>
                                            <p:strVal val="#ppt_h"/>
                                          </p:val>
                                        </p:tav>
                                      </p:tavLst>
                                    </p:anim>
                                    <p:animEffect transition="in" filter="fade">
                                      <p:cBhvr>
                                        <p:cTn id="49" dur="750"/>
                                        <p:tgtEl>
                                          <p:spTgt spid="45"/>
                                        </p:tgtEl>
                                      </p:cBhvr>
                                    </p:animEffect>
                                  </p:childTnLst>
                                </p:cTn>
                              </p:par>
                            </p:childTnLst>
                          </p:cTn>
                        </p:par>
                        <p:par>
                          <p:cTn id="50" fill="hold">
                            <p:stCondLst>
                              <p:cond delay="80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750" fill="hold"/>
                                        <p:tgtEl>
                                          <p:spTgt spid="64"/>
                                        </p:tgtEl>
                                        <p:attrNameLst>
                                          <p:attrName>ppt_w</p:attrName>
                                        </p:attrNameLst>
                                      </p:cBhvr>
                                      <p:tavLst>
                                        <p:tav tm="0">
                                          <p:val>
                                            <p:fltVal val="0"/>
                                          </p:val>
                                        </p:tav>
                                        <p:tav tm="100000">
                                          <p:val>
                                            <p:strVal val="#ppt_w"/>
                                          </p:val>
                                        </p:tav>
                                      </p:tavLst>
                                    </p:anim>
                                    <p:anim calcmode="lin" valueType="num">
                                      <p:cBhvr>
                                        <p:cTn id="54" dur="750" fill="hold"/>
                                        <p:tgtEl>
                                          <p:spTgt spid="64"/>
                                        </p:tgtEl>
                                        <p:attrNameLst>
                                          <p:attrName>ppt_h</p:attrName>
                                        </p:attrNameLst>
                                      </p:cBhvr>
                                      <p:tavLst>
                                        <p:tav tm="0">
                                          <p:val>
                                            <p:fltVal val="0"/>
                                          </p:val>
                                        </p:tav>
                                        <p:tav tm="100000">
                                          <p:val>
                                            <p:strVal val="#ppt_h"/>
                                          </p:val>
                                        </p:tav>
                                      </p:tavLst>
                                    </p:anim>
                                    <p:animEffect transition="in" filter="fade">
                                      <p:cBhvr>
                                        <p:cTn id="55" dur="750"/>
                                        <p:tgtEl>
                                          <p:spTgt spid="64"/>
                                        </p:tgtEl>
                                      </p:cBhvr>
                                    </p:animEffect>
                                  </p:childTnLst>
                                </p:cTn>
                              </p:par>
                            </p:childTnLst>
                          </p:cTn>
                        </p:par>
                        <p:par>
                          <p:cTn id="56" fill="hold">
                            <p:stCondLst>
                              <p:cond delay="9000"/>
                            </p:stCondLst>
                            <p:childTnLst>
                              <p:par>
                                <p:cTn id="57" presetID="53" presetClass="entr" presetSubtype="16"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750" fill="hold"/>
                                        <p:tgtEl>
                                          <p:spTgt spid="74"/>
                                        </p:tgtEl>
                                        <p:attrNameLst>
                                          <p:attrName>ppt_w</p:attrName>
                                        </p:attrNameLst>
                                      </p:cBhvr>
                                      <p:tavLst>
                                        <p:tav tm="0">
                                          <p:val>
                                            <p:fltVal val="0"/>
                                          </p:val>
                                        </p:tav>
                                        <p:tav tm="100000">
                                          <p:val>
                                            <p:strVal val="#ppt_w"/>
                                          </p:val>
                                        </p:tav>
                                      </p:tavLst>
                                    </p:anim>
                                    <p:anim calcmode="lin" valueType="num">
                                      <p:cBhvr>
                                        <p:cTn id="60" dur="750" fill="hold"/>
                                        <p:tgtEl>
                                          <p:spTgt spid="74"/>
                                        </p:tgtEl>
                                        <p:attrNameLst>
                                          <p:attrName>ppt_h</p:attrName>
                                        </p:attrNameLst>
                                      </p:cBhvr>
                                      <p:tavLst>
                                        <p:tav tm="0">
                                          <p:val>
                                            <p:fltVal val="0"/>
                                          </p:val>
                                        </p:tav>
                                        <p:tav tm="100000">
                                          <p:val>
                                            <p:strVal val="#ppt_h"/>
                                          </p:val>
                                        </p:tav>
                                      </p:tavLst>
                                    </p:anim>
                                    <p:animEffect transition="in" filter="fade">
                                      <p:cBhvr>
                                        <p:cTn id="61" dur="750"/>
                                        <p:tgtEl>
                                          <p:spTgt spid="74"/>
                                        </p:tgtEl>
                                      </p:cBhvr>
                                    </p:animEffect>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 calcmode="lin" valueType="num">
                                      <p:cBhvr>
                                        <p:cTn id="65" dur="750" fill="hold"/>
                                        <p:tgtEl>
                                          <p:spTgt spid="59"/>
                                        </p:tgtEl>
                                        <p:attrNameLst>
                                          <p:attrName>ppt_w</p:attrName>
                                        </p:attrNameLst>
                                      </p:cBhvr>
                                      <p:tavLst>
                                        <p:tav tm="0">
                                          <p:val>
                                            <p:fltVal val="0"/>
                                          </p:val>
                                        </p:tav>
                                        <p:tav tm="100000">
                                          <p:val>
                                            <p:strVal val="#ppt_w"/>
                                          </p:val>
                                        </p:tav>
                                      </p:tavLst>
                                    </p:anim>
                                    <p:anim calcmode="lin" valueType="num">
                                      <p:cBhvr>
                                        <p:cTn id="66" dur="750" fill="hold"/>
                                        <p:tgtEl>
                                          <p:spTgt spid="59"/>
                                        </p:tgtEl>
                                        <p:attrNameLst>
                                          <p:attrName>ppt_h</p:attrName>
                                        </p:attrNameLst>
                                      </p:cBhvr>
                                      <p:tavLst>
                                        <p:tav tm="0">
                                          <p:val>
                                            <p:fltVal val="0"/>
                                          </p:val>
                                        </p:tav>
                                        <p:tav tm="100000">
                                          <p:val>
                                            <p:strVal val="#ppt_h"/>
                                          </p:val>
                                        </p:tav>
                                      </p:tavLst>
                                    </p:anim>
                                    <p:animEffect transition="in" filter="fade">
                                      <p:cBhvr>
                                        <p:cTn id="67" dur="750"/>
                                        <p:tgtEl>
                                          <p:spTgt spid="59"/>
                                        </p:tgtEl>
                                      </p:cBhvr>
                                    </p:animEffect>
                                  </p:childTnLst>
                                </p:cTn>
                              </p:par>
                            </p:childTnLst>
                          </p:cTn>
                        </p:par>
                        <p:par>
                          <p:cTn id="68" fill="hold">
                            <p:stCondLst>
                              <p:cond delay="11000"/>
                            </p:stCondLst>
                            <p:childTnLst>
                              <p:par>
                                <p:cTn id="69" presetID="53" presetClass="entr" presetSubtype="16"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p:cTn id="71" dur="750" fill="hold"/>
                                        <p:tgtEl>
                                          <p:spTgt spid="49"/>
                                        </p:tgtEl>
                                        <p:attrNameLst>
                                          <p:attrName>ppt_w</p:attrName>
                                        </p:attrNameLst>
                                      </p:cBhvr>
                                      <p:tavLst>
                                        <p:tav tm="0">
                                          <p:val>
                                            <p:fltVal val="0"/>
                                          </p:val>
                                        </p:tav>
                                        <p:tav tm="100000">
                                          <p:val>
                                            <p:strVal val="#ppt_w"/>
                                          </p:val>
                                        </p:tav>
                                      </p:tavLst>
                                    </p:anim>
                                    <p:anim calcmode="lin" valueType="num">
                                      <p:cBhvr>
                                        <p:cTn id="72" dur="750" fill="hold"/>
                                        <p:tgtEl>
                                          <p:spTgt spid="49"/>
                                        </p:tgtEl>
                                        <p:attrNameLst>
                                          <p:attrName>ppt_h</p:attrName>
                                        </p:attrNameLst>
                                      </p:cBhvr>
                                      <p:tavLst>
                                        <p:tav tm="0">
                                          <p:val>
                                            <p:fltVal val="0"/>
                                          </p:val>
                                        </p:tav>
                                        <p:tav tm="100000">
                                          <p:val>
                                            <p:strVal val="#ppt_h"/>
                                          </p:val>
                                        </p:tav>
                                      </p:tavLst>
                                    </p:anim>
                                    <p:animEffect transition="in" filter="fade">
                                      <p:cBhvr>
                                        <p:cTn id="73" dur="750"/>
                                        <p:tgtEl>
                                          <p:spTgt spid="49"/>
                                        </p:tgtEl>
                                      </p:cBhvr>
                                    </p:animEffect>
                                  </p:childTnLst>
                                </p:cTn>
                              </p:par>
                            </p:childTnLst>
                          </p:cTn>
                        </p:par>
                        <p:par>
                          <p:cTn id="74" fill="hold">
                            <p:stCondLst>
                              <p:cond delay="12000"/>
                            </p:stCondLst>
                            <p:childTnLst>
                              <p:par>
                                <p:cTn id="75" presetID="53" presetClass="entr" presetSubtype="16" fill="hold" grpId="0" nodeType="after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p:cTn id="77" dur="750" fill="hold"/>
                                        <p:tgtEl>
                                          <p:spTgt spid="67"/>
                                        </p:tgtEl>
                                        <p:attrNameLst>
                                          <p:attrName>ppt_w</p:attrName>
                                        </p:attrNameLst>
                                      </p:cBhvr>
                                      <p:tavLst>
                                        <p:tav tm="0">
                                          <p:val>
                                            <p:fltVal val="0"/>
                                          </p:val>
                                        </p:tav>
                                        <p:tav tm="100000">
                                          <p:val>
                                            <p:strVal val="#ppt_w"/>
                                          </p:val>
                                        </p:tav>
                                      </p:tavLst>
                                    </p:anim>
                                    <p:anim calcmode="lin" valueType="num">
                                      <p:cBhvr>
                                        <p:cTn id="78" dur="750" fill="hold"/>
                                        <p:tgtEl>
                                          <p:spTgt spid="67"/>
                                        </p:tgtEl>
                                        <p:attrNameLst>
                                          <p:attrName>ppt_h</p:attrName>
                                        </p:attrNameLst>
                                      </p:cBhvr>
                                      <p:tavLst>
                                        <p:tav tm="0">
                                          <p:val>
                                            <p:fltVal val="0"/>
                                          </p:val>
                                        </p:tav>
                                        <p:tav tm="100000">
                                          <p:val>
                                            <p:strVal val="#ppt_h"/>
                                          </p:val>
                                        </p:tav>
                                      </p:tavLst>
                                    </p:anim>
                                    <p:animEffect transition="in" filter="fade">
                                      <p:cBhvr>
                                        <p:cTn id="79" dur="750"/>
                                        <p:tgtEl>
                                          <p:spTgt spid="67"/>
                                        </p:tgtEl>
                                      </p:cBhvr>
                                    </p:animEffect>
                                  </p:childTnLst>
                                </p:cTn>
                              </p:par>
                            </p:childTnLst>
                          </p:cTn>
                        </p:par>
                        <p:par>
                          <p:cTn id="80" fill="hold">
                            <p:stCondLst>
                              <p:cond delay="13000"/>
                            </p:stCondLst>
                            <p:childTnLst>
                              <p:par>
                                <p:cTn id="81" presetID="53" presetClass="entr" presetSubtype="16" fill="hold" grpId="0"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750" fill="hold"/>
                                        <p:tgtEl>
                                          <p:spTgt spid="75"/>
                                        </p:tgtEl>
                                        <p:attrNameLst>
                                          <p:attrName>ppt_w</p:attrName>
                                        </p:attrNameLst>
                                      </p:cBhvr>
                                      <p:tavLst>
                                        <p:tav tm="0">
                                          <p:val>
                                            <p:fltVal val="0"/>
                                          </p:val>
                                        </p:tav>
                                        <p:tav tm="100000">
                                          <p:val>
                                            <p:strVal val="#ppt_w"/>
                                          </p:val>
                                        </p:tav>
                                      </p:tavLst>
                                    </p:anim>
                                    <p:anim calcmode="lin" valueType="num">
                                      <p:cBhvr>
                                        <p:cTn id="84" dur="750" fill="hold"/>
                                        <p:tgtEl>
                                          <p:spTgt spid="75"/>
                                        </p:tgtEl>
                                        <p:attrNameLst>
                                          <p:attrName>ppt_h</p:attrName>
                                        </p:attrNameLst>
                                      </p:cBhvr>
                                      <p:tavLst>
                                        <p:tav tm="0">
                                          <p:val>
                                            <p:fltVal val="0"/>
                                          </p:val>
                                        </p:tav>
                                        <p:tav tm="100000">
                                          <p:val>
                                            <p:strVal val="#ppt_h"/>
                                          </p:val>
                                        </p:tav>
                                      </p:tavLst>
                                    </p:anim>
                                    <p:animEffect transition="in" filter="fade">
                                      <p:cBhvr>
                                        <p:cTn id="85" dur="750"/>
                                        <p:tgtEl>
                                          <p:spTgt spid="75"/>
                                        </p:tgtEl>
                                      </p:cBhvr>
                                    </p:animEffect>
                                  </p:childTnLst>
                                </p:cTn>
                              </p:par>
                            </p:childTnLst>
                          </p:cTn>
                        </p:par>
                        <p:par>
                          <p:cTn id="86" fill="hold">
                            <p:stCondLst>
                              <p:cond delay="14000"/>
                            </p:stCondLst>
                            <p:childTnLst>
                              <p:par>
                                <p:cTn id="87" presetID="53" presetClass="entr" presetSubtype="16" fill="hold" grpId="0" nodeType="afterEffect">
                                  <p:stCondLst>
                                    <p:cond delay="0"/>
                                  </p:stCondLst>
                                  <p:childTnLst>
                                    <p:set>
                                      <p:cBhvr>
                                        <p:cTn id="88" dur="1" fill="hold">
                                          <p:stCondLst>
                                            <p:cond delay="0"/>
                                          </p:stCondLst>
                                        </p:cTn>
                                        <p:tgtEl>
                                          <p:spTgt spid="60"/>
                                        </p:tgtEl>
                                        <p:attrNameLst>
                                          <p:attrName>style.visibility</p:attrName>
                                        </p:attrNameLst>
                                      </p:cBhvr>
                                      <p:to>
                                        <p:strVal val="visible"/>
                                      </p:to>
                                    </p:set>
                                    <p:anim calcmode="lin" valueType="num">
                                      <p:cBhvr>
                                        <p:cTn id="89" dur="750" fill="hold"/>
                                        <p:tgtEl>
                                          <p:spTgt spid="60"/>
                                        </p:tgtEl>
                                        <p:attrNameLst>
                                          <p:attrName>ppt_w</p:attrName>
                                        </p:attrNameLst>
                                      </p:cBhvr>
                                      <p:tavLst>
                                        <p:tav tm="0">
                                          <p:val>
                                            <p:fltVal val="0"/>
                                          </p:val>
                                        </p:tav>
                                        <p:tav tm="100000">
                                          <p:val>
                                            <p:strVal val="#ppt_w"/>
                                          </p:val>
                                        </p:tav>
                                      </p:tavLst>
                                    </p:anim>
                                    <p:anim calcmode="lin" valueType="num">
                                      <p:cBhvr>
                                        <p:cTn id="90" dur="750" fill="hold"/>
                                        <p:tgtEl>
                                          <p:spTgt spid="60"/>
                                        </p:tgtEl>
                                        <p:attrNameLst>
                                          <p:attrName>ppt_h</p:attrName>
                                        </p:attrNameLst>
                                      </p:cBhvr>
                                      <p:tavLst>
                                        <p:tav tm="0">
                                          <p:val>
                                            <p:fltVal val="0"/>
                                          </p:val>
                                        </p:tav>
                                        <p:tav tm="100000">
                                          <p:val>
                                            <p:strVal val="#ppt_h"/>
                                          </p:val>
                                        </p:tav>
                                      </p:tavLst>
                                    </p:anim>
                                    <p:animEffect transition="in" filter="fade">
                                      <p:cBhvr>
                                        <p:cTn id="91" dur="750"/>
                                        <p:tgtEl>
                                          <p:spTgt spid="60"/>
                                        </p:tgtEl>
                                      </p:cBhvr>
                                    </p:animEffect>
                                  </p:childTnLst>
                                </p:cTn>
                              </p:par>
                            </p:childTnLst>
                          </p:cTn>
                        </p:par>
                        <p:par>
                          <p:cTn id="92" fill="hold">
                            <p:stCondLst>
                              <p:cond delay="15000"/>
                            </p:stCondLst>
                            <p:childTnLst>
                              <p:par>
                                <p:cTn id="93" presetID="53" presetClass="entr" presetSubtype="16" fill="hold" grpId="0" nodeType="afterEffect">
                                  <p:stCondLst>
                                    <p:cond delay="0"/>
                                  </p:stCondLst>
                                  <p:childTnLst>
                                    <p:set>
                                      <p:cBhvr>
                                        <p:cTn id="94" dur="1" fill="hold">
                                          <p:stCondLst>
                                            <p:cond delay="0"/>
                                          </p:stCondLst>
                                        </p:cTn>
                                        <p:tgtEl>
                                          <p:spTgt spid="53"/>
                                        </p:tgtEl>
                                        <p:attrNameLst>
                                          <p:attrName>style.visibility</p:attrName>
                                        </p:attrNameLst>
                                      </p:cBhvr>
                                      <p:to>
                                        <p:strVal val="visible"/>
                                      </p:to>
                                    </p:set>
                                    <p:anim calcmode="lin" valueType="num">
                                      <p:cBhvr>
                                        <p:cTn id="95" dur="750" fill="hold"/>
                                        <p:tgtEl>
                                          <p:spTgt spid="53"/>
                                        </p:tgtEl>
                                        <p:attrNameLst>
                                          <p:attrName>ppt_w</p:attrName>
                                        </p:attrNameLst>
                                      </p:cBhvr>
                                      <p:tavLst>
                                        <p:tav tm="0">
                                          <p:val>
                                            <p:fltVal val="0"/>
                                          </p:val>
                                        </p:tav>
                                        <p:tav tm="100000">
                                          <p:val>
                                            <p:strVal val="#ppt_w"/>
                                          </p:val>
                                        </p:tav>
                                      </p:tavLst>
                                    </p:anim>
                                    <p:anim calcmode="lin" valueType="num">
                                      <p:cBhvr>
                                        <p:cTn id="96" dur="750" fill="hold"/>
                                        <p:tgtEl>
                                          <p:spTgt spid="53"/>
                                        </p:tgtEl>
                                        <p:attrNameLst>
                                          <p:attrName>ppt_h</p:attrName>
                                        </p:attrNameLst>
                                      </p:cBhvr>
                                      <p:tavLst>
                                        <p:tav tm="0">
                                          <p:val>
                                            <p:fltVal val="0"/>
                                          </p:val>
                                        </p:tav>
                                        <p:tav tm="100000">
                                          <p:val>
                                            <p:strVal val="#ppt_h"/>
                                          </p:val>
                                        </p:tav>
                                      </p:tavLst>
                                    </p:anim>
                                    <p:animEffect transition="in" filter="fade">
                                      <p:cBhvr>
                                        <p:cTn id="97" dur="750"/>
                                        <p:tgtEl>
                                          <p:spTgt spid="53"/>
                                        </p:tgtEl>
                                      </p:cBhvr>
                                    </p:animEffect>
                                  </p:childTnLst>
                                </p:cTn>
                              </p:par>
                            </p:childTnLst>
                          </p:cTn>
                        </p:par>
                        <p:par>
                          <p:cTn id="98" fill="hold">
                            <p:stCondLst>
                              <p:cond delay="16000"/>
                            </p:stCondLst>
                            <p:childTnLst>
                              <p:par>
                                <p:cTn id="99" presetID="53" presetClass="entr" presetSubtype="16" fill="hold" grpId="0" nodeType="afterEffect">
                                  <p:stCondLst>
                                    <p:cond delay="0"/>
                                  </p:stCondLst>
                                  <p:childTnLst>
                                    <p:set>
                                      <p:cBhvr>
                                        <p:cTn id="100" dur="1" fill="hold">
                                          <p:stCondLst>
                                            <p:cond delay="0"/>
                                          </p:stCondLst>
                                        </p:cTn>
                                        <p:tgtEl>
                                          <p:spTgt spid="70"/>
                                        </p:tgtEl>
                                        <p:attrNameLst>
                                          <p:attrName>style.visibility</p:attrName>
                                        </p:attrNameLst>
                                      </p:cBhvr>
                                      <p:to>
                                        <p:strVal val="visible"/>
                                      </p:to>
                                    </p:set>
                                    <p:anim calcmode="lin" valueType="num">
                                      <p:cBhvr>
                                        <p:cTn id="101" dur="750" fill="hold"/>
                                        <p:tgtEl>
                                          <p:spTgt spid="70"/>
                                        </p:tgtEl>
                                        <p:attrNameLst>
                                          <p:attrName>ppt_w</p:attrName>
                                        </p:attrNameLst>
                                      </p:cBhvr>
                                      <p:tavLst>
                                        <p:tav tm="0">
                                          <p:val>
                                            <p:fltVal val="0"/>
                                          </p:val>
                                        </p:tav>
                                        <p:tav tm="100000">
                                          <p:val>
                                            <p:strVal val="#ppt_w"/>
                                          </p:val>
                                        </p:tav>
                                      </p:tavLst>
                                    </p:anim>
                                    <p:anim calcmode="lin" valueType="num">
                                      <p:cBhvr>
                                        <p:cTn id="102" dur="750" fill="hold"/>
                                        <p:tgtEl>
                                          <p:spTgt spid="70"/>
                                        </p:tgtEl>
                                        <p:attrNameLst>
                                          <p:attrName>ppt_h</p:attrName>
                                        </p:attrNameLst>
                                      </p:cBhvr>
                                      <p:tavLst>
                                        <p:tav tm="0">
                                          <p:val>
                                            <p:fltVal val="0"/>
                                          </p:val>
                                        </p:tav>
                                        <p:tav tm="100000">
                                          <p:val>
                                            <p:strVal val="#ppt_h"/>
                                          </p:val>
                                        </p:tav>
                                      </p:tavLst>
                                    </p:anim>
                                    <p:animEffect transition="in" filter="fade">
                                      <p:cBhvr>
                                        <p:cTn id="103" dur="750"/>
                                        <p:tgtEl>
                                          <p:spTgt spid="70"/>
                                        </p:tgtEl>
                                      </p:cBhvr>
                                    </p:animEffect>
                                  </p:childTnLst>
                                </p:cTn>
                              </p:par>
                            </p:childTnLst>
                          </p:cTn>
                        </p:par>
                        <p:par>
                          <p:cTn id="104" fill="hold">
                            <p:stCondLst>
                              <p:cond delay="17000"/>
                            </p:stCondLst>
                            <p:childTnLst>
                              <p:par>
                                <p:cTn id="105" presetID="53" presetClass="entr" presetSubtype="16" fill="hold" grpId="0" nodeType="afterEffect">
                                  <p:stCondLst>
                                    <p:cond delay="0"/>
                                  </p:stCondLst>
                                  <p:childTnLst>
                                    <p:set>
                                      <p:cBhvr>
                                        <p:cTn id="106" dur="1" fill="hold">
                                          <p:stCondLst>
                                            <p:cond delay="0"/>
                                          </p:stCondLst>
                                        </p:cTn>
                                        <p:tgtEl>
                                          <p:spTgt spid="76"/>
                                        </p:tgtEl>
                                        <p:attrNameLst>
                                          <p:attrName>style.visibility</p:attrName>
                                        </p:attrNameLst>
                                      </p:cBhvr>
                                      <p:to>
                                        <p:strVal val="visible"/>
                                      </p:to>
                                    </p:set>
                                    <p:anim calcmode="lin" valueType="num">
                                      <p:cBhvr>
                                        <p:cTn id="107" dur="750" fill="hold"/>
                                        <p:tgtEl>
                                          <p:spTgt spid="76"/>
                                        </p:tgtEl>
                                        <p:attrNameLst>
                                          <p:attrName>ppt_w</p:attrName>
                                        </p:attrNameLst>
                                      </p:cBhvr>
                                      <p:tavLst>
                                        <p:tav tm="0">
                                          <p:val>
                                            <p:fltVal val="0"/>
                                          </p:val>
                                        </p:tav>
                                        <p:tav tm="100000">
                                          <p:val>
                                            <p:strVal val="#ppt_w"/>
                                          </p:val>
                                        </p:tav>
                                      </p:tavLst>
                                    </p:anim>
                                    <p:anim calcmode="lin" valueType="num">
                                      <p:cBhvr>
                                        <p:cTn id="108" dur="750" fill="hold"/>
                                        <p:tgtEl>
                                          <p:spTgt spid="76"/>
                                        </p:tgtEl>
                                        <p:attrNameLst>
                                          <p:attrName>ppt_h</p:attrName>
                                        </p:attrNameLst>
                                      </p:cBhvr>
                                      <p:tavLst>
                                        <p:tav tm="0">
                                          <p:val>
                                            <p:fltVal val="0"/>
                                          </p:val>
                                        </p:tav>
                                        <p:tav tm="100000">
                                          <p:val>
                                            <p:strVal val="#ppt_h"/>
                                          </p:val>
                                        </p:tav>
                                      </p:tavLst>
                                    </p:anim>
                                    <p:animEffect transition="in" filter="fade">
                                      <p:cBhvr>
                                        <p:cTn id="109" dur="750"/>
                                        <p:tgtEl>
                                          <p:spTgt spid="76"/>
                                        </p:tgtEl>
                                      </p:cBhvr>
                                    </p:animEffect>
                                  </p:childTnLst>
                                </p:cTn>
                              </p:par>
                            </p:childTnLst>
                          </p:cTn>
                        </p:par>
                        <p:par>
                          <p:cTn id="110" fill="hold">
                            <p:stCondLst>
                              <p:cond delay="18000"/>
                            </p:stCondLst>
                            <p:childTnLst>
                              <p:par>
                                <p:cTn id="111" presetID="53" presetClass="entr" presetSubtype="16" fill="hold" grpId="0" nodeType="afterEffect">
                                  <p:stCondLst>
                                    <p:cond delay="0"/>
                                  </p:stCondLst>
                                  <p:childTnLst>
                                    <p:set>
                                      <p:cBhvr>
                                        <p:cTn id="112" dur="1" fill="hold">
                                          <p:stCondLst>
                                            <p:cond delay="0"/>
                                          </p:stCondLst>
                                        </p:cTn>
                                        <p:tgtEl>
                                          <p:spTgt spid="61"/>
                                        </p:tgtEl>
                                        <p:attrNameLst>
                                          <p:attrName>style.visibility</p:attrName>
                                        </p:attrNameLst>
                                      </p:cBhvr>
                                      <p:to>
                                        <p:strVal val="visible"/>
                                      </p:to>
                                    </p:set>
                                    <p:anim calcmode="lin" valueType="num">
                                      <p:cBhvr>
                                        <p:cTn id="113" dur="750" fill="hold"/>
                                        <p:tgtEl>
                                          <p:spTgt spid="61"/>
                                        </p:tgtEl>
                                        <p:attrNameLst>
                                          <p:attrName>ppt_w</p:attrName>
                                        </p:attrNameLst>
                                      </p:cBhvr>
                                      <p:tavLst>
                                        <p:tav tm="0">
                                          <p:val>
                                            <p:fltVal val="0"/>
                                          </p:val>
                                        </p:tav>
                                        <p:tav tm="100000">
                                          <p:val>
                                            <p:strVal val="#ppt_w"/>
                                          </p:val>
                                        </p:tav>
                                      </p:tavLst>
                                    </p:anim>
                                    <p:anim calcmode="lin" valueType="num">
                                      <p:cBhvr>
                                        <p:cTn id="114" dur="750" fill="hold"/>
                                        <p:tgtEl>
                                          <p:spTgt spid="61"/>
                                        </p:tgtEl>
                                        <p:attrNameLst>
                                          <p:attrName>ppt_h</p:attrName>
                                        </p:attrNameLst>
                                      </p:cBhvr>
                                      <p:tavLst>
                                        <p:tav tm="0">
                                          <p:val>
                                            <p:fltVal val="0"/>
                                          </p:val>
                                        </p:tav>
                                        <p:tav tm="100000">
                                          <p:val>
                                            <p:strVal val="#ppt_h"/>
                                          </p:val>
                                        </p:tav>
                                      </p:tavLst>
                                    </p:anim>
                                    <p:animEffect transition="in" filter="fade">
                                      <p:cBhvr>
                                        <p:cTn id="115" dur="750"/>
                                        <p:tgtEl>
                                          <p:spTgt spid="61"/>
                                        </p:tgtEl>
                                      </p:cBhvr>
                                    </p:animEffect>
                                  </p:childTnLst>
                                </p:cTn>
                              </p:par>
                            </p:childTnLst>
                          </p:cTn>
                        </p:par>
                        <p:par>
                          <p:cTn id="116" fill="hold">
                            <p:stCondLst>
                              <p:cond delay="19000"/>
                            </p:stCondLst>
                            <p:childTnLst>
                              <p:par>
                                <p:cTn id="117" presetID="53" presetClass="entr" presetSubtype="16"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anim calcmode="lin" valueType="num">
                                      <p:cBhvr>
                                        <p:cTn id="119" dur="750" fill="hold"/>
                                        <p:tgtEl>
                                          <p:spTgt spid="57"/>
                                        </p:tgtEl>
                                        <p:attrNameLst>
                                          <p:attrName>ppt_w</p:attrName>
                                        </p:attrNameLst>
                                      </p:cBhvr>
                                      <p:tavLst>
                                        <p:tav tm="0">
                                          <p:val>
                                            <p:fltVal val="0"/>
                                          </p:val>
                                        </p:tav>
                                        <p:tav tm="100000">
                                          <p:val>
                                            <p:strVal val="#ppt_w"/>
                                          </p:val>
                                        </p:tav>
                                      </p:tavLst>
                                    </p:anim>
                                    <p:anim calcmode="lin" valueType="num">
                                      <p:cBhvr>
                                        <p:cTn id="120" dur="750" fill="hold"/>
                                        <p:tgtEl>
                                          <p:spTgt spid="57"/>
                                        </p:tgtEl>
                                        <p:attrNameLst>
                                          <p:attrName>ppt_h</p:attrName>
                                        </p:attrNameLst>
                                      </p:cBhvr>
                                      <p:tavLst>
                                        <p:tav tm="0">
                                          <p:val>
                                            <p:fltVal val="0"/>
                                          </p:val>
                                        </p:tav>
                                        <p:tav tm="100000">
                                          <p:val>
                                            <p:strVal val="#ppt_h"/>
                                          </p:val>
                                        </p:tav>
                                      </p:tavLst>
                                    </p:anim>
                                    <p:animEffect transition="in" filter="fade">
                                      <p:cBhvr>
                                        <p:cTn id="121" dur="750"/>
                                        <p:tgtEl>
                                          <p:spTgt spid="57"/>
                                        </p:tgtEl>
                                      </p:cBhvr>
                                    </p:animEffect>
                                  </p:childTnLst>
                                </p:cTn>
                              </p:par>
                            </p:childTnLst>
                          </p:cTn>
                        </p:par>
                        <p:par>
                          <p:cTn id="122" fill="hold">
                            <p:stCondLst>
                              <p:cond delay="20000"/>
                            </p:stCondLst>
                            <p:childTnLst>
                              <p:par>
                                <p:cTn id="123" presetID="53" presetClass="entr" presetSubtype="16"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750" fill="hold"/>
                                        <p:tgtEl>
                                          <p:spTgt spid="73"/>
                                        </p:tgtEl>
                                        <p:attrNameLst>
                                          <p:attrName>ppt_w</p:attrName>
                                        </p:attrNameLst>
                                      </p:cBhvr>
                                      <p:tavLst>
                                        <p:tav tm="0">
                                          <p:val>
                                            <p:fltVal val="0"/>
                                          </p:val>
                                        </p:tav>
                                        <p:tav tm="100000">
                                          <p:val>
                                            <p:strVal val="#ppt_w"/>
                                          </p:val>
                                        </p:tav>
                                      </p:tavLst>
                                    </p:anim>
                                    <p:anim calcmode="lin" valueType="num">
                                      <p:cBhvr>
                                        <p:cTn id="126" dur="750" fill="hold"/>
                                        <p:tgtEl>
                                          <p:spTgt spid="73"/>
                                        </p:tgtEl>
                                        <p:attrNameLst>
                                          <p:attrName>ppt_h</p:attrName>
                                        </p:attrNameLst>
                                      </p:cBhvr>
                                      <p:tavLst>
                                        <p:tav tm="0">
                                          <p:val>
                                            <p:fltVal val="0"/>
                                          </p:val>
                                        </p:tav>
                                        <p:tav tm="100000">
                                          <p:val>
                                            <p:strVal val="#ppt_h"/>
                                          </p:val>
                                        </p:tav>
                                      </p:tavLst>
                                    </p:anim>
                                    <p:animEffect transition="in" filter="fade">
                                      <p:cBhvr>
                                        <p:cTn id="127" dur="750"/>
                                        <p:tgtEl>
                                          <p:spTgt spid="73"/>
                                        </p:tgtEl>
                                      </p:cBhvr>
                                    </p:animEffect>
                                  </p:childTnLst>
                                </p:cTn>
                              </p:par>
                            </p:childTnLst>
                          </p:cTn>
                        </p:par>
                        <p:par>
                          <p:cTn id="128" fill="hold">
                            <p:stCondLst>
                              <p:cond delay="21000"/>
                            </p:stCondLst>
                            <p:childTnLst>
                              <p:par>
                                <p:cTn id="129" presetID="53" presetClass="entr" presetSubtype="16" fill="hold" grpId="0" nodeType="afterEffect">
                                  <p:stCondLst>
                                    <p:cond delay="0"/>
                                  </p:stCondLst>
                                  <p:childTnLst>
                                    <p:set>
                                      <p:cBhvr>
                                        <p:cTn id="130" dur="1" fill="hold">
                                          <p:stCondLst>
                                            <p:cond delay="0"/>
                                          </p:stCondLst>
                                        </p:cTn>
                                        <p:tgtEl>
                                          <p:spTgt spid="77"/>
                                        </p:tgtEl>
                                        <p:attrNameLst>
                                          <p:attrName>style.visibility</p:attrName>
                                        </p:attrNameLst>
                                      </p:cBhvr>
                                      <p:to>
                                        <p:strVal val="visible"/>
                                      </p:to>
                                    </p:set>
                                    <p:anim calcmode="lin" valueType="num">
                                      <p:cBhvr>
                                        <p:cTn id="131" dur="750" fill="hold"/>
                                        <p:tgtEl>
                                          <p:spTgt spid="77"/>
                                        </p:tgtEl>
                                        <p:attrNameLst>
                                          <p:attrName>ppt_w</p:attrName>
                                        </p:attrNameLst>
                                      </p:cBhvr>
                                      <p:tavLst>
                                        <p:tav tm="0">
                                          <p:val>
                                            <p:fltVal val="0"/>
                                          </p:val>
                                        </p:tav>
                                        <p:tav tm="100000">
                                          <p:val>
                                            <p:strVal val="#ppt_w"/>
                                          </p:val>
                                        </p:tav>
                                      </p:tavLst>
                                    </p:anim>
                                    <p:anim calcmode="lin" valueType="num">
                                      <p:cBhvr>
                                        <p:cTn id="132" dur="750" fill="hold"/>
                                        <p:tgtEl>
                                          <p:spTgt spid="77"/>
                                        </p:tgtEl>
                                        <p:attrNameLst>
                                          <p:attrName>ppt_h</p:attrName>
                                        </p:attrNameLst>
                                      </p:cBhvr>
                                      <p:tavLst>
                                        <p:tav tm="0">
                                          <p:val>
                                            <p:fltVal val="0"/>
                                          </p:val>
                                        </p:tav>
                                        <p:tav tm="100000">
                                          <p:val>
                                            <p:strVal val="#ppt_h"/>
                                          </p:val>
                                        </p:tav>
                                      </p:tavLst>
                                    </p:anim>
                                    <p:animEffect transition="in" filter="fade">
                                      <p:cBhvr>
                                        <p:cTn id="133" dur="7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animBg="1"/>
      <p:bldP spid="49" grpId="0" animBg="1"/>
      <p:bldP spid="53" grpId="0" animBg="1"/>
      <p:bldP spid="57" grpId="0" animBg="1"/>
      <p:bldP spid="58" grpId="0" animBg="1"/>
      <p:bldP spid="59" grpId="0" animBg="1"/>
      <p:bldP spid="60" grpId="0" animBg="1"/>
      <p:bldP spid="61" grpId="0" animBg="1"/>
      <p:bldP spid="64" grpId="0"/>
      <p:bldP spid="67" grpId="0"/>
      <p:bldP spid="70" grpId="0"/>
      <p:bldP spid="73" grpId="0"/>
      <p:bldP spid="74" grpId="0"/>
      <p:bldP spid="75" grpId="0"/>
      <p:bldP spid="76" grpId="0"/>
      <p:bldP spid="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p:nvPr/>
        </p:nvSpPr>
        <p:spPr>
          <a:xfrm>
            <a:off x="1832787" y="1419098"/>
            <a:ext cx="2701635" cy="1817768"/>
          </a:xfrm>
          <a:prstGeom prst="rect">
            <a:avLst/>
          </a:prstGeom>
          <a:solidFill>
            <a:srgbClr val="843C0C"/>
          </a:solidFill>
          <a:ln w="12700" cap="flat" cmpd="sng" algn="ctr">
            <a:noFill/>
            <a:prstDash val="solid"/>
            <a:miter lim="800000"/>
          </a:ln>
          <a:effectLst/>
        </p:spPr>
        <p:txBody>
          <a:bodyPr rtlCol="0" anchor="ctr"/>
          <a:lstStyle/>
          <a:p>
            <a:pPr algn="ctr">
              <a:defRPr/>
            </a:pPr>
            <a:endParaRPr lang="id-ID" sz="1600" kern="0">
              <a:solidFill>
                <a:sysClr val="window" lastClr="FFFFFF"/>
              </a:solidFill>
              <a:latin typeface="Arial" panose="020B0604020202020204"/>
              <a:ea typeface="微软雅黑" panose="020B0503020204020204" pitchFamily="34" charset="-122"/>
              <a:cs typeface="+mn-ea"/>
              <a:sym typeface="+mn-lt"/>
            </a:endParaRPr>
          </a:p>
        </p:txBody>
      </p:sp>
      <p:sp>
        <p:nvSpPr>
          <p:cNvPr id="26" name="Rectangle 6"/>
          <p:cNvSpPr/>
          <p:nvPr/>
        </p:nvSpPr>
        <p:spPr>
          <a:xfrm>
            <a:off x="7949127" y="1419098"/>
            <a:ext cx="2726561" cy="1817768"/>
          </a:xfrm>
          <a:prstGeom prst="rect">
            <a:avLst/>
          </a:prstGeom>
          <a:solidFill>
            <a:srgbClr val="843C0C"/>
          </a:solidFill>
          <a:ln w="12700" cap="flat" cmpd="sng" algn="ctr">
            <a:noFill/>
            <a:prstDash val="solid"/>
            <a:miter lim="800000"/>
          </a:ln>
          <a:effectLst/>
        </p:spPr>
        <p:txBody>
          <a:bodyPr rtlCol="0" anchor="ctr"/>
          <a:lstStyle/>
          <a:p>
            <a:pPr algn="ctr">
              <a:defRPr/>
            </a:pPr>
            <a:endParaRPr lang="id-ID" sz="1600" kern="0">
              <a:solidFill>
                <a:sysClr val="window" lastClr="FFFFFF"/>
              </a:solidFill>
              <a:latin typeface="Arial" panose="020B0604020202020204"/>
              <a:ea typeface="微软雅黑" panose="020B0503020204020204" pitchFamily="34" charset="-122"/>
              <a:cs typeface="+mn-ea"/>
              <a:sym typeface="+mn-lt"/>
            </a:endParaRPr>
          </a:p>
        </p:txBody>
      </p:sp>
      <p:grpSp>
        <p:nvGrpSpPr>
          <p:cNvPr id="35" name="组合 34"/>
          <p:cNvGrpSpPr/>
          <p:nvPr/>
        </p:nvGrpSpPr>
        <p:grpSpPr>
          <a:xfrm>
            <a:off x="1832787" y="3616852"/>
            <a:ext cx="534177" cy="534177"/>
            <a:chOff x="1340272" y="4056009"/>
            <a:chExt cx="585787" cy="585787"/>
          </a:xfrm>
        </p:grpSpPr>
        <p:sp>
          <p:nvSpPr>
            <p:cNvPr id="36" name="Oval 22"/>
            <p:cNvSpPr/>
            <p:nvPr/>
          </p:nvSpPr>
          <p:spPr>
            <a:xfrm>
              <a:off x="1340272" y="4056009"/>
              <a:ext cx="585787" cy="585787"/>
            </a:xfrm>
            <a:prstGeom prst="ellipse">
              <a:avLst/>
            </a:prstGeom>
            <a:solidFill>
              <a:srgbClr val="843C0C"/>
            </a:solidFill>
            <a:ln w="12700" cap="flat" cmpd="sng" algn="ctr">
              <a:noFill/>
              <a:prstDash val="solid"/>
              <a:miter lim="800000"/>
            </a:ln>
            <a:effectLst/>
          </p:spPr>
          <p:txBody>
            <a:bodyPr rtlCol="0" anchor="ctr"/>
            <a:lstStyle/>
            <a:p>
              <a:pPr algn="ctr">
                <a:defRPr/>
              </a:pPr>
              <a:endParaRPr lang="en-AU" sz="1400" kern="0" dirty="0">
                <a:solidFill>
                  <a:sysClr val="window" lastClr="FFFFFF"/>
                </a:solidFill>
                <a:latin typeface="Arial" panose="020B0604020202020204"/>
                <a:ea typeface="微软雅黑" panose="020B0503020204020204" pitchFamily="34" charset="-122"/>
                <a:cs typeface="+mn-ea"/>
                <a:sym typeface="+mn-lt"/>
              </a:endParaRPr>
            </a:p>
          </p:txBody>
        </p:sp>
        <p:sp>
          <p:nvSpPr>
            <p:cNvPr id="37" name="任意多边形 23"/>
            <p:cNvSpPr/>
            <p:nvPr/>
          </p:nvSpPr>
          <p:spPr>
            <a:xfrm>
              <a:off x="1475546" y="4213800"/>
              <a:ext cx="315238" cy="270204"/>
            </a:xfrm>
            <a:custGeom>
              <a:avLst/>
              <a:gdLst/>
              <a:ahLst/>
              <a:cxnLst/>
              <a:rect l="l" t="t" r="r" b="b"/>
              <a:pathLst>
                <a:path w="228600" h="195943">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defRPr/>
              </a:pPr>
              <a:endParaRPr lang="en-AU" altLang="zh-CN" sz="1600" kern="0" dirty="0">
                <a:solidFill>
                  <a:sysClr val="windowText" lastClr="000000">
                    <a:lumMod val="85000"/>
                    <a:lumOff val="15000"/>
                  </a:sysClr>
                </a:solidFill>
                <a:cs typeface="+mn-ea"/>
                <a:sym typeface="+mn-lt"/>
              </a:endParaRPr>
            </a:p>
          </p:txBody>
        </p:sp>
      </p:grpSp>
      <p:grpSp>
        <p:nvGrpSpPr>
          <p:cNvPr id="38" name="组合 37"/>
          <p:cNvGrpSpPr/>
          <p:nvPr/>
        </p:nvGrpSpPr>
        <p:grpSpPr>
          <a:xfrm>
            <a:off x="4821847" y="3616852"/>
            <a:ext cx="534177" cy="534177"/>
            <a:chOff x="4522989" y="4056009"/>
            <a:chExt cx="585787" cy="585787"/>
          </a:xfrm>
        </p:grpSpPr>
        <p:sp>
          <p:nvSpPr>
            <p:cNvPr id="39" name="Oval 33"/>
            <p:cNvSpPr/>
            <p:nvPr/>
          </p:nvSpPr>
          <p:spPr>
            <a:xfrm>
              <a:off x="4522989" y="4056009"/>
              <a:ext cx="585787" cy="585787"/>
            </a:xfrm>
            <a:prstGeom prst="ellipse">
              <a:avLst/>
            </a:prstGeom>
            <a:solidFill>
              <a:srgbClr val="C55A11"/>
            </a:solidFill>
            <a:ln w="12700" cap="flat" cmpd="sng" algn="ctr">
              <a:noFill/>
              <a:prstDash val="solid"/>
              <a:miter lim="800000"/>
            </a:ln>
            <a:effectLst/>
          </p:spPr>
          <p:txBody>
            <a:bodyPr rtlCol="0" anchor="ctr"/>
            <a:lstStyle/>
            <a:p>
              <a:pPr algn="ctr">
                <a:defRPr/>
              </a:pPr>
              <a:endParaRPr lang="en-US" sz="1400" kern="0" dirty="0">
                <a:solidFill>
                  <a:sysClr val="window" lastClr="FFFFFF"/>
                </a:solidFill>
                <a:latin typeface="Arial" panose="020B0604020202020204"/>
                <a:ea typeface="微软雅黑" panose="020B0503020204020204" pitchFamily="34" charset="-122"/>
                <a:cs typeface="+mn-ea"/>
                <a:sym typeface="+mn-lt"/>
              </a:endParaRPr>
            </a:p>
          </p:txBody>
        </p:sp>
        <p:sp>
          <p:nvSpPr>
            <p:cNvPr id="40" name="任意多边形 26"/>
            <p:cNvSpPr/>
            <p:nvPr/>
          </p:nvSpPr>
          <p:spPr>
            <a:xfrm>
              <a:off x="4655266" y="4186952"/>
              <a:ext cx="321231" cy="321231"/>
            </a:xfrm>
            <a:custGeom>
              <a:avLst/>
              <a:gdLst/>
              <a:ahLst/>
              <a:cxnLst/>
              <a:rect l="l" t="t" r="r" b="b"/>
              <a:pathLst>
                <a:path w="195943" h="195943">
                  <a:moveTo>
                    <a:pt x="127822" y="145618"/>
                  </a:moveTo>
                  <a:cubicBezTo>
                    <a:pt x="126632" y="146170"/>
                    <a:pt x="125739" y="146830"/>
                    <a:pt x="125143" y="147595"/>
                  </a:cubicBezTo>
                  <a:cubicBezTo>
                    <a:pt x="125058" y="147680"/>
                    <a:pt x="124654" y="147914"/>
                    <a:pt x="123931" y="148297"/>
                  </a:cubicBezTo>
                  <a:cubicBezTo>
                    <a:pt x="123209" y="148679"/>
                    <a:pt x="122720" y="148998"/>
                    <a:pt x="122464" y="149253"/>
                  </a:cubicBezTo>
                  <a:cubicBezTo>
                    <a:pt x="122124" y="149764"/>
                    <a:pt x="121742" y="150508"/>
                    <a:pt x="121316" y="151486"/>
                  </a:cubicBezTo>
                  <a:cubicBezTo>
                    <a:pt x="120891" y="152464"/>
                    <a:pt x="120636" y="153038"/>
                    <a:pt x="120551" y="153208"/>
                  </a:cubicBezTo>
                  <a:cubicBezTo>
                    <a:pt x="120551" y="153038"/>
                    <a:pt x="120445" y="152761"/>
                    <a:pt x="120232" y="152379"/>
                  </a:cubicBezTo>
                  <a:cubicBezTo>
                    <a:pt x="120019" y="151996"/>
                    <a:pt x="119913" y="151720"/>
                    <a:pt x="119913" y="151550"/>
                  </a:cubicBezTo>
                  <a:cubicBezTo>
                    <a:pt x="118893" y="151720"/>
                    <a:pt x="118212" y="151592"/>
                    <a:pt x="117872" y="151167"/>
                  </a:cubicBezTo>
                  <a:cubicBezTo>
                    <a:pt x="118297" y="152528"/>
                    <a:pt x="118637" y="153250"/>
                    <a:pt x="118893" y="153335"/>
                  </a:cubicBezTo>
                  <a:lnTo>
                    <a:pt x="118382" y="153080"/>
                  </a:lnTo>
                  <a:cubicBezTo>
                    <a:pt x="118297" y="153591"/>
                    <a:pt x="118425" y="154228"/>
                    <a:pt x="118765" y="154994"/>
                  </a:cubicBezTo>
                  <a:cubicBezTo>
                    <a:pt x="119105" y="155759"/>
                    <a:pt x="119275" y="156227"/>
                    <a:pt x="119275" y="156397"/>
                  </a:cubicBezTo>
                  <a:cubicBezTo>
                    <a:pt x="119360" y="156822"/>
                    <a:pt x="119297" y="157375"/>
                    <a:pt x="119084" y="158055"/>
                  </a:cubicBezTo>
                  <a:cubicBezTo>
                    <a:pt x="118871" y="158736"/>
                    <a:pt x="118765" y="159204"/>
                    <a:pt x="118765" y="159459"/>
                  </a:cubicBezTo>
                  <a:cubicBezTo>
                    <a:pt x="118765" y="159629"/>
                    <a:pt x="118978" y="160096"/>
                    <a:pt x="119403" y="160862"/>
                  </a:cubicBezTo>
                  <a:cubicBezTo>
                    <a:pt x="119743" y="162478"/>
                    <a:pt x="119658" y="163838"/>
                    <a:pt x="119148" y="164944"/>
                  </a:cubicBezTo>
                  <a:cubicBezTo>
                    <a:pt x="119148" y="165029"/>
                    <a:pt x="118999" y="165327"/>
                    <a:pt x="118701" y="165837"/>
                  </a:cubicBezTo>
                  <a:cubicBezTo>
                    <a:pt x="118404" y="166347"/>
                    <a:pt x="118127" y="166815"/>
                    <a:pt x="117872" y="167240"/>
                  </a:cubicBezTo>
                  <a:lnTo>
                    <a:pt x="117617" y="167878"/>
                  </a:lnTo>
                  <a:lnTo>
                    <a:pt x="117362" y="167751"/>
                  </a:lnTo>
                  <a:cubicBezTo>
                    <a:pt x="117277" y="167665"/>
                    <a:pt x="117192" y="167665"/>
                    <a:pt x="117107" y="167751"/>
                  </a:cubicBezTo>
                  <a:cubicBezTo>
                    <a:pt x="117022" y="168261"/>
                    <a:pt x="116639" y="168814"/>
                    <a:pt x="115959" y="169409"/>
                  </a:cubicBezTo>
                  <a:cubicBezTo>
                    <a:pt x="115278" y="170004"/>
                    <a:pt x="114853" y="170472"/>
                    <a:pt x="114683" y="170812"/>
                  </a:cubicBezTo>
                  <a:cubicBezTo>
                    <a:pt x="113407" y="172768"/>
                    <a:pt x="113024" y="174384"/>
                    <a:pt x="113535" y="175660"/>
                  </a:cubicBezTo>
                  <a:cubicBezTo>
                    <a:pt x="113790" y="176340"/>
                    <a:pt x="114215" y="176765"/>
                    <a:pt x="114810" y="176935"/>
                  </a:cubicBezTo>
                  <a:cubicBezTo>
                    <a:pt x="115066" y="177020"/>
                    <a:pt x="115193" y="176935"/>
                    <a:pt x="115193" y="176680"/>
                  </a:cubicBezTo>
                  <a:cubicBezTo>
                    <a:pt x="115278" y="177446"/>
                    <a:pt x="114810" y="178594"/>
                    <a:pt x="113790" y="180124"/>
                  </a:cubicBezTo>
                  <a:cubicBezTo>
                    <a:pt x="113875" y="180210"/>
                    <a:pt x="114045" y="180337"/>
                    <a:pt x="114300" y="180507"/>
                  </a:cubicBezTo>
                  <a:cubicBezTo>
                    <a:pt x="112854" y="180507"/>
                    <a:pt x="112429" y="181103"/>
                    <a:pt x="113024" y="182293"/>
                  </a:cubicBezTo>
                  <a:cubicBezTo>
                    <a:pt x="130203" y="179232"/>
                    <a:pt x="145171" y="171535"/>
                    <a:pt x="157928" y="159204"/>
                  </a:cubicBezTo>
                  <a:lnTo>
                    <a:pt x="157545" y="159204"/>
                  </a:lnTo>
                  <a:lnTo>
                    <a:pt x="158183" y="158948"/>
                  </a:lnTo>
                  <a:lnTo>
                    <a:pt x="158821" y="158311"/>
                  </a:lnTo>
                  <a:cubicBezTo>
                    <a:pt x="158226" y="157460"/>
                    <a:pt x="156993" y="156950"/>
                    <a:pt x="155122" y="156780"/>
                  </a:cubicBezTo>
                  <a:cubicBezTo>
                    <a:pt x="155207" y="155759"/>
                    <a:pt x="154611" y="154632"/>
                    <a:pt x="153336" y="153399"/>
                  </a:cubicBezTo>
                  <a:cubicBezTo>
                    <a:pt x="152060" y="152166"/>
                    <a:pt x="150912" y="151507"/>
                    <a:pt x="149891" y="151422"/>
                  </a:cubicBezTo>
                  <a:cubicBezTo>
                    <a:pt x="149891" y="151082"/>
                    <a:pt x="149445" y="150614"/>
                    <a:pt x="148552" y="150019"/>
                  </a:cubicBezTo>
                  <a:cubicBezTo>
                    <a:pt x="147659" y="149423"/>
                    <a:pt x="146915" y="149083"/>
                    <a:pt x="146319" y="148998"/>
                  </a:cubicBezTo>
                  <a:cubicBezTo>
                    <a:pt x="145554" y="148828"/>
                    <a:pt x="144406" y="149211"/>
                    <a:pt x="142875" y="150146"/>
                  </a:cubicBezTo>
                  <a:cubicBezTo>
                    <a:pt x="142280" y="150401"/>
                    <a:pt x="142110" y="150614"/>
                    <a:pt x="142365" y="150784"/>
                  </a:cubicBezTo>
                  <a:cubicBezTo>
                    <a:pt x="142110" y="150529"/>
                    <a:pt x="141599" y="150061"/>
                    <a:pt x="140834" y="149381"/>
                  </a:cubicBezTo>
                  <a:cubicBezTo>
                    <a:pt x="140069" y="148701"/>
                    <a:pt x="139388" y="148233"/>
                    <a:pt x="138793" y="147978"/>
                  </a:cubicBezTo>
                  <a:cubicBezTo>
                    <a:pt x="138623" y="147893"/>
                    <a:pt x="138304" y="147850"/>
                    <a:pt x="137836" y="147850"/>
                  </a:cubicBezTo>
                  <a:cubicBezTo>
                    <a:pt x="137369" y="147850"/>
                    <a:pt x="137007" y="147765"/>
                    <a:pt x="136752" y="147595"/>
                  </a:cubicBezTo>
                  <a:cubicBezTo>
                    <a:pt x="136667" y="147510"/>
                    <a:pt x="136412" y="147319"/>
                    <a:pt x="135987" y="147021"/>
                  </a:cubicBezTo>
                  <a:cubicBezTo>
                    <a:pt x="135561" y="146723"/>
                    <a:pt x="135264" y="146532"/>
                    <a:pt x="135094" y="146447"/>
                  </a:cubicBezTo>
                  <a:cubicBezTo>
                    <a:pt x="134923" y="146362"/>
                    <a:pt x="134647" y="146234"/>
                    <a:pt x="134264" y="146064"/>
                  </a:cubicBezTo>
                  <a:cubicBezTo>
                    <a:pt x="133882" y="145894"/>
                    <a:pt x="133563" y="145830"/>
                    <a:pt x="133308" y="145873"/>
                  </a:cubicBezTo>
                  <a:cubicBezTo>
                    <a:pt x="133052" y="145915"/>
                    <a:pt x="132734" y="146022"/>
                    <a:pt x="132351" y="146192"/>
                  </a:cubicBezTo>
                  <a:cubicBezTo>
                    <a:pt x="131968" y="146362"/>
                    <a:pt x="131607" y="146617"/>
                    <a:pt x="131267" y="146957"/>
                  </a:cubicBezTo>
                  <a:cubicBezTo>
                    <a:pt x="130926" y="147297"/>
                    <a:pt x="130735" y="147956"/>
                    <a:pt x="130693" y="148934"/>
                  </a:cubicBezTo>
                  <a:cubicBezTo>
                    <a:pt x="130650" y="149912"/>
                    <a:pt x="130544" y="150529"/>
                    <a:pt x="130374" y="150784"/>
                  </a:cubicBezTo>
                  <a:cubicBezTo>
                    <a:pt x="129693" y="150274"/>
                    <a:pt x="129672" y="149423"/>
                    <a:pt x="130310" y="148233"/>
                  </a:cubicBezTo>
                  <a:cubicBezTo>
                    <a:pt x="130948" y="147042"/>
                    <a:pt x="131011" y="146192"/>
                    <a:pt x="130501" y="145681"/>
                  </a:cubicBezTo>
                  <a:cubicBezTo>
                    <a:pt x="129906" y="145086"/>
                    <a:pt x="129013" y="145065"/>
                    <a:pt x="127822" y="145618"/>
                  </a:cubicBezTo>
                  <a:close/>
                  <a:moveTo>
                    <a:pt x="34480" y="64961"/>
                  </a:moveTo>
                  <a:lnTo>
                    <a:pt x="35336" y="65187"/>
                  </a:lnTo>
                  <a:cubicBezTo>
                    <a:pt x="35251" y="65357"/>
                    <a:pt x="35209" y="65633"/>
                    <a:pt x="35209" y="66016"/>
                  </a:cubicBezTo>
                  <a:cubicBezTo>
                    <a:pt x="35209" y="66399"/>
                    <a:pt x="35209" y="66632"/>
                    <a:pt x="35209" y="66717"/>
                  </a:cubicBezTo>
                  <a:close/>
                  <a:moveTo>
                    <a:pt x="150912" y="52302"/>
                  </a:moveTo>
                  <a:cubicBezTo>
                    <a:pt x="151167" y="52473"/>
                    <a:pt x="151592" y="52685"/>
                    <a:pt x="152188" y="52940"/>
                  </a:cubicBezTo>
                  <a:cubicBezTo>
                    <a:pt x="151677" y="53280"/>
                    <a:pt x="151422" y="53323"/>
                    <a:pt x="151422" y="53068"/>
                  </a:cubicBezTo>
                  <a:cubicBezTo>
                    <a:pt x="151337" y="52983"/>
                    <a:pt x="151231" y="52855"/>
                    <a:pt x="151103" y="52685"/>
                  </a:cubicBezTo>
                  <a:cubicBezTo>
                    <a:pt x="150976" y="52515"/>
                    <a:pt x="150912" y="52387"/>
                    <a:pt x="150912" y="52302"/>
                  </a:cubicBezTo>
                  <a:close/>
                  <a:moveTo>
                    <a:pt x="155377" y="50134"/>
                  </a:moveTo>
                  <a:lnTo>
                    <a:pt x="155377" y="50261"/>
                  </a:lnTo>
                  <a:cubicBezTo>
                    <a:pt x="155377" y="50431"/>
                    <a:pt x="154973" y="50857"/>
                    <a:pt x="154165" y="51537"/>
                  </a:cubicBezTo>
                  <a:cubicBezTo>
                    <a:pt x="153357" y="52217"/>
                    <a:pt x="152868" y="52728"/>
                    <a:pt x="152698" y="53068"/>
                  </a:cubicBezTo>
                  <a:cubicBezTo>
                    <a:pt x="152613" y="52983"/>
                    <a:pt x="152443" y="52940"/>
                    <a:pt x="152188" y="52940"/>
                  </a:cubicBezTo>
                  <a:cubicBezTo>
                    <a:pt x="153123" y="52345"/>
                    <a:pt x="154186" y="51409"/>
                    <a:pt x="155377" y="50134"/>
                  </a:cubicBezTo>
                  <a:close/>
                  <a:moveTo>
                    <a:pt x="89552" y="29085"/>
                  </a:moveTo>
                  <a:cubicBezTo>
                    <a:pt x="89637" y="29085"/>
                    <a:pt x="89914" y="29128"/>
                    <a:pt x="90381" y="29213"/>
                  </a:cubicBezTo>
                  <a:cubicBezTo>
                    <a:pt x="90849" y="29298"/>
                    <a:pt x="91296" y="29383"/>
                    <a:pt x="91721" y="29468"/>
                  </a:cubicBezTo>
                  <a:cubicBezTo>
                    <a:pt x="92146" y="29553"/>
                    <a:pt x="92529" y="29638"/>
                    <a:pt x="92869" y="29723"/>
                  </a:cubicBezTo>
                  <a:cubicBezTo>
                    <a:pt x="91508" y="29553"/>
                    <a:pt x="90403" y="29340"/>
                    <a:pt x="89552" y="29085"/>
                  </a:cubicBezTo>
                  <a:close/>
                  <a:moveTo>
                    <a:pt x="100332" y="24684"/>
                  </a:moveTo>
                  <a:cubicBezTo>
                    <a:pt x="100884" y="24812"/>
                    <a:pt x="101203" y="25131"/>
                    <a:pt x="101288" y="25641"/>
                  </a:cubicBezTo>
                  <a:cubicBezTo>
                    <a:pt x="100863" y="25386"/>
                    <a:pt x="99970" y="25173"/>
                    <a:pt x="98609" y="25003"/>
                  </a:cubicBezTo>
                  <a:cubicBezTo>
                    <a:pt x="99205" y="24663"/>
                    <a:pt x="99779" y="24557"/>
                    <a:pt x="100332" y="24684"/>
                  </a:cubicBezTo>
                  <a:close/>
                  <a:moveTo>
                    <a:pt x="95930" y="24620"/>
                  </a:moveTo>
                  <a:cubicBezTo>
                    <a:pt x="96101" y="24705"/>
                    <a:pt x="96994" y="24833"/>
                    <a:pt x="98609" y="25003"/>
                  </a:cubicBezTo>
                  <a:cubicBezTo>
                    <a:pt x="98099" y="25343"/>
                    <a:pt x="97759" y="25598"/>
                    <a:pt x="97589" y="25768"/>
                  </a:cubicBezTo>
                  <a:lnTo>
                    <a:pt x="97206" y="25513"/>
                  </a:lnTo>
                  <a:cubicBezTo>
                    <a:pt x="97036" y="25258"/>
                    <a:pt x="96802" y="25046"/>
                    <a:pt x="96505" y="24876"/>
                  </a:cubicBezTo>
                  <a:cubicBezTo>
                    <a:pt x="96207" y="24705"/>
                    <a:pt x="96016" y="24620"/>
                    <a:pt x="95930" y="24620"/>
                  </a:cubicBezTo>
                  <a:close/>
                  <a:moveTo>
                    <a:pt x="70927" y="20156"/>
                  </a:moveTo>
                  <a:lnTo>
                    <a:pt x="71183" y="20156"/>
                  </a:lnTo>
                  <a:cubicBezTo>
                    <a:pt x="71183" y="20326"/>
                    <a:pt x="71140" y="20411"/>
                    <a:pt x="71055" y="20411"/>
                  </a:cubicBezTo>
                  <a:close/>
                  <a:moveTo>
                    <a:pt x="89935" y="12629"/>
                  </a:moveTo>
                  <a:cubicBezTo>
                    <a:pt x="87384" y="12969"/>
                    <a:pt x="85470" y="13267"/>
                    <a:pt x="84194" y="13522"/>
                  </a:cubicBezTo>
                  <a:cubicBezTo>
                    <a:pt x="84024" y="14032"/>
                    <a:pt x="84152" y="14543"/>
                    <a:pt x="84577" y="15053"/>
                  </a:cubicBezTo>
                  <a:lnTo>
                    <a:pt x="84577" y="14798"/>
                  </a:lnTo>
                  <a:cubicBezTo>
                    <a:pt x="84662" y="14968"/>
                    <a:pt x="84790" y="15202"/>
                    <a:pt x="84960" y="15499"/>
                  </a:cubicBezTo>
                  <a:cubicBezTo>
                    <a:pt x="85130" y="15797"/>
                    <a:pt x="85257" y="16031"/>
                    <a:pt x="85342" y="16201"/>
                  </a:cubicBezTo>
                  <a:cubicBezTo>
                    <a:pt x="85598" y="16286"/>
                    <a:pt x="86044" y="16350"/>
                    <a:pt x="86682" y="16392"/>
                  </a:cubicBezTo>
                  <a:cubicBezTo>
                    <a:pt x="87320" y="16435"/>
                    <a:pt x="87724" y="16499"/>
                    <a:pt x="87894" y="16584"/>
                  </a:cubicBezTo>
                  <a:cubicBezTo>
                    <a:pt x="88149" y="16669"/>
                    <a:pt x="88340" y="16754"/>
                    <a:pt x="88468" y="16839"/>
                  </a:cubicBezTo>
                  <a:cubicBezTo>
                    <a:pt x="88595" y="16924"/>
                    <a:pt x="88914" y="17136"/>
                    <a:pt x="89425" y="17477"/>
                  </a:cubicBezTo>
                  <a:cubicBezTo>
                    <a:pt x="89935" y="17817"/>
                    <a:pt x="90169" y="18072"/>
                    <a:pt x="90126" y="18242"/>
                  </a:cubicBezTo>
                  <a:cubicBezTo>
                    <a:pt x="90084" y="18412"/>
                    <a:pt x="89977" y="18625"/>
                    <a:pt x="89807" y="18880"/>
                  </a:cubicBezTo>
                  <a:cubicBezTo>
                    <a:pt x="89637" y="18965"/>
                    <a:pt x="89254" y="19135"/>
                    <a:pt x="88659" y="19390"/>
                  </a:cubicBezTo>
                  <a:cubicBezTo>
                    <a:pt x="88064" y="19645"/>
                    <a:pt x="87532" y="19879"/>
                    <a:pt x="87065" y="20092"/>
                  </a:cubicBezTo>
                  <a:cubicBezTo>
                    <a:pt x="86597" y="20304"/>
                    <a:pt x="86320" y="20453"/>
                    <a:pt x="86235" y="20538"/>
                  </a:cubicBezTo>
                  <a:cubicBezTo>
                    <a:pt x="85980" y="20963"/>
                    <a:pt x="85980" y="21644"/>
                    <a:pt x="86235" y="22579"/>
                  </a:cubicBezTo>
                  <a:cubicBezTo>
                    <a:pt x="86491" y="23515"/>
                    <a:pt x="86405" y="24153"/>
                    <a:pt x="85980" y="24493"/>
                  </a:cubicBezTo>
                  <a:cubicBezTo>
                    <a:pt x="85555" y="24068"/>
                    <a:pt x="85130" y="23281"/>
                    <a:pt x="84705" y="22133"/>
                  </a:cubicBezTo>
                  <a:cubicBezTo>
                    <a:pt x="84279" y="20985"/>
                    <a:pt x="83939" y="20241"/>
                    <a:pt x="83684" y="19900"/>
                  </a:cubicBezTo>
                  <a:cubicBezTo>
                    <a:pt x="84364" y="20666"/>
                    <a:pt x="83089" y="20921"/>
                    <a:pt x="79857" y="20666"/>
                  </a:cubicBezTo>
                  <a:lnTo>
                    <a:pt x="78837" y="20538"/>
                  </a:lnTo>
                  <a:cubicBezTo>
                    <a:pt x="78496" y="20538"/>
                    <a:pt x="77858" y="20623"/>
                    <a:pt x="76923" y="20793"/>
                  </a:cubicBezTo>
                  <a:cubicBezTo>
                    <a:pt x="75988" y="20963"/>
                    <a:pt x="75307" y="21006"/>
                    <a:pt x="74882" y="20921"/>
                  </a:cubicBezTo>
                  <a:cubicBezTo>
                    <a:pt x="74287" y="20921"/>
                    <a:pt x="73053" y="20666"/>
                    <a:pt x="71183" y="20156"/>
                  </a:cubicBezTo>
                  <a:cubicBezTo>
                    <a:pt x="71778" y="18710"/>
                    <a:pt x="71990" y="17647"/>
                    <a:pt x="71820" y="16966"/>
                  </a:cubicBezTo>
                  <a:cubicBezTo>
                    <a:pt x="72246" y="16966"/>
                    <a:pt x="72543" y="16881"/>
                    <a:pt x="72713" y="16711"/>
                  </a:cubicBezTo>
                  <a:lnTo>
                    <a:pt x="71948" y="16329"/>
                  </a:lnTo>
                  <a:cubicBezTo>
                    <a:pt x="71693" y="16414"/>
                    <a:pt x="70630" y="16796"/>
                    <a:pt x="68759" y="17477"/>
                  </a:cubicBezTo>
                  <a:cubicBezTo>
                    <a:pt x="68929" y="17732"/>
                    <a:pt x="69269" y="18136"/>
                    <a:pt x="69779" y="18689"/>
                  </a:cubicBezTo>
                  <a:cubicBezTo>
                    <a:pt x="70290" y="19241"/>
                    <a:pt x="70672" y="19730"/>
                    <a:pt x="70927" y="20156"/>
                  </a:cubicBezTo>
                  <a:cubicBezTo>
                    <a:pt x="69056" y="19645"/>
                    <a:pt x="67908" y="19730"/>
                    <a:pt x="67483" y="20411"/>
                  </a:cubicBezTo>
                  <a:cubicBezTo>
                    <a:pt x="67483" y="20496"/>
                    <a:pt x="67100" y="20496"/>
                    <a:pt x="66335" y="20411"/>
                  </a:cubicBezTo>
                  <a:cubicBezTo>
                    <a:pt x="64209" y="20326"/>
                    <a:pt x="63188" y="20623"/>
                    <a:pt x="63273" y="21304"/>
                  </a:cubicBezTo>
                  <a:cubicBezTo>
                    <a:pt x="63358" y="21644"/>
                    <a:pt x="63741" y="22154"/>
                    <a:pt x="64421" y="22834"/>
                  </a:cubicBezTo>
                  <a:cubicBezTo>
                    <a:pt x="64421" y="23600"/>
                    <a:pt x="64379" y="23983"/>
                    <a:pt x="64294" y="23983"/>
                  </a:cubicBezTo>
                  <a:cubicBezTo>
                    <a:pt x="61998" y="22112"/>
                    <a:pt x="60722" y="21134"/>
                    <a:pt x="60467" y="21049"/>
                  </a:cubicBezTo>
                  <a:cubicBezTo>
                    <a:pt x="45839" y="28107"/>
                    <a:pt x="34103" y="38653"/>
                    <a:pt x="25258" y="52685"/>
                  </a:cubicBezTo>
                  <a:cubicBezTo>
                    <a:pt x="25343" y="52855"/>
                    <a:pt x="25450" y="53323"/>
                    <a:pt x="25577" y="54088"/>
                  </a:cubicBezTo>
                  <a:cubicBezTo>
                    <a:pt x="25705" y="54854"/>
                    <a:pt x="25854" y="55215"/>
                    <a:pt x="26024" y="55173"/>
                  </a:cubicBezTo>
                  <a:cubicBezTo>
                    <a:pt x="26194" y="55130"/>
                    <a:pt x="26662" y="54939"/>
                    <a:pt x="27427" y="54599"/>
                  </a:cubicBezTo>
                  <a:cubicBezTo>
                    <a:pt x="28192" y="55364"/>
                    <a:pt x="28320" y="56257"/>
                    <a:pt x="27810" y="57278"/>
                  </a:cubicBezTo>
                  <a:cubicBezTo>
                    <a:pt x="27980" y="57107"/>
                    <a:pt x="29511" y="58000"/>
                    <a:pt x="32402" y="59956"/>
                  </a:cubicBezTo>
                  <a:lnTo>
                    <a:pt x="34480" y="64961"/>
                  </a:lnTo>
                  <a:lnTo>
                    <a:pt x="32912" y="64549"/>
                  </a:lnTo>
                  <a:cubicBezTo>
                    <a:pt x="32657" y="65059"/>
                    <a:pt x="32679" y="65910"/>
                    <a:pt x="32976" y="67100"/>
                  </a:cubicBezTo>
                  <a:cubicBezTo>
                    <a:pt x="33274" y="68291"/>
                    <a:pt x="33763" y="68886"/>
                    <a:pt x="34443" y="68886"/>
                  </a:cubicBezTo>
                  <a:cubicBezTo>
                    <a:pt x="33763" y="68886"/>
                    <a:pt x="33316" y="69609"/>
                    <a:pt x="33104" y="71055"/>
                  </a:cubicBezTo>
                  <a:cubicBezTo>
                    <a:pt x="32891" y="72501"/>
                    <a:pt x="32785" y="74138"/>
                    <a:pt x="32785" y="75966"/>
                  </a:cubicBezTo>
                  <a:cubicBezTo>
                    <a:pt x="32785" y="77795"/>
                    <a:pt x="32742" y="78879"/>
                    <a:pt x="32657" y="79219"/>
                  </a:cubicBezTo>
                  <a:lnTo>
                    <a:pt x="32912" y="79347"/>
                  </a:lnTo>
                  <a:cubicBezTo>
                    <a:pt x="32657" y="80452"/>
                    <a:pt x="32912" y="82047"/>
                    <a:pt x="33678" y="84130"/>
                  </a:cubicBezTo>
                  <a:cubicBezTo>
                    <a:pt x="34443" y="86214"/>
                    <a:pt x="35464" y="87086"/>
                    <a:pt x="36739" y="86745"/>
                  </a:cubicBezTo>
                  <a:cubicBezTo>
                    <a:pt x="36399" y="88276"/>
                    <a:pt x="36612" y="89169"/>
                    <a:pt x="37377" y="89424"/>
                  </a:cubicBezTo>
                  <a:cubicBezTo>
                    <a:pt x="37292" y="89765"/>
                    <a:pt x="37292" y="90105"/>
                    <a:pt x="37377" y="90445"/>
                  </a:cubicBezTo>
                  <a:cubicBezTo>
                    <a:pt x="37462" y="90785"/>
                    <a:pt x="37654" y="91147"/>
                    <a:pt x="37951" y="91529"/>
                  </a:cubicBezTo>
                  <a:cubicBezTo>
                    <a:pt x="38249" y="91912"/>
                    <a:pt x="38504" y="92210"/>
                    <a:pt x="38717" y="92422"/>
                  </a:cubicBezTo>
                  <a:cubicBezTo>
                    <a:pt x="38929" y="92635"/>
                    <a:pt x="39248" y="92954"/>
                    <a:pt x="39673" y="93379"/>
                  </a:cubicBezTo>
                  <a:cubicBezTo>
                    <a:pt x="40099" y="93804"/>
                    <a:pt x="40354" y="94059"/>
                    <a:pt x="40439" y="94144"/>
                  </a:cubicBezTo>
                  <a:cubicBezTo>
                    <a:pt x="42820" y="95080"/>
                    <a:pt x="44564" y="96313"/>
                    <a:pt x="45669" y="97844"/>
                  </a:cubicBezTo>
                  <a:cubicBezTo>
                    <a:pt x="46009" y="98354"/>
                    <a:pt x="46456" y="99396"/>
                    <a:pt x="47009" y="100969"/>
                  </a:cubicBezTo>
                  <a:cubicBezTo>
                    <a:pt x="47561" y="102543"/>
                    <a:pt x="48220" y="103627"/>
                    <a:pt x="48986" y="104222"/>
                  </a:cubicBezTo>
                  <a:cubicBezTo>
                    <a:pt x="48816" y="104732"/>
                    <a:pt x="49241" y="105647"/>
                    <a:pt x="50262" y="106965"/>
                  </a:cubicBezTo>
                  <a:cubicBezTo>
                    <a:pt x="51282" y="108283"/>
                    <a:pt x="51750" y="109367"/>
                    <a:pt x="51665" y="110218"/>
                  </a:cubicBezTo>
                  <a:cubicBezTo>
                    <a:pt x="51580" y="110218"/>
                    <a:pt x="51473" y="110239"/>
                    <a:pt x="51346" y="110282"/>
                  </a:cubicBezTo>
                  <a:cubicBezTo>
                    <a:pt x="51218" y="110324"/>
                    <a:pt x="51112" y="110345"/>
                    <a:pt x="51027" y="110345"/>
                  </a:cubicBezTo>
                  <a:cubicBezTo>
                    <a:pt x="51282" y="111026"/>
                    <a:pt x="51984" y="111706"/>
                    <a:pt x="53132" y="112386"/>
                  </a:cubicBezTo>
                  <a:cubicBezTo>
                    <a:pt x="54280" y="113067"/>
                    <a:pt x="54981" y="113662"/>
                    <a:pt x="55237" y="114172"/>
                  </a:cubicBezTo>
                  <a:cubicBezTo>
                    <a:pt x="55407" y="114428"/>
                    <a:pt x="55513" y="114874"/>
                    <a:pt x="55556" y="115512"/>
                  </a:cubicBezTo>
                  <a:cubicBezTo>
                    <a:pt x="55598" y="116150"/>
                    <a:pt x="55726" y="116660"/>
                    <a:pt x="55938" y="117043"/>
                  </a:cubicBezTo>
                  <a:cubicBezTo>
                    <a:pt x="56151" y="117425"/>
                    <a:pt x="56512" y="117532"/>
                    <a:pt x="57023" y="117362"/>
                  </a:cubicBezTo>
                  <a:cubicBezTo>
                    <a:pt x="57278" y="115320"/>
                    <a:pt x="56172" y="112429"/>
                    <a:pt x="53706" y="108687"/>
                  </a:cubicBezTo>
                  <a:cubicBezTo>
                    <a:pt x="52345" y="106391"/>
                    <a:pt x="51580" y="105073"/>
                    <a:pt x="51410" y="104732"/>
                  </a:cubicBezTo>
                  <a:cubicBezTo>
                    <a:pt x="51154" y="104307"/>
                    <a:pt x="50921" y="103606"/>
                    <a:pt x="50708" y="102628"/>
                  </a:cubicBezTo>
                  <a:cubicBezTo>
                    <a:pt x="50495" y="101650"/>
                    <a:pt x="50304" y="100990"/>
                    <a:pt x="50134" y="100650"/>
                  </a:cubicBezTo>
                  <a:cubicBezTo>
                    <a:pt x="52430" y="101416"/>
                    <a:pt x="53536" y="101968"/>
                    <a:pt x="53451" y="102309"/>
                  </a:cubicBezTo>
                  <a:cubicBezTo>
                    <a:pt x="53025" y="103159"/>
                    <a:pt x="54131" y="105370"/>
                    <a:pt x="56767" y="108942"/>
                  </a:cubicBezTo>
                  <a:cubicBezTo>
                    <a:pt x="56938" y="109197"/>
                    <a:pt x="57363" y="109623"/>
                    <a:pt x="58043" y="110218"/>
                  </a:cubicBezTo>
                  <a:cubicBezTo>
                    <a:pt x="58723" y="110813"/>
                    <a:pt x="59191" y="111323"/>
                    <a:pt x="59446" y="111749"/>
                  </a:cubicBezTo>
                  <a:cubicBezTo>
                    <a:pt x="59701" y="112089"/>
                    <a:pt x="60105" y="112705"/>
                    <a:pt x="60658" y="113598"/>
                  </a:cubicBezTo>
                  <a:cubicBezTo>
                    <a:pt x="61211" y="114491"/>
                    <a:pt x="61658" y="115150"/>
                    <a:pt x="61998" y="115576"/>
                  </a:cubicBezTo>
                  <a:cubicBezTo>
                    <a:pt x="61913" y="115576"/>
                    <a:pt x="61785" y="115661"/>
                    <a:pt x="61615" y="115831"/>
                  </a:cubicBezTo>
                  <a:cubicBezTo>
                    <a:pt x="61445" y="116001"/>
                    <a:pt x="61317" y="116128"/>
                    <a:pt x="61232" y="116213"/>
                  </a:cubicBezTo>
                  <a:cubicBezTo>
                    <a:pt x="61572" y="116384"/>
                    <a:pt x="61955" y="116596"/>
                    <a:pt x="62380" y="116851"/>
                  </a:cubicBezTo>
                  <a:cubicBezTo>
                    <a:pt x="62806" y="117106"/>
                    <a:pt x="63146" y="117298"/>
                    <a:pt x="63401" y="117425"/>
                  </a:cubicBezTo>
                  <a:cubicBezTo>
                    <a:pt x="63656" y="117553"/>
                    <a:pt x="63975" y="117766"/>
                    <a:pt x="64358" y="118063"/>
                  </a:cubicBezTo>
                  <a:cubicBezTo>
                    <a:pt x="64740" y="118361"/>
                    <a:pt x="65059" y="118680"/>
                    <a:pt x="65314" y="119020"/>
                  </a:cubicBezTo>
                  <a:cubicBezTo>
                    <a:pt x="66675" y="120551"/>
                    <a:pt x="67526" y="121954"/>
                    <a:pt x="67866" y="123230"/>
                  </a:cubicBezTo>
                  <a:cubicBezTo>
                    <a:pt x="67951" y="123570"/>
                    <a:pt x="67972" y="124229"/>
                    <a:pt x="67930" y="125207"/>
                  </a:cubicBezTo>
                  <a:cubicBezTo>
                    <a:pt x="67887" y="126185"/>
                    <a:pt x="67951" y="126887"/>
                    <a:pt x="68121" y="127312"/>
                  </a:cubicBezTo>
                  <a:cubicBezTo>
                    <a:pt x="68291" y="127822"/>
                    <a:pt x="68546" y="128290"/>
                    <a:pt x="68886" y="128715"/>
                  </a:cubicBezTo>
                  <a:cubicBezTo>
                    <a:pt x="69226" y="129140"/>
                    <a:pt x="69715" y="129565"/>
                    <a:pt x="70353" y="129991"/>
                  </a:cubicBezTo>
                  <a:cubicBezTo>
                    <a:pt x="70991" y="130416"/>
                    <a:pt x="71480" y="130714"/>
                    <a:pt x="71820" y="130884"/>
                  </a:cubicBezTo>
                  <a:cubicBezTo>
                    <a:pt x="72161" y="131054"/>
                    <a:pt x="72777" y="131330"/>
                    <a:pt x="73670" y="131713"/>
                  </a:cubicBezTo>
                  <a:cubicBezTo>
                    <a:pt x="74563" y="132096"/>
                    <a:pt x="75052" y="132329"/>
                    <a:pt x="75137" y="132414"/>
                  </a:cubicBezTo>
                  <a:cubicBezTo>
                    <a:pt x="75307" y="132500"/>
                    <a:pt x="76073" y="132967"/>
                    <a:pt x="77433" y="133818"/>
                  </a:cubicBezTo>
                  <a:cubicBezTo>
                    <a:pt x="78794" y="134668"/>
                    <a:pt x="79857" y="135263"/>
                    <a:pt x="80622" y="135604"/>
                  </a:cubicBezTo>
                  <a:cubicBezTo>
                    <a:pt x="81473" y="135944"/>
                    <a:pt x="82175" y="136135"/>
                    <a:pt x="82727" y="136178"/>
                  </a:cubicBezTo>
                  <a:cubicBezTo>
                    <a:pt x="83280" y="136220"/>
                    <a:pt x="83960" y="136114"/>
                    <a:pt x="84768" y="135859"/>
                  </a:cubicBezTo>
                  <a:cubicBezTo>
                    <a:pt x="85576" y="135604"/>
                    <a:pt x="86235" y="135434"/>
                    <a:pt x="86746" y="135349"/>
                  </a:cubicBezTo>
                  <a:cubicBezTo>
                    <a:pt x="88106" y="135093"/>
                    <a:pt x="89403" y="135774"/>
                    <a:pt x="90636" y="137390"/>
                  </a:cubicBezTo>
                  <a:cubicBezTo>
                    <a:pt x="91870" y="139005"/>
                    <a:pt x="92826" y="139983"/>
                    <a:pt x="93507" y="140324"/>
                  </a:cubicBezTo>
                  <a:cubicBezTo>
                    <a:pt x="96994" y="142025"/>
                    <a:pt x="99502" y="142492"/>
                    <a:pt x="101033" y="141727"/>
                  </a:cubicBezTo>
                  <a:cubicBezTo>
                    <a:pt x="101033" y="142492"/>
                    <a:pt x="101628" y="143683"/>
                    <a:pt x="102819" y="145299"/>
                  </a:cubicBezTo>
                  <a:cubicBezTo>
                    <a:pt x="103074" y="145639"/>
                    <a:pt x="103351" y="146128"/>
                    <a:pt x="103648" y="146766"/>
                  </a:cubicBezTo>
                  <a:cubicBezTo>
                    <a:pt x="103946" y="147404"/>
                    <a:pt x="104180" y="147850"/>
                    <a:pt x="104350" y="148105"/>
                  </a:cubicBezTo>
                  <a:cubicBezTo>
                    <a:pt x="104775" y="148701"/>
                    <a:pt x="105583" y="149381"/>
                    <a:pt x="106774" y="150146"/>
                  </a:cubicBezTo>
                  <a:cubicBezTo>
                    <a:pt x="107964" y="150912"/>
                    <a:pt x="108772" y="151592"/>
                    <a:pt x="109197" y="152187"/>
                  </a:cubicBezTo>
                  <a:cubicBezTo>
                    <a:pt x="109708" y="151932"/>
                    <a:pt x="110090" y="151550"/>
                    <a:pt x="110346" y="151039"/>
                  </a:cubicBezTo>
                  <a:cubicBezTo>
                    <a:pt x="111451" y="154016"/>
                    <a:pt x="112472" y="155462"/>
                    <a:pt x="113407" y="155377"/>
                  </a:cubicBezTo>
                  <a:lnTo>
                    <a:pt x="114294" y="154490"/>
                  </a:lnTo>
                  <a:lnTo>
                    <a:pt x="114810" y="151805"/>
                  </a:lnTo>
                  <a:lnTo>
                    <a:pt x="115576" y="151294"/>
                  </a:lnTo>
                  <a:cubicBezTo>
                    <a:pt x="116001" y="150954"/>
                    <a:pt x="116214" y="150742"/>
                    <a:pt x="116214" y="150657"/>
                  </a:cubicBezTo>
                  <a:cubicBezTo>
                    <a:pt x="115703" y="150146"/>
                    <a:pt x="115321" y="150274"/>
                    <a:pt x="115066" y="151039"/>
                  </a:cubicBezTo>
                  <a:cubicBezTo>
                    <a:pt x="112514" y="152230"/>
                    <a:pt x="110473" y="151294"/>
                    <a:pt x="108942" y="148233"/>
                  </a:cubicBezTo>
                  <a:cubicBezTo>
                    <a:pt x="108772" y="147978"/>
                    <a:pt x="108581" y="147637"/>
                    <a:pt x="108368" y="147212"/>
                  </a:cubicBezTo>
                  <a:cubicBezTo>
                    <a:pt x="108156" y="146787"/>
                    <a:pt x="107943" y="146277"/>
                    <a:pt x="107730" y="145681"/>
                  </a:cubicBezTo>
                  <a:cubicBezTo>
                    <a:pt x="107518" y="145086"/>
                    <a:pt x="107454" y="144597"/>
                    <a:pt x="107539" y="144214"/>
                  </a:cubicBezTo>
                  <a:cubicBezTo>
                    <a:pt x="107624" y="143832"/>
                    <a:pt x="107879" y="143640"/>
                    <a:pt x="108304" y="143640"/>
                  </a:cubicBezTo>
                  <a:cubicBezTo>
                    <a:pt x="109240" y="143640"/>
                    <a:pt x="109772" y="143577"/>
                    <a:pt x="109899" y="143449"/>
                  </a:cubicBezTo>
                  <a:cubicBezTo>
                    <a:pt x="110027" y="143321"/>
                    <a:pt x="109920" y="143066"/>
                    <a:pt x="109580" y="142684"/>
                  </a:cubicBezTo>
                  <a:cubicBezTo>
                    <a:pt x="109240" y="142301"/>
                    <a:pt x="109070" y="141982"/>
                    <a:pt x="109070" y="141727"/>
                  </a:cubicBezTo>
                  <a:cubicBezTo>
                    <a:pt x="108985" y="141387"/>
                    <a:pt x="108921" y="140855"/>
                    <a:pt x="108879" y="140132"/>
                  </a:cubicBezTo>
                  <a:cubicBezTo>
                    <a:pt x="108836" y="139409"/>
                    <a:pt x="108772" y="138878"/>
                    <a:pt x="108687" y="138538"/>
                  </a:cubicBezTo>
                  <a:lnTo>
                    <a:pt x="108049" y="137772"/>
                  </a:lnTo>
                  <a:cubicBezTo>
                    <a:pt x="107624" y="137262"/>
                    <a:pt x="107135" y="136688"/>
                    <a:pt x="106582" y="136050"/>
                  </a:cubicBezTo>
                  <a:cubicBezTo>
                    <a:pt x="106030" y="135412"/>
                    <a:pt x="105711" y="135008"/>
                    <a:pt x="105626" y="134838"/>
                  </a:cubicBezTo>
                  <a:cubicBezTo>
                    <a:pt x="105285" y="135689"/>
                    <a:pt x="104584" y="136050"/>
                    <a:pt x="103521" y="135923"/>
                  </a:cubicBezTo>
                  <a:cubicBezTo>
                    <a:pt x="102458" y="135795"/>
                    <a:pt x="101671" y="135391"/>
                    <a:pt x="101161" y="134711"/>
                  </a:cubicBezTo>
                  <a:cubicBezTo>
                    <a:pt x="101246" y="134881"/>
                    <a:pt x="101225" y="135157"/>
                    <a:pt x="101097" y="135540"/>
                  </a:cubicBezTo>
                  <a:cubicBezTo>
                    <a:pt x="100969" y="135923"/>
                    <a:pt x="100906" y="136199"/>
                    <a:pt x="100906" y="136369"/>
                  </a:cubicBezTo>
                  <a:cubicBezTo>
                    <a:pt x="99715" y="136369"/>
                    <a:pt x="98992" y="136327"/>
                    <a:pt x="98737" y="136241"/>
                  </a:cubicBezTo>
                  <a:cubicBezTo>
                    <a:pt x="98822" y="135731"/>
                    <a:pt x="98950" y="134838"/>
                    <a:pt x="99120" y="133563"/>
                  </a:cubicBezTo>
                  <a:cubicBezTo>
                    <a:pt x="99290" y="132287"/>
                    <a:pt x="99460" y="131351"/>
                    <a:pt x="99630" y="130756"/>
                  </a:cubicBezTo>
                  <a:cubicBezTo>
                    <a:pt x="99715" y="130331"/>
                    <a:pt x="99949" y="129757"/>
                    <a:pt x="100332" y="129034"/>
                  </a:cubicBezTo>
                  <a:cubicBezTo>
                    <a:pt x="100714" y="128311"/>
                    <a:pt x="101054" y="127652"/>
                    <a:pt x="101352" y="127057"/>
                  </a:cubicBezTo>
                  <a:cubicBezTo>
                    <a:pt x="101650" y="126461"/>
                    <a:pt x="101841" y="125866"/>
                    <a:pt x="101926" y="125271"/>
                  </a:cubicBezTo>
                  <a:cubicBezTo>
                    <a:pt x="102011" y="124675"/>
                    <a:pt x="101820" y="124229"/>
                    <a:pt x="101352" y="123931"/>
                  </a:cubicBezTo>
                  <a:cubicBezTo>
                    <a:pt x="100884" y="123634"/>
                    <a:pt x="100098" y="123527"/>
                    <a:pt x="98992" y="123612"/>
                  </a:cubicBezTo>
                  <a:cubicBezTo>
                    <a:pt x="97291" y="123697"/>
                    <a:pt x="96058" y="124633"/>
                    <a:pt x="95293" y="126419"/>
                  </a:cubicBezTo>
                  <a:cubicBezTo>
                    <a:pt x="95208" y="126674"/>
                    <a:pt x="95080" y="127163"/>
                    <a:pt x="94910" y="127886"/>
                  </a:cubicBezTo>
                  <a:cubicBezTo>
                    <a:pt x="94740" y="128609"/>
                    <a:pt x="94527" y="129140"/>
                    <a:pt x="94272" y="129480"/>
                  </a:cubicBezTo>
                  <a:cubicBezTo>
                    <a:pt x="94017" y="129821"/>
                    <a:pt x="93634" y="130118"/>
                    <a:pt x="93124" y="130373"/>
                  </a:cubicBezTo>
                  <a:cubicBezTo>
                    <a:pt x="92444" y="130629"/>
                    <a:pt x="91296" y="130714"/>
                    <a:pt x="89680" y="130629"/>
                  </a:cubicBezTo>
                  <a:cubicBezTo>
                    <a:pt x="88064" y="130543"/>
                    <a:pt x="86958" y="130331"/>
                    <a:pt x="86363" y="129991"/>
                  </a:cubicBezTo>
                  <a:cubicBezTo>
                    <a:pt x="85172" y="129310"/>
                    <a:pt x="84152" y="128013"/>
                    <a:pt x="83301" y="126100"/>
                  </a:cubicBezTo>
                  <a:cubicBezTo>
                    <a:pt x="82451" y="124186"/>
                    <a:pt x="81983" y="122422"/>
                    <a:pt x="81898" y="120806"/>
                  </a:cubicBezTo>
                  <a:cubicBezTo>
                    <a:pt x="81898" y="119955"/>
                    <a:pt x="82026" y="118786"/>
                    <a:pt x="82281" y="117298"/>
                  </a:cubicBezTo>
                  <a:cubicBezTo>
                    <a:pt x="82536" y="115809"/>
                    <a:pt x="82664" y="114661"/>
                    <a:pt x="82664" y="113853"/>
                  </a:cubicBezTo>
                  <a:cubicBezTo>
                    <a:pt x="82664" y="113046"/>
                    <a:pt x="82408" y="111919"/>
                    <a:pt x="81898" y="110473"/>
                  </a:cubicBezTo>
                  <a:cubicBezTo>
                    <a:pt x="82153" y="110303"/>
                    <a:pt x="82578" y="109856"/>
                    <a:pt x="83174" y="109133"/>
                  </a:cubicBezTo>
                  <a:cubicBezTo>
                    <a:pt x="83769" y="108411"/>
                    <a:pt x="84237" y="107922"/>
                    <a:pt x="84577" y="107666"/>
                  </a:cubicBezTo>
                  <a:cubicBezTo>
                    <a:pt x="84747" y="107496"/>
                    <a:pt x="84960" y="107411"/>
                    <a:pt x="85215" y="107411"/>
                  </a:cubicBezTo>
                  <a:cubicBezTo>
                    <a:pt x="85470" y="107411"/>
                    <a:pt x="85683" y="107411"/>
                    <a:pt x="85853" y="107411"/>
                  </a:cubicBezTo>
                  <a:cubicBezTo>
                    <a:pt x="86023" y="107411"/>
                    <a:pt x="86193" y="107326"/>
                    <a:pt x="86363" y="107156"/>
                  </a:cubicBezTo>
                  <a:cubicBezTo>
                    <a:pt x="86533" y="106986"/>
                    <a:pt x="86661" y="106731"/>
                    <a:pt x="86746" y="106391"/>
                  </a:cubicBezTo>
                  <a:cubicBezTo>
                    <a:pt x="86661" y="106306"/>
                    <a:pt x="86491" y="106178"/>
                    <a:pt x="86235" y="106008"/>
                  </a:cubicBezTo>
                  <a:cubicBezTo>
                    <a:pt x="85980" y="105753"/>
                    <a:pt x="85810" y="105625"/>
                    <a:pt x="85725" y="105625"/>
                  </a:cubicBezTo>
                  <a:cubicBezTo>
                    <a:pt x="86065" y="105881"/>
                    <a:pt x="86873" y="105923"/>
                    <a:pt x="88149" y="105753"/>
                  </a:cubicBezTo>
                  <a:cubicBezTo>
                    <a:pt x="89425" y="105583"/>
                    <a:pt x="90233" y="105498"/>
                    <a:pt x="90573" y="105498"/>
                  </a:cubicBezTo>
                  <a:cubicBezTo>
                    <a:pt x="90573" y="105413"/>
                    <a:pt x="91508" y="105413"/>
                    <a:pt x="93379" y="105498"/>
                  </a:cubicBezTo>
                  <a:cubicBezTo>
                    <a:pt x="94825" y="106603"/>
                    <a:pt x="95845" y="106518"/>
                    <a:pt x="96441" y="105243"/>
                  </a:cubicBezTo>
                  <a:cubicBezTo>
                    <a:pt x="96441" y="105158"/>
                    <a:pt x="96334" y="104711"/>
                    <a:pt x="96122" y="103903"/>
                  </a:cubicBezTo>
                  <a:cubicBezTo>
                    <a:pt x="95909" y="103095"/>
                    <a:pt x="95888" y="102479"/>
                    <a:pt x="96058" y="102054"/>
                  </a:cubicBezTo>
                  <a:cubicBezTo>
                    <a:pt x="96483" y="104520"/>
                    <a:pt x="97844" y="104945"/>
                    <a:pt x="100140" y="103329"/>
                  </a:cubicBezTo>
                  <a:cubicBezTo>
                    <a:pt x="100395" y="103669"/>
                    <a:pt x="101097" y="103925"/>
                    <a:pt x="102245" y="104095"/>
                  </a:cubicBezTo>
                  <a:cubicBezTo>
                    <a:pt x="103393" y="104265"/>
                    <a:pt x="104180" y="104477"/>
                    <a:pt x="104605" y="104732"/>
                  </a:cubicBezTo>
                  <a:cubicBezTo>
                    <a:pt x="104860" y="104903"/>
                    <a:pt x="105158" y="105136"/>
                    <a:pt x="105498" y="105434"/>
                  </a:cubicBezTo>
                  <a:cubicBezTo>
                    <a:pt x="105838" y="105732"/>
                    <a:pt x="106093" y="105944"/>
                    <a:pt x="106263" y="106072"/>
                  </a:cubicBezTo>
                  <a:cubicBezTo>
                    <a:pt x="106433" y="106199"/>
                    <a:pt x="106689" y="106221"/>
                    <a:pt x="107029" y="106136"/>
                  </a:cubicBezTo>
                  <a:cubicBezTo>
                    <a:pt x="107369" y="106051"/>
                    <a:pt x="107752" y="105753"/>
                    <a:pt x="108177" y="105243"/>
                  </a:cubicBezTo>
                  <a:cubicBezTo>
                    <a:pt x="109112" y="106688"/>
                    <a:pt x="109665" y="107752"/>
                    <a:pt x="109835" y="108432"/>
                  </a:cubicBezTo>
                  <a:cubicBezTo>
                    <a:pt x="110771" y="112089"/>
                    <a:pt x="111621" y="114130"/>
                    <a:pt x="112387" y="114555"/>
                  </a:cubicBezTo>
                  <a:cubicBezTo>
                    <a:pt x="113067" y="114725"/>
                    <a:pt x="113599" y="114810"/>
                    <a:pt x="113981" y="114810"/>
                  </a:cubicBezTo>
                  <a:cubicBezTo>
                    <a:pt x="114364" y="114810"/>
                    <a:pt x="114577" y="114364"/>
                    <a:pt x="114619" y="113471"/>
                  </a:cubicBezTo>
                  <a:cubicBezTo>
                    <a:pt x="114662" y="112578"/>
                    <a:pt x="114662" y="111919"/>
                    <a:pt x="114619" y="111493"/>
                  </a:cubicBezTo>
                  <a:cubicBezTo>
                    <a:pt x="114577" y="111068"/>
                    <a:pt x="114513" y="110515"/>
                    <a:pt x="114428" y="109835"/>
                  </a:cubicBezTo>
                  <a:lnTo>
                    <a:pt x="114173" y="105115"/>
                  </a:lnTo>
                  <a:cubicBezTo>
                    <a:pt x="112812" y="104860"/>
                    <a:pt x="111961" y="104328"/>
                    <a:pt x="111621" y="103521"/>
                  </a:cubicBezTo>
                  <a:cubicBezTo>
                    <a:pt x="111281" y="102713"/>
                    <a:pt x="111345" y="101862"/>
                    <a:pt x="111813" y="100969"/>
                  </a:cubicBezTo>
                  <a:cubicBezTo>
                    <a:pt x="112280" y="100076"/>
                    <a:pt x="112982" y="99247"/>
                    <a:pt x="113917" y="98482"/>
                  </a:cubicBezTo>
                  <a:cubicBezTo>
                    <a:pt x="114002" y="98397"/>
                    <a:pt x="114704" y="98056"/>
                    <a:pt x="116022" y="97461"/>
                  </a:cubicBezTo>
                  <a:cubicBezTo>
                    <a:pt x="117340" y="96866"/>
                    <a:pt x="118255" y="96356"/>
                    <a:pt x="118765" y="95930"/>
                  </a:cubicBezTo>
                  <a:cubicBezTo>
                    <a:pt x="120806" y="94314"/>
                    <a:pt x="121529" y="92656"/>
                    <a:pt x="120934" y="90955"/>
                  </a:cubicBezTo>
                  <a:cubicBezTo>
                    <a:pt x="121699" y="91125"/>
                    <a:pt x="122167" y="90743"/>
                    <a:pt x="122337" y="89807"/>
                  </a:cubicBezTo>
                  <a:lnTo>
                    <a:pt x="121699" y="89424"/>
                  </a:lnTo>
                  <a:cubicBezTo>
                    <a:pt x="121359" y="89169"/>
                    <a:pt x="121019" y="88935"/>
                    <a:pt x="120678" y="88723"/>
                  </a:cubicBezTo>
                  <a:cubicBezTo>
                    <a:pt x="120338" y="88510"/>
                    <a:pt x="120126" y="88446"/>
                    <a:pt x="120041" y="88531"/>
                  </a:cubicBezTo>
                  <a:cubicBezTo>
                    <a:pt x="120976" y="87936"/>
                    <a:pt x="121061" y="87171"/>
                    <a:pt x="120296" y="86235"/>
                  </a:cubicBezTo>
                  <a:cubicBezTo>
                    <a:pt x="120721" y="85980"/>
                    <a:pt x="121061" y="85491"/>
                    <a:pt x="121316" y="84768"/>
                  </a:cubicBezTo>
                  <a:cubicBezTo>
                    <a:pt x="121571" y="84045"/>
                    <a:pt x="121954" y="83556"/>
                    <a:pt x="122464" y="83301"/>
                  </a:cubicBezTo>
                  <a:cubicBezTo>
                    <a:pt x="123230" y="84492"/>
                    <a:pt x="124165" y="84619"/>
                    <a:pt x="125271" y="83684"/>
                  </a:cubicBezTo>
                  <a:cubicBezTo>
                    <a:pt x="125951" y="82918"/>
                    <a:pt x="126036" y="82153"/>
                    <a:pt x="125526" y="81388"/>
                  </a:cubicBezTo>
                  <a:cubicBezTo>
                    <a:pt x="125951" y="80707"/>
                    <a:pt x="126887" y="80218"/>
                    <a:pt x="128333" y="79921"/>
                  </a:cubicBezTo>
                  <a:cubicBezTo>
                    <a:pt x="129778" y="79623"/>
                    <a:pt x="130629" y="79219"/>
                    <a:pt x="130884" y="78709"/>
                  </a:cubicBezTo>
                  <a:cubicBezTo>
                    <a:pt x="131309" y="78794"/>
                    <a:pt x="131607" y="78794"/>
                    <a:pt x="131777" y="78709"/>
                  </a:cubicBezTo>
                  <a:cubicBezTo>
                    <a:pt x="131947" y="78624"/>
                    <a:pt x="132032" y="78432"/>
                    <a:pt x="132032" y="78135"/>
                  </a:cubicBezTo>
                  <a:cubicBezTo>
                    <a:pt x="132032" y="77837"/>
                    <a:pt x="132032" y="77518"/>
                    <a:pt x="132032" y="77178"/>
                  </a:cubicBezTo>
                  <a:cubicBezTo>
                    <a:pt x="132032" y="76838"/>
                    <a:pt x="132074" y="76476"/>
                    <a:pt x="132160" y="76094"/>
                  </a:cubicBezTo>
                  <a:cubicBezTo>
                    <a:pt x="132245" y="75711"/>
                    <a:pt x="132372" y="75392"/>
                    <a:pt x="132542" y="75137"/>
                  </a:cubicBezTo>
                  <a:cubicBezTo>
                    <a:pt x="132882" y="74627"/>
                    <a:pt x="133563" y="74180"/>
                    <a:pt x="134583" y="73797"/>
                  </a:cubicBezTo>
                  <a:cubicBezTo>
                    <a:pt x="135604" y="73415"/>
                    <a:pt x="136199" y="73181"/>
                    <a:pt x="136369" y="73096"/>
                  </a:cubicBezTo>
                  <a:lnTo>
                    <a:pt x="138793" y="71565"/>
                  </a:lnTo>
                  <a:cubicBezTo>
                    <a:pt x="139133" y="71225"/>
                    <a:pt x="139133" y="71055"/>
                    <a:pt x="138793" y="71055"/>
                  </a:cubicBezTo>
                  <a:cubicBezTo>
                    <a:pt x="140324" y="71225"/>
                    <a:pt x="141685" y="70757"/>
                    <a:pt x="142875" y="69652"/>
                  </a:cubicBezTo>
                  <a:cubicBezTo>
                    <a:pt x="143981" y="68631"/>
                    <a:pt x="143768" y="67653"/>
                    <a:pt x="142237" y="66717"/>
                  </a:cubicBezTo>
                  <a:cubicBezTo>
                    <a:pt x="142407" y="66122"/>
                    <a:pt x="142237" y="65676"/>
                    <a:pt x="141727" y="65378"/>
                  </a:cubicBezTo>
                  <a:cubicBezTo>
                    <a:pt x="141217" y="65080"/>
                    <a:pt x="140536" y="64846"/>
                    <a:pt x="139686" y="64676"/>
                  </a:cubicBezTo>
                  <a:cubicBezTo>
                    <a:pt x="139941" y="64591"/>
                    <a:pt x="140451" y="64570"/>
                    <a:pt x="141217" y="64613"/>
                  </a:cubicBezTo>
                  <a:cubicBezTo>
                    <a:pt x="141982" y="64655"/>
                    <a:pt x="142492" y="64591"/>
                    <a:pt x="142748" y="64421"/>
                  </a:cubicBezTo>
                  <a:cubicBezTo>
                    <a:pt x="144023" y="63486"/>
                    <a:pt x="143726" y="62763"/>
                    <a:pt x="141855" y="62253"/>
                  </a:cubicBezTo>
                  <a:cubicBezTo>
                    <a:pt x="140154" y="61827"/>
                    <a:pt x="138155" y="62380"/>
                    <a:pt x="135859" y="63911"/>
                  </a:cubicBezTo>
                  <a:cubicBezTo>
                    <a:pt x="135604" y="64081"/>
                    <a:pt x="135051" y="64591"/>
                    <a:pt x="134201" y="65442"/>
                  </a:cubicBezTo>
                  <a:cubicBezTo>
                    <a:pt x="133350" y="66292"/>
                    <a:pt x="132627" y="66760"/>
                    <a:pt x="132032" y="66845"/>
                  </a:cubicBezTo>
                  <a:cubicBezTo>
                    <a:pt x="133308" y="65314"/>
                    <a:pt x="133520" y="64379"/>
                    <a:pt x="132670" y="64039"/>
                  </a:cubicBezTo>
                  <a:cubicBezTo>
                    <a:pt x="133350" y="64124"/>
                    <a:pt x="134307" y="63741"/>
                    <a:pt x="135540" y="62890"/>
                  </a:cubicBezTo>
                  <a:cubicBezTo>
                    <a:pt x="136773" y="62040"/>
                    <a:pt x="137432" y="61572"/>
                    <a:pt x="137517" y="61487"/>
                  </a:cubicBezTo>
                  <a:cubicBezTo>
                    <a:pt x="137858" y="61317"/>
                    <a:pt x="138304" y="61211"/>
                    <a:pt x="138857" y="61168"/>
                  </a:cubicBezTo>
                  <a:cubicBezTo>
                    <a:pt x="139410" y="61126"/>
                    <a:pt x="139771" y="61062"/>
                    <a:pt x="139941" y="60977"/>
                  </a:cubicBezTo>
                  <a:cubicBezTo>
                    <a:pt x="145979" y="58851"/>
                    <a:pt x="149891" y="58893"/>
                    <a:pt x="151677" y="61105"/>
                  </a:cubicBezTo>
                  <a:cubicBezTo>
                    <a:pt x="152358" y="60169"/>
                    <a:pt x="152825" y="59531"/>
                    <a:pt x="153080" y="59191"/>
                  </a:cubicBezTo>
                  <a:cubicBezTo>
                    <a:pt x="153336" y="58851"/>
                    <a:pt x="153740" y="58468"/>
                    <a:pt x="154292" y="58043"/>
                  </a:cubicBezTo>
                  <a:cubicBezTo>
                    <a:pt x="154845" y="57618"/>
                    <a:pt x="155504" y="57278"/>
                    <a:pt x="156270" y="57022"/>
                  </a:cubicBezTo>
                  <a:cubicBezTo>
                    <a:pt x="158056" y="56427"/>
                    <a:pt x="159034" y="56044"/>
                    <a:pt x="159204" y="55874"/>
                  </a:cubicBezTo>
                  <a:lnTo>
                    <a:pt x="159331" y="52940"/>
                  </a:lnTo>
                  <a:cubicBezTo>
                    <a:pt x="158311" y="53025"/>
                    <a:pt x="157545" y="52685"/>
                    <a:pt x="157035" y="51920"/>
                  </a:cubicBezTo>
                  <a:cubicBezTo>
                    <a:pt x="156525" y="51154"/>
                    <a:pt x="156227" y="50219"/>
                    <a:pt x="156142" y="49113"/>
                  </a:cubicBezTo>
                  <a:lnTo>
                    <a:pt x="155377" y="50134"/>
                  </a:lnTo>
                  <a:cubicBezTo>
                    <a:pt x="155377" y="49624"/>
                    <a:pt x="155228" y="49305"/>
                    <a:pt x="154930" y="49177"/>
                  </a:cubicBezTo>
                  <a:cubicBezTo>
                    <a:pt x="154633" y="49049"/>
                    <a:pt x="154314" y="49028"/>
                    <a:pt x="153973" y="49113"/>
                  </a:cubicBezTo>
                  <a:cubicBezTo>
                    <a:pt x="153633" y="49198"/>
                    <a:pt x="153229" y="49283"/>
                    <a:pt x="152762" y="49368"/>
                  </a:cubicBezTo>
                  <a:cubicBezTo>
                    <a:pt x="152294" y="49453"/>
                    <a:pt x="151975" y="49453"/>
                    <a:pt x="151805" y="49368"/>
                  </a:cubicBezTo>
                  <a:cubicBezTo>
                    <a:pt x="151039" y="49198"/>
                    <a:pt x="150210" y="48539"/>
                    <a:pt x="149317" y="47391"/>
                  </a:cubicBezTo>
                  <a:cubicBezTo>
                    <a:pt x="148424" y="46243"/>
                    <a:pt x="147808" y="45541"/>
                    <a:pt x="147468" y="45286"/>
                  </a:cubicBezTo>
                  <a:cubicBezTo>
                    <a:pt x="148233" y="45286"/>
                    <a:pt x="148616" y="45074"/>
                    <a:pt x="148616" y="44648"/>
                  </a:cubicBezTo>
                  <a:cubicBezTo>
                    <a:pt x="148446" y="44223"/>
                    <a:pt x="148020" y="43883"/>
                    <a:pt x="147340" y="43628"/>
                  </a:cubicBezTo>
                  <a:cubicBezTo>
                    <a:pt x="147425" y="43118"/>
                    <a:pt x="147340" y="42777"/>
                    <a:pt x="147085" y="42607"/>
                  </a:cubicBezTo>
                  <a:cubicBezTo>
                    <a:pt x="146830" y="42437"/>
                    <a:pt x="146447" y="42437"/>
                    <a:pt x="145937" y="42607"/>
                  </a:cubicBezTo>
                  <a:cubicBezTo>
                    <a:pt x="145767" y="41587"/>
                    <a:pt x="145724" y="41034"/>
                    <a:pt x="145809" y="40949"/>
                  </a:cubicBezTo>
                  <a:cubicBezTo>
                    <a:pt x="145299" y="40864"/>
                    <a:pt x="144831" y="40396"/>
                    <a:pt x="144406" y="39546"/>
                  </a:cubicBezTo>
                  <a:cubicBezTo>
                    <a:pt x="143981" y="38695"/>
                    <a:pt x="143641" y="38270"/>
                    <a:pt x="143385" y="38270"/>
                  </a:cubicBezTo>
                  <a:cubicBezTo>
                    <a:pt x="143215" y="38270"/>
                    <a:pt x="143024" y="38355"/>
                    <a:pt x="142811" y="38525"/>
                  </a:cubicBezTo>
                  <a:cubicBezTo>
                    <a:pt x="142599" y="38695"/>
                    <a:pt x="142386" y="38929"/>
                    <a:pt x="142174" y="39227"/>
                  </a:cubicBezTo>
                  <a:cubicBezTo>
                    <a:pt x="141961" y="39524"/>
                    <a:pt x="141748" y="39822"/>
                    <a:pt x="141536" y="40120"/>
                  </a:cubicBezTo>
                  <a:cubicBezTo>
                    <a:pt x="141323" y="40417"/>
                    <a:pt x="141174" y="40651"/>
                    <a:pt x="141089" y="40821"/>
                  </a:cubicBezTo>
                  <a:lnTo>
                    <a:pt x="140834" y="41077"/>
                  </a:lnTo>
                  <a:cubicBezTo>
                    <a:pt x="139814" y="40566"/>
                    <a:pt x="138793" y="40991"/>
                    <a:pt x="137772" y="42352"/>
                  </a:cubicBezTo>
                  <a:cubicBezTo>
                    <a:pt x="137007" y="42267"/>
                    <a:pt x="136284" y="42352"/>
                    <a:pt x="135604" y="42607"/>
                  </a:cubicBezTo>
                  <a:cubicBezTo>
                    <a:pt x="136879" y="42097"/>
                    <a:pt x="136965" y="41544"/>
                    <a:pt x="135859" y="40949"/>
                  </a:cubicBezTo>
                  <a:cubicBezTo>
                    <a:pt x="134923" y="40524"/>
                    <a:pt x="134030" y="40439"/>
                    <a:pt x="133180" y="40694"/>
                  </a:cubicBezTo>
                  <a:cubicBezTo>
                    <a:pt x="134201" y="40269"/>
                    <a:pt x="134626" y="39673"/>
                    <a:pt x="134456" y="38908"/>
                  </a:cubicBezTo>
                  <a:cubicBezTo>
                    <a:pt x="134286" y="38142"/>
                    <a:pt x="133775" y="37462"/>
                    <a:pt x="132925" y="36867"/>
                  </a:cubicBezTo>
                  <a:cubicBezTo>
                    <a:pt x="133010" y="36867"/>
                    <a:pt x="133180" y="36909"/>
                    <a:pt x="133435" y="36994"/>
                  </a:cubicBezTo>
                  <a:cubicBezTo>
                    <a:pt x="133690" y="37079"/>
                    <a:pt x="133860" y="37122"/>
                    <a:pt x="133945" y="37122"/>
                  </a:cubicBezTo>
                  <a:cubicBezTo>
                    <a:pt x="133860" y="36697"/>
                    <a:pt x="133456" y="36293"/>
                    <a:pt x="132734" y="35910"/>
                  </a:cubicBezTo>
                  <a:cubicBezTo>
                    <a:pt x="132011" y="35527"/>
                    <a:pt x="131181" y="35145"/>
                    <a:pt x="130246" y="34762"/>
                  </a:cubicBezTo>
                  <a:cubicBezTo>
                    <a:pt x="129311" y="34379"/>
                    <a:pt x="128715" y="34103"/>
                    <a:pt x="128460" y="33933"/>
                  </a:cubicBezTo>
                  <a:cubicBezTo>
                    <a:pt x="127865" y="33508"/>
                    <a:pt x="126334" y="33061"/>
                    <a:pt x="123868" y="32593"/>
                  </a:cubicBezTo>
                  <a:cubicBezTo>
                    <a:pt x="121401" y="32126"/>
                    <a:pt x="119871" y="32062"/>
                    <a:pt x="119275" y="32402"/>
                  </a:cubicBezTo>
                  <a:cubicBezTo>
                    <a:pt x="118850" y="32657"/>
                    <a:pt x="118595" y="32912"/>
                    <a:pt x="118510" y="33167"/>
                  </a:cubicBezTo>
                  <a:cubicBezTo>
                    <a:pt x="118425" y="33423"/>
                    <a:pt x="118489" y="33784"/>
                    <a:pt x="118701" y="34252"/>
                  </a:cubicBezTo>
                  <a:cubicBezTo>
                    <a:pt x="118914" y="34719"/>
                    <a:pt x="119063" y="35081"/>
                    <a:pt x="119148" y="35336"/>
                  </a:cubicBezTo>
                  <a:cubicBezTo>
                    <a:pt x="119658" y="37292"/>
                    <a:pt x="119871" y="38440"/>
                    <a:pt x="119786" y="38780"/>
                  </a:cubicBezTo>
                  <a:cubicBezTo>
                    <a:pt x="119700" y="39035"/>
                    <a:pt x="119339" y="39376"/>
                    <a:pt x="118701" y="39801"/>
                  </a:cubicBezTo>
                  <a:cubicBezTo>
                    <a:pt x="118063" y="40226"/>
                    <a:pt x="117829" y="40736"/>
                    <a:pt x="118000" y="41332"/>
                  </a:cubicBezTo>
                  <a:cubicBezTo>
                    <a:pt x="118085" y="41672"/>
                    <a:pt x="118574" y="42097"/>
                    <a:pt x="119467" y="42607"/>
                  </a:cubicBezTo>
                  <a:cubicBezTo>
                    <a:pt x="120360" y="43118"/>
                    <a:pt x="120891" y="43628"/>
                    <a:pt x="121061" y="44138"/>
                  </a:cubicBezTo>
                  <a:cubicBezTo>
                    <a:pt x="121486" y="45244"/>
                    <a:pt x="121316" y="46307"/>
                    <a:pt x="120551" y="47327"/>
                  </a:cubicBezTo>
                  <a:cubicBezTo>
                    <a:pt x="120211" y="47753"/>
                    <a:pt x="119573" y="48220"/>
                    <a:pt x="118637" y="48731"/>
                  </a:cubicBezTo>
                  <a:cubicBezTo>
                    <a:pt x="117702" y="49241"/>
                    <a:pt x="117107" y="49666"/>
                    <a:pt x="116851" y="50006"/>
                  </a:cubicBezTo>
                  <a:cubicBezTo>
                    <a:pt x="116426" y="50431"/>
                    <a:pt x="116277" y="50920"/>
                    <a:pt x="116405" y="51473"/>
                  </a:cubicBezTo>
                  <a:cubicBezTo>
                    <a:pt x="116533" y="52026"/>
                    <a:pt x="116554" y="52430"/>
                    <a:pt x="116469" y="52685"/>
                  </a:cubicBezTo>
                  <a:cubicBezTo>
                    <a:pt x="116554" y="52600"/>
                    <a:pt x="116596" y="52494"/>
                    <a:pt x="116596" y="52366"/>
                  </a:cubicBezTo>
                  <a:cubicBezTo>
                    <a:pt x="116596" y="52239"/>
                    <a:pt x="116639" y="52132"/>
                    <a:pt x="116724" y="52047"/>
                  </a:cubicBezTo>
                  <a:cubicBezTo>
                    <a:pt x="116724" y="53153"/>
                    <a:pt x="117192" y="54088"/>
                    <a:pt x="118127" y="54854"/>
                  </a:cubicBezTo>
                  <a:cubicBezTo>
                    <a:pt x="118808" y="55364"/>
                    <a:pt x="118127" y="56129"/>
                    <a:pt x="116086" y="57150"/>
                  </a:cubicBezTo>
                  <a:cubicBezTo>
                    <a:pt x="114385" y="58085"/>
                    <a:pt x="113535" y="58256"/>
                    <a:pt x="113535" y="57660"/>
                  </a:cubicBezTo>
                  <a:cubicBezTo>
                    <a:pt x="113620" y="56980"/>
                    <a:pt x="113301" y="56300"/>
                    <a:pt x="112578" y="55619"/>
                  </a:cubicBezTo>
                  <a:cubicBezTo>
                    <a:pt x="111855" y="54939"/>
                    <a:pt x="111409" y="54429"/>
                    <a:pt x="111239" y="54088"/>
                  </a:cubicBezTo>
                  <a:cubicBezTo>
                    <a:pt x="111068" y="53748"/>
                    <a:pt x="110920" y="52940"/>
                    <a:pt x="110792" y="51665"/>
                  </a:cubicBezTo>
                  <a:cubicBezTo>
                    <a:pt x="110664" y="50389"/>
                    <a:pt x="110261" y="49496"/>
                    <a:pt x="109580" y="48986"/>
                  </a:cubicBezTo>
                  <a:cubicBezTo>
                    <a:pt x="109070" y="48646"/>
                    <a:pt x="108262" y="48475"/>
                    <a:pt x="107156" y="48475"/>
                  </a:cubicBezTo>
                  <a:cubicBezTo>
                    <a:pt x="106051" y="48475"/>
                    <a:pt x="105285" y="48688"/>
                    <a:pt x="104860" y="49113"/>
                  </a:cubicBezTo>
                  <a:cubicBezTo>
                    <a:pt x="104860" y="48263"/>
                    <a:pt x="102777" y="46987"/>
                    <a:pt x="98609" y="45286"/>
                  </a:cubicBezTo>
                  <a:cubicBezTo>
                    <a:pt x="97164" y="44606"/>
                    <a:pt x="94697" y="44436"/>
                    <a:pt x="91211" y="44776"/>
                  </a:cubicBezTo>
                  <a:cubicBezTo>
                    <a:pt x="91806" y="44691"/>
                    <a:pt x="91806" y="43968"/>
                    <a:pt x="91211" y="42607"/>
                  </a:cubicBezTo>
                  <a:cubicBezTo>
                    <a:pt x="90530" y="41247"/>
                    <a:pt x="89637" y="40736"/>
                    <a:pt x="88532" y="41077"/>
                  </a:cubicBezTo>
                  <a:cubicBezTo>
                    <a:pt x="87851" y="38950"/>
                    <a:pt x="87681" y="37462"/>
                    <a:pt x="88021" y="36612"/>
                  </a:cubicBezTo>
                  <a:cubicBezTo>
                    <a:pt x="88191" y="36186"/>
                    <a:pt x="88574" y="35591"/>
                    <a:pt x="89169" y="34826"/>
                  </a:cubicBezTo>
                  <a:cubicBezTo>
                    <a:pt x="89765" y="34060"/>
                    <a:pt x="90147" y="33423"/>
                    <a:pt x="90318" y="32912"/>
                  </a:cubicBezTo>
                  <a:cubicBezTo>
                    <a:pt x="90403" y="32657"/>
                    <a:pt x="91062" y="32402"/>
                    <a:pt x="92295" y="32147"/>
                  </a:cubicBezTo>
                  <a:cubicBezTo>
                    <a:pt x="93528" y="31892"/>
                    <a:pt x="94230" y="31552"/>
                    <a:pt x="94400" y="31126"/>
                  </a:cubicBezTo>
                  <a:cubicBezTo>
                    <a:pt x="94485" y="30786"/>
                    <a:pt x="94378" y="30510"/>
                    <a:pt x="94081" y="30297"/>
                  </a:cubicBezTo>
                  <a:cubicBezTo>
                    <a:pt x="93783" y="30085"/>
                    <a:pt x="93379" y="29893"/>
                    <a:pt x="92869" y="29723"/>
                  </a:cubicBezTo>
                  <a:cubicBezTo>
                    <a:pt x="97376" y="30233"/>
                    <a:pt x="100055" y="29468"/>
                    <a:pt x="100906" y="27427"/>
                  </a:cubicBezTo>
                  <a:cubicBezTo>
                    <a:pt x="101331" y="26661"/>
                    <a:pt x="101458" y="26066"/>
                    <a:pt x="101288" y="25641"/>
                  </a:cubicBezTo>
                  <a:cubicBezTo>
                    <a:pt x="101288" y="25726"/>
                    <a:pt x="101373" y="25768"/>
                    <a:pt x="101543" y="25768"/>
                  </a:cubicBezTo>
                  <a:cubicBezTo>
                    <a:pt x="101714" y="25768"/>
                    <a:pt x="101799" y="25811"/>
                    <a:pt x="101799" y="25896"/>
                  </a:cubicBezTo>
                  <a:cubicBezTo>
                    <a:pt x="102819" y="25641"/>
                    <a:pt x="103117" y="24918"/>
                    <a:pt x="102692" y="23727"/>
                  </a:cubicBezTo>
                  <a:cubicBezTo>
                    <a:pt x="104307" y="23047"/>
                    <a:pt x="105413" y="22707"/>
                    <a:pt x="106008" y="22707"/>
                  </a:cubicBezTo>
                  <a:cubicBezTo>
                    <a:pt x="106433" y="22792"/>
                    <a:pt x="106901" y="23047"/>
                    <a:pt x="107412" y="23472"/>
                  </a:cubicBezTo>
                  <a:cubicBezTo>
                    <a:pt x="107922" y="23898"/>
                    <a:pt x="108347" y="24110"/>
                    <a:pt x="108687" y="24110"/>
                  </a:cubicBezTo>
                  <a:cubicBezTo>
                    <a:pt x="110133" y="24365"/>
                    <a:pt x="111047" y="23940"/>
                    <a:pt x="111430" y="22834"/>
                  </a:cubicBezTo>
                  <a:cubicBezTo>
                    <a:pt x="111813" y="21729"/>
                    <a:pt x="111409" y="20751"/>
                    <a:pt x="110218" y="19900"/>
                  </a:cubicBezTo>
                  <a:cubicBezTo>
                    <a:pt x="110813" y="20241"/>
                    <a:pt x="111111" y="19985"/>
                    <a:pt x="111111" y="19135"/>
                  </a:cubicBezTo>
                  <a:cubicBezTo>
                    <a:pt x="111026" y="18029"/>
                    <a:pt x="110728" y="17222"/>
                    <a:pt x="110218" y="16711"/>
                  </a:cubicBezTo>
                  <a:cubicBezTo>
                    <a:pt x="109963" y="16541"/>
                    <a:pt x="109686" y="16435"/>
                    <a:pt x="109389" y="16392"/>
                  </a:cubicBezTo>
                  <a:cubicBezTo>
                    <a:pt x="109091" y="16350"/>
                    <a:pt x="108815" y="16350"/>
                    <a:pt x="108560" y="16392"/>
                  </a:cubicBezTo>
                  <a:cubicBezTo>
                    <a:pt x="108304" y="16435"/>
                    <a:pt x="108007" y="16414"/>
                    <a:pt x="107667" y="16329"/>
                  </a:cubicBezTo>
                  <a:cubicBezTo>
                    <a:pt x="107582" y="16329"/>
                    <a:pt x="107241" y="16243"/>
                    <a:pt x="106646" y="16073"/>
                  </a:cubicBezTo>
                  <a:cubicBezTo>
                    <a:pt x="106561" y="16158"/>
                    <a:pt x="106476" y="16201"/>
                    <a:pt x="106391" y="16201"/>
                  </a:cubicBezTo>
                  <a:lnTo>
                    <a:pt x="105370" y="16201"/>
                  </a:lnTo>
                  <a:cubicBezTo>
                    <a:pt x="105030" y="16371"/>
                    <a:pt x="104860" y="16584"/>
                    <a:pt x="104860" y="16839"/>
                  </a:cubicBezTo>
                  <a:lnTo>
                    <a:pt x="104860" y="16966"/>
                  </a:lnTo>
                  <a:cubicBezTo>
                    <a:pt x="104775" y="17222"/>
                    <a:pt x="104945" y="17477"/>
                    <a:pt x="105370" y="17732"/>
                  </a:cubicBezTo>
                  <a:lnTo>
                    <a:pt x="106008" y="17859"/>
                  </a:lnTo>
                  <a:lnTo>
                    <a:pt x="106391" y="18114"/>
                  </a:lnTo>
                  <a:cubicBezTo>
                    <a:pt x="106306" y="18114"/>
                    <a:pt x="106200" y="18221"/>
                    <a:pt x="106072" y="18433"/>
                  </a:cubicBezTo>
                  <a:cubicBezTo>
                    <a:pt x="105945" y="18646"/>
                    <a:pt x="105838" y="18752"/>
                    <a:pt x="105753" y="18752"/>
                  </a:cubicBezTo>
                  <a:cubicBezTo>
                    <a:pt x="105753" y="19007"/>
                    <a:pt x="105881" y="19220"/>
                    <a:pt x="106136" y="19390"/>
                  </a:cubicBezTo>
                  <a:cubicBezTo>
                    <a:pt x="105966" y="19475"/>
                    <a:pt x="105370" y="19794"/>
                    <a:pt x="104350" y="20347"/>
                  </a:cubicBezTo>
                  <a:cubicBezTo>
                    <a:pt x="103329" y="20900"/>
                    <a:pt x="102606" y="21346"/>
                    <a:pt x="102181" y="21686"/>
                  </a:cubicBezTo>
                  <a:cubicBezTo>
                    <a:pt x="102096" y="21771"/>
                    <a:pt x="101926" y="21878"/>
                    <a:pt x="101671" y="22005"/>
                  </a:cubicBezTo>
                  <a:cubicBezTo>
                    <a:pt x="101416" y="22133"/>
                    <a:pt x="101246" y="22239"/>
                    <a:pt x="101161" y="22324"/>
                  </a:cubicBezTo>
                  <a:cubicBezTo>
                    <a:pt x="100991" y="22409"/>
                    <a:pt x="100821" y="22324"/>
                    <a:pt x="100650" y="22069"/>
                  </a:cubicBezTo>
                  <a:cubicBezTo>
                    <a:pt x="100480" y="21814"/>
                    <a:pt x="100310" y="21431"/>
                    <a:pt x="100140" y="20921"/>
                  </a:cubicBezTo>
                  <a:cubicBezTo>
                    <a:pt x="99970" y="20411"/>
                    <a:pt x="99800" y="19922"/>
                    <a:pt x="99630" y="19454"/>
                  </a:cubicBezTo>
                  <a:cubicBezTo>
                    <a:pt x="99460" y="18986"/>
                    <a:pt x="99268" y="18561"/>
                    <a:pt x="99056" y="18178"/>
                  </a:cubicBezTo>
                  <a:cubicBezTo>
                    <a:pt x="98843" y="17796"/>
                    <a:pt x="98609" y="17604"/>
                    <a:pt x="98354" y="17604"/>
                  </a:cubicBezTo>
                  <a:cubicBezTo>
                    <a:pt x="97334" y="17604"/>
                    <a:pt x="96568" y="18327"/>
                    <a:pt x="96058" y="19773"/>
                  </a:cubicBezTo>
                  <a:cubicBezTo>
                    <a:pt x="96313" y="18922"/>
                    <a:pt x="95760" y="18178"/>
                    <a:pt x="94400" y="17540"/>
                  </a:cubicBezTo>
                  <a:cubicBezTo>
                    <a:pt x="93039" y="16903"/>
                    <a:pt x="91976" y="16584"/>
                    <a:pt x="91211" y="16584"/>
                  </a:cubicBezTo>
                  <a:cubicBezTo>
                    <a:pt x="92911" y="15308"/>
                    <a:pt x="92529" y="14032"/>
                    <a:pt x="90062" y="12757"/>
                  </a:cubicBezTo>
                  <a:close/>
                  <a:moveTo>
                    <a:pt x="97972" y="0"/>
                  </a:moveTo>
                  <a:cubicBezTo>
                    <a:pt x="115746" y="0"/>
                    <a:pt x="132138" y="4380"/>
                    <a:pt x="147149" y="13139"/>
                  </a:cubicBezTo>
                  <a:cubicBezTo>
                    <a:pt x="162159" y="21899"/>
                    <a:pt x="174044" y="33784"/>
                    <a:pt x="182804" y="48794"/>
                  </a:cubicBezTo>
                  <a:cubicBezTo>
                    <a:pt x="191563" y="63805"/>
                    <a:pt x="195943" y="80197"/>
                    <a:pt x="195943" y="97971"/>
                  </a:cubicBezTo>
                  <a:cubicBezTo>
                    <a:pt x="195943" y="115746"/>
                    <a:pt x="191563" y="132138"/>
                    <a:pt x="182804" y="147148"/>
                  </a:cubicBezTo>
                  <a:cubicBezTo>
                    <a:pt x="174044" y="162159"/>
                    <a:pt x="162159" y="174044"/>
                    <a:pt x="147149" y="182803"/>
                  </a:cubicBezTo>
                  <a:cubicBezTo>
                    <a:pt x="132138" y="191563"/>
                    <a:pt x="115746" y="195943"/>
                    <a:pt x="97972" y="195943"/>
                  </a:cubicBezTo>
                  <a:cubicBezTo>
                    <a:pt x="80197" y="195943"/>
                    <a:pt x="63805" y="191563"/>
                    <a:pt x="48795" y="182803"/>
                  </a:cubicBezTo>
                  <a:cubicBezTo>
                    <a:pt x="33784" y="174044"/>
                    <a:pt x="21899" y="162159"/>
                    <a:pt x="13140" y="147148"/>
                  </a:cubicBezTo>
                  <a:cubicBezTo>
                    <a:pt x="4380" y="132138"/>
                    <a:pt x="0" y="115746"/>
                    <a:pt x="0" y="97971"/>
                  </a:cubicBezTo>
                  <a:cubicBezTo>
                    <a:pt x="0" y="80197"/>
                    <a:pt x="4380" y="63805"/>
                    <a:pt x="13140" y="48794"/>
                  </a:cubicBezTo>
                  <a:cubicBezTo>
                    <a:pt x="21899" y="33784"/>
                    <a:pt x="33784" y="21899"/>
                    <a:pt x="48795" y="13139"/>
                  </a:cubicBezTo>
                  <a:cubicBezTo>
                    <a:pt x="63805" y="4380"/>
                    <a:pt x="80197" y="0"/>
                    <a:pt x="97972" y="0"/>
                  </a:cubicBez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defRPr/>
              </a:pPr>
              <a:endParaRPr lang="en-US" altLang="zh-CN" sz="1600" kern="0" dirty="0">
                <a:solidFill>
                  <a:sysClr val="windowText" lastClr="000000"/>
                </a:solidFill>
                <a:cs typeface="+mn-ea"/>
                <a:sym typeface="+mn-lt"/>
              </a:endParaRPr>
            </a:p>
          </p:txBody>
        </p:sp>
      </p:grpSp>
      <p:grpSp>
        <p:nvGrpSpPr>
          <p:cNvPr id="41" name="组合 40"/>
          <p:cNvGrpSpPr/>
          <p:nvPr/>
        </p:nvGrpSpPr>
        <p:grpSpPr>
          <a:xfrm>
            <a:off x="7949127" y="3616852"/>
            <a:ext cx="534177" cy="534177"/>
            <a:chOff x="7708788" y="4056009"/>
            <a:chExt cx="585787" cy="585787"/>
          </a:xfrm>
        </p:grpSpPr>
        <p:sp>
          <p:nvSpPr>
            <p:cNvPr id="42" name="Oval 36"/>
            <p:cNvSpPr/>
            <p:nvPr/>
          </p:nvSpPr>
          <p:spPr>
            <a:xfrm>
              <a:off x="7708788" y="4056009"/>
              <a:ext cx="585787" cy="585787"/>
            </a:xfrm>
            <a:prstGeom prst="ellipse">
              <a:avLst/>
            </a:prstGeom>
            <a:solidFill>
              <a:srgbClr val="843C0C"/>
            </a:solidFill>
            <a:ln w="12700" cap="flat" cmpd="sng" algn="ctr">
              <a:noFill/>
              <a:prstDash val="solid"/>
              <a:miter lim="800000"/>
            </a:ln>
            <a:effectLst/>
          </p:spPr>
          <p:txBody>
            <a:bodyPr rtlCol="0" anchor="ctr"/>
            <a:lstStyle/>
            <a:p>
              <a:pPr algn="ctr">
                <a:defRPr/>
              </a:pPr>
              <a:endParaRPr lang="en-US" sz="1400" kern="0" dirty="0">
                <a:solidFill>
                  <a:sysClr val="window" lastClr="FFFFFF"/>
                </a:solidFill>
                <a:latin typeface="Arial" panose="020B0604020202020204"/>
                <a:ea typeface="微软雅黑" panose="020B0503020204020204" pitchFamily="34" charset="-122"/>
                <a:cs typeface="+mn-ea"/>
                <a:sym typeface="+mn-lt"/>
              </a:endParaRPr>
            </a:p>
          </p:txBody>
        </p:sp>
        <p:sp>
          <p:nvSpPr>
            <p:cNvPr id="43" name="任意多边形 27"/>
            <p:cNvSpPr/>
            <p:nvPr/>
          </p:nvSpPr>
          <p:spPr>
            <a:xfrm>
              <a:off x="7836342" y="4186952"/>
              <a:ext cx="353541" cy="303096"/>
            </a:xfrm>
            <a:custGeom>
              <a:avLst/>
              <a:gdLst/>
              <a:ahLst/>
              <a:cxnLst/>
              <a:rect l="l" t="t" r="r" b="b"/>
              <a:pathLst>
                <a:path w="228600" h="195982">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defRPr/>
              </a:pPr>
              <a:endParaRPr lang="en-US" altLang="zh-CN" sz="1600" kern="0" dirty="0">
                <a:solidFill>
                  <a:sysClr val="windowText" lastClr="000000">
                    <a:lumMod val="85000"/>
                    <a:lumOff val="15000"/>
                  </a:sysClr>
                </a:solidFill>
                <a:cs typeface="+mn-ea"/>
                <a:sym typeface="+mn-lt"/>
              </a:endParaRPr>
            </a:p>
          </p:txBody>
        </p:sp>
      </p:grpSp>
      <p:sp>
        <p:nvSpPr>
          <p:cNvPr id="44" name="任意多边形 30"/>
          <p:cNvSpPr/>
          <p:nvPr/>
        </p:nvSpPr>
        <p:spPr>
          <a:xfrm>
            <a:off x="2099875" y="1559490"/>
            <a:ext cx="193570" cy="163789"/>
          </a:xfrm>
          <a:custGeom>
            <a:avLst/>
            <a:gdLst/>
            <a:ahLst/>
            <a:cxnLst/>
            <a:rect l="l" t="t" r="r" b="b"/>
            <a:pathLst>
              <a:path w="212272" h="179614">
                <a:moveTo>
                  <a:pt x="138793" y="0"/>
                </a:moveTo>
                <a:lnTo>
                  <a:pt x="187779" y="0"/>
                </a:lnTo>
                <a:cubicBezTo>
                  <a:pt x="194582" y="0"/>
                  <a:pt x="200365" y="2381"/>
                  <a:pt x="205128" y="7144"/>
                </a:cubicBezTo>
                <a:cubicBezTo>
                  <a:pt x="209890" y="11906"/>
                  <a:pt x="212272" y="17689"/>
                  <a:pt x="212272" y="24493"/>
                </a:cubicBezTo>
                <a:lnTo>
                  <a:pt x="212272" y="114300"/>
                </a:lnTo>
                <a:cubicBezTo>
                  <a:pt x="212272" y="123144"/>
                  <a:pt x="210549" y="131585"/>
                  <a:pt x="207105" y="139622"/>
                </a:cubicBezTo>
                <a:cubicBezTo>
                  <a:pt x="203661" y="147659"/>
                  <a:pt x="199005" y="154611"/>
                  <a:pt x="193136" y="160479"/>
                </a:cubicBezTo>
                <a:cubicBezTo>
                  <a:pt x="187268" y="166347"/>
                  <a:pt x="180316" y="171003"/>
                  <a:pt x="172279" y="174448"/>
                </a:cubicBezTo>
                <a:cubicBezTo>
                  <a:pt x="164243" y="177892"/>
                  <a:pt x="155802" y="179614"/>
                  <a:pt x="146957" y="179614"/>
                </a:cubicBezTo>
                <a:lnTo>
                  <a:pt x="138793" y="179614"/>
                </a:lnTo>
                <a:cubicBezTo>
                  <a:pt x="136582" y="179614"/>
                  <a:pt x="134668" y="178806"/>
                  <a:pt x="133052" y="177190"/>
                </a:cubicBezTo>
                <a:cubicBezTo>
                  <a:pt x="131437" y="175575"/>
                  <a:pt x="130629" y="173661"/>
                  <a:pt x="130629" y="171450"/>
                </a:cubicBezTo>
                <a:lnTo>
                  <a:pt x="130629" y="155121"/>
                </a:lnTo>
                <a:cubicBezTo>
                  <a:pt x="130629" y="152910"/>
                  <a:pt x="131437" y="150997"/>
                  <a:pt x="133052" y="149381"/>
                </a:cubicBezTo>
                <a:cubicBezTo>
                  <a:pt x="134668" y="147765"/>
                  <a:pt x="136582" y="146957"/>
                  <a:pt x="138793" y="146957"/>
                </a:cubicBezTo>
                <a:lnTo>
                  <a:pt x="146957" y="146957"/>
                </a:lnTo>
                <a:cubicBezTo>
                  <a:pt x="155972" y="146957"/>
                  <a:pt x="163668" y="143768"/>
                  <a:pt x="170047" y="137389"/>
                </a:cubicBezTo>
                <a:cubicBezTo>
                  <a:pt x="176425" y="131011"/>
                  <a:pt x="179614" y="123315"/>
                  <a:pt x="179614" y="114300"/>
                </a:cubicBezTo>
                <a:lnTo>
                  <a:pt x="179614" y="110218"/>
                </a:lnTo>
                <a:cubicBezTo>
                  <a:pt x="179614" y="106816"/>
                  <a:pt x="178424" y="103924"/>
                  <a:pt x="176042" y="101543"/>
                </a:cubicBezTo>
                <a:cubicBezTo>
                  <a:pt x="173661" y="99162"/>
                  <a:pt x="170770" y="97971"/>
                  <a:pt x="167368" y="97971"/>
                </a:cubicBezTo>
                <a:lnTo>
                  <a:pt x="138793" y="97971"/>
                </a:lnTo>
                <a:cubicBezTo>
                  <a:pt x="131989" y="97971"/>
                  <a:pt x="126206" y="95590"/>
                  <a:pt x="121444" y="90828"/>
                </a:cubicBezTo>
                <a:cubicBezTo>
                  <a:pt x="116681" y="86065"/>
                  <a:pt x="114300" y="80282"/>
                  <a:pt x="114300" y="73478"/>
                </a:cubicBezTo>
                <a:lnTo>
                  <a:pt x="114300" y="24493"/>
                </a:lnTo>
                <a:cubicBezTo>
                  <a:pt x="114300" y="17689"/>
                  <a:pt x="116681" y="11906"/>
                  <a:pt x="121444" y="7144"/>
                </a:cubicBezTo>
                <a:cubicBezTo>
                  <a:pt x="126206" y="2381"/>
                  <a:pt x="131989" y="0"/>
                  <a:pt x="138793" y="0"/>
                </a:cubicBezTo>
                <a:close/>
                <a:moveTo>
                  <a:pt x="24493" y="0"/>
                </a:moveTo>
                <a:lnTo>
                  <a:pt x="73479" y="0"/>
                </a:lnTo>
                <a:cubicBezTo>
                  <a:pt x="80282" y="0"/>
                  <a:pt x="86065" y="2381"/>
                  <a:pt x="90828" y="7144"/>
                </a:cubicBezTo>
                <a:cubicBezTo>
                  <a:pt x="95590" y="11906"/>
                  <a:pt x="97971" y="17689"/>
                  <a:pt x="97971" y="24493"/>
                </a:cubicBezTo>
                <a:lnTo>
                  <a:pt x="97971" y="114300"/>
                </a:lnTo>
                <a:cubicBezTo>
                  <a:pt x="97971" y="123144"/>
                  <a:pt x="96249" y="131585"/>
                  <a:pt x="92805" y="139622"/>
                </a:cubicBezTo>
                <a:cubicBezTo>
                  <a:pt x="89361" y="147659"/>
                  <a:pt x="84705" y="154611"/>
                  <a:pt x="78836" y="160479"/>
                </a:cubicBezTo>
                <a:cubicBezTo>
                  <a:pt x="72968" y="166347"/>
                  <a:pt x="66016" y="171003"/>
                  <a:pt x="57979" y="174448"/>
                </a:cubicBezTo>
                <a:cubicBezTo>
                  <a:pt x="49943" y="177892"/>
                  <a:pt x="41502" y="179614"/>
                  <a:pt x="32657" y="179614"/>
                </a:cubicBezTo>
                <a:lnTo>
                  <a:pt x="24493" y="179614"/>
                </a:lnTo>
                <a:cubicBezTo>
                  <a:pt x="22282" y="179614"/>
                  <a:pt x="20368" y="178806"/>
                  <a:pt x="18752" y="177190"/>
                </a:cubicBezTo>
                <a:cubicBezTo>
                  <a:pt x="17137" y="175575"/>
                  <a:pt x="16329" y="173661"/>
                  <a:pt x="16329" y="171450"/>
                </a:cubicBezTo>
                <a:lnTo>
                  <a:pt x="16329" y="155121"/>
                </a:lnTo>
                <a:cubicBezTo>
                  <a:pt x="16329" y="152910"/>
                  <a:pt x="17137" y="150997"/>
                  <a:pt x="18752" y="149381"/>
                </a:cubicBezTo>
                <a:cubicBezTo>
                  <a:pt x="20368" y="147765"/>
                  <a:pt x="22282" y="146957"/>
                  <a:pt x="24493" y="146957"/>
                </a:cubicBezTo>
                <a:lnTo>
                  <a:pt x="32657" y="146957"/>
                </a:lnTo>
                <a:cubicBezTo>
                  <a:pt x="41672" y="146957"/>
                  <a:pt x="49368" y="143768"/>
                  <a:pt x="55747" y="137389"/>
                </a:cubicBezTo>
                <a:cubicBezTo>
                  <a:pt x="62125" y="131011"/>
                  <a:pt x="65314" y="123315"/>
                  <a:pt x="65314" y="114300"/>
                </a:cubicBezTo>
                <a:lnTo>
                  <a:pt x="65314" y="110218"/>
                </a:lnTo>
                <a:cubicBezTo>
                  <a:pt x="65314" y="106816"/>
                  <a:pt x="64124" y="103924"/>
                  <a:pt x="61742" y="101543"/>
                </a:cubicBezTo>
                <a:cubicBezTo>
                  <a:pt x="59361" y="99162"/>
                  <a:pt x="56470" y="97971"/>
                  <a:pt x="53068" y="97971"/>
                </a:cubicBezTo>
                <a:lnTo>
                  <a:pt x="24493" y="97971"/>
                </a:lnTo>
                <a:cubicBezTo>
                  <a:pt x="17689" y="97971"/>
                  <a:pt x="11906" y="95590"/>
                  <a:pt x="7144" y="90828"/>
                </a:cubicBezTo>
                <a:cubicBezTo>
                  <a:pt x="2381" y="86065"/>
                  <a:pt x="0" y="80282"/>
                  <a:pt x="0" y="73478"/>
                </a:cubicBezTo>
                <a:lnTo>
                  <a:pt x="0" y="24493"/>
                </a:lnTo>
                <a:cubicBezTo>
                  <a:pt x="0" y="17689"/>
                  <a:pt x="2381" y="11906"/>
                  <a:pt x="7144" y="7144"/>
                </a:cubicBezTo>
                <a:cubicBezTo>
                  <a:pt x="11906" y="2381"/>
                  <a:pt x="17689" y="0"/>
                  <a:pt x="24493" y="0"/>
                </a:cubicBez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defRPr/>
            </a:pPr>
            <a:endParaRPr lang="en-AU" altLang="zh-CN" sz="1600" kern="0" dirty="0">
              <a:solidFill>
                <a:sysClr val="window" lastClr="FFFFFF"/>
              </a:solidFill>
              <a:cs typeface="+mn-ea"/>
              <a:sym typeface="+mn-lt"/>
            </a:endParaRPr>
          </a:p>
        </p:txBody>
      </p:sp>
      <p:pic>
        <p:nvPicPr>
          <p:cNvPr id="45" name="图片 44"/>
          <p:cNvPicPr>
            <a:picLocks noChangeAspect="1"/>
          </p:cNvPicPr>
          <p:nvPr/>
        </p:nvPicPr>
        <p:blipFill>
          <a:blip r:embed="rId3" cstate="screen"/>
          <a:stretch>
            <a:fillRect/>
          </a:stretch>
        </p:blipFill>
        <p:spPr>
          <a:xfrm>
            <a:off x="4873828" y="1412776"/>
            <a:ext cx="2735893" cy="1824090"/>
          </a:xfrm>
          <a:prstGeom prst="rect">
            <a:avLst/>
          </a:prstGeom>
        </p:spPr>
      </p:pic>
      <p:sp>
        <p:nvSpPr>
          <p:cNvPr id="46" name="文本框 66"/>
          <p:cNvSpPr txBox="1">
            <a:spLocks noChangeArrowheads="1"/>
          </p:cNvSpPr>
          <p:nvPr/>
        </p:nvSpPr>
        <p:spPr bwMode="auto">
          <a:xfrm>
            <a:off x="2483280" y="4029187"/>
            <a:ext cx="2003453" cy="147732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47" name="文本框 13"/>
          <p:cNvSpPr txBox="1">
            <a:spLocks noChangeArrowheads="1"/>
          </p:cNvSpPr>
          <p:nvPr/>
        </p:nvSpPr>
        <p:spPr bwMode="auto">
          <a:xfrm>
            <a:off x="2483280" y="3663722"/>
            <a:ext cx="1282402"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2000" b="1" dirty="0">
                <a:solidFill>
                  <a:srgbClr val="843C0C"/>
                </a:solidFill>
                <a:latin typeface="Arial" panose="020B0604020202020204" pitchFamily="34" charset="0"/>
                <a:ea typeface="微软雅黑" panose="020B0503020204020204" pitchFamily="34" charset="-122"/>
                <a:sym typeface="Arial" panose="020B0604020202020204" pitchFamily="34" charset="0"/>
              </a:rPr>
              <a:t>请输入标题</a:t>
            </a:r>
          </a:p>
        </p:txBody>
      </p:sp>
      <p:sp>
        <p:nvSpPr>
          <p:cNvPr id="48" name="文本框 66"/>
          <p:cNvSpPr txBox="1">
            <a:spLocks noChangeArrowheads="1"/>
          </p:cNvSpPr>
          <p:nvPr/>
        </p:nvSpPr>
        <p:spPr bwMode="auto">
          <a:xfrm>
            <a:off x="8682267" y="4029187"/>
            <a:ext cx="2003453" cy="147732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49" name="文本框 13"/>
          <p:cNvSpPr txBox="1">
            <a:spLocks noChangeArrowheads="1"/>
          </p:cNvSpPr>
          <p:nvPr/>
        </p:nvSpPr>
        <p:spPr bwMode="auto">
          <a:xfrm>
            <a:off x="8682267" y="3663722"/>
            <a:ext cx="1282402"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2000" b="1" dirty="0">
                <a:solidFill>
                  <a:srgbClr val="843C0C"/>
                </a:solidFill>
                <a:latin typeface="Arial" panose="020B0604020202020204" pitchFamily="34" charset="0"/>
                <a:ea typeface="微软雅黑" panose="020B0503020204020204" pitchFamily="34" charset="-122"/>
                <a:sym typeface="Arial" panose="020B0604020202020204" pitchFamily="34" charset="0"/>
              </a:rPr>
              <a:t>请输入标题</a:t>
            </a:r>
          </a:p>
        </p:txBody>
      </p:sp>
      <p:sp>
        <p:nvSpPr>
          <p:cNvPr id="50" name="文本框 66"/>
          <p:cNvSpPr txBox="1">
            <a:spLocks noChangeArrowheads="1"/>
          </p:cNvSpPr>
          <p:nvPr/>
        </p:nvSpPr>
        <p:spPr bwMode="auto">
          <a:xfrm>
            <a:off x="5542898" y="4026017"/>
            <a:ext cx="2003453" cy="147732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51" name="文本框 13"/>
          <p:cNvSpPr txBox="1">
            <a:spLocks noChangeArrowheads="1"/>
          </p:cNvSpPr>
          <p:nvPr/>
        </p:nvSpPr>
        <p:spPr bwMode="auto">
          <a:xfrm>
            <a:off x="5542898" y="3660552"/>
            <a:ext cx="1282402" cy="307777"/>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2000" b="1" dirty="0">
                <a:solidFill>
                  <a:srgbClr val="C55A11"/>
                </a:solidFill>
                <a:latin typeface="Arial" panose="020B0604020202020204" pitchFamily="34" charset="0"/>
                <a:ea typeface="微软雅黑" panose="020B0503020204020204" pitchFamily="34" charset="-122"/>
                <a:sym typeface="Arial" panose="020B0604020202020204" pitchFamily="34" charset="0"/>
              </a:rPr>
              <a:t>请输入标题</a:t>
            </a:r>
          </a:p>
        </p:txBody>
      </p:sp>
      <p:sp>
        <p:nvSpPr>
          <p:cNvPr id="52" name="文本框 66"/>
          <p:cNvSpPr txBox="1">
            <a:spLocks noChangeArrowheads="1"/>
          </p:cNvSpPr>
          <p:nvPr/>
        </p:nvSpPr>
        <p:spPr bwMode="auto">
          <a:xfrm>
            <a:off x="2293445" y="1695520"/>
            <a:ext cx="2003453" cy="147732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53" name="任意多边形 30"/>
          <p:cNvSpPr/>
          <p:nvPr/>
        </p:nvSpPr>
        <p:spPr>
          <a:xfrm>
            <a:off x="10372292" y="1596924"/>
            <a:ext cx="193570" cy="163789"/>
          </a:xfrm>
          <a:custGeom>
            <a:avLst/>
            <a:gdLst/>
            <a:ahLst/>
            <a:cxnLst/>
            <a:rect l="l" t="t" r="r" b="b"/>
            <a:pathLst>
              <a:path w="212272" h="179614">
                <a:moveTo>
                  <a:pt x="138793" y="0"/>
                </a:moveTo>
                <a:lnTo>
                  <a:pt x="187779" y="0"/>
                </a:lnTo>
                <a:cubicBezTo>
                  <a:pt x="194582" y="0"/>
                  <a:pt x="200365" y="2381"/>
                  <a:pt x="205128" y="7144"/>
                </a:cubicBezTo>
                <a:cubicBezTo>
                  <a:pt x="209890" y="11906"/>
                  <a:pt x="212272" y="17689"/>
                  <a:pt x="212272" y="24493"/>
                </a:cubicBezTo>
                <a:lnTo>
                  <a:pt x="212272" y="114300"/>
                </a:lnTo>
                <a:cubicBezTo>
                  <a:pt x="212272" y="123144"/>
                  <a:pt x="210549" y="131585"/>
                  <a:pt x="207105" y="139622"/>
                </a:cubicBezTo>
                <a:cubicBezTo>
                  <a:pt x="203661" y="147659"/>
                  <a:pt x="199005" y="154611"/>
                  <a:pt x="193136" y="160479"/>
                </a:cubicBezTo>
                <a:cubicBezTo>
                  <a:pt x="187268" y="166347"/>
                  <a:pt x="180316" y="171003"/>
                  <a:pt x="172279" y="174448"/>
                </a:cubicBezTo>
                <a:cubicBezTo>
                  <a:pt x="164243" y="177892"/>
                  <a:pt x="155802" y="179614"/>
                  <a:pt x="146957" y="179614"/>
                </a:cubicBezTo>
                <a:lnTo>
                  <a:pt x="138793" y="179614"/>
                </a:lnTo>
                <a:cubicBezTo>
                  <a:pt x="136582" y="179614"/>
                  <a:pt x="134668" y="178806"/>
                  <a:pt x="133052" y="177190"/>
                </a:cubicBezTo>
                <a:cubicBezTo>
                  <a:pt x="131437" y="175575"/>
                  <a:pt x="130629" y="173661"/>
                  <a:pt x="130629" y="171450"/>
                </a:cubicBezTo>
                <a:lnTo>
                  <a:pt x="130629" y="155121"/>
                </a:lnTo>
                <a:cubicBezTo>
                  <a:pt x="130629" y="152910"/>
                  <a:pt x="131437" y="150997"/>
                  <a:pt x="133052" y="149381"/>
                </a:cubicBezTo>
                <a:cubicBezTo>
                  <a:pt x="134668" y="147765"/>
                  <a:pt x="136582" y="146957"/>
                  <a:pt x="138793" y="146957"/>
                </a:cubicBezTo>
                <a:lnTo>
                  <a:pt x="146957" y="146957"/>
                </a:lnTo>
                <a:cubicBezTo>
                  <a:pt x="155972" y="146957"/>
                  <a:pt x="163668" y="143768"/>
                  <a:pt x="170047" y="137389"/>
                </a:cubicBezTo>
                <a:cubicBezTo>
                  <a:pt x="176425" y="131011"/>
                  <a:pt x="179614" y="123315"/>
                  <a:pt x="179614" y="114300"/>
                </a:cubicBezTo>
                <a:lnTo>
                  <a:pt x="179614" y="110218"/>
                </a:lnTo>
                <a:cubicBezTo>
                  <a:pt x="179614" y="106816"/>
                  <a:pt x="178424" y="103924"/>
                  <a:pt x="176042" y="101543"/>
                </a:cubicBezTo>
                <a:cubicBezTo>
                  <a:pt x="173661" y="99162"/>
                  <a:pt x="170770" y="97971"/>
                  <a:pt x="167368" y="97971"/>
                </a:cubicBezTo>
                <a:lnTo>
                  <a:pt x="138793" y="97971"/>
                </a:lnTo>
                <a:cubicBezTo>
                  <a:pt x="131989" y="97971"/>
                  <a:pt x="126206" y="95590"/>
                  <a:pt x="121444" y="90828"/>
                </a:cubicBezTo>
                <a:cubicBezTo>
                  <a:pt x="116681" y="86065"/>
                  <a:pt x="114300" y="80282"/>
                  <a:pt x="114300" y="73478"/>
                </a:cubicBezTo>
                <a:lnTo>
                  <a:pt x="114300" y="24493"/>
                </a:lnTo>
                <a:cubicBezTo>
                  <a:pt x="114300" y="17689"/>
                  <a:pt x="116681" y="11906"/>
                  <a:pt x="121444" y="7144"/>
                </a:cubicBezTo>
                <a:cubicBezTo>
                  <a:pt x="126206" y="2381"/>
                  <a:pt x="131989" y="0"/>
                  <a:pt x="138793" y="0"/>
                </a:cubicBezTo>
                <a:close/>
                <a:moveTo>
                  <a:pt x="24493" y="0"/>
                </a:moveTo>
                <a:lnTo>
                  <a:pt x="73479" y="0"/>
                </a:lnTo>
                <a:cubicBezTo>
                  <a:pt x="80282" y="0"/>
                  <a:pt x="86065" y="2381"/>
                  <a:pt x="90828" y="7144"/>
                </a:cubicBezTo>
                <a:cubicBezTo>
                  <a:pt x="95590" y="11906"/>
                  <a:pt x="97971" y="17689"/>
                  <a:pt x="97971" y="24493"/>
                </a:cubicBezTo>
                <a:lnTo>
                  <a:pt x="97971" y="114300"/>
                </a:lnTo>
                <a:cubicBezTo>
                  <a:pt x="97971" y="123144"/>
                  <a:pt x="96249" y="131585"/>
                  <a:pt x="92805" y="139622"/>
                </a:cubicBezTo>
                <a:cubicBezTo>
                  <a:pt x="89361" y="147659"/>
                  <a:pt x="84705" y="154611"/>
                  <a:pt x="78836" y="160479"/>
                </a:cubicBezTo>
                <a:cubicBezTo>
                  <a:pt x="72968" y="166347"/>
                  <a:pt x="66016" y="171003"/>
                  <a:pt x="57979" y="174448"/>
                </a:cubicBezTo>
                <a:cubicBezTo>
                  <a:pt x="49943" y="177892"/>
                  <a:pt x="41502" y="179614"/>
                  <a:pt x="32657" y="179614"/>
                </a:cubicBezTo>
                <a:lnTo>
                  <a:pt x="24493" y="179614"/>
                </a:lnTo>
                <a:cubicBezTo>
                  <a:pt x="22282" y="179614"/>
                  <a:pt x="20368" y="178806"/>
                  <a:pt x="18752" y="177190"/>
                </a:cubicBezTo>
                <a:cubicBezTo>
                  <a:pt x="17137" y="175575"/>
                  <a:pt x="16329" y="173661"/>
                  <a:pt x="16329" y="171450"/>
                </a:cubicBezTo>
                <a:lnTo>
                  <a:pt x="16329" y="155121"/>
                </a:lnTo>
                <a:cubicBezTo>
                  <a:pt x="16329" y="152910"/>
                  <a:pt x="17137" y="150997"/>
                  <a:pt x="18752" y="149381"/>
                </a:cubicBezTo>
                <a:cubicBezTo>
                  <a:pt x="20368" y="147765"/>
                  <a:pt x="22282" y="146957"/>
                  <a:pt x="24493" y="146957"/>
                </a:cubicBezTo>
                <a:lnTo>
                  <a:pt x="32657" y="146957"/>
                </a:lnTo>
                <a:cubicBezTo>
                  <a:pt x="41672" y="146957"/>
                  <a:pt x="49368" y="143768"/>
                  <a:pt x="55747" y="137389"/>
                </a:cubicBezTo>
                <a:cubicBezTo>
                  <a:pt x="62125" y="131011"/>
                  <a:pt x="65314" y="123315"/>
                  <a:pt x="65314" y="114300"/>
                </a:cubicBezTo>
                <a:lnTo>
                  <a:pt x="65314" y="110218"/>
                </a:lnTo>
                <a:cubicBezTo>
                  <a:pt x="65314" y="106816"/>
                  <a:pt x="64124" y="103924"/>
                  <a:pt x="61742" y="101543"/>
                </a:cubicBezTo>
                <a:cubicBezTo>
                  <a:pt x="59361" y="99162"/>
                  <a:pt x="56470" y="97971"/>
                  <a:pt x="53068" y="97971"/>
                </a:cubicBezTo>
                <a:lnTo>
                  <a:pt x="24493" y="97971"/>
                </a:lnTo>
                <a:cubicBezTo>
                  <a:pt x="17689" y="97971"/>
                  <a:pt x="11906" y="95590"/>
                  <a:pt x="7144" y="90828"/>
                </a:cubicBezTo>
                <a:cubicBezTo>
                  <a:pt x="2381" y="86065"/>
                  <a:pt x="0" y="80282"/>
                  <a:pt x="0" y="73478"/>
                </a:cubicBezTo>
                <a:lnTo>
                  <a:pt x="0" y="24493"/>
                </a:lnTo>
                <a:cubicBezTo>
                  <a:pt x="0" y="17689"/>
                  <a:pt x="2381" y="11906"/>
                  <a:pt x="7144" y="7144"/>
                </a:cubicBezTo>
                <a:cubicBezTo>
                  <a:pt x="11906" y="2381"/>
                  <a:pt x="17689" y="0"/>
                  <a:pt x="24493" y="0"/>
                </a:cubicBez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defRPr/>
            </a:pPr>
            <a:endParaRPr lang="en-AU" altLang="zh-CN" sz="1600" kern="0" dirty="0">
              <a:solidFill>
                <a:sysClr val="window" lastClr="FFFFFF"/>
              </a:solidFill>
              <a:cs typeface="+mn-ea"/>
              <a:sym typeface="+mn-lt"/>
            </a:endParaRPr>
          </a:p>
        </p:txBody>
      </p:sp>
      <p:sp>
        <p:nvSpPr>
          <p:cNvPr id="54" name="文本框 66"/>
          <p:cNvSpPr txBox="1">
            <a:spLocks noChangeArrowheads="1"/>
          </p:cNvSpPr>
          <p:nvPr/>
        </p:nvSpPr>
        <p:spPr bwMode="auto">
          <a:xfrm>
            <a:off x="8259013" y="1695520"/>
            <a:ext cx="2003453" cy="147732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0" dur="1000" fill="hold"/>
                                        <p:tgtEl>
                                          <p:spTgt spid="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21" dur="1000" fill="hold"/>
                                        <p:tgtEl>
                                          <p:spTgt spid="4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5"/>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32" dur="1000" fill="hold"/>
                                        <p:tgtEl>
                                          <p:spTgt spid="2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750"/>
                                        <p:tgtEl>
                                          <p:spTgt spid="52"/>
                                        </p:tgtEl>
                                      </p:cBhvr>
                                    </p:animEffect>
                                    <p:anim calcmode="lin" valueType="num">
                                      <p:cBhvr>
                                        <p:cTn id="40" dur="750" fill="hold"/>
                                        <p:tgtEl>
                                          <p:spTgt spid="52"/>
                                        </p:tgtEl>
                                        <p:attrNameLst>
                                          <p:attrName>ppt_x</p:attrName>
                                        </p:attrNameLst>
                                      </p:cBhvr>
                                      <p:tavLst>
                                        <p:tav tm="0">
                                          <p:val>
                                            <p:strVal val="#ppt_x"/>
                                          </p:val>
                                        </p:tav>
                                        <p:tav tm="100000">
                                          <p:val>
                                            <p:strVal val="#ppt_x"/>
                                          </p:val>
                                        </p:tav>
                                      </p:tavLst>
                                    </p:anim>
                                    <p:anim calcmode="lin" valueType="num">
                                      <p:cBhvr>
                                        <p:cTn id="41" dur="750" fill="hold"/>
                                        <p:tgtEl>
                                          <p:spTgt spid="5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750"/>
                                        <p:tgtEl>
                                          <p:spTgt spid="54"/>
                                        </p:tgtEl>
                                      </p:cBhvr>
                                    </p:animEffect>
                                    <p:anim calcmode="lin" valueType="num">
                                      <p:cBhvr>
                                        <p:cTn id="45" dur="750" fill="hold"/>
                                        <p:tgtEl>
                                          <p:spTgt spid="54"/>
                                        </p:tgtEl>
                                        <p:attrNameLst>
                                          <p:attrName>ppt_x</p:attrName>
                                        </p:attrNameLst>
                                      </p:cBhvr>
                                      <p:tavLst>
                                        <p:tav tm="0">
                                          <p:val>
                                            <p:strVal val="#ppt_x"/>
                                          </p:val>
                                        </p:tav>
                                        <p:tav tm="100000">
                                          <p:val>
                                            <p:strVal val="#ppt_x"/>
                                          </p:val>
                                        </p:tav>
                                      </p:tavLst>
                                    </p:anim>
                                    <p:anim calcmode="lin" valueType="num">
                                      <p:cBhvr>
                                        <p:cTn id="46" dur="750" fill="hold"/>
                                        <p:tgtEl>
                                          <p:spTgt spid="54"/>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750" fill="hold"/>
                                        <p:tgtEl>
                                          <p:spTgt spid="35"/>
                                        </p:tgtEl>
                                        <p:attrNameLst>
                                          <p:attrName>ppt_w</p:attrName>
                                        </p:attrNameLst>
                                      </p:cBhvr>
                                      <p:tavLst>
                                        <p:tav tm="0">
                                          <p:val>
                                            <p:fltVal val="0"/>
                                          </p:val>
                                        </p:tav>
                                        <p:tav tm="100000">
                                          <p:val>
                                            <p:strVal val="#ppt_w"/>
                                          </p:val>
                                        </p:tav>
                                      </p:tavLst>
                                    </p:anim>
                                    <p:anim calcmode="lin" valueType="num">
                                      <p:cBhvr>
                                        <p:cTn id="51" dur="750" fill="hold"/>
                                        <p:tgtEl>
                                          <p:spTgt spid="35"/>
                                        </p:tgtEl>
                                        <p:attrNameLst>
                                          <p:attrName>ppt_h</p:attrName>
                                        </p:attrNameLst>
                                      </p:cBhvr>
                                      <p:tavLst>
                                        <p:tav tm="0">
                                          <p:val>
                                            <p:fltVal val="0"/>
                                          </p:val>
                                        </p:tav>
                                        <p:tav tm="100000">
                                          <p:val>
                                            <p:strVal val="#ppt_h"/>
                                          </p:val>
                                        </p:tav>
                                      </p:tavLst>
                                    </p:anim>
                                    <p:animEffect transition="in" filter="fade">
                                      <p:cBhvr>
                                        <p:cTn id="52" dur="750"/>
                                        <p:tgtEl>
                                          <p:spTgt spid="35"/>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750"/>
                                        <p:tgtEl>
                                          <p:spTgt spid="47"/>
                                        </p:tgtEl>
                                      </p:cBhvr>
                                    </p:animEffect>
                                    <p:anim calcmode="lin" valueType="num">
                                      <p:cBhvr>
                                        <p:cTn id="56" dur="750" fill="hold"/>
                                        <p:tgtEl>
                                          <p:spTgt spid="47"/>
                                        </p:tgtEl>
                                        <p:attrNameLst>
                                          <p:attrName>ppt_x</p:attrName>
                                        </p:attrNameLst>
                                      </p:cBhvr>
                                      <p:tavLst>
                                        <p:tav tm="0">
                                          <p:val>
                                            <p:strVal val="#ppt_x"/>
                                          </p:val>
                                        </p:tav>
                                        <p:tav tm="100000">
                                          <p:val>
                                            <p:strVal val="#ppt_x"/>
                                          </p:val>
                                        </p:tav>
                                      </p:tavLst>
                                    </p:anim>
                                    <p:anim calcmode="lin" valueType="num">
                                      <p:cBhvr>
                                        <p:cTn id="57" dur="750" fill="hold"/>
                                        <p:tgtEl>
                                          <p:spTgt spid="4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70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750"/>
                                        <p:tgtEl>
                                          <p:spTgt spid="46"/>
                                        </p:tgtEl>
                                      </p:cBhvr>
                                    </p:animEffect>
                                    <p:anim calcmode="lin" valueType="num">
                                      <p:cBhvr>
                                        <p:cTn id="61" dur="750" fill="hold"/>
                                        <p:tgtEl>
                                          <p:spTgt spid="46"/>
                                        </p:tgtEl>
                                        <p:attrNameLst>
                                          <p:attrName>ppt_x</p:attrName>
                                        </p:attrNameLst>
                                      </p:cBhvr>
                                      <p:tavLst>
                                        <p:tav tm="0">
                                          <p:val>
                                            <p:strVal val="#ppt_x"/>
                                          </p:val>
                                        </p:tav>
                                        <p:tav tm="100000">
                                          <p:val>
                                            <p:strVal val="#ppt_x"/>
                                          </p:val>
                                        </p:tav>
                                      </p:tavLst>
                                    </p:anim>
                                    <p:anim calcmode="lin" valueType="num">
                                      <p:cBhvr>
                                        <p:cTn id="62" dur="750" fill="hold"/>
                                        <p:tgtEl>
                                          <p:spTgt spid="46"/>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53" presetClass="entr" presetSubtype="16"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750" fill="hold"/>
                                        <p:tgtEl>
                                          <p:spTgt spid="38"/>
                                        </p:tgtEl>
                                        <p:attrNameLst>
                                          <p:attrName>ppt_w</p:attrName>
                                        </p:attrNameLst>
                                      </p:cBhvr>
                                      <p:tavLst>
                                        <p:tav tm="0">
                                          <p:val>
                                            <p:fltVal val="0"/>
                                          </p:val>
                                        </p:tav>
                                        <p:tav tm="100000">
                                          <p:val>
                                            <p:strVal val="#ppt_w"/>
                                          </p:val>
                                        </p:tav>
                                      </p:tavLst>
                                    </p:anim>
                                    <p:anim calcmode="lin" valueType="num">
                                      <p:cBhvr>
                                        <p:cTn id="67" dur="750" fill="hold"/>
                                        <p:tgtEl>
                                          <p:spTgt spid="38"/>
                                        </p:tgtEl>
                                        <p:attrNameLst>
                                          <p:attrName>ppt_h</p:attrName>
                                        </p:attrNameLst>
                                      </p:cBhvr>
                                      <p:tavLst>
                                        <p:tav tm="0">
                                          <p:val>
                                            <p:fltVal val="0"/>
                                          </p:val>
                                        </p:tav>
                                        <p:tav tm="100000">
                                          <p:val>
                                            <p:strVal val="#ppt_h"/>
                                          </p:val>
                                        </p:tav>
                                      </p:tavLst>
                                    </p:anim>
                                    <p:animEffect transition="in" filter="fade">
                                      <p:cBhvr>
                                        <p:cTn id="68" dur="750"/>
                                        <p:tgtEl>
                                          <p:spTgt spid="38"/>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750"/>
                                        <p:tgtEl>
                                          <p:spTgt spid="49"/>
                                        </p:tgtEl>
                                      </p:cBhvr>
                                    </p:animEffect>
                                    <p:anim calcmode="lin" valueType="num">
                                      <p:cBhvr>
                                        <p:cTn id="72" dur="750" fill="hold"/>
                                        <p:tgtEl>
                                          <p:spTgt spid="49"/>
                                        </p:tgtEl>
                                        <p:attrNameLst>
                                          <p:attrName>ppt_x</p:attrName>
                                        </p:attrNameLst>
                                      </p:cBhvr>
                                      <p:tavLst>
                                        <p:tav tm="0">
                                          <p:val>
                                            <p:strVal val="#ppt_x"/>
                                          </p:val>
                                        </p:tav>
                                        <p:tav tm="100000">
                                          <p:val>
                                            <p:strVal val="#ppt_x"/>
                                          </p:val>
                                        </p:tav>
                                      </p:tavLst>
                                    </p:anim>
                                    <p:anim calcmode="lin" valueType="num">
                                      <p:cBhvr>
                                        <p:cTn id="73" dur="75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70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750"/>
                                        <p:tgtEl>
                                          <p:spTgt spid="48"/>
                                        </p:tgtEl>
                                      </p:cBhvr>
                                    </p:animEffect>
                                    <p:anim calcmode="lin" valueType="num">
                                      <p:cBhvr>
                                        <p:cTn id="77" dur="750" fill="hold"/>
                                        <p:tgtEl>
                                          <p:spTgt spid="48"/>
                                        </p:tgtEl>
                                        <p:attrNameLst>
                                          <p:attrName>ppt_x</p:attrName>
                                        </p:attrNameLst>
                                      </p:cBhvr>
                                      <p:tavLst>
                                        <p:tav tm="0">
                                          <p:val>
                                            <p:strVal val="#ppt_x"/>
                                          </p:val>
                                        </p:tav>
                                        <p:tav tm="100000">
                                          <p:val>
                                            <p:strVal val="#ppt_x"/>
                                          </p:val>
                                        </p:tav>
                                      </p:tavLst>
                                    </p:anim>
                                    <p:anim calcmode="lin" valueType="num">
                                      <p:cBhvr>
                                        <p:cTn id="78" dur="750" fill="hold"/>
                                        <p:tgtEl>
                                          <p:spTgt spid="48"/>
                                        </p:tgtEl>
                                        <p:attrNameLst>
                                          <p:attrName>ppt_y</p:attrName>
                                        </p:attrNameLst>
                                      </p:cBhvr>
                                      <p:tavLst>
                                        <p:tav tm="0">
                                          <p:val>
                                            <p:strVal val="#ppt_y+.1"/>
                                          </p:val>
                                        </p:tav>
                                        <p:tav tm="100000">
                                          <p:val>
                                            <p:strVal val="#ppt_y"/>
                                          </p:val>
                                        </p:tav>
                                      </p:tavLst>
                                    </p:anim>
                                  </p:childTnLst>
                                </p:cTn>
                              </p:par>
                            </p:childTnLst>
                          </p:cTn>
                        </p:par>
                        <p:par>
                          <p:cTn id="79" fill="hold">
                            <p:stCondLst>
                              <p:cond delay="5000"/>
                            </p:stCondLst>
                            <p:childTnLst>
                              <p:par>
                                <p:cTn id="80" presetID="53" presetClass="entr" presetSubtype="16" fill="hold" nodeType="after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750" fill="hold"/>
                                        <p:tgtEl>
                                          <p:spTgt spid="41"/>
                                        </p:tgtEl>
                                        <p:attrNameLst>
                                          <p:attrName>ppt_w</p:attrName>
                                        </p:attrNameLst>
                                      </p:cBhvr>
                                      <p:tavLst>
                                        <p:tav tm="0">
                                          <p:val>
                                            <p:fltVal val="0"/>
                                          </p:val>
                                        </p:tav>
                                        <p:tav tm="100000">
                                          <p:val>
                                            <p:strVal val="#ppt_w"/>
                                          </p:val>
                                        </p:tav>
                                      </p:tavLst>
                                    </p:anim>
                                    <p:anim calcmode="lin" valueType="num">
                                      <p:cBhvr>
                                        <p:cTn id="83" dur="750" fill="hold"/>
                                        <p:tgtEl>
                                          <p:spTgt spid="41"/>
                                        </p:tgtEl>
                                        <p:attrNameLst>
                                          <p:attrName>ppt_h</p:attrName>
                                        </p:attrNameLst>
                                      </p:cBhvr>
                                      <p:tavLst>
                                        <p:tav tm="0">
                                          <p:val>
                                            <p:fltVal val="0"/>
                                          </p:val>
                                        </p:tav>
                                        <p:tav tm="100000">
                                          <p:val>
                                            <p:strVal val="#ppt_h"/>
                                          </p:val>
                                        </p:tav>
                                      </p:tavLst>
                                    </p:anim>
                                    <p:animEffect transition="in" filter="fade">
                                      <p:cBhvr>
                                        <p:cTn id="84" dur="750"/>
                                        <p:tgtEl>
                                          <p:spTgt spid="41"/>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750"/>
                                        <p:tgtEl>
                                          <p:spTgt spid="51"/>
                                        </p:tgtEl>
                                      </p:cBhvr>
                                    </p:animEffect>
                                    <p:anim calcmode="lin" valueType="num">
                                      <p:cBhvr>
                                        <p:cTn id="88" dur="750" fill="hold"/>
                                        <p:tgtEl>
                                          <p:spTgt spid="51"/>
                                        </p:tgtEl>
                                        <p:attrNameLst>
                                          <p:attrName>ppt_x</p:attrName>
                                        </p:attrNameLst>
                                      </p:cBhvr>
                                      <p:tavLst>
                                        <p:tav tm="0">
                                          <p:val>
                                            <p:strVal val="#ppt_x"/>
                                          </p:val>
                                        </p:tav>
                                        <p:tav tm="100000">
                                          <p:val>
                                            <p:strVal val="#ppt_x"/>
                                          </p:val>
                                        </p:tav>
                                      </p:tavLst>
                                    </p:anim>
                                    <p:anim calcmode="lin" valueType="num">
                                      <p:cBhvr>
                                        <p:cTn id="89" dur="750" fill="hold"/>
                                        <p:tgtEl>
                                          <p:spTgt spid="5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70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750"/>
                                        <p:tgtEl>
                                          <p:spTgt spid="50"/>
                                        </p:tgtEl>
                                      </p:cBhvr>
                                    </p:animEffect>
                                    <p:anim calcmode="lin" valueType="num">
                                      <p:cBhvr>
                                        <p:cTn id="93" dur="750" fill="hold"/>
                                        <p:tgtEl>
                                          <p:spTgt spid="50"/>
                                        </p:tgtEl>
                                        <p:attrNameLst>
                                          <p:attrName>ppt_x</p:attrName>
                                        </p:attrNameLst>
                                      </p:cBhvr>
                                      <p:tavLst>
                                        <p:tav tm="0">
                                          <p:val>
                                            <p:strVal val="#ppt_x"/>
                                          </p:val>
                                        </p:tav>
                                        <p:tav tm="100000">
                                          <p:val>
                                            <p:strVal val="#ppt_x"/>
                                          </p:val>
                                        </p:tav>
                                      </p:tavLst>
                                    </p:anim>
                                    <p:anim calcmode="lin" valueType="num">
                                      <p:cBhvr>
                                        <p:cTn id="94" dur="75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46" grpId="0"/>
      <p:bldP spid="47" grpId="0"/>
      <p:bldP spid="48" grpId="0"/>
      <p:bldP spid="49" grpId="0"/>
      <p:bldP spid="50" grpId="0"/>
      <p:bldP spid="51" grpId="0"/>
      <p:bldP spid="52"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PA_矩形: 圆角 39"/>
          <p:cNvSpPr/>
          <p:nvPr>
            <p:custDataLst>
              <p:tags r:id="rId1"/>
            </p:custDataLst>
          </p:nvPr>
        </p:nvSpPr>
        <p:spPr>
          <a:xfrm rot="20696633">
            <a:off x="71936" y="-1327087"/>
            <a:ext cx="12892083" cy="5678706"/>
          </a:xfrm>
          <a:custGeom>
            <a:avLst/>
            <a:gdLst>
              <a:gd name="connsiteX0" fmla="*/ 0 w 13378111"/>
              <a:gd name="connsiteY0" fmla="*/ 486028 h 6164734"/>
              <a:gd name="connsiteX1" fmla="*/ 486028 w 13378111"/>
              <a:gd name="connsiteY1" fmla="*/ 0 h 6164734"/>
              <a:gd name="connsiteX2" fmla="*/ 12892083 w 13378111"/>
              <a:gd name="connsiteY2" fmla="*/ 0 h 6164734"/>
              <a:gd name="connsiteX3" fmla="*/ 13378111 w 13378111"/>
              <a:gd name="connsiteY3" fmla="*/ 486028 h 6164734"/>
              <a:gd name="connsiteX4" fmla="*/ 13378111 w 13378111"/>
              <a:gd name="connsiteY4" fmla="*/ 5678706 h 6164734"/>
              <a:gd name="connsiteX5" fmla="*/ 12892083 w 13378111"/>
              <a:gd name="connsiteY5" fmla="*/ 6164734 h 6164734"/>
              <a:gd name="connsiteX6" fmla="*/ 486028 w 13378111"/>
              <a:gd name="connsiteY6" fmla="*/ 6164734 h 6164734"/>
              <a:gd name="connsiteX7" fmla="*/ 0 w 13378111"/>
              <a:gd name="connsiteY7" fmla="*/ 5678706 h 6164734"/>
              <a:gd name="connsiteX8" fmla="*/ 0 w 13378111"/>
              <a:gd name="connsiteY8" fmla="*/ 486028 h 6164734"/>
              <a:gd name="connsiteX0-1" fmla="*/ 486028 w 13378111"/>
              <a:gd name="connsiteY0-2" fmla="*/ 0 h 6164734"/>
              <a:gd name="connsiteX1-3" fmla="*/ 12892083 w 13378111"/>
              <a:gd name="connsiteY1-4" fmla="*/ 0 h 6164734"/>
              <a:gd name="connsiteX2-5" fmla="*/ 13378111 w 13378111"/>
              <a:gd name="connsiteY2-6" fmla="*/ 486028 h 6164734"/>
              <a:gd name="connsiteX3-7" fmla="*/ 13378111 w 13378111"/>
              <a:gd name="connsiteY3-8" fmla="*/ 5678706 h 6164734"/>
              <a:gd name="connsiteX4-9" fmla="*/ 12892083 w 13378111"/>
              <a:gd name="connsiteY4-10" fmla="*/ 6164734 h 6164734"/>
              <a:gd name="connsiteX5-11" fmla="*/ 486028 w 13378111"/>
              <a:gd name="connsiteY5-12" fmla="*/ 6164734 h 6164734"/>
              <a:gd name="connsiteX6-13" fmla="*/ 0 w 13378111"/>
              <a:gd name="connsiteY6-14" fmla="*/ 5678706 h 6164734"/>
              <a:gd name="connsiteX7-15" fmla="*/ 0 w 13378111"/>
              <a:gd name="connsiteY7-16" fmla="*/ 486028 h 6164734"/>
              <a:gd name="connsiteX8-17" fmla="*/ 577468 w 13378111"/>
              <a:gd name="connsiteY8-18" fmla="*/ 91440 h 6164734"/>
              <a:gd name="connsiteX0-19" fmla="*/ 12892083 w 13378111"/>
              <a:gd name="connsiteY0-20" fmla="*/ 0 h 6164734"/>
              <a:gd name="connsiteX1-21" fmla="*/ 13378111 w 13378111"/>
              <a:gd name="connsiteY1-22" fmla="*/ 486028 h 6164734"/>
              <a:gd name="connsiteX2-23" fmla="*/ 13378111 w 13378111"/>
              <a:gd name="connsiteY2-24" fmla="*/ 5678706 h 6164734"/>
              <a:gd name="connsiteX3-25" fmla="*/ 12892083 w 13378111"/>
              <a:gd name="connsiteY3-26" fmla="*/ 6164734 h 6164734"/>
              <a:gd name="connsiteX4-27" fmla="*/ 486028 w 13378111"/>
              <a:gd name="connsiteY4-28" fmla="*/ 6164734 h 6164734"/>
              <a:gd name="connsiteX5-29" fmla="*/ 0 w 13378111"/>
              <a:gd name="connsiteY5-30" fmla="*/ 5678706 h 6164734"/>
              <a:gd name="connsiteX6-31" fmla="*/ 0 w 13378111"/>
              <a:gd name="connsiteY6-32" fmla="*/ 486028 h 6164734"/>
              <a:gd name="connsiteX7-33" fmla="*/ 577468 w 13378111"/>
              <a:gd name="connsiteY7-34" fmla="*/ 91440 h 6164734"/>
              <a:gd name="connsiteX0-35" fmla="*/ 13378111 w 13378111"/>
              <a:gd name="connsiteY0-36" fmla="*/ 415805 h 6094511"/>
              <a:gd name="connsiteX1-37" fmla="*/ 13378111 w 13378111"/>
              <a:gd name="connsiteY1-38" fmla="*/ 5608483 h 6094511"/>
              <a:gd name="connsiteX2-39" fmla="*/ 12892083 w 13378111"/>
              <a:gd name="connsiteY2-40" fmla="*/ 6094511 h 6094511"/>
              <a:gd name="connsiteX3-41" fmla="*/ 486028 w 13378111"/>
              <a:gd name="connsiteY3-42" fmla="*/ 6094511 h 6094511"/>
              <a:gd name="connsiteX4-43" fmla="*/ 0 w 13378111"/>
              <a:gd name="connsiteY4-44" fmla="*/ 5608483 h 6094511"/>
              <a:gd name="connsiteX5-45" fmla="*/ 0 w 13378111"/>
              <a:gd name="connsiteY5-46" fmla="*/ 415805 h 6094511"/>
              <a:gd name="connsiteX6-47" fmla="*/ 577468 w 13378111"/>
              <a:gd name="connsiteY6-48" fmla="*/ 21217 h 6094511"/>
              <a:gd name="connsiteX0-49" fmla="*/ 13378111 w 13378111"/>
              <a:gd name="connsiteY0-50" fmla="*/ 5608483 h 6094511"/>
              <a:gd name="connsiteX1-51" fmla="*/ 12892083 w 13378111"/>
              <a:gd name="connsiteY1-52" fmla="*/ 6094511 h 6094511"/>
              <a:gd name="connsiteX2-53" fmla="*/ 486028 w 13378111"/>
              <a:gd name="connsiteY2-54" fmla="*/ 6094511 h 6094511"/>
              <a:gd name="connsiteX3-55" fmla="*/ 0 w 13378111"/>
              <a:gd name="connsiteY3-56" fmla="*/ 5608483 h 6094511"/>
              <a:gd name="connsiteX4-57" fmla="*/ 0 w 13378111"/>
              <a:gd name="connsiteY4-58" fmla="*/ 415805 h 6094511"/>
              <a:gd name="connsiteX5-59" fmla="*/ 577468 w 13378111"/>
              <a:gd name="connsiteY5-60" fmla="*/ 21217 h 6094511"/>
              <a:gd name="connsiteX0-61" fmla="*/ 13378111 w 13378111"/>
              <a:gd name="connsiteY0-62" fmla="*/ 5192678 h 5678706"/>
              <a:gd name="connsiteX1-63" fmla="*/ 12892083 w 13378111"/>
              <a:gd name="connsiteY1-64" fmla="*/ 5678706 h 5678706"/>
              <a:gd name="connsiteX2-65" fmla="*/ 486028 w 13378111"/>
              <a:gd name="connsiteY2-66" fmla="*/ 5678706 h 5678706"/>
              <a:gd name="connsiteX3-67" fmla="*/ 0 w 13378111"/>
              <a:gd name="connsiteY3-68" fmla="*/ 5192678 h 5678706"/>
              <a:gd name="connsiteX4-69" fmla="*/ 0 w 13378111"/>
              <a:gd name="connsiteY4-70" fmla="*/ 0 h 5678706"/>
              <a:gd name="connsiteX0-71" fmla="*/ 12892083 w 12892083"/>
              <a:gd name="connsiteY0-72" fmla="*/ 5678706 h 5678706"/>
              <a:gd name="connsiteX1-73" fmla="*/ 486028 w 12892083"/>
              <a:gd name="connsiteY1-74" fmla="*/ 5678706 h 5678706"/>
              <a:gd name="connsiteX2-75" fmla="*/ 0 w 12892083"/>
              <a:gd name="connsiteY2-76" fmla="*/ 5192678 h 5678706"/>
              <a:gd name="connsiteX3-77" fmla="*/ 0 w 12892083"/>
              <a:gd name="connsiteY3-78" fmla="*/ 0 h 5678706"/>
            </a:gdLst>
            <a:ahLst/>
            <a:cxnLst>
              <a:cxn ang="0">
                <a:pos x="connsiteX0-1" y="connsiteY0-2"/>
              </a:cxn>
              <a:cxn ang="0">
                <a:pos x="connsiteX1-3" y="connsiteY1-4"/>
              </a:cxn>
              <a:cxn ang="0">
                <a:pos x="connsiteX2-5" y="connsiteY2-6"/>
              </a:cxn>
              <a:cxn ang="0">
                <a:pos x="connsiteX3-7" y="connsiteY3-8"/>
              </a:cxn>
            </a:cxnLst>
            <a:rect l="l" t="t" r="r" b="b"/>
            <a:pathLst>
              <a:path w="12892083" h="5678706">
                <a:moveTo>
                  <a:pt x="12892083" y="5678706"/>
                </a:moveTo>
                <a:lnTo>
                  <a:pt x="486028" y="5678706"/>
                </a:lnTo>
                <a:cubicBezTo>
                  <a:pt x="217602" y="5678706"/>
                  <a:pt x="0" y="5461104"/>
                  <a:pt x="0" y="5192678"/>
                </a:cubicBezTo>
                <a:lnTo>
                  <a:pt x="0" y="0"/>
                </a:lnTo>
              </a:path>
            </a:pathLst>
          </a:custGeom>
          <a:noFill/>
          <a:ln w="762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PA_图片 1" hidden="1"/>
          <p:cNvPicPr>
            <a:picLocks noChangeAspect="1"/>
          </p:cNvPicPr>
          <p:nvPr>
            <p:custDataLst>
              <p:tags r:id="rId2"/>
            </p:custDataLst>
          </p:nvPr>
        </p:nvPicPr>
        <p:blipFill>
          <a:blip r:embed="rId19"/>
          <a:stretch>
            <a:fillRect/>
          </a:stretch>
        </p:blipFill>
        <p:spPr>
          <a:xfrm>
            <a:off x="0" y="0"/>
            <a:ext cx="12192000" cy="6933618"/>
          </a:xfrm>
          <a:prstGeom prst="rect">
            <a:avLst/>
          </a:prstGeom>
        </p:spPr>
      </p:pic>
      <p:sp>
        <p:nvSpPr>
          <p:cNvPr id="7" name="PA_文本框 6"/>
          <p:cNvSpPr txBox="1"/>
          <p:nvPr>
            <p:custDataLst>
              <p:tags r:id="rId3"/>
            </p:custDataLst>
          </p:nvPr>
        </p:nvSpPr>
        <p:spPr>
          <a:xfrm flipH="1">
            <a:off x="863599" y="2279812"/>
            <a:ext cx="4135120" cy="683264"/>
          </a:xfrm>
          <a:prstGeom prst="rect">
            <a:avLst/>
          </a:prstGeom>
          <a:noFill/>
        </p:spPr>
        <p:txBody>
          <a:bodyPr wrap="square" rtlCol="0">
            <a:spAutoFit/>
          </a:bodyPr>
          <a:lstStyle/>
          <a:p>
            <a:pPr lvl="0">
              <a:lnSpc>
                <a:spcPct val="120000"/>
              </a:lnSpc>
            </a:pP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请插入您的文本内容请插入您的文本内容请插入您的文本内容请插入您的文本内容</a:t>
            </a:r>
            <a:endParaRPr lang="en-US" altLang="zh-CN" sz="16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1" name="PA_文本框 10"/>
          <p:cNvSpPr txBox="1"/>
          <p:nvPr>
            <p:custDataLst>
              <p:tags r:id="rId4"/>
            </p:custDataLst>
          </p:nvPr>
        </p:nvSpPr>
        <p:spPr>
          <a:xfrm>
            <a:off x="2582491" y="5426287"/>
            <a:ext cx="1210588"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标题内容</a:t>
            </a:r>
          </a:p>
        </p:txBody>
      </p:sp>
      <p:sp>
        <p:nvSpPr>
          <p:cNvPr id="12" name="PA_文本框 11"/>
          <p:cNvSpPr txBox="1"/>
          <p:nvPr>
            <p:custDataLst>
              <p:tags r:id="rId5"/>
            </p:custDataLst>
          </p:nvPr>
        </p:nvSpPr>
        <p:spPr>
          <a:xfrm>
            <a:off x="2918319" y="5632259"/>
            <a:ext cx="620683" cy="707886"/>
          </a:xfrm>
          <a:prstGeom prst="rect">
            <a:avLst/>
          </a:prstGeom>
          <a:noFill/>
        </p:spPr>
        <p:txBody>
          <a:bodyPr wrap="none" rtlCol="0">
            <a:spAutoFit/>
          </a:bodyPr>
          <a:lstStyle/>
          <a:p>
            <a:r>
              <a:rPr lang="en-US" altLang="zh-CN" sz="2800" dirty="0">
                <a:latin typeface="Adobe Garamond Pro" panose="02020502060506020403" pitchFamily="18" charset="0"/>
              </a:rPr>
              <a:t>0</a:t>
            </a:r>
            <a:r>
              <a:rPr lang="en-US" altLang="zh-CN" sz="4000" dirty="0">
                <a:latin typeface="Adobe Garamond Pro" panose="02020502060506020403" pitchFamily="18" charset="0"/>
              </a:rPr>
              <a:t>1</a:t>
            </a:r>
            <a:endParaRPr lang="zh-CN" altLang="en-US" sz="2800" dirty="0">
              <a:latin typeface="Adobe Garamond Pro" panose="02020502060506020403" pitchFamily="18" charset="0"/>
            </a:endParaRPr>
          </a:p>
        </p:txBody>
      </p:sp>
      <p:sp>
        <p:nvSpPr>
          <p:cNvPr id="16" name="PA_文本框 15"/>
          <p:cNvSpPr txBox="1"/>
          <p:nvPr>
            <p:custDataLst>
              <p:tags r:id="rId6"/>
            </p:custDataLst>
          </p:nvPr>
        </p:nvSpPr>
        <p:spPr>
          <a:xfrm>
            <a:off x="5177103" y="4810005"/>
            <a:ext cx="1210588" cy="400110"/>
          </a:xfrm>
          <a:prstGeom prst="rect">
            <a:avLst/>
          </a:prstGeom>
          <a:noFill/>
        </p:spPr>
        <p:txBody>
          <a:bodyPr wrap="none" rtlCol="0">
            <a:spAutoFit/>
          </a:bodyPr>
          <a:lstStyle/>
          <a:p>
            <a:pPr lvl="0"/>
            <a:r>
              <a:rPr lang="zh-CN" altLang="en-US" sz="2000" dirty="0">
                <a:solidFill>
                  <a:prstClr val="black"/>
                </a:solidFill>
                <a:latin typeface="微软雅黑" panose="020B0503020204020204" pitchFamily="34" charset="-122"/>
                <a:ea typeface="微软雅黑" panose="020B0503020204020204" pitchFamily="34" charset="-122"/>
              </a:rPr>
              <a:t>标题内容</a:t>
            </a:r>
          </a:p>
        </p:txBody>
      </p:sp>
      <p:sp>
        <p:nvSpPr>
          <p:cNvPr id="17" name="PA_文本框 16"/>
          <p:cNvSpPr txBox="1"/>
          <p:nvPr>
            <p:custDataLst>
              <p:tags r:id="rId7"/>
            </p:custDataLst>
          </p:nvPr>
        </p:nvSpPr>
        <p:spPr>
          <a:xfrm>
            <a:off x="5512931" y="5015977"/>
            <a:ext cx="620683" cy="707886"/>
          </a:xfrm>
          <a:prstGeom prst="rect">
            <a:avLst/>
          </a:prstGeom>
          <a:noFill/>
        </p:spPr>
        <p:txBody>
          <a:bodyPr wrap="none" rtlCol="0">
            <a:spAutoFit/>
          </a:bodyPr>
          <a:lstStyle/>
          <a:p>
            <a:r>
              <a:rPr lang="en-US" altLang="zh-CN" sz="2800" dirty="0">
                <a:latin typeface="Adobe Garamond Pro" panose="02020502060506020403" pitchFamily="18" charset="0"/>
              </a:rPr>
              <a:t>0</a:t>
            </a:r>
            <a:r>
              <a:rPr lang="en-US" altLang="zh-CN" sz="4000" dirty="0">
                <a:latin typeface="Adobe Garamond Pro" panose="02020502060506020403" pitchFamily="18" charset="0"/>
              </a:rPr>
              <a:t>2</a:t>
            </a:r>
            <a:endParaRPr lang="zh-CN" altLang="en-US" sz="2800" dirty="0">
              <a:latin typeface="Adobe Garamond Pro" panose="02020502060506020403" pitchFamily="18" charset="0"/>
            </a:endParaRPr>
          </a:p>
        </p:txBody>
      </p:sp>
      <p:sp>
        <p:nvSpPr>
          <p:cNvPr id="22" name="PA_文本框 21"/>
          <p:cNvSpPr txBox="1"/>
          <p:nvPr>
            <p:custDataLst>
              <p:tags r:id="rId8"/>
            </p:custDataLst>
          </p:nvPr>
        </p:nvSpPr>
        <p:spPr>
          <a:xfrm>
            <a:off x="7665798" y="4221166"/>
            <a:ext cx="1210588" cy="400110"/>
          </a:xfrm>
          <a:prstGeom prst="rect">
            <a:avLst/>
          </a:prstGeom>
          <a:noFill/>
        </p:spPr>
        <p:txBody>
          <a:bodyPr wrap="none" rtlCol="0">
            <a:spAutoFit/>
          </a:bodyPr>
          <a:lstStyle/>
          <a:p>
            <a:pPr lvl="0"/>
            <a:r>
              <a:rPr lang="zh-CN" altLang="en-US" sz="2000" dirty="0">
                <a:solidFill>
                  <a:prstClr val="black"/>
                </a:solidFill>
                <a:latin typeface="微软雅黑" panose="020B0503020204020204" pitchFamily="34" charset="-122"/>
                <a:ea typeface="微软雅黑" panose="020B0503020204020204" pitchFamily="34" charset="-122"/>
              </a:rPr>
              <a:t>标题内容</a:t>
            </a:r>
          </a:p>
        </p:txBody>
      </p:sp>
      <p:sp>
        <p:nvSpPr>
          <p:cNvPr id="23" name="PA_文本框 22"/>
          <p:cNvSpPr txBox="1"/>
          <p:nvPr>
            <p:custDataLst>
              <p:tags r:id="rId9"/>
            </p:custDataLst>
          </p:nvPr>
        </p:nvSpPr>
        <p:spPr>
          <a:xfrm>
            <a:off x="7960751" y="4432516"/>
            <a:ext cx="620683" cy="707886"/>
          </a:xfrm>
          <a:prstGeom prst="rect">
            <a:avLst/>
          </a:prstGeom>
          <a:noFill/>
        </p:spPr>
        <p:txBody>
          <a:bodyPr wrap="none" rtlCol="0">
            <a:spAutoFit/>
          </a:bodyPr>
          <a:lstStyle/>
          <a:p>
            <a:r>
              <a:rPr lang="en-US" altLang="zh-CN" sz="2800" dirty="0">
                <a:latin typeface="Adobe Garamond Pro" panose="02020502060506020403" pitchFamily="18" charset="0"/>
              </a:rPr>
              <a:t>0</a:t>
            </a:r>
            <a:r>
              <a:rPr lang="en-US" altLang="zh-CN" sz="4000" dirty="0">
                <a:latin typeface="Adobe Garamond Pro" panose="02020502060506020403" pitchFamily="18" charset="0"/>
              </a:rPr>
              <a:t>3</a:t>
            </a:r>
            <a:endParaRPr lang="zh-CN" altLang="en-US" sz="2800" dirty="0">
              <a:latin typeface="Adobe Garamond Pro" panose="02020502060506020403" pitchFamily="18" charset="0"/>
            </a:endParaRPr>
          </a:p>
        </p:txBody>
      </p:sp>
      <p:sp>
        <p:nvSpPr>
          <p:cNvPr id="28" name="PA_文本框 27"/>
          <p:cNvSpPr txBox="1"/>
          <p:nvPr>
            <p:custDataLst>
              <p:tags r:id="rId10"/>
            </p:custDataLst>
          </p:nvPr>
        </p:nvSpPr>
        <p:spPr>
          <a:xfrm>
            <a:off x="10036178" y="3519144"/>
            <a:ext cx="1210588" cy="400110"/>
          </a:xfrm>
          <a:prstGeom prst="rect">
            <a:avLst/>
          </a:prstGeom>
          <a:noFill/>
        </p:spPr>
        <p:txBody>
          <a:bodyPr wrap="none" rtlCol="0">
            <a:spAutoFit/>
          </a:bodyPr>
          <a:lstStyle/>
          <a:p>
            <a:pPr lvl="0"/>
            <a:r>
              <a:rPr lang="zh-CN" altLang="en-US" sz="2000" dirty="0">
                <a:solidFill>
                  <a:prstClr val="black"/>
                </a:solidFill>
                <a:latin typeface="微软雅黑" panose="020B0503020204020204" pitchFamily="34" charset="-122"/>
                <a:ea typeface="微软雅黑" panose="020B0503020204020204" pitchFamily="34" charset="-122"/>
              </a:rPr>
              <a:t>标题内容</a:t>
            </a:r>
          </a:p>
        </p:txBody>
      </p:sp>
      <p:sp>
        <p:nvSpPr>
          <p:cNvPr id="29" name="PA_文本框 28"/>
          <p:cNvSpPr txBox="1"/>
          <p:nvPr>
            <p:custDataLst>
              <p:tags r:id="rId11"/>
            </p:custDataLst>
          </p:nvPr>
        </p:nvSpPr>
        <p:spPr>
          <a:xfrm>
            <a:off x="10372006" y="3725116"/>
            <a:ext cx="620683" cy="707886"/>
          </a:xfrm>
          <a:prstGeom prst="rect">
            <a:avLst/>
          </a:prstGeom>
          <a:noFill/>
        </p:spPr>
        <p:txBody>
          <a:bodyPr wrap="none" rtlCol="0">
            <a:spAutoFit/>
          </a:bodyPr>
          <a:lstStyle/>
          <a:p>
            <a:r>
              <a:rPr lang="en-US" altLang="zh-CN" sz="2800" dirty="0">
                <a:latin typeface="Adobe Garamond Pro" panose="02020502060506020403" pitchFamily="18" charset="0"/>
              </a:rPr>
              <a:t>0</a:t>
            </a:r>
            <a:r>
              <a:rPr lang="en-US" altLang="zh-CN" sz="4000" dirty="0">
                <a:latin typeface="Adobe Garamond Pro" panose="02020502060506020403" pitchFamily="18" charset="0"/>
              </a:rPr>
              <a:t>4</a:t>
            </a:r>
            <a:endParaRPr lang="zh-CN" altLang="en-US" sz="2800" dirty="0">
              <a:latin typeface="Adobe Garamond Pro" panose="02020502060506020403" pitchFamily="18" charset="0"/>
            </a:endParaRPr>
          </a:p>
        </p:txBody>
      </p:sp>
      <p:sp>
        <p:nvSpPr>
          <p:cNvPr id="38" name="PA_文本框 37"/>
          <p:cNvSpPr txBox="1"/>
          <p:nvPr>
            <p:custDataLst>
              <p:tags r:id="rId12"/>
            </p:custDataLst>
          </p:nvPr>
        </p:nvSpPr>
        <p:spPr>
          <a:xfrm flipH="1">
            <a:off x="7739398" y="5388435"/>
            <a:ext cx="4135120" cy="1200329"/>
          </a:xfrm>
          <a:prstGeom prst="rect">
            <a:avLst/>
          </a:prstGeom>
          <a:noFill/>
        </p:spPr>
        <p:txBody>
          <a:bodyPr wrap="square" rtlCol="0">
            <a:spAutoFit/>
          </a:bodyPr>
          <a:lstStyle/>
          <a:p>
            <a:pPr algn="r">
              <a:lnSpc>
                <a:spcPct val="120000"/>
              </a:lnSpc>
            </a:pPr>
            <a:r>
              <a:rPr lang="zh-CN" altLang="en-US" sz="2000" dirty="0">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请插入您的文本内容请插入您的文本内容请插入您的文本内容请插入您的文本内容</a:t>
            </a:r>
            <a:endParaRPr lang="en-US" altLang="zh-CN" sz="20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3" name="矩形 2"/>
          <p:cNvSpPr/>
          <p:nvPr/>
        </p:nvSpPr>
        <p:spPr>
          <a:xfrm>
            <a:off x="0" y="-337354"/>
            <a:ext cx="4544750" cy="1512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20700000">
            <a:off x="-125923" y="-3172978"/>
            <a:ext cx="13255139" cy="7456016"/>
          </a:xfrm>
          <a:prstGeom prst="roundRect">
            <a:avLst>
              <a:gd name="adj" fmla="val 5849"/>
            </a:avLst>
          </a:prstGeom>
        </p:spPr>
      </p:pic>
      <p:grpSp>
        <p:nvGrpSpPr>
          <p:cNvPr id="10" name="PA_组合 9"/>
          <p:cNvGrpSpPr/>
          <p:nvPr>
            <p:custDataLst>
              <p:tags r:id="rId13"/>
            </p:custDataLst>
          </p:nvPr>
        </p:nvGrpSpPr>
        <p:grpSpPr>
          <a:xfrm>
            <a:off x="3042607" y="5048798"/>
            <a:ext cx="372111" cy="372111"/>
            <a:chOff x="3822895" y="4890302"/>
            <a:chExt cx="372111" cy="372111"/>
          </a:xfrm>
        </p:grpSpPr>
        <p:sp>
          <p:nvSpPr>
            <p:cNvPr id="8" name="椭圆 7"/>
            <p:cNvSpPr/>
            <p:nvPr/>
          </p:nvSpPr>
          <p:spPr>
            <a:xfrm>
              <a:off x="3822895" y="4890302"/>
              <a:ext cx="372111" cy="372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800000" flipV="1">
              <a:off x="3938225" y="5015388"/>
              <a:ext cx="141450" cy="121939"/>
            </a:xfrm>
            <a:prstGeom prst="hexagon">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PA_组合 14"/>
          <p:cNvGrpSpPr/>
          <p:nvPr>
            <p:custDataLst>
              <p:tags r:id="rId14"/>
            </p:custDataLst>
          </p:nvPr>
        </p:nvGrpSpPr>
        <p:grpSpPr>
          <a:xfrm>
            <a:off x="5637219" y="4432516"/>
            <a:ext cx="372111" cy="372111"/>
            <a:chOff x="3822895" y="4890302"/>
            <a:chExt cx="372111" cy="372111"/>
          </a:xfrm>
        </p:grpSpPr>
        <p:sp>
          <p:nvSpPr>
            <p:cNvPr id="18" name="椭圆 17"/>
            <p:cNvSpPr/>
            <p:nvPr/>
          </p:nvSpPr>
          <p:spPr>
            <a:xfrm>
              <a:off x="3822895" y="4890302"/>
              <a:ext cx="372111" cy="372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rot="1800000" flipV="1">
              <a:off x="3938225" y="5015388"/>
              <a:ext cx="141450" cy="121939"/>
            </a:xfrm>
            <a:prstGeom prst="hexagon">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1" name="PA_组合 20"/>
          <p:cNvGrpSpPr/>
          <p:nvPr>
            <p:custDataLst>
              <p:tags r:id="rId15"/>
            </p:custDataLst>
          </p:nvPr>
        </p:nvGrpSpPr>
        <p:grpSpPr>
          <a:xfrm>
            <a:off x="8085039" y="3849055"/>
            <a:ext cx="372111" cy="372111"/>
            <a:chOff x="3822895" y="4890302"/>
            <a:chExt cx="372111" cy="372111"/>
          </a:xfrm>
        </p:grpSpPr>
        <p:sp>
          <p:nvSpPr>
            <p:cNvPr id="24" name="椭圆 23"/>
            <p:cNvSpPr/>
            <p:nvPr/>
          </p:nvSpPr>
          <p:spPr>
            <a:xfrm>
              <a:off x="3822895" y="4890302"/>
              <a:ext cx="372111" cy="372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p:nvSpPr>
          <p:spPr>
            <a:xfrm rot="1800000" flipV="1">
              <a:off x="3938225" y="5015388"/>
              <a:ext cx="141450" cy="121939"/>
            </a:xfrm>
            <a:prstGeom prst="hexagon">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PA_组合 26"/>
          <p:cNvGrpSpPr/>
          <p:nvPr>
            <p:custDataLst>
              <p:tags r:id="rId16"/>
            </p:custDataLst>
          </p:nvPr>
        </p:nvGrpSpPr>
        <p:grpSpPr>
          <a:xfrm>
            <a:off x="10496294" y="3141655"/>
            <a:ext cx="372111" cy="372111"/>
            <a:chOff x="3822895" y="4890302"/>
            <a:chExt cx="372111" cy="372111"/>
          </a:xfrm>
        </p:grpSpPr>
        <p:sp>
          <p:nvSpPr>
            <p:cNvPr id="30" name="椭圆 29"/>
            <p:cNvSpPr/>
            <p:nvPr/>
          </p:nvSpPr>
          <p:spPr>
            <a:xfrm>
              <a:off x="3822895" y="4890302"/>
              <a:ext cx="372111" cy="372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p:nvSpPr>
          <p:spPr>
            <a:xfrm rot="1800000" flipV="1">
              <a:off x="3938225" y="5015388"/>
              <a:ext cx="141450" cy="121939"/>
            </a:xfrm>
            <a:prstGeom prst="hexagon">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文本框 3"/>
          <p:cNvSpPr txBox="1"/>
          <p:nvPr/>
        </p:nvSpPr>
        <p:spPr>
          <a:xfrm>
            <a:off x="825719" y="1441125"/>
            <a:ext cx="1834489" cy="461665"/>
          </a:xfrm>
          <a:prstGeom prst="rect">
            <a:avLst/>
          </a:prstGeom>
          <a:noFill/>
        </p:spPr>
        <p:txBody>
          <a:bodyPr wrap="square" rtlCol="0">
            <a:spAutoFit/>
          </a:bodyPr>
          <a:lstStyle/>
          <a:p>
            <a:pPr algn="dist"/>
            <a:r>
              <a:rPr lang="en-US" altLang="zh-CN" sz="2400" dirty="0">
                <a:solidFill>
                  <a:schemeClr val="bg1"/>
                </a:solidFill>
                <a:latin typeface="微软雅黑" panose="020B0503020204020204" pitchFamily="34" charset="-122"/>
                <a:ea typeface="微软雅黑" panose="020B0503020204020204" pitchFamily="34" charset="-122"/>
              </a:rPr>
              <a:t>CONTENT</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763108" y="555809"/>
            <a:ext cx="1897100" cy="923330"/>
          </a:xfrm>
          <a:prstGeom prst="rect">
            <a:avLst/>
          </a:prstGeom>
        </p:spPr>
        <p:txBody>
          <a:bodyPr wrap="square">
            <a:spAutoFit/>
          </a:bodyPr>
          <a:lstStyle/>
          <a:p>
            <a:pPr algn="dist"/>
            <a:r>
              <a:rPr lang="zh-CN" altLang="en-US" sz="5400" dirty="0">
                <a:solidFill>
                  <a:schemeClr val="bg1"/>
                </a:solidFill>
                <a:latin typeface="微软雅黑" panose="020B0503020204020204" pitchFamily="34" charset="-122"/>
                <a:ea typeface="微软雅黑" panose="020B0503020204020204" pitchFamily="34" charset="-122"/>
              </a:rPr>
              <a:t>目录</a:t>
            </a:r>
            <a:endParaRPr lang="en-US" altLang="zh-CN" sz="5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22" presetClass="entr" presetSubtype="4" fill="hold" nodeType="withEffect">
                                  <p:stCondLst>
                                    <p:cond delay="100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1000"/>
                                        <p:tgtEl>
                                          <p:spTgt spid="39"/>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par>
                          <p:cTn id="19" fill="hold">
                            <p:stCondLst>
                              <p:cond delay="20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childTnLst>
                                </p:cTn>
                              </p:par>
                              <p:par>
                                <p:cTn id="24" presetID="6" presetClass="emph" presetSubtype="0" autoRev="1" fill="hold" nodeType="withEffect">
                                  <p:stCondLst>
                                    <p:cond delay="500"/>
                                  </p:stCondLst>
                                  <p:childTnLst>
                                    <p:animScale>
                                      <p:cBhvr>
                                        <p:cTn id="25" dur="150" fill="hold"/>
                                        <p:tgtEl>
                                          <p:spTgt spid="10"/>
                                        </p:tgtEl>
                                      </p:cBhvr>
                                      <p:by x="110000" y="110000"/>
                                    </p:animScale>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23"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childTnLst>
                                </p:cTn>
                              </p:par>
                              <p:par>
                                <p:cTn id="38" presetID="6" presetClass="emph" presetSubtype="0" autoRev="1" fill="hold" nodeType="withEffect">
                                  <p:stCondLst>
                                    <p:cond delay="500"/>
                                  </p:stCondLst>
                                  <p:childTnLst>
                                    <p:animScale>
                                      <p:cBhvr>
                                        <p:cTn id="39" dur="150" fill="hold"/>
                                        <p:tgtEl>
                                          <p:spTgt spid="15"/>
                                        </p:tgtEl>
                                      </p:cBhvr>
                                      <p:by x="110000" y="110000"/>
                                    </p:animScale>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23" presetClass="entr" presetSubtype="16"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childTnLst>
                                </p:cTn>
                              </p:par>
                              <p:par>
                                <p:cTn id="52" presetID="6" presetClass="emph" presetSubtype="0" autoRev="1" fill="hold" nodeType="withEffect">
                                  <p:stCondLst>
                                    <p:cond delay="500"/>
                                  </p:stCondLst>
                                  <p:childTnLst>
                                    <p:animScale>
                                      <p:cBhvr>
                                        <p:cTn id="53" dur="150" fill="hold"/>
                                        <p:tgtEl>
                                          <p:spTgt spid="21"/>
                                        </p:tgtEl>
                                      </p:cBhvr>
                                      <p:by x="110000" y="110000"/>
                                    </p:animScale>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23" presetClass="entr" presetSubtype="16"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childTnLst>
                                </p:cTn>
                              </p:par>
                              <p:par>
                                <p:cTn id="66" presetID="6" presetClass="emph" presetSubtype="0" autoRev="1" fill="hold" nodeType="withEffect">
                                  <p:stCondLst>
                                    <p:cond delay="500"/>
                                  </p:stCondLst>
                                  <p:childTnLst>
                                    <p:animScale>
                                      <p:cBhvr>
                                        <p:cTn id="67" dur="150" fill="hold"/>
                                        <p:tgtEl>
                                          <p:spTgt spid="27"/>
                                        </p:tgtEl>
                                      </p:cBhvr>
                                      <p:by x="110000" y="110000"/>
                                    </p:animScale>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600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1" grpId="0"/>
      <p:bldP spid="12" grpId="0"/>
      <p:bldP spid="16" grpId="0"/>
      <p:bldP spid="17" grpId="0"/>
      <p:bldP spid="22" grpId="0"/>
      <p:bldP spid="23" grpId="0"/>
      <p:bldP spid="28" grpId="0"/>
      <p:bldP spid="29" grpId="0"/>
      <p:bldP spid="38"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 y="-7738"/>
            <a:ext cx="12193056" cy="6858594"/>
          </a:xfrm>
          <a:prstGeom prst="rect">
            <a:avLst/>
          </a:prstGeom>
        </p:spPr>
      </p:pic>
      <p:cxnSp>
        <p:nvCxnSpPr>
          <p:cNvPr id="22" name="直接连接符 21"/>
          <p:cNvCxnSpPr/>
          <p:nvPr/>
        </p:nvCxnSpPr>
        <p:spPr>
          <a:xfrm>
            <a:off x="6096000" y="1094577"/>
            <a:ext cx="1" cy="2262472"/>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6024049" y="3357049"/>
            <a:ext cx="143903" cy="143903"/>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4" name="直接连接符 23"/>
          <p:cNvCxnSpPr/>
          <p:nvPr/>
        </p:nvCxnSpPr>
        <p:spPr>
          <a:xfrm>
            <a:off x="6096001" y="1056708"/>
            <a:ext cx="0" cy="2300341"/>
          </a:xfrm>
          <a:prstGeom prst="line">
            <a:avLst/>
          </a:prstGeom>
          <a:ln w="2857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25" name="弧形 24"/>
          <p:cNvSpPr/>
          <p:nvPr/>
        </p:nvSpPr>
        <p:spPr>
          <a:xfrm>
            <a:off x="3723708" y="1056708"/>
            <a:ext cx="4744585" cy="4744585"/>
          </a:xfrm>
          <a:prstGeom prst="arc">
            <a:avLst>
              <a:gd name="adj1" fmla="val 16214049"/>
              <a:gd name="adj2" fmla="val 10802395"/>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p:nvSpPr>
        <p:spPr>
          <a:xfrm>
            <a:off x="6005401" y="3337350"/>
            <a:ext cx="180468" cy="180468"/>
          </a:xfrm>
          <a:prstGeom prst="ellipse">
            <a:avLst/>
          </a:prstGeom>
          <a:noFill/>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椭圆 26"/>
          <p:cNvSpPr/>
          <p:nvPr/>
        </p:nvSpPr>
        <p:spPr>
          <a:xfrm>
            <a:off x="5998012" y="961142"/>
            <a:ext cx="180468" cy="180468"/>
          </a:xfrm>
          <a:prstGeom prst="ellips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椭圆 27"/>
          <p:cNvSpPr/>
          <p:nvPr/>
        </p:nvSpPr>
        <p:spPr>
          <a:xfrm>
            <a:off x="6024049" y="3357049"/>
            <a:ext cx="143903" cy="14390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9" name="直接连接符 28"/>
          <p:cNvCxnSpPr/>
          <p:nvPr/>
        </p:nvCxnSpPr>
        <p:spPr>
          <a:xfrm>
            <a:off x="6097034" y="1489741"/>
            <a:ext cx="0"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6045331" y="1441447"/>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014255" y="1411051"/>
            <a:ext cx="157384" cy="157384"/>
          </a:xfrm>
          <a:prstGeom prst="ellips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2" name="组合 31"/>
          <p:cNvGrpSpPr/>
          <p:nvPr/>
        </p:nvGrpSpPr>
        <p:grpSpPr>
          <a:xfrm>
            <a:off x="4159543" y="1482811"/>
            <a:ext cx="3880986" cy="3882646"/>
            <a:chOff x="4159543" y="1482811"/>
            <a:chExt cx="3880986" cy="3882646"/>
          </a:xfrm>
          <a:effectLst/>
        </p:grpSpPr>
        <p:sp>
          <p:nvSpPr>
            <p:cNvPr id="33" name="弧形 32"/>
            <p:cNvSpPr/>
            <p:nvPr/>
          </p:nvSpPr>
          <p:spPr>
            <a:xfrm>
              <a:off x="4159543" y="1492543"/>
              <a:ext cx="3872914" cy="3872914"/>
            </a:xfrm>
            <a:prstGeom prst="arc">
              <a:avLst>
                <a:gd name="adj1" fmla="val 16248570"/>
                <a:gd name="adj2" fmla="val 5403367"/>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椭圆 33"/>
            <p:cNvSpPr/>
            <p:nvPr/>
          </p:nvSpPr>
          <p:spPr>
            <a:xfrm>
              <a:off x="4162999" y="1482811"/>
              <a:ext cx="3877530" cy="387753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3367314" y="734268"/>
            <a:ext cx="5423419" cy="5423419"/>
            <a:chOff x="3367314" y="734268"/>
            <a:chExt cx="5423419" cy="5423419"/>
          </a:xfrm>
        </p:grpSpPr>
        <p:sp>
          <p:nvSpPr>
            <p:cNvPr id="36" name="弧形 35"/>
            <p:cNvSpPr/>
            <p:nvPr/>
          </p:nvSpPr>
          <p:spPr>
            <a:xfrm>
              <a:off x="3367314" y="734268"/>
              <a:ext cx="5423419" cy="5423419"/>
            </a:xfrm>
            <a:prstGeom prst="arc">
              <a:avLst>
                <a:gd name="adj1" fmla="val 16216691"/>
                <a:gd name="adj2" fmla="val 8013284"/>
              </a:avLst>
            </a:prstGeom>
            <a:noFill/>
            <a:ln w="19050">
              <a:solidFill>
                <a:schemeClr val="bg1"/>
              </a:solidFill>
              <a:prstDash val="sysDot"/>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椭圆 36"/>
            <p:cNvSpPr/>
            <p:nvPr/>
          </p:nvSpPr>
          <p:spPr>
            <a:xfrm>
              <a:off x="3392366" y="760139"/>
              <a:ext cx="5397548" cy="5397548"/>
            </a:xfrm>
            <a:prstGeom prst="ellipse">
              <a:avLst/>
            </a:prstGeom>
            <a:no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8" name="文本框 37"/>
          <p:cNvSpPr txBox="1"/>
          <p:nvPr/>
        </p:nvSpPr>
        <p:spPr>
          <a:xfrm>
            <a:off x="4410699" y="2541772"/>
            <a:ext cx="3260857" cy="2502223"/>
          </a:xfrm>
          <a:prstGeom prst="rect">
            <a:avLst/>
          </a:prstGeom>
          <a:noFill/>
        </p:spPr>
        <p:txBody>
          <a:bodyPr wrap="square" rtlCol="0" anchor="ctr">
            <a:spAutoFit/>
          </a:bodyPr>
          <a:lstStyle/>
          <a:p>
            <a:pPr algn="ctr">
              <a:lnSpc>
                <a:spcPct val="105000"/>
              </a:lnSpc>
            </a:pPr>
            <a:r>
              <a:rPr lang="en-US" altLang="zh-CN" sz="5400" b="1" dirty="0" smtClean="0">
                <a:solidFill>
                  <a:schemeClr val="bg1"/>
                </a:solidFill>
                <a:latin typeface="Microsoft YaHei UI" panose="020B0503020204020204" pitchFamily="34" charset="-122"/>
                <a:ea typeface="Microsoft YaHei UI" panose="020B0503020204020204" pitchFamily="34" charset="-122"/>
              </a:rPr>
              <a:t>20XX</a:t>
            </a:r>
            <a:endParaRPr lang="en-US" altLang="zh-CN" sz="5400" b="1" dirty="0">
              <a:solidFill>
                <a:schemeClr val="bg1"/>
              </a:solidFill>
              <a:latin typeface="Microsoft YaHei UI" panose="020B0503020204020204" pitchFamily="34" charset="-122"/>
              <a:ea typeface="Microsoft YaHei UI" panose="020B0503020204020204" pitchFamily="34" charset="-122"/>
            </a:endParaRPr>
          </a:p>
          <a:p>
            <a:pPr algn="ctr">
              <a:lnSpc>
                <a:spcPct val="105000"/>
              </a:lnSpc>
            </a:pPr>
            <a:r>
              <a:rPr lang="en-US" altLang="zh-CN" sz="5400" b="1" dirty="0">
                <a:solidFill>
                  <a:schemeClr val="bg1"/>
                </a:solidFill>
                <a:latin typeface="Microsoft YaHei UI" panose="020B0503020204020204" pitchFamily="34" charset="-122"/>
                <a:ea typeface="Microsoft YaHei UI" panose="020B0503020204020204" pitchFamily="34" charset="-122"/>
              </a:rPr>
              <a:t>THANKS</a:t>
            </a:r>
            <a:endParaRPr lang="zh-CN" altLang="en-US" sz="1600" dirty="0">
              <a:solidFill>
                <a:prstClr val="white"/>
              </a:solidFill>
              <a:latin typeface="黑体" panose="02010609060101010101" pitchFamily="49" charset="-122"/>
              <a:ea typeface="黑体" panose="02010609060101010101" pitchFamily="49" charset="-122"/>
            </a:endParaRPr>
          </a:p>
          <a:p>
            <a:pPr algn="ctr">
              <a:lnSpc>
                <a:spcPct val="120000"/>
              </a:lnSpc>
            </a:pPr>
            <a:endParaRPr lang="zh-CN" altLang="en-US" sz="3600" b="1" dirty="0">
              <a:solidFill>
                <a:schemeClr val="bg1"/>
              </a:solidFill>
              <a:latin typeface="黑体" panose="02010609060101010101" pitchFamily="49" charset="-122"/>
              <a:ea typeface="黑体" panose="02010609060101010101" pitchFamily="49" charset="-122"/>
            </a:endParaRPr>
          </a:p>
        </p:txBody>
      </p:sp>
      <p:cxnSp>
        <p:nvCxnSpPr>
          <p:cNvPr id="39" name="直接连接符 38"/>
          <p:cNvCxnSpPr/>
          <p:nvPr/>
        </p:nvCxnSpPr>
        <p:spPr>
          <a:xfrm>
            <a:off x="6096000" y="1489741"/>
            <a:ext cx="0"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6041128" y="3361820"/>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a:endCxn id="28" idx="0"/>
          </p:cNvCxnSpPr>
          <p:nvPr/>
        </p:nvCxnSpPr>
        <p:spPr>
          <a:xfrm>
            <a:off x="6094948" y="1489741"/>
            <a:ext cx="1053"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6044281" y="1441447"/>
            <a:ext cx="103438" cy="3961936"/>
            <a:chOff x="6576669" y="1441447"/>
            <a:chExt cx="103438" cy="3961936"/>
          </a:xfrm>
          <a:solidFill>
            <a:schemeClr val="bg1"/>
          </a:solidFill>
          <a:effectLst/>
        </p:grpSpPr>
        <p:grpSp>
          <p:nvGrpSpPr>
            <p:cNvPr id="43" name="组合 42"/>
            <p:cNvGrpSpPr/>
            <p:nvPr/>
          </p:nvGrpSpPr>
          <p:grpSpPr>
            <a:xfrm>
              <a:off x="6576669" y="1441447"/>
              <a:ext cx="103438" cy="2019608"/>
              <a:chOff x="6324326" y="1441447"/>
              <a:chExt cx="103438" cy="2019608"/>
            </a:xfrm>
            <a:grpFill/>
          </p:grpSpPr>
          <p:sp>
            <p:nvSpPr>
              <p:cNvPr id="48" name="椭圆 47"/>
              <p:cNvSpPr/>
              <p:nvPr/>
            </p:nvSpPr>
            <p:spPr>
              <a:xfrm>
                <a:off x="6328529" y="1441447"/>
                <a:ext cx="99235" cy="99235"/>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324326" y="3361820"/>
                <a:ext cx="99235" cy="99235"/>
              </a:xfrm>
              <a:prstGeom prst="ellipse">
                <a:avLst/>
              </a:prstGeom>
              <a:grpFill/>
              <a:ln>
                <a:solidFill>
                  <a:srgbClr val="FB27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6378146" y="1489741"/>
                <a:ext cx="1053" cy="1867308"/>
              </a:xfrm>
              <a:prstGeom prst="line">
                <a:avLst/>
              </a:prstGeom>
              <a:grpFill/>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6576669" y="3383775"/>
              <a:ext cx="103438" cy="2019608"/>
              <a:chOff x="6324326" y="1441447"/>
              <a:chExt cx="103438" cy="2019608"/>
            </a:xfrm>
            <a:grpFill/>
          </p:grpSpPr>
          <p:sp>
            <p:nvSpPr>
              <p:cNvPr id="45" name="椭圆 44"/>
              <p:cNvSpPr/>
              <p:nvPr/>
            </p:nvSpPr>
            <p:spPr>
              <a:xfrm>
                <a:off x="6328529" y="1441447"/>
                <a:ext cx="99235" cy="99235"/>
              </a:xfrm>
              <a:prstGeom prst="ellipse">
                <a:avLst/>
              </a:prstGeom>
              <a:grp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324326" y="3361820"/>
                <a:ext cx="99235" cy="99235"/>
              </a:xfrm>
              <a:prstGeom prst="ellipse">
                <a:avLst/>
              </a:prstGeom>
              <a:grp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p:cNvCxnSpPr/>
              <p:nvPr/>
            </p:nvCxnSpPr>
            <p:spPr>
              <a:xfrm>
                <a:off x="6378146" y="1489741"/>
                <a:ext cx="1053" cy="1867308"/>
              </a:xfrm>
              <a:prstGeom prst="line">
                <a:avLst/>
              </a:prstGeom>
              <a:grpFill/>
              <a:ln w="28575">
                <a:solidFill>
                  <a:schemeClr val="bg1">
                    <a:alpha val="0"/>
                  </a:schemeClr>
                </a:solidFill>
              </a:ln>
              <a:effectLst/>
            </p:spPr>
            <p:style>
              <a:lnRef idx="1">
                <a:schemeClr val="accent1"/>
              </a:lnRef>
              <a:fillRef idx="0">
                <a:schemeClr val="accent1"/>
              </a:fillRef>
              <a:effectRef idx="0">
                <a:schemeClr val="accent1"/>
              </a:effectRef>
              <a:fontRef idx="minor">
                <a:schemeClr val="tx1"/>
              </a:fontRef>
            </p:style>
          </p:cxnSp>
        </p:grpSp>
      </p:grpSp>
      <p:cxnSp>
        <p:nvCxnSpPr>
          <p:cNvPr id="51" name="直接连接符 50"/>
          <p:cNvCxnSpPr/>
          <p:nvPr/>
        </p:nvCxnSpPr>
        <p:spPr>
          <a:xfrm>
            <a:off x="6093770" y="760139"/>
            <a:ext cx="0" cy="259691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6057844" y="5310724"/>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rot="2700000">
            <a:off x="10401345" y="497745"/>
            <a:ext cx="1287731" cy="1287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10386909" y="832967"/>
            <a:ext cx="1295564" cy="523220"/>
          </a:xfrm>
          <a:prstGeom prst="rect">
            <a:avLst/>
          </a:prstGeom>
          <a:noFill/>
        </p:spPr>
        <p:txBody>
          <a:bodyPr wrap="square" rtlCol="0">
            <a:spAutoFit/>
          </a:bodyPr>
          <a:lstStyle/>
          <a:p>
            <a:pPr algn="dist"/>
            <a:r>
              <a:rPr lang="en-US" altLang="zh-CN" sz="2800" dirty="0">
                <a:solidFill>
                  <a:schemeClr val="bg1"/>
                </a:solidFill>
              </a:rPr>
              <a:t>LOGO</a:t>
            </a:r>
            <a:endParaRPr lang="zh-CN" altLang="en-US" sz="2800" dirty="0">
              <a:solidFill>
                <a:schemeClr val="bg1"/>
              </a:solidFill>
            </a:endParaRPr>
          </a:p>
        </p:txBody>
      </p:sp>
      <p:sp>
        <p:nvSpPr>
          <p:cNvPr id="55" name="文本框 54"/>
          <p:cNvSpPr txBox="1"/>
          <p:nvPr/>
        </p:nvSpPr>
        <p:spPr>
          <a:xfrm>
            <a:off x="684218" y="236919"/>
            <a:ext cx="3159793"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请输入公司名称</a:t>
            </a:r>
          </a:p>
        </p:txBody>
      </p:sp>
      <p:sp>
        <p:nvSpPr>
          <p:cNvPr id="56" name="矩形 55"/>
          <p:cNvSpPr/>
          <p:nvPr/>
        </p:nvSpPr>
        <p:spPr>
          <a:xfrm>
            <a:off x="-204989" y="294422"/>
            <a:ext cx="575201" cy="40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472954" y="288704"/>
            <a:ext cx="105066" cy="40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400" fill="hold"/>
                                        <p:tgtEl>
                                          <p:spTgt spid="22"/>
                                        </p:tgtEl>
                                        <p:attrNameLst>
                                          <p:attrName>ppt_x</p:attrName>
                                        </p:attrNameLst>
                                      </p:cBhvr>
                                      <p:tavLst>
                                        <p:tav tm="0">
                                          <p:val>
                                            <p:strVal val="#ppt_x"/>
                                          </p:val>
                                        </p:tav>
                                        <p:tav tm="100000">
                                          <p:val>
                                            <p:strVal val="#ppt_x"/>
                                          </p:val>
                                        </p:tav>
                                      </p:tavLst>
                                    </p:anim>
                                    <p:anim calcmode="lin" valueType="num">
                                      <p:cBhvr additive="base">
                                        <p:cTn id="8" dur="400" fill="hold"/>
                                        <p:tgtEl>
                                          <p:spTgt spid="22"/>
                                        </p:tgtEl>
                                        <p:attrNameLst>
                                          <p:attrName>ppt_y</p:attrName>
                                        </p:attrNameLst>
                                      </p:cBhvr>
                                      <p:tavLst>
                                        <p:tav tm="0">
                                          <p:val>
                                            <p:strVal val="0-#ppt_h/2"/>
                                          </p:val>
                                        </p:tav>
                                        <p:tav tm="100000">
                                          <p:val>
                                            <p:strVal val="#ppt_y"/>
                                          </p:val>
                                        </p:tav>
                                      </p:tavLst>
                                    </p:anim>
                                  </p:childTnLst>
                                </p:cTn>
                              </p:par>
                              <p:par>
                                <p:cTn id="9" presetID="22" presetClass="exit" presetSubtype="1" fill="hold" nodeType="withEffect">
                                  <p:stCondLst>
                                    <p:cond delay="200"/>
                                  </p:stCondLst>
                                  <p:childTnLst>
                                    <p:animEffect transition="out" filter="wipe(up)">
                                      <p:cBhvr>
                                        <p:cTn id="10" dur="500"/>
                                        <p:tgtEl>
                                          <p:spTgt spid="22"/>
                                        </p:tgtEl>
                                      </p:cBhvr>
                                    </p:animEffect>
                                    <p:set>
                                      <p:cBhvr>
                                        <p:cTn id="11" dur="1" fill="hold">
                                          <p:stCondLst>
                                            <p:cond delay="499"/>
                                          </p:stCondLst>
                                        </p:cTn>
                                        <p:tgtEl>
                                          <p:spTgt spid="22"/>
                                        </p:tgtEl>
                                        <p:attrNameLst>
                                          <p:attrName>style.visibility</p:attrName>
                                        </p:attrNameLst>
                                      </p:cBhvr>
                                      <p:to>
                                        <p:strVal val="hidden"/>
                                      </p:to>
                                    </p:set>
                                  </p:childTnLst>
                                </p:cTn>
                              </p:par>
                              <p:par>
                                <p:cTn id="12" presetID="10" presetClass="entr" presetSubtype="0" fill="hold" grpId="0" nodeType="withEffect">
                                  <p:stCondLst>
                                    <p:cond delay="40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500"/>
                            </p:stCondLst>
                            <p:childTnLst>
                              <p:par>
                                <p:cTn id="16" presetID="26" presetClass="emph" presetSubtype="0" fill="hold" grpId="1" nodeType="afterEffect">
                                  <p:stCondLst>
                                    <p:cond delay="0"/>
                                  </p:stCondLst>
                                  <p:childTnLst>
                                    <p:animEffect transition="out" filter="fade">
                                      <p:cBhvr>
                                        <p:cTn id="17" dur="1000" tmFilter="0, 0; .2, .5; .8, .5; 1, 0"/>
                                        <p:tgtEl>
                                          <p:spTgt spid="23"/>
                                        </p:tgtEl>
                                      </p:cBhvr>
                                    </p:animEffect>
                                    <p:animScale>
                                      <p:cBhvr>
                                        <p:cTn id="18" dur="500" autoRev="1" fill="hold"/>
                                        <p:tgtEl>
                                          <p:spTgt spid="23"/>
                                        </p:tgtEl>
                                      </p:cBhvr>
                                      <p:by x="105000" y="105000"/>
                                    </p:animScale>
                                  </p:childTnLst>
                                </p:cTn>
                              </p:par>
                              <p:par>
                                <p:cTn id="19" presetID="64" presetClass="path" presetSubtype="0" fill="hold" grpId="2" nodeType="withEffect">
                                  <p:stCondLst>
                                    <p:cond delay="400"/>
                                  </p:stCondLst>
                                  <p:childTnLst>
                                    <p:animMotion origin="layout" path="M 0 0 L 0 -0.34583 " pathEditMode="relative" rAng="0" ptsTypes="AA">
                                      <p:cBhvr>
                                        <p:cTn id="20" dur="700" fill="hold"/>
                                        <p:tgtEl>
                                          <p:spTgt spid="23"/>
                                        </p:tgtEl>
                                        <p:attrNameLst>
                                          <p:attrName>ppt_x</p:attrName>
                                          <p:attrName>ppt_y</p:attrName>
                                        </p:attrNameLst>
                                      </p:cBhvr>
                                      <p:rCtr x="0" y="-17292"/>
                                    </p:animMotion>
                                  </p:childTnLst>
                                </p:cTn>
                              </p:par>
                              <p:par>
                                <p:cTn id="21" presetID="22" presetClass="entr" presetSubtype="4" fill="hold" nodeType="withEffect">
                                  <p:stCondLst>
                                    <p:cond delay="40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800"/>
                                        <p:tgtEl>
                                          <p:spTgt spid="24"/>
                                        </p:tgtEl>
                                      </p:cBhvr>
                                    </p:animEffect>
                                  </p:childTnLst>
                                </p:cTn>
                              </p:par>
                              <p:par>
                                <p:cTn id="24" presetID="22" presetClass="exit" presetSubtype="4" fill="hold" nodeType="withEffect">
                                  <p:stCondLst>
                                    <p:cond delay="400"/>
                                  </p:stCondLst>
                                  <p:childTnLst>
                                    <p:animEffect transition="out" filter="wipe(down)">
                                      <p:cBhvr>
                                        <p:cTn id="25" dur="800"/>
                                        <p:tgtEl>
                                          <p:spTgt spid="24"/>
                                        </p:tgtEl>
                                      </p:cBhvr>
                                    </p:animEffect>
                                    <p:set>
                                      <p:cBhvr>
                                        <p:cTn id="26" dur="1" fill="hold">
                                          <p:stCondLst>
                                            <p:cond delay="799"/>
                                          </p:stCondLst>
                                        </p:cTn>
                                        <p:tgtEl>
                                          <p:spTgt spid="24"/>
                                        </p:tgtEl>
                                        <p:attrNameLst>
                                          <p:attrName>style.visibility</p:attrName>
                                        </p:attrNameLst>
                                      </p:cBhvr>
                                      <p:to>
                                        <p:strVal val="hidden"/>
                                      </p:to>
                                    </p:set>
                                  </p:childTnLst>
                                </p:cTn>
                              </p:par>
                              <p:par>
                                <p:cTn id="27" presetID="10" presetClass="entr" presetSubtype="0" fill="hold" grpId="0" nodeType="withEffect">
                                  <p:stCondLst>
                                    <p:cond delay="4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300"/>
                                        <p:tgtEl>
                                          <p:spTgt spid="28"/>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6" presetClass="emph" presetSubtype="0" fill="hold" grpId="1" nodeType="withEffect">
                                  <p:stCondLst>
                                    <p:cond delay="800"/>
                                  </p:stCondLst>
                                  <p:childTnLst>
                                    <p:animScale>
                                      <p:cBhvr>
                                        <p:cTn id="36" dur="800" fill="hold"/>
                                        <p:tgtEl>
                                          <p:spTgt spid="26"/>
                                        </p:tgtEl>
                                      </p:cBhvr>
                                      <p:by x="150000" y="150000"/>
                                    </p:animScale>
                                  </p:childTnLst>
                                </p:cTn>
                              </p:par>
                              <p:par>
                                <p:cTn id="37" presetID="10" presetClass="exit" presetSubtype="0" fill="hold" grpId="2" nodeType="withEffect">
                                  <p:stCondLst>
                                    <p:cond delay="800"/>
                                  </p:stCondLst>
                                  <p:childTnLst>
                                    <p:animEffect transition="out" filter="fade">
                                      <p:cBhvr>
                                        <p:cTn id="38" dur="800"/>
                                        <p:tgtEl>
                                          <p:spTgt spid="26"/>
                                        </p:tgtEl>
                                      </p:cBhvr>
                                    </p:animEffect>
                                    <p:set>
                                      <p:cBhvr>
                                        <p:cTn id="39" dur="1" fill="hold">
                                          <p:stCondLst>
                                            <p:cond delay="799"/>
                                          </p:stCondLst>
                                        </p:cTn>
                                        <p:tgtEl>
                                          <p:spTgt spid="26"/>
                                        </p:tgtEl>
                                        <p:attrNameLst>
                                          <p:attrName>style.visibility</p:attrName>
                                        </p:attrNameLst>
                                      </p:cBhvr>
                                      <p:to>
                                        <p:strVal val="hidden"/>
                                      </p:to>
                                    </p:set>
                                  </p:childTnLst>
                                </p:cTn>
                              </p:par>
                              <p:par>
                                <p:cTn id="40" presetID="53" presetClass="entr" presetSubtype="16"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6" presetClass="emph" presetSubtype="0" fill="hold" grpId="1" nodeType="withEffect">
                                  <p:stCondLst>
                                    <p:cond delay="800"/>
                                  </p:stCondLst>
                                  <p:childTnLst>
                                    <p:animScale>
                                      <p:cBhvr>
                                        <p:cTn id="46" dur="800" fill="hold"/>
                                        <p:tgtEl>
                                          <p:spTgt spid="27"/>
                                        </p:tgtEl>
                                      </p:cBhvr>
                                      <p:by x="150000" y="150000"/>
                                    </p:animScale>
                                  </p:childTnLst>
                                </p:cTn>
                              </p:par>
                              <p:par>
                                <p:cTn id="47" presetID="21" presetClass="entr" presetSubtype="1" fill="hold" nodeType="withEffect">
                                  <p:stCondLst>
                                    <p:cond delay="800"/>
                                  </p:stCondLst>
                                  <p:childTnLst>
                                    <p:set>
                                      <p:cBhvr>
                                        <p:cTn id="48" dur="1" fill="hold">
                                          <p:stCondLst>
                                            <p:cond delay="0"/>
                                          </p:stCondLst>
                                        </p:cTn>
                                        <p:tgtEl>
                                          <p:spTgt spid="35"/>
                                        </p:tgtEl>
                                        <p:attrNameLst>
                                          <p:attrName>style.visibility</p:attrName>
                                        </p:attrNameLst>
                                      </p:cBhvr>
                                      <p:to>
                                        <p:strVal val="visible"/>
                                      </p:to>
                                    </p:set>
                                    <p:animEffect transition="in" filter="wheel(1)">
                                      <p:cBhvr>
                                        <p:cTn id="49" dur="1000"/>
                                        <p:tgtEl>
                                          <p:spTgt spid="35"/>
                                        </p:tgtEl>
                                      </p:cBhvr>
                                    </p:animEffect>
                                  </p:childTnLst>
                                </p:cTn>
                              </p:par>
                              <p:par>
                                <p:cTn id="50" presetID="23" presetClass="entr" presetSubtype="528" fill="hold" grpId="1" nodeType="withEffect">
                                  <p:stCondLst>
                                    <p:cond delay="800"/>
                                  </p:stCondLst>
                                  <p:iterate type="lt">
                                    <p:tmPct val="15000"/>
                                  </p:iterate>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 calcmode="lin" valueType="num">
                                      <p:cBhvr>
                                        <p:cTn id="54" dur="500" fill="hold"/>
                                        <p:tgtEl>
                                          <p:spTgt spid="38"/>
                                        </p:tgtEl>
                                        <p:attrNameLst>
                                          <p:attrName>ppt_x</p:attrName>
                                        </p:attrNameLst>
                                      </p:cBhvr>
                                      <p:tavLst>
                                        <p:tav tm="0">
                                          <p:val>
                                            <p:fltVal val="0.5"/>
                                          </p:val>
                                        </p:tav>
                                        <p:tav tm="100000">
                                          <p:val>
                                            <p:strVal val="#ppt_x"/>
                                          </p:val>
                                        </p:tav>
                                      </p:tavLst>
                                    </p:anim>
                                    <p:anim calcmode="lin" valueType="num">
                                      <p:cBhvr>
                                        <p:cTn id="55" dur="500" fill="hold"/>
                                        <p:tgtEl>
                                          <p:spTgt spid="38"/>
                                        </p:tgtEl>
                                        <p:attrNameLst>
                                          <p:attrName>ppt_y</p:attrName>
                                        </p:attrNameLst>
                                      </p:cBhvr>
                                      <p:tavLst>
                                        <p:tav tm="0">
                                          <p:val>
                                            <p:fltVal val="0.5"/>
                                          </p:val>
                                        </p:tav>
                                        <p:tav tm="100000">
                                          <p:val>
                                            <p:strVal val="#ppt_y"/>
                                          </p:val>
                                        </p:tav>
                                      </p:tavLst>
                                    </p:anim>
                                  </p:childTnLst>
                                </p:cTn>
                              </p:par>
                              <p:par>
                                <p:cTn id="56" presetID="49" presetClass="entr" presetSubtype="0" decel="100000" fill="hold" grpId="0" nodeType="withEffect">
                                  <p:stCondLst>
                                    <p:cond delay="800"/>
                                  </p:stCondLst>
                                  <p:iterate type="lt">
                                    <p:tmPct val="15000"/>
                                  </p:iterate>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anim calcmode="lin" valueType="num">
                                      <p:cBhvr>
                                        <p:cTn id="60" dur="500" fill="hold"/>
                                        <p:tgtEl>
                                          <p:spTgt spid="38"/>
                                        </p:tgtEl>
                                        <p:attrNameLst>
                                          <p:attrName>style.rotation</p:attrName>
                                        </p:attrNameLst>
                                      </p:cBhvr>
                                      <p:tavLst>
                                        <p:tav tm="0">
                                          <p:val>
                                            <p:fltVal val="360"/>
                                          </p:val>
                                        </p:tav>
                                        <p:tav tm="100000">
                                          <p:val>
                                            <p:fltVal val="0"/>
                                          </p:val>
                                        </p:tav>
                                      </p:tavLst>
                                    </p:anim>
                                    <p:animEffect transition="in" filter="fade">
                                      <p:cBhvr>
                                        <p:cTn id="61" dur="500"/>
                                        <p:tgtEl>
                                          <p:spTgt spid="38"/>
                                        </p:tgtEl>
                                      </p:cBhvr>
                                    </p:animEffect>
                                  </p:childTnLst>
                                </p:cTn>
                              </p:par>
                              <p:par>
                                <p:cTn id="62" presetID="16" presetClass="entr" presetSubtype="21" fill="hold" grpId="0" nodeType="withEffect">
                                  <p:stCondLst>
                                    <p:cond delay="800"/>
                                  </p:stCondLst>
                                  <p:childTnLst>
                                    <p:set>
                                      <p:cBhvr>
                                        <p:cTn id="63" dur="1" fill="hold">
                                          <p:stCondLst>
                                            <p:cond delay="0"/>
                                          </p:stCondLst>
                                        </p:cTn>
                                        <p:tgtEl>
                                          <p:spTgt spid="56"/>
                                        </p:tgtEl>
                                        <p:attrNameLst>
                                          <p:attrName>style.visibility</p:attrName>
                                        </p:attrNameLst>
                                      </p:cBhvr>
                                      <p:to>
                                        <p:strVal val="visible"/>
                                      </p:to>
                                    </p:set>
                                    <p:animEffect transition="in" filter="barn(inVertical)">
                                      <p:cBhvr>
                                        <p:cTn id="64" dur="500"/>
                                        <p:tgtEl>
                                          <p:spTgt spid="56"/>
                                        </p:tgtEl>
                                      </p:cBhvr>
                                    </p:animEffect>
                                  </p:childTnLst>
                                </p:cTn>
                              </p:par>
                              <p:par>
                                <p:cTn id="65" presetID="16" presetClass="entr" presetSubtype="21" fill="hold" grpId="0" nodeType="withEffect">
                                  <p:stCondLst>
                                    <p:cond delay="800"/>
                                  </p:stCondLst>
                                  <p:childTnLst>
                                    <p:set>
                                      <p:cBhvr>
                                        <p:cTn id="66" dur="1" fill="hold">
                                          <p:stCondLst>
                                            <p:cond delay="0"/>
                                          </p:stCondLst>
                                        </p:cTn>
                                        <p:tgtEl>
                                          <p:spTgt spid="57"/>
                                        </p:tgtEl>
                                        <p:attrNameLst>
                                          <p:attrName>style.visibility</p:attrName>
                                        </p:attrNameLst>
                                      </p:cBhvr>
                                      <p:to>
                                        <p:strVal val="visible"/>
                                      </p:to>
                                    </p:set>
                                    <p:animEffect transition="in" filter="barn(inVertical)">
                                      <p:cBhvr>
                                        <p:cTn id="67" dur="500"/>
                                        <p:tgtEl>
                                          <p:spTgt spid="57"/>
                                        </p:tgtEl>
                                      </p:cBhvr>
                                    </p:animEffect>
                                  </p:childTnLst>
                                </p:cTn>
                              </p:par>
                              <p:par>
                                <p:cTn id="68" presetID="10" presetClass="exit" presetSubtype="0" fill="hold" grpId="2" nodeType="withEffect">
                                  <p:stCondLst>
                                    <p:cond delay="800"/>
                                  </p:stCondLst>
                                  <p:childTnLst>
                                    <p:animEffect transition="out" filter="fade">
                                      <p:cBhvr>
                                        <p:cTn id="69" dur="800"/>
                                        <p:tgtEl>
                                          <p:spTgt spid="27"/>
                                        </p:tgtEl>
                                      </p:cBhvr>
                                    </p:animEffect>
                                    <p:set>
                                      <p:cBhvr>
                                        <p:cTn id="70" dur="1" fill="hold">
                                          <p:stCondLst>
                                            <p:cond delay="799"/>
                                          </p:stCondLst>
                                        </p:cTn>
                                        <p:tgtEl>
                                          <p:spTgt spid="27"/>
                                        </p:tgtEl>
                                        <p:attrNameLst>
                                          <p:attrName>style.visibility</p:attrName>
                                        </p:attrNameLst>
                                      </p:cBhvr>
                                      <p:to>
                                        <p:strVal val="hidden"/>
                                      </p:to>
                                    </p:set>
                                  </p:childTnLst>
                                </p:cTn>
                              </p:par>
                              <p:par>
                                <p:cTn id="71" presetID="10" presetClass="exit" presetSubtype="0" fill="hold" grpId="1" nodeType="withEffect">
                                  <p:stCondLst>
                                    <p:cond delay="500"/>
                                  </p:stCondLst>
                                  <p:childTnLst>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par>
                                <p:cTn id="74" presetID="1" presetClass="path" presetSubtype="0" fill="hold" grpId="3" nodeType="withEffect">
                                  <p:stCondLst>
                                    <p:cond delay="1600"/>
                                  </p:stCondLst>
                                  <p:childTnLst>
                                    <p:animMotion origin="layout" path="M -0.00013 -0.34583 C 0.10781 -0.34583 0.19544 -0.1912 0.19544 -0.00069 C 0.19544 0.19005 0.10781 0.34583 -0.00013 0.34583 C -0.10794 0.34583 -0.19492 0.19005 -0.19492 -0.00069 " pathEditMode="relative" rAng="0" ptsTypes="AAAA">
                                      <p:cBhvr>
                                        <p:cTn id="75" dur="600" fill="hold"/>
                                        <p:tgtEl>
                                          <p:spTgt spid="23"/>
                                        </p:tgtEl>
                                        <p:attrNameLst>
                                          <p:attrName>ppt_x</p:attrName>
                                          <p:attrName>ppt_y</p:attrName>
                                        </p:attrNameLst>
                                      </p:cBhvr>
                                      <p:rCtr x="39" y="34583"/>
                                    </p:animMotion>
                                  </p:childTnLst>
                                </p:cTn>
                              </p:par>
                              <p:par>
                                <p:cTn id="76" presetID="21" presetClass="entr" presetSubtype="1" fill="hold" grpId="0" nodeType="withEffect">
                                  <p:stCondLst>
                                    <p:cond delay="1600"/>
                                  </p:stCondLst>
                                  <p:childTnLst>
                                    <p:set>
                                      <p:cBhvr>
                                        <p:cTn id="77" dur="1" fill="hold">
                                          <p:stCondLst>
                                            <p:cond delay="0"/>
                                          </p:stCondLst>
                                        </p:cTn>
                                        <p:tgtEl>
                                          <p:spTgt spid="25"/>
                                        </p:tgtEl>
                                        <p:attrNameLst>
                                          <p:attrName>style.visibility</p:attrName>
                                        </p:attrNameLst>
                                      </p:cBhvr>
                                      <p:to>
                                        <p:strVal val="visible"/>
                                      </p:to>
                                    </p:set>
                                    <p:animEffect transition="in" filter="wheel(1)">
                                      <p:cBhvr>
                                        <p:cTn id="78" dur="800"/>
                                        <p:tgtEl>
                                          <p:spTgt spid="25"/>
                                        </p:tgtEl>
                                      </p:cBhvr>
                                    </p:animEffect>
                                  </p:childTnLst>
                                </p:cTn>
                              </p:par>
                              <p:par>
                                <p:cTn id="79" presetID="22" presetClass="entr" presetSubtype="4" fill="hold" nodeType="withEffect">
                                  <p:stCondLst>
                                    <p:cond delay="1000"/>
                                  </p:stCondLst>
                                  <p:childTnLst>
                                    <p:set>
                                      <p:cBhvr>
                                        <p:cTn id="80" dur="1" fill="hold">
                                          <p:stCondLst>
                                            <p:cond delay="0"/>
                                          </p:stCondLst>
                                        </p:cTn>
                                        <p:tgtEl>
                                          <p:spTgt spid="29"/>
                                        </p:tgtEl>
                                        <p:attrNameLst>
                                          <p:attrName>style.visibility</p:attrName>
                                        </p:attrNameLst>
                                      </p:cBhvr>
                                      <p:to>
                                        <p:strVal val="visible"/>
                                      </p:to>
                                    </p:set>
                                    <p:animEffect transition="in" filter="wipe(down)">
                                      <p:cBhvr>
                                        <p:cTn id="81" dur="500"/>
                                        <p:tgtEl>
                                          <p:spTgt spid="29"/>
                                        </p:tgtEl>
                                      </p:cBhvr>
                                    </p:animEffect>
                                  </p:childTnLst>
                                </p:cTn>
                              </p:par>
                              <p:par>
                                <p:cTn id="82" presetID="22" presetClass="exit" presetSubtype="4" fill="hold" nodeType="withEffect">
                                  <p:stCondLst>
                                    <p:cond delay="1300"/>
                                  </p:stCondLst>
                                  <p:childTnLst>
                                    <p:animEffect transition="out" filter="wipe(down)">
                                      <p:cBhvr>
                                        <p:cTn id="83" dur="500"/>
                                        <p:tgtEl>
                                          <p:spTgt spid="29"/>
                                        </p:tgtEl>
                                      </p:cBhvr>
                                    </p:animEffect>
                                    <p:set>
                                      <p:cBhvr>
                                        <p:cTn id="84" dur="1" fill="hold">
                                          <p:stCondLst>
                                            <p:cond delay="499"/>
                                          </p:stCondLst>
                                        </p:cTn>
                                        <p:tgtEl>
                                          <p:spTgt spid="29"/>
                                        </p:tgtEl>
                                        <p:attrNameLst>
                                          <p:attrName>style.visibility</p:attrName>
                                        </p:attrNameLst>
                                      </p:cBhvr>
                                      <p:to>
                                        <p:strVal val="hidden"/>
                                      </p:to>
                                    </p:set>
                                  </p:childTnLst>
                                </p:cTn>
                              </p:par>
                              <p:par>
                                <p:cTn id="85" presetID="10" presetClass="entr" presetSubtype="0" fill="hold" grpId="0" nodeType="withEffect">
                                  <p:stCondLst>
                                    <p:cond delay="150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par>
                                <p:cTn id="88" presetID="23" presetClass="entr" presetSubtype="16" fill="hold" grpId="0" nodeType="withEffect">
                                  <p:stCondLst>
                                    <p:cond delay="150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childTnLst>
                                </p:cTn>
                              </p:par>
                              <p:par>
                                <p:cTn id="92" presetID="6" presetClass="emph" presetSubtype="0" fill="hold" grpId="1" nodeType="withEffect">
                                  <p:stCondLst>
                                    <p:cond delay="1800"/>
                                  </p:stCondLst>
                                  <p:childTnLst>
                                    <p:animScale>
                                      <p:cBhvr>
                                        <p:cTn id="93" dur="600" fill="hold"/>
                                        <p:tgtEl>
                                          <p:spTgt spid="31"/>
                                        </p:tgtEl>
                                      </p:cBhvr>
                                      <p:by x="150000" y="150000"/>
                                    </p:animScale>
                                  </p:childTnLst>
                                </p:cTn>
                              </p:par>
                              <p:par>
                                <p:cTn id="94" presetID="10" presetClass="exit" presetSubtype="0" fill="hold" grpId="2" nodeType="withEffect">
                                  <p:stCondLst>
                                    <p:cond delay="1800"/>
                                  </p:stCondLst>
                                  <p:childTnLst>
                                    <p:animEffect transition="out" filter="fade">
                                      <p:cBhvr>
                                        <p:cTn id="95" dur="600"/>
                                        <p:tgtEl>
                                          <p:spTgt spid="31"/>
                                        </p:tgtEl>
                                      </p:cBhvr>
                                    </p:animEffect>
                                    <p:set>
                                      <p:cBhvr>
                                        <p:cTn id="96" dur="1" fill="hold">
                                          <p:stCondLst>
                                            <p:cond delay="599"/>
                                          </p:stCondLst>
                                        </p:cTn>
                                        <p:tgtEl>
                                          <p:spTgt spid="31"/>
                                        </p:tgtEl>
                                        <p:attrNameLst>
                                          <p:attrName>style.visibility</p:attrName>
                                        </p:attrNameLst>
                                      </p:cBhvr>
                                      <p:to>
                                        <p:strVal val="hidden"/>
                                      </p:to>
                                    </p:set>
                                  </p:childTnLst>
                                </p:cTn>
                              </p:par>
                              <p:par>
                                <p:cTn id="97" presetID="22" presetClass="entr" presetSubtype="1" fill="hold" nodeType="withEffect">
                                  <p:stCondLst>
                                    <p:cond delay="2400"/>
                                  </p:stCondLst>
                                  <p:childTnLst>
                                    <p:set>
                                      <p:cBhvr>
                                        <p:cTn id="98" dur="1" fill="hold">
                                          <p:stCondLst>
                                            <p:cond delay="0"/>
                                          </p:stCondLst>
                                        </p:cTn>
                                        <p:tgtEl>
                                          <p:spTgt spid="39"/>
                                        </p:tgtEl>
                                        <p:attrNameLst>
                                          <p:attrName>style.visibility</p:attrName>
                                        </p:attrNameLst>
                                      </p:cBhvr>
                                      <p:to>
                                        <p:strVal val="visible"/>
                                      </p:to>
                                    </p:set>
                                    <p:animEffect transition="in" filter="wipe(up)">
                                      <p:cBhvr>
                                        <p:cTn id="99" dur="500"/>
                                        <p:tgtEl>
                                          <p:spTgt spid="39"/>
                                        </p:tgtEl>
                                      </p:cBhvr>
                                    </p:animEffect>
                                  </p:childTnLst>
                                </p:cTn>
                              </p:par>
                              <p:par>
                                <p:cTn id="100" presetID="22" presetClass="exit" presetSubtype="1" fill="hold" nodeType="withEffect">
                                  <p:stCondLst>
                                    <p:cond delay="2700"/>
                                  </p:stCondLst>
                                  <p:childTnLst>
                                    <p:animEffect transition="out" filter="wipe(up)">
                                      <p:cBhvr>
                                        <p:cTn id="101" dur="500"/>
                                        <p:tgtEl>
                                          <p:spTgt spid="39"/>
                                        </p:tgtEl>
                                      </p:cBhvr>
                                    </p:animEffect>
                                    <p:set>
                                      <p:cBhvr>
                                        <p:cTn id="102" dur="1" fill="hold">
                                          <p:stCondLst>
                                            <p:cond delay="499"/>
                                          </p:stCondLst>
                                        </p:cTn>
                                        <p:tgtEl>
                                          <p:spTgt spid="39"/>
                                        </p:tgtEl>
                                        <p:attrNameLst>
                                          <p:attrName>style.visibility</p:attrName>
                                        </p:attrNameLst>
                                      </p:cBhvr>
                                      <p:to>
                                        <p:strVal val="hidden"/>
                                      </p:to>
                                    </p:set>
                                  </p:childTnLst>
                                </p:cTn>
                              </p:par>
                              <p:par>
                                <p:cTn id="103" presetID="10" presetClass="entr" presetSubtype="0" fill="hold" grpId="0" nodeType="withEffect">
                                  <p:stCondLst>
                                    <p:cond delay="270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500"/>
                                        <p:tgtEl>
                                          <p:spTgt spid="40"/>
                                        </p:tgtEl>
                                      </p:cBhvr>
                                    </p:animEffect>
                                  </p:childTnLst>
                                </p:cTn>
                              </p:par>
                              <p:par>
                                <p:cTn id="106" presetID="22" presetClass="entr" presetSubtype="4" fill="hold" nodeType="withEffect">
                                  <p:stCondLst>
                                    <p:cond delay="2900"/>
                                  </p:stCondLst>
                                  <p:childTnLst>
                                    <p:set>
                                      <p:cBhvr>
                                        <p:cTn id="107" dur="1" fill="hold">
                                          <p:stCondLst>
                                            <p:cond delay="0"/>
                                          </p:stCondLst>
                                        </p:cTn>
                                        <p:tgtEl>
                                          <p:spTgt spid="41"/>
                                        </p:tgtEl>
                                        <p:attrNameLst>
                                          <p:attrName>style.visibility</p:attrName>
                                        </p:attrNameLst>
                                      </p:cBhvr>
                                      <p:to>
                                        <p:strVal val="visible"/>
                                      </p:to>
                                    </p:set>
                                    <p:animEffect transition="in" filter="wipe(down)">
                                      <p:cBhvr>
                                        <p:cTn id="108" dur="500"/>
                                        <p:tgtEl>
                                          <p:spTgt spid="41"/>
                                        </p:tgtEl>
                                      </p:cBhvr>
                                    </p:animEffect>
                                  </p:childTnLst>
                                </p:cTn>
                              </p:par>
                              <p:par>
                                <p:cTn id="109" presetID="1" presetClass="exit" presetSubtype="0" fill="hold" grpId="1" nodeType="withEffect">
                                  <p:stCondLst>
                                    <p:cond delay="3400"/>
                                  </p:stCondLst>
                                  <p:childTnLst>
                                    <p:set>
                                      <p:cBhvr>
                                        <p:cTn id="110" dur="1" fill="hold">
                                          <p:stCondLst>
                                            <p:cond delay="0"/>
                                          </p:stCondLst>
                                        </p:cTn>
                                        <p:tgtEl>
                                          <p:spTgt spid="30"/>
                                        </p:tgtEl>
                                        <p:attrNameLst>
                                          <p:attrName>style.visibility</p:attrName>
                                        </p:attrNameLst>
                                      </p:cBhvr>
                                      <p:to>
                                        <p:strVal val="hidden"/>
                                      </p:to>
                                    </p:set>
                                  </p:childTnLst>
                                </p:cTn>
                              </p:par>
                              <p:par>
                                <p:cTn id="111" presetID="1" presetClass="exit" presetSubtype="0" fill="hold" grpId="1" nodeType="withEffect">
                                  <p:stCondLst>
                                    <p:cond delay="3400"/>
                                  </p:stCondLst>
                                  <p:childTnLst>
                                    <p:set>
                                      <p:cBhvr>
                                        <p:cTn id="112" dur="1" fill="hold">
                                          <p:stCondLst>
                                            <p:cond delay="0"/>
                                          </p:stCondLst>
                                        </p:cTn>
                                        <p:tgtEl>
                                          <p:spTgt spid="40"/>
                                        </p:tgtEl>
                                        <p:attrNameLst>
                                          <p:attrName>style.visibility</p:attrName>
                                        </p:attrNameLst>
                                      </p:cBhvr>
                                      <p:to>
                                        <p:strVal val="hidden"/>
                                      </p:to>
                                    </p:set>
                                  </p:childTnLst>
                                </p:cTn>
                              </p:par>
                              <p:par>
                                <p:cTn id="113" presetID="1" presetClass="exit" presetSubtype="0" fill="hold" nodeType="withEffect">
                                  <p:stCondLst>
                                    <p:cond delay="3400"/>
                                  </p:stCondLst>
                                  <p:childTnLst>
                                    <p:set>
                                      <p:cBhvr>
                                        <p:cTn id="114" dur="1" fill="hold">
                                          <p:stCondLst>
                                            <p:cond delay="0"/>
                                          </p:stCondLst>
                                        </p:cTn>
                                        <p:tgtEl>
                                          <p:spTgt spid="41"/>
                                        </p:tgtEl>
                                        <p:attrNameLst>
                                          <p:attrName>style.visibility</p:attrName>
                                        </p:attrNameLst>
                                      </p:cBhvr>
                                      <p:to>
                                        <p:strVal val="hidden"/>
                                      </p:to>
                                    </p:set>
                                  </p:childTnLst>
                                </p:cTn>
                              </p:par>
                              <p:par>
                                <p:cTn id="115" presetID="1" presetClass="entr" presetSubtype="0" fill="hold" nodeType="withEffect">
                                  <p:stCondLst>
                                    <p:cond delay="3400"/>
                                  </p:stCondLst>
                                  <p:childTnLst>
                                    <p:set>
                                      <p:cBhvr>
                                        <p:cTn id="116" dur="1" fill="hold">
                                          <p:stCondLst>
                                            <p:cond delay="0"/>
                                          </p:stCondLst>
                                        </p:cTn>
                                        <p:tgtEl>
                                          <p:spTgt spid="42"/>
                                        </p:tgtEl>
                                        <p:attrNameLst>
                                          <p:attrName>style.visibility</p:attrName>
                                        </p:attrNameLst>
                                      </p:cBhvr>
                                      <p:to>
                                        <p:strVal val="visible"/>
                                      </p:to>
                                    </p:set>
                                  </p:childTnLst>
                                </p:cTn>
                              </p:par>
                              <p:par>
                                <p:cTn id="117" presetID="8" presetClass="emph" presetSubtype="0" fill="hold" nodeType="withEffect">
                                  <p:stCondLst>
                                    <p:cond delay="3400"/>
                                  </p:stCondLst>
                                  <p:childTnLst>
                                    <p:animRot by="10800000">
                                      <p:cBhvr>
                                        <p:cTn id="118" dur="600" fill="hold"/>
                                        <p:tgtEl>
                                          <p:spTgt spid="42"/>
                                        </p:tgtEl>
                                        <p:attrNameLst>
                                          <p:attrName>r</p:attrName>
                                        </p:attrNameLst>
                                      </p:cBhvr>
                                    </p:animRot>
                                  </p:childTnLst>
                                </p:cTn>
                              </p:par>
                              <p:par>
                                <p:cTn id="119" presetID="21" presetClass="entr" presetSubtype="1" fill="hold" nodeType="withEffect">
                                  <p:stCondLst>
                                    <p:cond delay="3400"/>
                                  </p:stCondLst>
                                  <p:childTnLst>
                                    <p:set>
                                      <p:cBhvr>
                                        <p:cTn id="120" dur="1" fill="hold">
                                          <p:stCondLst>
                                            <p:cond delay="0"/>
                                          </p:stCondLst>
                                        </p:cTn>
                                        <p:tgtEl>
                                          <p:spTgt spid="32"/>
                                        </p:tgtEl>
                                        <p:attrNameLst>
                                          <p:attrName>style.visibility</p:attrName>
                                        </p:attrNameLst>
                                      </p:cBhvr>
                                      <p:to>
                                        <p:strVal val="visible"/>
                                      </p:to>
                                    </p:set>
                                    <p:animEffect transition="in" filter="wheel(1)">
                                      <p:cBhvr>
                                        <p:cTn id="121" dur="1000"/>
                                        <p:tgtEl>
                                          <p:spTgt spid="32"/>
                                        </p:tgtEl>
                                      </p:cBhvr>
                                    </p:animEffect>
                                  </p:childTnLst>
                                </p:cTn>
                              </p:par>
                              <p:par>
                                <p:cTn id="122" presetID="22" presetClass="exit" presetSubtype="4" fill="hold" nodeType="withEffect">
                                  <p:stCondLst>
                                    <p:cond delay="4400"/>
                                  </p:stCondLst>
                                  <p:childTnLst>
                                    <p:animEffect transition="out" filter="wipe(down)">
                                      <p:cBhvr>
                                        <p:cTn id="123" dur="500"/>
                                        <p:tgtEl>
                                          <p:spTgt spid="42"/>
                                        </p:tgtEl>
                                      </p:cBhvr>
                                    </p:animEffect>
                                    <p:set>
                                      <p:cBhvr>
                                        <p:cTn id="124" dur="1" fill="hold">
                                          <p:stCondLst>
                                            <p:cond delay="499"/>
                                          </p:stCondLst>
                                        </p:cTn>
                                        <p:tgtEl>
                                          <p:spTgt spid="42"/>
                                        </p:tgtEl>
                                        <p:attrNameLst>
                                          <p:attrName>style.visibility</p:attrName>
                                        </p:attrNameLst>
                                      </p:cBhvr>
                                      <p:to>
                                        <p:strVal val="hidden"/>
                                      </p:to>
                                    </p:set>
                                  </p:childTnLst>
                                </p:cTn>
                              </p:par>
                              <p:par>
                                <p:cTn id="125" presetID="1" presetClass="entr" presetSubtype="0" fill="hold" grpId="0" nodeType="withEffect">
                                  <p:stCondLst>
                                    <p:cond delay="4400"/>
                                  </p:stCondLst>
                                  <p:childTnLst>
                                    <p:set>
                                      <p:cBhvr>
                                        <p:cTn id="126" dur="1" fill="hold">
                                          <p:stCondLst>
                                            <p:cond delay="0"/>
                                          </p:stCondLst>
                                        </p:cTn>
                                        <p:tgtEl>
                                          <p:spTgt spid="52"/>
                                        </p:tgtEl>
                                        <p:attrNameLst>
                                          <p:attrName>style.visibility</p:attrName>
                                        </p:attrNameLst>
                                      </p:cBhvr>
                                      <p:to>
                                        <p:strVal val="visible"/>
                                      </p:to>
                                    </p:set>
                                  </p:childTnLst>
                                </p:cTn>
                              </p:par>
                              <p:par>
                                <p:cTn id="127" presetID="22" presetClass="entr" presetSubtype="4" fill="hold" nodeType="withEffect">
                                  <p:stCondLst>
                                    <p:cond delay="4400"/>
                                  </p:stCondLst>
                                  <p:childTnLst>
                                    <p:set>
                                      <p:cBhvr>
                                        <p:cTn id="128" dur="1" fill="hold">
                                          <p:stCondLst>
                                            <p:cond delay="0"/>
                                          </p:stCondLst>
                                        </p:cTn>
                                        <p:tgtEl>
                                          <p:spTgt spid="51"/>
                                        </p:tgtEl>
                                        <p:attrNameLst>
                                          <p:attrName>style.visibility</p:attrName>
                                        </p:attrNameLst>
                                      </p:cBhvr>
                                      <p:to>
                                        <p:strVal val="visible"/>
                                      </p:to>
                                    </p:set>
                                    <p:animEffect transition="in" filter="wipe(down)">
                                      <p:cBhvr>
                                        <p:cTn id="129" dur="500"/>
                                        <p:tgtEl>
                                          <p:spTgt spid="51"/>
                                        </p:tgtEl>
                                      </p:cBhvr>
                                    </p:animEffect>
                                  </p:childTnLst>
                                </p:cTn>
                              </p:par>
                              <p:par>
                                <p:cTn id="130" presetID="22" presetClass="exit" presetSubtype="4" fill="hold" nodeType="withEffect">
                                  <p:stCondLst>
                                    <p:cond delay="4700"/>
                                  </p:stCondLst>
                                  <p:childTnLst>
                                    <p:animEffect transition="out" filter="wipe(down)">
                                      <p:cBhvr>
                                        <p:cTn id="131" dur="500"/>
                                        <p:tgtEl>
                                          <p:spTgt spid="51"/>
                                        </p:tgtEl>
                                      </p:cBhvr>
                                    </p:animEffect>
                                    <p:set>
                                      <p:cBhvr>
                                        <p:cTn id="132" dur="1" fill="hold">
                                          <p:stCondLst>
                                            <p:cond delay="499"/>
                                          </p:stCondLst>
                                        </p:cTn>
                                        <p:tgtEl>
                                          <p:spTgt spid="51"/>
                                        </p:tgtEl>
                                        <p:attrNameLst>
                                          <p:attrName>style.visibility</p:attrName>
                                        </p:attrNameLst>
                                      </p:cBhvr>
                                      <p:to>
                                        <p:strVal val="hidden"/>
                                      </p:to>
                                    </p:set>
                                  </p:childTnLst>
                                </p:cTn>
                              </p:par>
                              <p:par>
                                <p:cTn id="133" presetID="16" presetClass="entr" presetSubtype="21" fill="hold" grpId="0" nodeType="with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barn(inVertical)">
                                      <p:cBhvr>
                                        <p:cTn id="135" dur="500"/>
                                        <p:tgtEl>
                                          <p:spTgt spid="55"/>
                                        </p:tgtEl>
                                      </p:cBhvr>
                                    </p:animEffect>
                                  </p:childTnLst>
                                </p:cTn>
                              </p:par>
                              <p:par>
                                <p:cTn id="136" presetID="14" presetClass="entr" presetSubtype="10" fill="hold" grpId="0" nodeType="withEffect">
                                  <p:stCondLst>
                                    <p:cond delay="400"/>
                                  </p:stCondLst>
                                  <p:childTnLst>
                                    <p:set>
                                      <p:cBhvr>
                                        <p:cTn id="137" dur="1" fill="hold">
                                          <p:stCondLst>
                                            <p:cond delay="0"/>
                                          </p:stCondLst>
                                        </p:cTn>
                                        <p:tgtEl>
                                          <p:spTgt spid="54"/>
                                        </p:tgtEl>
                                        <p:attrNameLst>
                                          <p:attrName>style.visibility</p:attrName>
                                        </p:attrNameLst>
                                      </p:cBhvr>
                                      <p:to>
                                        <p:strVal val="visible"/>
                                      </p:to>
                                    </p:set>
                                    <p:animEffect transition="in" filter="randombar(horizontal)">
                                      <p:cBhvr>
                                        <p:cTn id="138" dur="500"/>
                                        <p:tgtEl>
                                          <p:spTgt spid="54"/>
                                        </p:tgtEl>
                                      </p:cBhvr>
                                    </p:animEffect>
                                  </p:childTnLst>
                                </p:cTn>
                              </p:par>
                              <p:par>
                                <p:cTn id="139" presetID="14" presetClass="entr" presetSubtype="10" fill="hold" grpId="0" nodeType="withEffect">
                                  <p:stCondLst>
                                    <p:cond delay="400"/>
                                  </p:stCondLst>
                                  <p:childTnLst>
                                    <p:set>
                                      <p:cBhvr>
                                        <p:cTn id="140" dur="1" fill="hold">
                                          <p:stCondLst>
                                            <p:cond delay="0"/>
                                          </p:stCondLst>
                                        </p:cTn>
                                        <p:tgtEl>
                                          <p:spTgt spid="53"/>
                                        </p:tgtEl>
                                        <p:attrNameLst>
                                          <p:attrName>style.visibility</p:attrName>
                                        </p:attrNameLst>
                                      </p:cBhvr>
                                      <p:to>
                                        <p:strVal val="visible"/>
                                      </p:to>
                                    </p:set>
                                    <p:animEffect transition="in" filter="randombar(horizontal)">
                                      <p:cBhvr>
                                        <p:cTn id="14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P spid="23" grpId="3" animBg="1"/>
      <p:bldP spid="25" grpId="0" animBg="1"/>
      <p:bldP spid="26" grpId="0" animBg="1"/>
      <p:bldP spid="26" grpId="1" animBg="1"/>
      <p:bldP spid="26" grpId="2" animBg="1"/>
      <p:bldP spid="27" grpId="0" animBg="1"/>
      <p:bldP spid="27" grpId="1" animBg="1"/>
      <p:bldP spid="27" grpId="2" animBg="1"/>
      <p:bldP spid="28" grpId="0" animBg="1"/>
      <p:bldP spid="28" grpId="1" animBg="1"/>
      <p:bldP spid="30" grpId="0" animBg="1"/>
      <p:bldP spid="30" grpId="1" animBg="1"/>
      <p:bldP spid="31" grpId="0" animBg="1"/>
      <p:bldP spid="31" grpId="1" animBg="1"/>
      <p:bldP spid="31" grpId="2" animBg="1"/>
      <p:bldP spid="38" grpId="0"/>
      <p:bldP spid="38" grpId="1"/>
      <p:bldP spid="40" grpId="0" animBg="1"/>
      <p:bldP spid="40" grpId="1" animBg="1"/>
      <p:bldP spid="52" grpId="0" animBg="1"/>
      <p:bldP spid="53" grpId="0" animBg="1"/>
      <p:bldP spid="54" grpId="0"/>
      <p:bldP spid="55" grpId="0"/>
      <p:bldP spid="56" grpId="0" animBg="1"/>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hidden="1"/>
          <p:cNvPicPr>
            <a:picLocks noChangeAspect="1"/>
          </p:cNvPicPr>
          <p:nvPr>
            <p:custDataLst>
              <p:tags r:id="rId1"/>
            </p:custDataLst>
          </p:nvPr>
        </p:nvPicPr>
        <p:blipFill>
          <a:blip r:embed="rId5"/>
          <a:stretch>
            <a:fillRect/>
          </a:stretch>
        </p:blipFill>
        <p:spPr>
          <a:xfrm>
            <a:off x="0" y="0"/>
            <a:ext cx="12192000" cy="6933618"/>
          </a:xfrm>
          <a:prstGeom prst="rect">
            <a:avLst/>
          </a:prstGeom>
        </p:spPr>
      </p:pic>
      <p:sp>
        <p:nvSpPr>
          <p:cNvPr id="6" name="PA_文本框 5"/>
          <p:cNvSpPr txBox="1"/>
          <p:nvPr>
            <p:custDataLst>
              <p:tags r:id="rId2"/>
            </p:custDataLst>
          </p:nvPr>
        </p:nvSpPr>
        <p:spPr>
          <a:xfrm>
            <a:off x="863599" y="1442720"/>
            <a:ext cx="3108960" cy="923330"/>
          </a:xfrm>
          <a:prstGeom prst="rect">
            <a:avLst/>
          </a:prstGeom>
          <a:noFill/>
        </p:spPr>
        <p:txBody>
          <a:bodyPr wrap="square" rtlCol="0">
            <a:spAutoFit/>
          </a:bodyPr>
          <a:lstStyle/>
          <a:p>
            <a:pPr algn="dist"/>
            <a:r>
              <a:rPr lang="en-US" altLang="zh-CN" sz="5400" dirty="0">
                <a:solidFill>
                  <a:schemeClr val="bg1"/>
                </a:solidFill>
                <a:latin typeface="Calibri" panose="020F0502020204030204" pitchFamily="34" charset="0"/>
                <a:cs typeface="Calibri" panose="020F0502020204030204" pitchFamily="34" charset="0"/>
              </a:rPr>
              <a:t>CONTENT</a:t>
            </a:r>
            <a:endParaRPr lang="zh-CN" altLang="en-US" sz="5400" dirty="0">
              <a:solidFill>
                <a:schemeClr val="bg1"/>
              </a:solidFill>
              <a:latin typeface="Calibri" panose="020F0502020204030204" pitchFamily="34" charset="0"/>
              <a:cs typeface="Calibri" panose="020F0502020204030204" pitchFamily="34" charset="0"/>
            </a:endParaRPr>
          </a:p>
        </p:txBody>
      </p:sp>
      <p:sp>
        <p:nvSpPr>
          <p:cNvPr id="3" name="矩形 2"/>
          <p:cNvSpPr/>
          <p:nvPr/>
        </p:nvSpPr>
        <p:spPr>
          <a:xfrm>
            <a:off x="-162838" y="288099"/>
            <a:ext cx="4346531" cy="1154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3508462" y="2399785"/>
            <a:ext cx="3290032" cy="2375891"/>
          </a:xfrm>
          <a:prstGeom prst="hexagon">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5400000">
            <a:off x="875805" y="1407867"/>
            <a:ext cx="2608118" cy="4359729"/>
          </a:xfrm>
          <a:custGeom>
            <a:avLst/>
            <a:gdLst>
              <a:gd name="connsiteX0" fmla="*/ 0 w 2167003"/>
              <a:gd name="connsiteY0" fmla="*/ 5228506 h 5228506"/>
              <a:gd name="connsiteX1" fmla="*/ 0 w 2167003"/>
              <a:gd name="connsiteY1" fmla="*/ 1295333 h 5228506"/>
              <a:gd name="connsiteX2" fmla="*/ 2 w 2167003"/>
              <a:gd name="connsiteY2" fmla="*/ 1295333 h 5228506"/>
              <a:gd name="connsiteX3" fmla="*/ 1083502 w 2167003"/>
              <a:gd name="connsiteY3" fmla="*/ 0 h 5228506"/>
              <a:gd name="connsiteX4" fmla="*/ 2167003 w 2167003"/>
              <a:gd name="connsiteY4" fmla="*/ 1295333 h 5228506"/>
              <a:gd name="connsiteX5" fmla="*/ 2167003 w 2167003"/>
              <a:gd name="connsiteY5" fmla="*/ 1295333 h 5228506"/>
              <a:gd name="connsiteX6" fmla="*/ 2167003 w 2167003"/>
              <a:gd name="connsiteY6" fmla="*/ 5228506 h 52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003" h="5228506">
                <a:moveTo>
                  <a:pt x="0" y="5228506"/>
                </a:moveTo>
                <a:lnTo>
                  <a:pt x="0" y="1295333"/>
                </a:lnTo>
                <a:lnTo>
                  <a:pt x="2" y="1295333"/>
                </a:lnTo>
                <a:lnTo>
                  <a:pt x="1083502" y="0"/>
                </a:lnTo>
                <a:lnTo>
                  <a:pt x="2167003" y="1295333"/>
                </a:lnTo>
                <a:lnTo>
                  <a:pt x="2167003" y="1295333"/>
                </a:lnTo>
                <a:lnTo>
                  <a:pt x="2167003" y="5228506"/>
                </a:lnTo>
                <a:close/>
              </a:path>
            </a:pathLst>
          </a:cu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rot="16200000">
            <a:off x="5287199" y="-2115022"/>
            <a:ext cx="4145807" cy="11405507"/>
          </a:xfrm>
          <a:custGeom>
            <a:avLst/>
            <a:gdLst>
              <a:gd name="connsiteX0" fmla="*/ 0 w 2167003"/>
              <a:gd name="connsiteY0" fmla="*/ 5228506 h 5228506"/>
              <a:gd name="connsiteX1" fmla="*/ 0 w 2167003"/>
              <a:gd name="connsiteY1" fmla="*/ 1295333 h 5228506"/>
              <a:gd name="connsiteX2" fmla="*/ 2 w 2167003"/>
              <a:gd name="connsiteY2" fmla="*/ 1295333 h 5228506"/>
              <a:gd name="connsiteX3" fmla="*/ 1083502 w 2167003"/>
              <a:gd name="connsiteY3" fmla="*/ 0 h 5228506"/>
              <a:gd name="connsiteX4" fmla="*/ 2167003 w 2167003"/>
              <a:gd name="connsiteY4" fmla="*/ 1295333 h 5228506"/>
              <a:gd name="connsiteX5" fmla="*/ 2167003 w 2167003"/>
              <a:gd name="connsiteY5" fmla="*/ 1295333 h 5228506"/>
              <a:gd name="connsiteX6" fmla="*/ 2167003 w 2167003"/>
              <a:gd name="connsiteY6" fmla="*/ 5228506 h 52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003" h="5228506">
                <a:moveTo>
                  <a:pt x="0" y="5228506"/>
                </a:moveTo>
                <a:lnTo>
                  <a:pt x="0" y="1295333"/>
                </a:lnTo>
                <a:lnTo>
                  <a:pt x="2" y="1295333"/>
                </a:lnTo>
                <a:lnTo>
                  <a:pt x="1083502" y="0"/>
                </a:lnTo>
                <a:lnTo>
                  <a:pt x="2167003" y="1295333"/>
                </a:lnTo>
                <a:lnTo>
                  <a:pt x="2167003" y="1295333"/>
                </a:lnTo>
                <a:lnTo>
                  <a:pt x="2167003" y="5228506"/>
                </a:lnTo>
                <a:close/>
              </a:path>
            </a:pathLst>
          </a:custGeom>
          <a:noFill/>
          <a:ln w="2540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769344" y="2482163"/>
            <a:ext cx="2120813" cy="2215991"/>
          </a:xfrm>
          <a:prstGeom prst="rect">
            <a:avLst/>
          </a:prstGeom>
          <a:noFill/>
        </p:spPr>
        <p:txBody>
          <a:bodyPr wrap="square" rtlCol="0">
            <a:spAutoFit/>
          </a:bodyPr>
          <a:lstStyle/>
          <a:p>
            <a:r>
              <a:rPr lang="en-US" altLang="zh-CN" sz="13800" dirty="0">
                <a:solidFill>
                  <a:schemeClr val="bg1"/>
                </a:solidFill>
              </a:rPr>
              <a:t>01</a:t>
            </a:r>
            <a:endParaRPr lang="zh-CN" altLang="en-US" sz="13800" dirty="0">
              <a:solidFill>
                <a:schemeClr val="bg1"/>
              </a:solidFill>
            </a:endParaRPr>
          </a:p>
        </p:txBody>
      </p:sp>
      <p:sp>
        <p:nvSpPr>
          <p:cNvPr id="47" name="Subtitle 2"/>
          <p:cNvSpPr txBox="1"/>
          <p:nvPr/>
        </p:nvSpPr>
        <p:spPr bwMode="auto">
          <a:xfrm>
            <a:off x="6830235" y="3604059"/>
            <a:ext cx="4403822" cy="7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p:txBody>
      </p:sp>
      <p:sp>
        <p:nvSpPr>
          <p:cNvPr id="48" name="Subtitle 2"/>
          <p:cNvSpPr txBox="1"/>
          <p:nvPr/>
        </p:nvSpPr>
        <p:spPr bwMode="auto">
          <a:xfrm>
            <a:off x="6830235" y="2301086"/>
            <a:ext cx="3971468" cy="82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4000" b="1" dirty="0">
                <a:solidFill>
                  <a:srgbClr val="843C0C"/>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cxnSp>
        <p:nvCxnSpPr>
          <p:cNvPr id="50" name="直接连接符 49"/>
          <p:cNvCxnSpPr/>
          <p:nvPr/>
        </p:nvCxnSpPr>
        <p:spPr>
          <a:xfrm>
            <a:off x="7086600" y="3277328"/>
            <a:ext cx="1729369" cy="0"/>
          </a:xfrm>
          <a:prstGeom prst="line">
            <a:avLst/>
          </a:prstGeom>
          <a:ln w="22225">
            <a:solidFill>
              <a:srgbClr val="843C0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arn(inVertical)">
                                      <p:cBhvr>
                                        <p:cTn id="11" dur="500"/>
                                        <p:tgtEl>
                                          <p:spTgt spid="4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2000"/>
                            </p:stCondLst>
                            <p:childTnLst>
                              <p:par>
                                <p:cTn id="23" presetID="31"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1000" fill="hold"/>
                                        <p:tgtEl>
                                          <p:spTgt spid="48"/>
                                        </p:tgtEl>
                                        <p:attrNameLst>
                                          <p:attrName>ppt_w</p:attrName>
                                        </p:attrNameLst>
                                      </p:cBhvr>
                                      <p:tavLst>
                                        <p:tav tm="0">
                                          <p:val>
                                            <p:fltVal val="0"/>
                                          </p:val>
                                        </p:tav>
                                        <p:tav tm="100000">
                                          <p:val>
                                            <p:strVal val="#ppt_w"/>
                                          </p:val>
                                        </p:tav>
                                      </p:tavLst>
                                    </p:anim>
                                    <p:anim calcmode="lin" valueType="num">
                                      <p:cBhvr>
                                        <p:cTn id="26" dur="1000" fill="hold"/>
                                        <p:tgtEl>
                                          <p:spTgt spid="48"/>
                                        </p:tgtEl>
                                        <p:attrNameLst>
                                          <p:attrName>ppt_h</p:attrName>
                                        </p:attrNameLst>
                                      </p:cBhvr>
                                      <p:tavLst>
                                        <p:tav tm="0">
                                          <p:val>
                                            <p:fltVal val="0"/>
                                          </p:val>
                                        </p:tav>
                                        <p:tav tm="100000">
                                          <p:val>
                                            <p:strVal val="#ppt_h"/>
                                          </p:val>
                                        </p:tav>
                                      </p:tavLst>
                                    </p:anim>
                                    <p:anim calcmode="lin" valueType="num">
                                      <p:cBhvr>
                                        <p:cTn id="27" dur="1000" fill="hold"/>
                                        <p:tgtEl>
                                          <p:spTgt spid="48"/>
                                        </p:tgtEl>
                                        <p:attrNameLst>
                                          <p:attrName>style.rotation</p:attrName>
                                        </p:attrNameLst>
                                      </p:cBhvr>
                                      <p:tavLst>
                                        <p:tav tm="0">
                                          <p:val>
                                            <p:fltVal val="90"/>
                                          </p:val>
                                        </p:tav>
                                        <p:tav tm="100000">
                                          <p:val>
                                            <p:fltVal val="0"/>
                                          </p:val>
                                        </p:tav>
                                      </p:tavLst>
                                    </p:anim>
                                    <p:animEffect transition="in" filter="fade">
                                      <p:cBhvr>
                                        <p:cTn id="28" dur="1000"/>
                                        <p:tgtEl>
                                          <p:spTgt spid="48"/>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1"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90"/>
                                          </p:val>
                                        </p:tav>
                                        <p:tav tm="100000">
                                          <p:val>
                                            <p:fltVal val="0"/>
                                          </p:val>
                                        </p:tav>
                                      </p:tavLst>
                                    </p:anim>
                                    <p:animEffect transition="in" filter="fade">
                                      <p:cBhvr>
                                        <p:cTn id="4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1" grpId="0" animBg="1"/>
      <p:bldP spid="45" grpId="0" animBg="1"/>
      <p:bldP spid="46" grpId="0"/>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650377"/>
            <a:ext cx="12192000" cy="220762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2" name="KSO_Shape"/>
          <p:cNvSpPr/>
          <p:nvPr/>
        </p:nvSpPr>
        <p:spPr>
          <a:xfrm>
            <a:off x="5649595" y="1512569"/>
            <a:ext cx="1564880" cy="816346"/>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33" name="KSO_Shape"/>
          <p:cNvSpPr/>
          <p:nvPr/>
        </p:nvSpPr>
        <p:spPr>
          <a:xfrm>
            <a:off x="10498234" y="1806197"/>
            <a:ext cx="1135380" cy="592290"/>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34" name="KSO_Shape"/>
          <p:cNvSpPr/>
          <p:nvPr/>
        </p:nvSpPr>
        <p:spPr>
          <a:xfrm>
            <a:off x="8237221" y="558609"/>
            <a:ext cx="1135380" cy="592290"/>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nvGrpSpPr>
          <p:cNvPr id="5" name="组合 4"/>
          <p:cNvGrpSpPr/>
          <p:nvPr/>
        </p:nvGrpSpPr>
        <p:grpSpPr>
          <a:xfrm>
            <a:off x="1886767" y="4740122"/>
            <a:ext cx="470263" cy="470263"/>
            <a:chOff x="1886767" y="4879022"/>
            <a:chExt cx="470263" cy="470263"/>
          </a:xfrm>
        </p:grpSpPr>
        <p:sp>
          <p:nvSpPr>
            <p:cNvPr id="135" name="矩形: 圆角 134"/>
            <p:cNvSpPr/>
            <p:nvPr/>
          </p:nvSpPr>
          <p:spPr>
            <a:xfrm>
              <a:off x="1886767" y="4879022"/>
              <a:ext cx="470263" cy="470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Freeform 130"/>
            <p:cNvSpPr>
              <a:spLocks noEditPoints="1"/>
            </p:cNvSpPr>
            <p:nvPr/>
          </p:nvSpPr>
          <p:spPr bwMode="auto">
            <a:xfrm>
              <a:off x="1995831" y="4982391"/>
              <a:ext cx="252134" cy="263524"/>
            </a:xfrm>
            <a:custGeom>
              <a:avLst/>
              <a:gdLst>
                <a:gd name="T0" fmla="*/ 10 w 257"/>
                <a:gd name="T1" fmla="*/ 95 h 266"/>
                <a:gd name="T2" fmla="*/ 88 w 257"/>
                <a:gd name="T3" fmla="*/ 105 h 266"/>
                <a:gd name="T4" fmla="*/ 20 w 257"/>
                <a:gd name="T5" fmla="*/ 115 h 266"/>
                <a:gd name="T6" fmla="*/ 238 w 257"/>
                <a:gd name="T7" fmla="*/ 135 h 266"/>
                <a:gd name="T8" fmla="*/ 179 w 257"/>
                <a:gd name="T9" fmla="*/ 115 h 266"/>
                <a:gd name="T10" fmla="*/ 179 w 257"/>
                <a:gd name="T11" fmla="*/ 95 h 266"/>
                <a:gd name="T12" fmla="*/ 257 w 257"/>
                <a:gd name="T13" fmla="*/ 105 h 266"/>
                <a:gd name="T14" fmla="*/ 257 w 257"/>
                <a:gd name="T15" fmla="*/ 145 h 266"/>
                <a:gd name="T16" fmla="*/ 247 w 257"/>
                <a:gd name="T17" fmla="*/ 155 h 266"/>
                <a:gd name="T18" fmla="*/ 220 w 257"/>
                <a:gd name="T19" fmla="*/ 257 h 266"/>
                <a:gd name="T20" fmla="*/ 211 w 257"/>
                <a:gd name="T21" fmla="*/ 266 h 266"/>
                <a:gd name="T22" fmla="*/ 37 w 257"/>
                <a:gd name="T23" fmla="*/ 257 h 266"/>
                <a:gd name="T24" fmla="*/ 10 w 257"/>
                <a:gd name="T25" fmla="*/ 155 h 266"/>
                <a:gd name="T26" fmla="*/ 0 w 257"/>
                <a:gd name="T27" fmla="*/ 144 h 266"/>
                <a:gd name="T28" fmla="*/ 10 w 257"/>
                <a:gd name="T29" fmla="*/ 95 h 266"/>
                <a:gd name="T30" fmla="*/ 69 w 257"/>
                <a:gd name="T31" fmla="*/ 171 h 266"/>
                <a:gd name="T32" fmla="*/ 75 w 257"/>
                <a:gd name="T33" fmla="*/ 233 h 266"/>
                <a:gd name="T34" fmla="*/ 81 w 257"/>
                <a:gd name="T35" fmla="*/ 171 h 266"/>
                <a:gd name="T36" fmla="*/ 69 w 257"/>
                <a:gd name="T37" fmla="*/ 171 h 266"/>
                <a:gd name="T38" fmla="*/ 105 w 257"/>
                <a:gd name="T39" fmla="*/ 171 h 266"/>
                <a:gd name="T40" fmla="*/ 111 w 257"/>
                <a:gd name="T41" fmla="*/ 233 h 266"/>
                <a:gd name="T42" fmla="*/ 117 w 257"/>
                <a:gd name="T43" fmla="*/ 171 h 266"/>
                <a:gd name="T44" fmla="*/ 105 w 257"/>
                <a:gd name="T45" fmla="*/ 171 h 266"/>
                <a:gd name="T46" fmla="*/ 141 w 257"/>
                <a:gd name="T47" fmla="*/ 171 h 266"/>
                <a:gd name="T48" fmla="*/ 147 w 257"/>
                <a:gd name="T49" fmla="*/ 233 h 266"/>
                <a:gd name="T50" fmla="*/ 153 w 257"/>
                <a:gd name="T51" fmla="*/ 171 h 266"/>
                <a:gd name="T52" fmla="*/ 141 w 257"/>
                <a:gd name="T53" fmla="*/ 171 h 266"/>
                <a:gd name="T54" fmla="*/ 177 w 257"/>
                <a:gd name="T55" fmla="*/ 171 h 266"/>
                <a:gd name="T56" fmla="*/ 183 w 257"/>
                <a:gd name="T57" fmla="*/ 233 h 266"/>
                <a:gd name="T58" fmla="*/ 189 w 257"/>
                <a:gd name="T59" fmla="*/ 171 h 266"/>
                <a:gd name="T60" fmla="*/ 177 w 257"/>
                <a:gd name="T61" fmla="*/ 171 h 266"/>
                <a:gd name="T62" fmla="*/ 215 w 257"/>
                <a:gd name="T63" fmla="*/ 4 h 266"/>
                <a:gd name="T64" fmla="*/ 42 w 257"/>
                <a:gd name="T65" fmla="*/ 4 h 266"/>
                <a:gd name="T66" fmla="*/ 27 w 257"/>
                <a:gd name="T67" fmla="*/ 17 h 266"/>
                <a:gd name="T68" fmla="*/ 122 w 257"/>
                <a:gd name="T69" fmla="*/ 126 h 266"/>
                <a:gd name="T70" fmla="*/ 230 w 257"/>
                <a:gd name="T71" fmla="*/ 17 h 266"/>
                <a:gd name="T72" fmla="*/ 215 w 257"/>
                <a:gd name="T73" fmla="*/ 4 h 266"/>
                <a:gd name="T74" fmla="*/ 216 w 257"/>
                <a:gd name="T75" fmla="*/ 147 h 266"/>
                <a:gd name="T76" fmla="*/ 56 w 257"/>
                <a:gd name="T77" fmla="*/ 246 h 266"/>
                <a:gd name="T78" fmla="*/ 216 w 257"/>
                <a:gd name="T79" fmla="*/ 14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266">
                  <a:moveTo>
                    <a:pt x="10" y="95"/>
                  </a:moveTo>
                  <a:cubicBezTo>
                    <a:pt x="10" y="95"/>
                    <a:pt x="10" y="95"/>
                    <a:pt x="10" y="95"/>
                  </a:cubicBezTo>
                  <a:cubicBezTo>
                    <a:pt x="33" y="95"/>
                    <a:pt x="56" y="95"/>
                    <a:pt x="78" y="95"/>
                  </a:cubicBezTo>
                  <a:cubicBezTo>
                    <a:pt x="84" y="95"/>
                    <a:pt x="88" y="100"/>
                    <a:pt x="88" y="105"/>
                  </a:cubicBezTo>
                  <a:cubicBezTo>
                    <a:pt x="88" y="111"/>
                    <a:pt x="84" y="115"/>
                    <a:pt x="78" y="115"/>
                  </a:cubicBezTo>
                  <a:cubicBezTo>
                    <a:pt x="59" y="115"/>
                    <a:pt x="39" y="115"/>
                    <a:pt x="20" y="115"/>
                  </a:cubicBezTo>
                  <a:cubicBezTo>
                    <a:pt x="20" y="135"/>
                    <a:pt x="20" y="135"/>
                    <a:pt x="20" y="135"/>
                  </a:cubicBezTo>
                  <a:cubicBezTo>
                    <a:pt x="93" y="135"/>
                    <a:pt x="165" y="135"/>
                    <a:pt x="238" y="135"/>
                  </a:cubicBezTo>
                  <a:cubicBezTo>
                    <a:pt x="238" y="115"/>
                    <a:pt x="238" y="115"/>
                    <a:pt x="238" y="115"/>
                  </a:cubicBezTo>
                  <a:cubicBezTo>
                    <a:pt x="218" y="115"/>
                    <a:pt x="199" y="115"/>
                    <a:pt x="179" y="115"/>
                  </a:cubicBezTo>
                  <a:cubicBezTo>
                    <a:pt x="174" y="115"/>
                    <a:pt x="170" y="111"/>
                    <a:pt x="170" y="105"/>
                  </a:cubicBezTo>
                  <a:cubicBezTo>
                    <a:pt x="170" y="100"/>
                    <a:pt x="174" y="95"/>
                    <a:pt x="179" y="95"/>
                  </a:cubicBezTo>
                  <a:cubicBezTo>
                    <a:pt x="202" y="95"/>
                    <a:pt x="225" y="95"/>
                    <a:pt x="248" y="95"/>
                  </a:cubicBezTo>
                  <a:cubicBezTo>
                    <a:pt x="253" y="95"/>
                    <a:pt x="257" y="100"/>
                    <a:pt x="257" y="105"/>
                  </a:cubicBezTo>
                  <a:cubicBezTo>
                    <a:pt x="257" y="105"/>
                    <a:pt x="257" y="105"/>
                    <a:pt x="257" y="105"/>
                  </a:cubicBezTo>
                  <a:cubicBezTo>
                    <a:pt x="257" y="145"/>
                    <a:pt x="257" y="145"/>
                    <a:pt x="257" y="145"/>
                  </a:cubicBezTo>
                  <a:cubicBezTo>
                    <a:pt x="257" y="150"/>
                    <a:pt x="253" y="155"/>
                    <a:pt x="248" y="155"/>
                  </a:cubicBezTo>
                  <a:cubicBezTo>
                    <a:pt x="247" y="155"/>
                    <a:pt x="247" y="155"/>
                    <a:pt x="247" y="155"/>
                  </a:cubicBezTo>
                  <a:cubicBezTo>
                    <a:pt x="235" y="155"/>
                    <a:pt x="235" y="155"/>
                    <a:pt x="235" y="155"/>
                  </a:cubicBezTo>
                  <a:cubicBezTo>
                    <a:pt x="220" y="257"/>
                    <a:pt x="220" y="257"/>
                    <a:pt x="220" y="257"/>
                  </a:cubicBezTo>
                  <a:cubicBezTo>
                    <a:pt x="220" y="262"/>
                    <a:pt x="216" y="266"/>
                    <a:pt x="211" y="266"/>
                  </a:cubicBezTo>
                  <a:cubicBezTo>
                    <a:pt x="211" y="266"/>
                    <a:pt x="211" y="266"/>
                    <a:pt x="211" y="266"/>
                  </a:cubicBezTo>
                  <a:cubicBezTo>
                    <a:pt x="47" y="266"/>
                    <a:pt x="47" y="266"/>
                    <a:pt x="47" y="266"/>
                  </a:cubicBezTo>
                  <a:cubicBezTo>
                    <a:pt x="42" y="266"/>
                    <a:pt x="37" y="262"/>
                    <a:pt x="37" y="257"/>
                  </a:cubicBezTo>
                  <a:cubicBezTo>
                    <a:pt x="23" y="155"/>
                    <a:pt x="23" y="155"/>
                    <a:pt x="23" y="155"/>
                  </a:cubicBezTo>
                  <a:cubicBezTo>
                    <a:pt x="10" y="155"/>
                    <a:pt x="10" y="155"/>
                    <a:pt x="10" y="155"/>
                  </a:cubicBezTo>
                  <a:cubicBezTo>
                    <a:pt x="5" y="155"/>
                    <a:pt x="0" y="150"/>
                    <a:pt x="0" y="145"/>
                  </a:cubicBezTo>
                  <a:cubicBezTo>
                    <a:pt x="0" y="144"/>
                    <a:pt x="0" y="144"/>
                    <a:pt x="0" y="144"/>
                  </a:cubicBezTo>
                  <a:cubicBezTo>
                    <a:pt x="0" y="105"/>
                    <a:pt x="0" y="105"/>
                    <a:pt x="0" y="105"/>
                  </a:cubicBezTo>
                  <a:cubicBezTo>
                    <a:pt x="0" y="100"/>
                    <a:pt x="5" y="95"/>
                    <a:pt x="10" y="95"/>
                  </a:cubicBezTo>
                  <a:close/>
                  <a:moveTo>
                    <a:pt x="69" y="171"/>
                  </a:moveTo>
                  <a:cubicBezTo>
                    <a:pt x="69" y="171"/>
                    <a:pt x="69" y="171"/>
                    <a:pt x="69" y="171"/>
                  </a:cubicBezTo>
                  <a:cubicBezTo>
                    <a:pt x="69" y="227"/>
                    <a:pt x="69" y="227"/>
                    <a:pt x="69" y="227"/>
                  </a:cubicBezTo>
                  <a:cubicBezTo>
                    <a:pt x="69" y="230"/>
                    <a:pt x="71" y="233"/>
                    <a:pt x="75" y="233"/>
                  </a:cubicBezTo>
                  <a:cubicBezTo>
                    <a:pt x="78" y="233"/>
                    <a:pt x="81" y="230"/>
                    <a:pt x="81" y="227"/>
                  </a:cubicBezTo>
                  <a:cubicBezTo>
                    <a:pt x="81" y="171"/>
                    <a:pt x="81" y="171"/>
                    <a:pt x="81" y="171"/>
                  </a:cubicBezTo>
                  <a:cubicBezTo>
                    <a:pt x="81" y="167"/>
                    <a:pt x="78" y="165"/>
                    <a:pt x="75" y="165"/>
                  </a:cubicBezTo>
                  <a:cubicBezTo>
                    <a:pt x="71" y="165"/>
                    <a:pt x="69" y="167"/>
                    <a:pt x="69" y="171"/>
                  </a:cubicBezTo>
                  <a:close/>
                  <a:moveTo>
                    <a:pt x="105" y="171"/>
                  </a:moveTo>
                  <a:cubicBezTo>
                    <a:pt x="105" y="171"/>
                    <a:pt x="105" y="171"/>
                    <a:pt x="105" y="171"/>
                  </a:cubicBezTo>
                  <a:cubicBezTo>
                    <a:pt x="105" y="227"/>
                    <a:pt x="105" y="227"/>
                    <a:pt x="105" y="227"/>
                  </a:cubicBezTo>
                  <a:cubicBezTo>
                    <a:pt x="105" y="230"/>
                    <a:pt x="107" y="233"/>
                    <a:pt x="111" y="233"/>
                  </a:cubicBezTo>
                  <a:cubicBezTo>
                    <a:pt x="114" y="233"/>
                    <a:pt x="117" y="230"/>
                    <a:pt x="117" y="227"/>
                  </a:cubicBezTo>
                  <a:cubicBezTo>
                    <a:pt x="117" y="171"/>
                    <a:pt x="117" y="171"/>
                    <a:pt x="117" y="171"/>
                  </a:cubicBezTo>
                  <a:cubicBezTo>
                    <a:pt x="117" y="167"/>
                    <a:pt x="114" y="165"/>
                    <a:pt x="111" y="165"/>
                  </a:cubicBezTo>
                  <a:cubicBezTo>
                    <a:pt x="107" y="165"/>
                    <a:pt x="105" y="167"/>
                    <a:pt x="105" y="171"/>
                  </a:cubicBezTo>
                  <a:close/>
                  <a:moveTo>
                    <a:pt x="141" y="171"/>
                  </a:moveTo>
                  <a:cubicBezTo>
                    <a:pt x="141" y="171"/>
                    <a:pt x="141" y="171"/>
                    <a:pt x="141" y="171"/>
                  </a:cubicBezTo>
                  <a:cubicBezTo>
                    <a:pt x="141" y="227"/>
                    <a:pt x="141" y="227"/>
                    <a:pt x="141" y="227"/>
                  </a:cubicBezTo>
                  <a:cubicBezTo>
                    <a:pt x="141" y="230"/>
                    <a:pt x="144" y="233"/>
                    <a:pt x="147" y="233"/>
                  </a:cubicBezTo>
                  <a:cubicBezTo>
                    <a:pt x="150" y="233"/>
                    <a:pt x="153" y="230"/>
                    <a:pt x="153" y="227"/>
                  </a:cubicBezTo>
                  <a:cubicBezTo>
                    <a:pt x="153" y="171"/>
                    <a:pt x="153" y="171"/>
                    <a:pt x="153" y="171"/>
                  </a:cubicBezTo>
                  <a:cubicBezTo>
                    <a:pt x="153" y="167"/>
                    <a:pt x="150" y="165"/>
                    <a:pt x="147" y="165"/>
                  </a:cubicBezTo>
                  <a:cubicBezTo>
                    <a:pt x="144" y="165"/>
                    <a:pt x="141" y="167"/>
                    <a:pt x="141" y="171"/>
                  </a:cubicBezTo>
                  <a:close/>
                  <a:moveTo>
                    <a:pt x="177" y="171"/>
                  </a:moveTo>
                  <a:cubicBezTo>
                    <a:pt x="177" y="171"/>
                    <a:pt x="177" y="171"/>
                    <a:pt x="177" y="171"/>
                  </a:cubicBezTo>
                  <a:cubicBezTo>
                    <a:pt x="177" y="227"/>
                    <a:pt x="177" y="227"/>
                    <a:pt x="177" y="227"/>
                  </a:cubicBezTo>
                  <a:cubicBezTo>
                    <a:pt x="177" y="230"/>
                    <a:pt x="180" y="233"/>
                    <a:pt x="183" y="233"/>
                  </a:cubicBezTo>
                  <a:cubicBezTo>
                    <a:pt x="186" y="233"/>
                    <a:pt x="189" y="230"/>
                    <a:pt x="189" y="227"/>
                  </a:cubicBezTo>
                  <a:cubicBezTo>
                    <a:pt x="189" y="171"/>
                    <a:pt x="189" y="171"/>
                    <a:pt x="189" y="171"/>
                  </a:cubicBezTo>
                  <a:cubicBezTo>
                    <a:pt x="189" y="167"/>
                    <a:pt x="186" y="165"/>
                    <a:pt x="183" y="165"/>
                  </a:cubicBezTo>
                  <a:cubicBezTo>
                    <a:pt x="180" y="165"/>
                    <a:pt x="177" y="167"/>
                    <a:pt x="177" y="171"/>
                  </a:cubicBezTo>
                  <a:close/>
                  <a:moveTo>
                    <a:pt x="215" y="4"/>
                  </a:moveTo>
                  <a:cubicBezTo>
                    <a:pt x="215" y="4"/>
                    <a:pt x="215" y="4"/>
                    <a:pt x="215" y="4"/>
                  </a:cubicBezTo>
                  <a:cubicBezTo>
                    <a:pt x="129" y="104"/>
                    <a:pt x="129" y="104"/>
                    <a:pt x="129" y="104"/>
                  </a:cubicBezTo>
                  <a:cubicBezTo>
                    <a:pt x="42" y="4"/>
                    <a:pt x="42" y="4"/>
                    <a:pt x="42" y="4"/>
                  </a:cubicBezTo>
                  <a:cubicBezTo>
                    <a:pt x="39" y="0"/>
                    <a:pt x="32" y="0"/>
                    <a:pt x="28" y="3"/>
                  </a:cubicBezTo>
                  <a:cubicBezTo>
                    <a:pt x="24" y="7"/>
                    <a:pt x="24" y="13"/>
                    <a:pt x="27" y="17"/>
                  </a:cubicBezTo>
                  <a:cubicBezTo>
                    <a:pt x="121" y="125"/>
                    <a:pt x="121" y="125"/>
                    <a:pt x="121" y="125"/>
                  </a:cubicBezTo>
                  <a:cubicBezTo>
                    <a:pt x="122" y="125"/>
                    <a:pt x="122" y="126"/>
                    <a:pt x="122" y="126"/>
                  </a:cubicBezTo>
                  <a:cubicBezTo>
                    <a:pt x="126" y="130"/>
                    <a:pt x="133" y="129"/>
                    <a:pt x="136" y="125"/>
                  </a:cubicBezTo>
                  <a:cubicBezTo>
                    <a:pt x="230" y="17"/>
                    <a:pt x="230" y="17"/>
                    <a:pt x="230" y="17"/>
                  </a:cubicBezTo>
                  <a:cubicBezTo>
                    <a:pt x="234" y="13"/>
                    <a:pt x="233" y="7"/>
                    <a:pt x="229" y="3"/>
                  </a:cubicBezTo>
                  <a:cubicBezTo>
                    <a:pt x="225" y="0"/>
                    <a:pt x="219" y="0"/>
                    <a:pt x="215" y="4"/>
                  </a:cubicBezTo>
                  <a:close/>
                  <a:moveTo>
                    <a:pt x="216" y="147"/>
                  </a:moveTo>
                  <a:cubicBezTo>
                    <a:pt x="216" y="147"/>
                    <a:pt x="216" y="147"/>
                    <a:pt x="216" y="147"/>
                  </a:cubicBezTo>
                  <a:cubicBezTo>
                    <a:pt x="41" y="147"/>
                    <a:pt x="41" y="147"/>
                    <a:pt x="41" y="147"/>
                  </a:cubicBezTo>
                  <a:cubicBezTo>
                    <a:pt x="56" y="246"/>
                    <a:pt x="56" y="246"/>
                    <a:pt x="56" y="246"/>
                  </a:cubicBezTo>
                  <a:cubicBezTo>
                    <a:pt x="202" y="246"/>
                    <a:pt x="202" y="246"/>
                    <a:pt x="202" y="246"/>
                  </a:cubicBezTo>
                  <a:cubicBezTo>
                    <a:pt x="216" y="147"/>
                    <a:pt x="216" y="147"/>
                    <a:pt x="216" y="14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grpSp>
        <p:nvGrpSpPr>
          <p:cNvPr id="139" name="组合 138"/>
          <p:cNvGrpSpPr/>
          <p:nvPr/>
        </p:nvGrpSpPr>
        <p:grpSpPr>
          <a:xfrm>
            <a:off x="9833339" y="4740122"/>
            <a:ext cx="470263" cy="470263"/>
            <a:chOff x="9833339" y="4879022"/>
            <a:chExt cx="470263" cy="470263"/>
          </a:xfrm>
        </p:grpSpPr>
        <p:sp>
          <p:nvSpPr>
            <p:cNvPr id="138" name="矩形: 圆角 137"/>
            <p:cNvSpPr/>
            <p:nvPr/>
          </p:nvSpPr>
          <p:spPr>
            <a:xfrm>
              <a:off x="9833339" y="4879022"/>
              <a:ext cx="470263" cy="470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Freeform 131"/>
            <p:cNvSpPr>
              <a:spLocks noEditPoints="1"/>
            </p:cNvSpPr>
            <p:nvPr/>
          </p:nvSpPr>
          <p:spPr bwMode="auto">
            <a:xfrm>
              <a:off x="9972180" y="5000389"/>
              <a:ext cx="185347" cy="255758"/>
            </a:xfrm>
            <a:custGeom>
              <a:avLst/>
              <a:gdLst>
                <a:gd name="T0" fmla="*/ 147 w 189"/>
                <a:gd name="T1" fmla="*/ 61 h 258"/>
                <a:gd name="T2" fmla="*/ 173 w 189"/>
                <a:gd name="T3" fmla="*/ 75 h 258"/>
                <a:gd name="T4" fmla="*/ 187 w 189"/>
                <a:gd name="T5" fmla="*/ 109 h 258"/>
                <a:gd name="T6" fmla="*/ 161 w 189"/>
                <a:gd name="T7" fmla="*/ 195 h 258"/>
                <a:gd name="T8" fmla="*/ 104 w 189"/>
                <a:gd name="T9" fmla="*/ 223 h 258"/>
                <a:gd name="T10" fmla="*/ 101 w 189"/>
                <a:gd name="T11" fmla="*/ 254 h 258"/>
                <a:gd name="T12" fmla="*/ 71 w 189"/>
                <a:gd name="T13" fmla="*/ 238 h 258"/>
                <a:gd name="T14" fmla="*/ 54 w 189"/>
                <a:gd name="T15" fmla="*/ 221 h 258"/>
                <a:gd name="T16" fmla="*/ 54 w 189"/>
                <a:gd name="T17" fmla="*/ 206 h 258"/>
                <a:gd name="T18" fmla="*/ 71 w 189"/>
                <a:gd name="T19" fmla="*/ 190 h 258"/>
                <a:gd name="T20" fmla="*/ 94 w 189"/>
                <a:gd name="T21" fmla="*/ 170 h 258"/>
                <a:gd name="T22" fmla="*/ 104 w 189"/>
                <a:gd name="T23" fmla="*/ 203 h 258"/>
                <a:gd name="T24" fmla="*/ 147 w 189"/>
                <a:gd name="T25" fmla="*/ 182 h 258"/>
                <a:gd name="T26" fmla="*/ 170 w 189"/>
                <a:gd name="T27" fmla="*/ 128 h 258"/>
                <a:gd name="T28" fmla="*/ 164 w 189"/>
                <a:gd name="T29" fmla="*/ 99 h 258"/>
                <a:gd name="T30" fmla="*/ 147 w 189"/>
                <a:gd name="T31" fmla="*/ 75 h 258"/>
                <a:gd name="T32" fmla="*/ 132 w 189"/>
                <a:gd name="T33" fmla="*/ 50 h 258"/>
                <a:gd name="T34" fmla="*/ 132 w 189"/>
                <a:gd name="T35" fmla="*/ 36 h 258"/>
                <a:gd name="T36" fmla="*/ 115 w 189"/>
                <a:gd name="T37" fmla="*/ 20 h 258"/>
                <a:gd name="T38" fmla="*/ 98 w 189"/>
                <a:gd name="T39" fmla="*/ 3 h 258"/>
                <a:gd name="T40" fmla="*/ 82 w 189"/>
                <a:gd name="T41" fmla="*/ 10 h 258"/>
                <a:gd name="T42" fmla="*/ 25 w 189"/>
                <a:gd name="T43" fmla="*/ 64 h 258"/>
                <a:gd name="T44" fmla="*/ 7 w 189"/>
                <a:gd name="T45" fmla="*/ 165 h 258"/>
                <a:gd name="T46" fmla="*/ 41 w 189"/>
                <a:gd name="T47" fmla="*/ 196 h 258"/>
                <a:gd name="T48" fmla="*/ 25 w 189"/>
                <a:gd name="T49" fmla="*/ 157 h 258"/>
                <a:gd name="T50" fmla="*/ 39 w 189"/>
                <a:gd name="T51" fmla="*/ 77 h 258"/>
                <a:gd name="T52" fmla="*/ 82 w 189"/>
                <a:gd name="T53" fmla="*/ 76 h 258"/>
                <a:gd name="T54" fmla="*/ 98 w 189"/>
                <a:gd name="T55" fmla="*/ 84 h 258"/>
                <a:gd name="T56" fmla="*/ 132 w 189"/>
                <a:gd name="T57" fmla="*/ 51 h 258"/>
                <a:gd name="T58" fmla="*/ 101 w 189"/>
                <a:gd name="T59" fmla="*/ 53 h 258"/>
                <a:gd name="T60" fmla="*/ 101 w 189"/>
                <a:gd name="T61" fmla="*/ 53 h 258"/>
                <a:gd name="T62" fmla="*/ 101 w 189"/>
                <a:gd name="T63" fmla="*/ 34 h 258"/>
                <a:gd name="T64" fmla="*/ 111 w 189"/>
                <a:gd name="T65" fmla="*/ 43 h 258"/>
                <a:gd name="T66" fmla="*/ 85 w 189"/>
                <a:gd name="T67" fmla="*/ 214 h 258"/>
                <a:gd name="T68" fmla="*/ 85 w 189"/>
                <a:gd name="T69" fmla="*/ 213 h 258"/>
                <a:gd name="T70" fmla="*/ 85 w 189"/>
                <a:gd name="T71" fmla="*/ 204 h 258"/>
                <a:gd name="T72" fmla="*/ 85 w 189"/>
                <a:gd name="T73" fmla="*/ 22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9" h="258">
                  <a:moveTo>
                    <a:pt x="147" y="75"/>
                  </a:moveTo>
                  <a:cubicBezTo>
                    <a:pt x="144" y="71"/>
                    <a:pt x="144" y="65"/>
                    <a:pt x="147" y="61"/>
                  </a:cubicBezTo>
                  <a:cubicBezTo>
                    <a:pt x="151" y="57"/>
                    <a:pt x="158" y="57"/>
                    <a:pt x="162" y="61"/>
                  </a:cubicBezTo>
                  <a:cubicBezTo>
                    <a:pt x="166" y="66"/>
                    <a:pt x="170" y="70"/>
                    <a:pt x="173" y="75"/>
                  </a:cubicBezTo>
                  <a:cubicBezTo>
                    <a:pt x="176" y="80"/>
                    <a:pt x="179" y="86"/>
                    <a:pt x="182" y="91"/>
                  </a:cubicBezTo>
                  <a:cubicBezTo>
                    <a:pt x="184" y="97"/>
                    <a:pt x="186" y="103"/>
                    <a:pt x="187" y="109"/>
                  </a:cubicBezTo>
                  <a:cubicBezTo>
                    <a:pt x="189" y="116"/>
                    <a:pt x="189" y="122"/>
                    <a:pt x="189" y="128"/>
                  </a:cubicBezTo>
                  <a:cubicBezTo>
                    <a:pt x="189" y="155"/>
                    <a:pt x="179" y="178"/>
                    <a:pt x="161" y="195"/>
                  </a:cubicBezTo>
                  <a:cubicBezTo>
                    <a:pt x="162" y="196"/>
                    <a:pt x="162" y="196"/>
                    <a:pt x="162" y="196"/>
                  </a:cubicBezTo>
                  <a:cubicBezTo>
                    <a:pt x="146" y="210"/>
                    <a:pt x="127" y="221"/>
                    <a:pt x="104" y="223"/>
                  </a:cubicBezTo>
                  <a:cubicBezTo>
                    <a:pt x="104" y="247"/>
                    <a:pt x="104" y="247"/>
                    <a:pt x="104" y="247"/>
                  </a:cubicBezTo>
                  <a:cubicBezTo>
                    <a:pt x="104" y="249"/>
                    <a:pt x="103" y="252"/>
                    <a:pt x="101" y="254"/>
                  </a:cubicBezTo>
                  <a:cubicBezTo>
                    <a:pt x="97" y="258"/>
                    <a:pt x="91" y="258"/>
                    <a:pt x="87" y="254"/>
                  </a:cubicBezTo>
                  <a:cubicBezTo>
                    <a:pt x="71" y="238"/>
                    <a:pt x="71" y="238"/>
                    <a:pt x="71" y="238"/>
                  </a:cubicBezTo>
                  <a:cubicBezTo>
                    <a:pt x="71" y="237"/>
                    <a:pt x="71" y="237"/>
                    <a:pt x="71" y="237"/>
                  </a:cubicBezTo>
                  <a:cubicBezTo>
                    <a:pt x="54" y="221"/>
                    <a:pt x="54" y="221"/>
                    <a:pt x="54" y="221"/>
                  </a:cubicBezTo>
                  <a:cubicBezTo>
                    <a:pt x="54" y="221"/>
                    <a:pt x="54" y="221"/>
                    <a:pt x="54" y="221"/>
                  </a:cubicBezTo>
                  <a:cubicBezTo>
                    <a:pt x="50" y="217"/>
                    <a:pt x="50" y="210"/>
                    <a:pt x="54" y="206"/>
                  </a:cubicBezTo>
                  <a:cubicBezTo>
                    <a:pt x="71" y="190"/>
                    <a:pt x="71" y="190"/>
                    <a:pt x="71" y="190"/>
                  </a:cubicBezTo>
                  <a:cubicBezTo>
                    <a:pt x="71" y="190"/>
                    <a:pt x="71" y="190"/>
                    <a:pt x="71" y="190"/>
                  </a:cubicBezTo>
                  <a:cubicBezTo>
                    <a:pt x="87" y="173"/>
                    <a:pt x="87" y="173"/>
                    <a:pt x="87" y="173"/>
                  </a:cubicBezTo>
                  <a:cubicBezTo>
                    <a:pt x="89" y="171"/>
                    <a:pt x="92" y="170"/>
                    <a:pt x="94" y="170"/>
                  </a:cubicBezTo>
                  <a:cubicBezTo>
                    <a:pt x="100" y="170"/>
                    <a:pt x="104" y="174"/>
                    <a:pt x="104" y="180"/>
                  </a:cubicBezTo>
                  <a:cubicBezTo>
                    <a:pt x="104" y="203"/>
                    <a:pt x="104" y="203"/>
                    <a:pt x="104" y="203"/>
                  </a:cubicBezTo>
                  <a:cubicBezTo>
                    <a:pt x="121" y="201"/>
                    <a:pt x="136" y="193"/>
                    <a:pt x="147" y="182"/>
                  </a:cubicBezTo>
                  <a:cubicBezTo>
                    <a:pt x="147" y="182"/>
                    <a:pt x="147" y="182"/>
                    <a:pt x="147" y="182"/>
                  </a:cubicBezTo>
                  <a:cubicBezTo>
                    <a:pt x="148" y="182"/>
                    <a:pt x="148" y="182"/>
                    <a:pt x="148" y="182"/>
                  </a:cubicBezTo>
                  <a:cubicBezTo>
                    <a:pt x="161" y="168"/>
                    <a:pt x="170" y="149"/>
                    <a:pt x="170" y="128"/>
                  </a:cubicBezTo>
                  <a:cubicBezTo>
                    <a:pt x="170" y="123"/>
                    <a:pt x="169" y="118"/>
                    <a:pt x="168" y="113"/>
                  </a:cubicBezTo>
                  <a:cubicBezTo>
                    <a:pt x="167" y="108"/>
                    <a:pt x="166" y="104"/>
                    <a:pt x="164" y="99"/>
                  </a:cubicBezTo>
                  <a:cubicBezTo>
                    <a:pt x="162" y="95"/>
                    <a:pt x="160" y="90"/>
                    <a:pt x="157" y="87"/>
                  </a:cubicBezTo>
                  <a:cubicBezTo>
                    <a:pt x="154" y="83"/>
                    <a:pt x="151" y="79"/>
                    <a:pt x="147" y="75"/>
                  </a:cubicBezTo>
                  <a:close/>
                  <a:moveTo>
                    <a:pt x="132" y="50"/>
                  </a:moveTo>
                  <a:cubicBezTo>
                    <a:pt x="132" y="50"/>
                    <a:pt x="132" y="50"/>
                    <a:pt x="132" y="50"/>
                  </a:cubicBezTo>
                  <a:cubicBezTo>
                    <a:pt x="132" y="50"/>
                    <a:pt x="132" y="50"/>
                    <a:pt x="132" y="50"/>
                  </a:cubicBezTo>
                  <a:cubicBezTo>
                    <a:pt x="136" y="46"/>
                    <a:pt x="136" y="40"/>
                    <a:pt x="132" y="36"/>
                  </a:cubicBezTo>
                  <a:cubicBezTo>
                    <a:pt x="116" y="20"/>
                    <a:pt x="116" y="20"/>
                    <a:pt x="116" y="20"/>
                  </a:cubicBezTo>
                  <a:cubicBezTo>
                    <a:pt x="115" y="20"/>
                    <a:pt x="115" y="20"/>
                    <a:pt x="115" y="20"/>
                  </a:cubicBezTo>
                  <a:cubicBezTo>
                    <a:pt x="98" y="3"/>
                    <a:pt x="98" y="3"/>
                    <a:pt x="98" y="3"/>
                  </a:cubicBezTo>
                  <a:cubicBezTo>
                    <a:pt x="98" y="3"/>
                    <a:pt x="98" y="3"/>
                    <a:pt x="98" y="3"/>
                  </a:cubicBezTo>
                  <a:cubicBezTo>
                    <a:pt x="97" y="1"/>
                    <a:pt x="94" y="0"/>
                    <a:pt x="91" y="0"/>
                  </a:cubicBezTo>
                  <a:cubicBezTo>
                    <a:pt x="86" y="0"/>
                    <a:pt x="82" y="4"/>
                    <a:pt x="82" y="10"/>
                  </a:cubicBezTo>
                  <a:cubicBezTo>
                    <a:pt x="82" y="34"/>
                    <a:pt x="82" y="34"/>
                    <a:pt x="82" y="34"/>
                  </a:cubicBezTo>
                  <a:cubicBezTo>
                    <a:pt x="59" y="37"/>
                    <a:pt x="39" y="48"/>
                    <a:pt x="25" y="64"/>
                  </a:cubicBezTo>
                  <a:cubicBezTo>
                    <a:pt x="9" y="81"/>
                    <a:pt x="0" y="103"/>
                    <a:pt x="0" y="128"/>
                  </a:cubicBezTo>
                  <a:cubicBezTo>
                    <a:pt x="0" y="141"/>
                    <a:pt x="2" y="154"/>
                    <a:pt x="7" y="165"/>
                  </a:cubicBezTo>
                  <a:cubicBezTo>
                    <a:pt x="12" y="176"/>
                    <a:pt x="19" y="187"/>
                    <a:pt x="27" y="196"/>
                  </a:cubicBezTo>
                  <a:cubicBezTo>
                    <a:pt x="31" y="199"/>
                    <a:pt x="37" y="199"/>
                    <a:pt x="41" y="196"/>
                  </a:cubicBezTo>
                  <a:cubicBezTo>
                    <a:pt x="45" y="192"/>
                    <a:pt x="45" y="185"/>
                    <a:pt x="41" y="182"/>
                  </a:cubicBezTo>
                  <a:cubicBezTo>
                    <a:pt x="34" y="174"/>
                    <a:pt x="29" y="166"/>
                    <a:pt x="25" y="157"/>
                  </a:cubicBezTo>
                  <a:cubicBezTo>
                    <a:pt x="21" y="148"/>
                    <a:pt x="19" y="139"/>
                    <a:pt x="19" y="128"/>
                  </a:cubicBezTo>
                  <a:cubicBezTo>
                    <a:pt x="19" y="109"/>
                    <a:pt x="27" y="91"/>
                    <a:pt x="39" y="77"/>
                  </a:cubicBezTo>
                  <a:cubicBezTo>
                    <a:pt x="50" y="66"/>
                    <a:pt x="65" y="57"/>
                    <a:pt x="82" y="54"/>
                  </a:cubicBezTo>
                  <a:cubicBezTo>
                    <a:pt x="82" y="76"/>
                    <a:pt x="82" y="76"/>
                    <a:pt x="82" y="76"/>
                  </a:cubicBezTo>
                  <a:cubicBezTo>
                    <a:pt x="81" y="79"/>
                    <a:pt x="82" y="82"/>
                    <a:pt x="84" y="84"/>
                  </a:cubicBezTo>
                  <a:cubicBezTo>
                    <a:pt x="88" y="88"/>
                    <a:pt x="94" y="88"/>
                    <a:pt x="98" y="84"/>
                  </a:cubicBezTo>
                  <a:cubicBezTo>
                    <a:pt x="115" y="67"/>
                    <a:pt x="115" y="67"/>
                    <a:pt x="115" y="67"/>
                  </a:cubicBezTo>
                  <a:cubicBezTo>
                    <a:pt x="132" y="51"/>
                    <a:pt x="132" y="51"/>
                    <a:pt x="132" y="51"/>
                  </a:cubicBezTo>
                  <a:cubicBezTo>
                    <a:pt x="132" y="50"/>
                    <a:pt x="132" y="50"/>
                    <a:pt x="132" y="50"/>
                  </a:cubicBezTo>
                  <a:close/>
                  <a:moveTo>
                    <a:pt x="101" y="53"/>
                  </a:moveTo>
                  <a:cubicBezTo>
                    <a:pt x="101" y="53"/>
                    <a:pt x="101" y="53"/>
                    <a:pt x="101" y="53"/>
                  </a:cubicBezTo>
                  <a:cubicBezTo>
                    <a:pt x="101" y="53"/>
                    <a:pt x="101" y="53"/>
                    <a:pt x="101" y="53"/>
                  </a:cubicBezTo>
                  <a:cubicBezTo>
                    <a:pt x="101" y="43"/>
                    <a:pt x="101" y="43"/>
                    <a:pt x="101" y="43"/>
                  </a:cubicBezTo>
                  <a:cubicBezTo>
                    <a:pt x="101" y="34"/>
                    <a:pt x="101" y="34"/>
                    <a:pt x="101" y="34"/>
                  </a:cubicBezTo>
                  <a:cubicBezTo>
                    <a:pt x="102" y="34"/>
                    <a:pt x="102" y="34"/>
                    <a:pt x="102" y="34"/>
                  </a:cubicBezTo>
                  <a:cubicBezTo>
                    <a:pt x="111" y="43"/>
                    <a:pt x="111" y="43"/>
                    <a:pt x="111" y="43"/>
                  </a:cubicBezTo>
                  <a:cubicBezTo>
                    <a:pt x="101" y="53"/>
                    <a:pt x="101" y="53"/>
                    <a:pt x="101" y="53"/>
                  </a:cubicBezTo>
                  <a:close/>
                  <a:moveTo>
                    <a:pt x="85" y="214"/>
                  </a:moveTo>
                  <a:cubicBezTo>
                    <a:pt x="85" y="214"/>
                    <a:pt x="85" y="214"/>
                    <a:pt x="85" y="214"/>
                  </a:cubicBezTo>
                  <a:cubicBezTo>
                    <a:pt x="85" y="213"/>
                    <a:pt x="85" y="213"/>
                    <a:pt x="85" y="213"/>
                  </a:cubicBezTo>
                  <a:cubicBezTo>
                    <a:pt x="85" y="212"/>
                    <a:pt x="85" y="212"/>
                    <a:pt x="85" y="212"/>
                  </a:cubicBezTo>
                  <a:cubicBezTo>
                    <a:pt x="85" y="204"/>
                    <a:pt x="85" y="204"/>
                    <a:pt x="85" y="204"/>
                  </a:cubicBezTo>
                  <a:cubicBezTo>
                    <a:pt x="75" y="213"/>
                    <a:pt x="75" y="213"/>
                    <a:pt x="75" y="213"/>
                  </a:cubicBezTo>
                  <a:cubicBezTo>
                    <a:pt x="85" y="223"/>
                    <a:pt x="85" y="223"/>
                    <a:pt x="85" y="223"/>
                  </a:cubicBezTo>
                  <a:cubicBezTo>
                    <a:pt x="85" y="214"/>
                    <a:pt x="85" y="214"/>
                    <a:pt x="85" y="21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7184481" y="4740122"/>
            <a:ext cx="470263" cy="470263"/>
            <a:chOff x="7184481" y="4879022"/>
            <a:chExt cx="470263" cy="470263"/>
          </a:xfrm>
        </p:grpSpPr>
        <p:sp>
          <p:nvSpPr>
            <p:cNvPr id="137" name="矩形: 圆角 136"/>
            <p:cNvSpPr/>
            <p:nvPr/>
          </p:nvSpPr>
          <p:spPr>
            <a:xfrm>
              <a:off x="7184481" y="4879022"/>
              <a:ext cx="470263" cy="470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Freeform 132"/>
            <p:cNvSpPr>
              <a:spLocks noEditPoints="1"/>
            </p:cNvSpPr>
            <p:nvPr/>
          </p:nvSpPr>
          <p:spPr bwMode="auto">
            <a:xfrm>
              <a:off x="7299434" y="4994297"/>
              <a:ext cx="252652" cy="238673"/>
            </a:xfrm>
            <a:custGeom>
              <a:avLst/>
              <a:gdLst>
                <a:gd name="T0" fmla="*/ 110 w 258"/>
                <a:gd name="T1" fmla="*/ 211 h 241"/>
                <a:gd name="T2" fmla="*/ 122 w 258"/>
                <a:gd name="T3" fmla="*/ 200 h 241"/>
                <a:gd name="T4" fmla="*/ 253 w 258"/>
                <a:gd name="T5" fmla="*/ 89 h 241"/>
                <a:gd name="T6" fmla="*/ 226 w 258"/>
                <a:gd name="T7" fmla="*/ 83 h 241"/>
                <a:gd name="T8" fmla="*/ 172 w 258"/>
                <a:gd name="T9" fmla="*/ 2 h 241"/>
                <a:gd name="T10" fmla="*/ 11 w 258"/>
                <a:gd name="T11" fmla="*/ 87 h 241"/>
                <a:gd name="T12" fmla="*/ 4 w 258"/>
                <a:gd name="T13" fmla="*/ 115 h 241"/>
                <a:gd name="T14" fmla="*/ 55 w 258"/>
                <a:gd name="T15" fmla="*/ 234 h 241"/>
                <a:gd name="T16" fmla="*/ 253 w 258"/>
                <a:gd name="T17" fmla="*/ 234 h 241"/>
                <a:gd name="T18" fmla="*/ 253 w 258"/>
                <a:gd name="T19" fmla="*/ 89 h 241"/>
                <a:gd name="T20" fmla="*/ 50 w 258"/>
                <a:gd name="T21" fmla="*/ 156 h 241"/>
                <a:gd name="T22" fmla="*/ 20 w 258"/>
                <a:gd name="T23" fmla="*/ 104 h 241"/>
                <a:gd name="T24" fmla="*/ 166 w 258"/>
                <a:gd name="T25" fmla="*/ 20 h 241"/>
                <a:gd name="T26" fmla="*/ 167 w 258"/>
                <a:gd name="T27" fmla="*/ 21 h 241"/>
                <a:gd name="T28" fmla="*/ 50 w 258"/>
                <a:gd name="T29" fmla="*/ 104 h 241"/>
                <a:gd name="T30" fmla="*/ 238 w 258"/>
                <a:gd name="T31" fmla="*/ 221 h 241"/>
                <a:gd name="T32" fmla="*/ 70 w 258"/>
                <a:gd name="T33" fmla="*/ 104 h 241"/>
                <a:gd name="T34" fmla="*/ 70 w 258"/>
                <a:gd name="T35" fmla="*/ 103 h 241"/>
                <a:gd name="T36" fmla="*/ 70 w 258"/>
                <a:gd name="T37" fmla="*/ 103 h 241"/>
                <a:gd name="T38" fmla="*/ 70 w 258"/>
                <a:gd name="T39" fmla="*/ 103 h 241"/>
                <a:gd name="T40" fmla="*/ 70 w 258"/>
                <a:gd name="T41" fmla="*/ 103 h 241"/>
                <a:gd name="T42" fmla="*/ 238 w 258"/>
                <a:gd name="T43" fmla="*/ 103 h 241"/>
                <a:gd name="T44" fmla="*/ 83 w 258"/>
                <a:gd name="T45" fmla="*/ 194 h 241"/>
                <a:gd name="T46" fmla="*/ 77 w 258"/>
                <a:gd name="T47" fmla="*/ 211 h 241"/>
                <a:gd name="T48" fmla="*/ 89 w 258"/>
                <a:gd name="T49" fmla="*/ 200 h 241"/>
                <a:gd name="T50" fmla="*/ 99 w 258"/>
                <a:gd name="T51" fmla="*/ 194 h 241"/>
                <a:gd name="T52" fmla="*/ 99 w 258"/>
                <a:gd name="T53" fmla="*/ 217 h 241"/>
                <a:gd name="T54" fmla="*/ 99 w 258"/>
                <a:gd name="T55" fmla="*/ 194 h 241"/>
                <a:gd name="T56" fmla="*/ 222 w 258"/>
                <a:gd name="T57" fmla="*/ 200 h 241"/>
                <a:gd name="T58" fmla="*/ 234 w 258"/>
                <a:gd name="T59" fmla="*/ 211 h 241"/>
                <a:gd name="T60" fmla="*/ 212 w 258"/>
                <a:gd name="T61" fmla="*/ 194 h 241"/>
                <a:gd name="T62" fmla="*/ 206 w 258"/>
                <a:gd name="T63" fmla="*/ 211 h 241"/>
                <a:gd name="T64" fmla="*/ 218 w 258"/>
                <a:gd name="T65" fmla="*/ 200 h 241"/>
                <a:gd name="T66" fmla="*/ 195 w 258"/>
                <a:gd name="T67" fmla="*/ 194 h 241"/>
                <a:gd name="T68" fmla="*/ 195 w 258"/>
                <a:gd name="T69" fmla="*/ 217 h 241"/>
                <a:gd name="T70" fmla="*/ 195 w 258"/>
                <a:gd name="T71" fmla="*/ 194 h 241"/>
                <a:gd name="T72" fmla="*/ 133 w 258"/>
                <a:gd name="T73" fmla="*/ 200 h 241"/>
                <a:gd name="T74" fmla="*/ 145 w 258"/>
                <a:gd name="T75" fmla="*/ 211 h 241"/>
                <a:gd name="T76" fmla="*/ 172 w 258"/>
                <a:gd name="T77" fmla="*/ 194 h 241"/>
                <a:gd name="T78" fmla="*/ 166 w 258"/>
                <a:gd name="T79" fmla="*/ 211 h 241"/>
                <a:gd name="T80" fmla="*/ 178 w 258"/>
                <a:gd name="T81" fmla="*/ 200 h 241"/>
                <a:gd name="T82" fmla="*/ 155 w 258"/>
                <a:gd name="T83" fmla="*/ 194 h 241"/>
                <a:gd name="T84" fmla="*/ 155 w 258"/>
                <a:gd name="T85" fmla="*/ 217 h 241"/>
                <a:gd name="T86" fmla="*/ 155 w 258"/>
                <a:gd name="T87" fmla="*/ 194 h 241"/>
                <a:gd name="T88" fmla="*/ 83 w 258"/>
                <a:gd name="T89" fmla="*/ 133 h 241"/>
                <a:gd name="T90" fmla="*/ 83 w 258"/>
                <a:gd name="T91" fmla="*/ 183 h 241"/>
                <a:gd name="T92" fmla="*/ 127 w 258"/>
                <a:gd name="T93" fmla="*/ 139 h 241"/>
                <a:gd name="T94" fmla="*/ 115 w 258"/>
                <a:gd name="T95" fmla="*/ 171 h 241"/>
                <a:gd name="T96" fmla="*/ 115 w 258"/>
                <a:gd name="T97" fmla="*/ 14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 h="241">
                  <a:moveTo>
                    <a:pt x="116" y="194"/>
                  </a:moveTo>
                  <a:cubicBezTo>
                    <a:pt x="112" y="194"/>
                    <a:pt x="110" y="196"/>
                    <a:pt x="110" y="200"/>
                  </a:cubicBezTo>
                  <a:cubicBezTo>
                    <a:pt x="110" y="211"/>
                    <a:pt x="110" y="211"/>
                    <a:pt x="110" y="211"/>
                  </a:cubicBezTo>
                  <a:cubicBezTo>
                    <a:pt x="110" y="214"/>
                    <a:pt x="112" y="217"/>
                    <a:pt x="116" y="217"/>
                  </a:cubicBezTo>
                  <a:cubicBezTo>
                    <a:pt x="119" y="217"/>
                    <a:pt x="122" y="214"/>
                    <a:pt x="122" y="211"/>
                  </a:cubicBezTo>
                  <a:cubicBezTo>
                    <a:pt x="122" y="200"/>
                    <a:pt x="122" y="200"/>
                    <a:pt x="122" y="200"/>
                  </a:cubicBezTo>
                  <a:cubicBezTo>
                    <a:pt x="122" y="196"/>
                    <a:pt x="119" y="194"/>
                    <a:pt x="116" y="194"/>
                  </a:cubicBezTo>
                  <a:close/>
                  <a:moveTo>
                    <a:pt x="253" y="89"/>
                  </a:moveTo>
                  <a:cubicBezTo>
                    <a:pt x="253" y="89"/>
                    <a:pt x="253" y="89"/>
                    <a:pt x="253" y="89"/>
                  </a:cubicBezTo>
                  <a:cubicBezTo>
                    <a:pt x="253" y="89"/>
                    <a:pt x="253" y="89"/>
                    <a:pt x="253" y="89"/>
                  </a:cubicBezTo>
                  <a:cubicBezTo>
                    <a:pt x="249" y="85"/>
                    <a:pt x="244" y="83"/>
                    <a:pt x="238" y="83"/>
                  </a:cubicBezTo>
                  <a:cubicBezTo>
                    <a:pt x="226" y="83"/>
                    <a:pt x="226" y="83"/>
                    <a:pt x="226" y="83"/>
                  </a:cubicBezTo>
                  <a:cubicBezTo>
                    <a:pt x="185" y="12"/>
                    <a:pt x="185" y="12"/>
                    <a:pt x="185" y="12"/>
                  </a:cubicBezTo>
                  <a:cubicBezTo>
                    <a:pt x="184" y="11"/>
                    <a:pt x="184" y="11"/>
                    <a:pt x="183" y="10"/>
                  </a:cubicBezTo>
                  <a:cubicBezTo>
                    <a:pt x="181" y="6"/>
                    <a:pt x="177" y="3"/>
                    <a:pt x="172" y="2"/>
                  </a:cubicBezTo>
                  <a:cubicBezTo>
                    <a:pt x="167" y="0"/>
                    <a:pt x="162" y="0"/>
                    <a:pt x="157" y="3"/>
                  </a:cubicBezTo>
                  <a:cubicBezTo>
                    <a:pt x="157" y="3"/>
                    <a:pt x="156" y="3"/>
                    <a:pt x="156" y="4"/>
                  </a:cubicBezTo>
                  <a:cubicBezTo>
                    <a:pt x="11" y="87"/>
                    <a:pt x="11" y="87"/>
                    <a:pt x="11" y="87"/>
                  </a:cubicBezTo>
                  <a:cubicBezTo>
                    <a:pt x="11" y="87"/>
                    <a:pt x="11" y="87"/>
                    <a:pt x="11" y="87"/>
                  </a:cubicBezTo>
                  <a:cubicBezTo>
                    <a:pt x="6" y="90"/>
                    <a:pt x="3" y="95"/>
                    <a:pt x="1" y="100"/>
                  </a:cubicBezTo>
                  <a:cubicBezTo>
                    <a:pt x="0" y="105"/>
                    <a:pt x="1" y="110"/>
                    <a:pt x="4" y="115"/>
                  </a:cubicBezTo>
                  <a:cubicBezTo>
                    <a:pt x="50" y="195"/>
                    <a:pt x="50" y="195"/>
                    <a:pt x="50" y="195"/>
                  </a:cubicBezTo>
                  <a:cubicBezTo>
                    <a:pt x="50" y="220"/>
                    <a:pt x="50" y="220"/>
                    <a:pt x="50" y="220"/>
                  </a:cubicBezTo>
                  <a:cubicBezTo>
                    <a:pt x="50" y="226"/>
                    <a:pt x="52" y="231"/>
                    <a:pt x="55" y="234"/>
                  </a:cubicBezTo>
                  <a:cubicBezTo>
                    <a:pt x="59" y="239"/>
                    <a:pt x="64" y="241"/>
                    <a:pt x="70" y="241"/>
                  </a:cubicBezTo>
                  <a:cubicBezTo>
                    <a:pt x="238" y="241"/>
                    <a:pt x="238" y="241"/>
                    <a:pt x="238" y="241"/>
                  </a:cubicBezTo>
                  <a:cubicBezTo>
                    <a:pt x="244" y="241"/>
                    <a:pt x="249" y="239"/>
                    <a:pt x="253" y="234"/>
                  </a:cubicBezTo>
                  <a:cubicBezTo>
                    <a:pt x="256" y="231"/>
                    <a:pt x="258" y="226"/>
                    <a:pt x="258" y="220"/>
                  </a:cubicBezTo>
                  <a:cubicBezTo>
                    <a:pt x="258" y="104"/>
                    <a:pt x="258" y="104"/>
                    <a:pt x="258" y="104"/>
                  </a:cubicBezTo>
                  <a:cubicBezTo>
                    <a:pt x="258" y="98"/>
                    <a:pt x="256" y="93"/>
                    <a:pt x="253" y="89"/>
                  </a:cubicBezTo>
                  <a:close/>
                  <a:moveTo>
                    <a:pt x="50" y="104"/>
                  </a:moveTo>
                  <a:cubicBezTo>
                    <a:pt x="50" y="104"/>
                    <a:pt x="50" y="104"/>
                    <a:pt x="50" y="104"/>
                  </a:cubicBezTo>
                  <a:cubicBezTo>
                    <a:pt x="50" y="156"/>
                    <a:pt x="50" y="156"/>
                    <a:pt x="50" y="156"/>
                  </a:cubicBezTo>
                  <a:cubicBezTo>
                    <a:pt x="21" y="106"/>
                    <a:pt x="21" y="106"/>
                    <a:pt x="21" y="106"/>
                  </a:cubicBezTo>
                  <a:cubicBezTo>
                    <a:pt x="21" y="105"/>
                    <a:pt x="21" y="105"/>
                    <a:pt x="21" y="104"/>
                  </a:cubicBezTo>
                  <a:cubicBezTo>
                    <a:pt x="20" y="104"/>
                    <a:pt x="20" y="104"/>
                    <a:pt x="20" y="104"/>
                  </a:cubicBezTo>
                  <a:cubicBezTo>
                    <a:pt x="21" y="104"/>
                    <a:pt x="21" y="104"/>
                    <a:pt x="21" y="104"/>
                  </a:cubicBezTo>
                  <a:cubicBezTo>
                    <a:pt x="21" y="104"/>
                    <a:pt x="21" y="104"/>
                    <a:pt x="21" y="104"/>
                  </a:cubicBezTo>
                  <a:cubicBezTo>
                    <a:pt x="166" y="20"/>
                    <a:pt x="166" y="20"/>
                    <a:pt x="166" y="20"/>
                  </a:cubicBezTo>
                  <a:cubicBezTo>
                    <a:pt x="166" y="20"/>
                    <a:pt x="166" y="20"/>
                    <a:pt x="166" y="20"/>
                  </a:cubicBezTo>
                  <a:cubicBezTo>
                    <a:pt x="166" y="20"/>
                    <a:pt x="167" y="21"/>
                    <a:pt x="167" y="21"/>
                  </a:cubicBezTo>
                  <a:cubicBezTo>
                    <a:pt x="167" y="21"/>
                    <a:pt x="167" y="21"/>
                    <a:pt x="167" y="21"/>
                  </a:cubicBezTo>
                  <a:cubicBezTo>
                    <a:pt x="203" y="83"/>
                    <a:pt x="203" y="83"/>
                    <a:pt x="203" y="83"/>
                  </a:cubicBezTo>
                  <a:cubicBezTo>
                    <a:pt x="70" y="83"/>
                    <a:pt x="70" y="83"/>
                    <a:pt x="70" y="83"/>
                  </a:cubicBezTo>
                  <a:cubicBezTo>
                    <a:pt x="59" y="83"/>
                    <a:pt x="50" y="93"/>
                    <a:pt x="50" y="104"/>
                  </a:cubicBezTo>
                  <a:close/>
                  <a:moveTo>
                    <a:pt x="238" y="220"/>
                  </a:moveTo>
                  <a:cubicBezTo>
                    <a:pt x="238" y="220"/>
                    <a:pt x="238" y="220"/>
                    <a:pt x="238" y="220"/>
                  </a:cubicBezTo>
                  <a:cubicBezTo>
                    <a:pt x="238" y="220"/>
                    <a:pt x="238" y="221"/>
                    <a:pt x="238" y="221"/>
                  </a:cubicBezTo>
                  <a:cubicBezTo>
                    <a:pt x="70" y="221"/>
                    <a:pt x="70" y="221"/>
                    <a:pt x="70" y="221"/>
                  </a:cubicBezTo>
                  <a:cubicBezTo>
                    <a:pt x="70" y="221"/>
                    <a:pt x="70" y="220"/>
                    <a:pt x="70" y="220"/>
                  </a:cubicBezTo>
                  <a:cubicBezTo>
                    <a:pt x="70" y="104"/>
                    <a:pt x="70" y="104"/>
                    <a:pt x="70" y="104"/>
                  </a:cubicBezTo>
                  <a:cubicBezTo>
                    <a:pt x="70" y="104"/>
                    <a:pt x="70" y="104"/>
                    <a:pt x="70" y="104"/>
                  </a:cubicBezTo>
                  <a:cubicBezTo>
                    <a:pt x="70" y="104"/>
                    <a:pt x="70" y="104"/>
                    <a:pt x="70" y="104"/>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238" y="103"/>
                    <a:pt x="238" y="103"/>
                    <a:pt x="238" y="103"/>
                  </a:cubicBezTo>
                  <a:cubicBezTo>
                    <a:pt x="238" y="103"/>
                    <a:pt x="238" y="103"/>
                    <a:pt x="238" y="104"/>
                  </a:cubicBezTo>
                  <a:cubicBezTo>
                    <a:pt x="238" y="220"/>
                    <a:pt x="238" y="220"/>
                    <a:pt x="238" y="220"/>
                  </a:cubicBezTo>
                  <a:close/>
                  <a:moveTo>
                    <a:pt x="83" y="194"/>
                  </a:moveTo>
                  <a:cubicBezTo>
                    <a:pt x="83" y="194"/>
                    <a:pt x="83" y="194"/>
                    <a:pt x="83" y="194"/>
                  </a:cubicBezTo>
                  <a:cubicBezTo>
                    <a:pt x="79" y="194"/>
                    <a:pt x="77" y="196"/>
                    <a:pt x="77" y="200"/>
                  </a:cubicBezTo>
                  <a:cubicBezTo>
                    <a:pt x="77" y="211"/>
                    <a:pt x="77" y="211"/>
                    <a:pt x="77" y="211"/>
                  </a:cubicBezTo>
                  <a:cubicBezTo>
                    <a:pt x="77" y="214"/>
                    <a:pt x="79" y="217"/>
                    <a:pt x="83" y="217"/>
                  </a:cubicBezTo>
                  <a:cubicBezTo>
                    <a:pt x="86" y="217"/>
                    <a:pt x="89" y="214"/>
                    <a:pt x="89" y="211"/>
                  </a:cubicBezTo>
                  <a:cubicBezTo>
                    <a:pt x="89" y="200"/>
                    <a:pt x="89" y="200"/>
                    <a:pt x="89" y="200"/>
                  </a:cubicBezTo>
                  <a:cubicBezTo>
                    <a:pt x="89" y="196"/>
                    <a:pt x="86" y="194"/>
                    <a:pt x="83" y="194"/>
                  </a:cubicBezTo>
                  <a:close/>
                  <a:moveTo>
                    <a:pt x="99" y="194"/>
                  </a:moveTo>
                  <a:cubicBezTo>
                    <a:pt x="99" y="194"/>
                    <a:pt x="99" y="194"/>
                    <a:pt x="99" y="194"/>
                  </a:cubicBezTo>
                  <a:cubicBezTo>
                    <a:pt x="96" y="194"/>
                    <a:pt x="93" y="196"/>
                    <a:pt x="93" y="200"/>
                  </a:cubicBezTo>
                  <a:cubicBezTo>
                    <a:pt x="93" y="211"/>
                    <a:pt x="93" y="211"/>
                    <a:pt x="93" y="211"/>
                  </a:cubicBezTo>
                  <a:cubicBezTo>
                    <a:pt x="93" y="214"/>
                    <a:pt x="96" y="217"/>
                    <a:pt x="99" y="217"/>
                  </a:cubicBezTo>
                  <a:cubicBezTo>
                    <a:pt x="102" y="217"/>
                    <a:pt x="105" y="214"/>
                    <a:pt x="105" y="211"/>
                  </a:cubicBezTo>
                  <a:cubicBezTo>
                    <a:pt x="105" y="200"/>
                    <a:pt x="105" y="200"/>
                    <a:pt x="105" y="200"/>
                  </a:cubicBezTo>
                  <a:cubicBezTo>
                    <a:pt x="105" y="196"/>
                    <a:pt x="102" y="194"/>
                    <a:pt x="99" y="194"/>
                  </a:cubicBezTo>
                  <a:close/>
                  <a:moveTo>
                    <a:pt x="228" y="194"/>
                  </a:moveTo>
                  <a:cubicBezTo>
                    <a:pt x="228" y="194"/>
                    <a:pt x="228" y="194"/>
                    <a:pt x="228" y="194"/>
                  </a:cubicBezTo>
                  <a:cubicBezTo>
                    <a:pt x="225" y="194"/>
                    <a:pt x="222" y="196"/>
                    <a:pt x="222" y="200"/>
                  </a:cubicBezTo>
                  <a:cubicBezTo>
                    <a:pt x="222" y="211"/>
                    <a:pt x="222" y="211"/>
                    <a:pt x="222" y="211"/>
                  </a:cubicBezTo>
                  <a:cubicBezTo>
                    <a:pt x="222" y="214"/>
                    <a:pt x="225" y="217"/>
                    <a:pt x="228" y="217"/>
                  </a:cubicBezTo>
                  <a:cubicBezTo>
                    <a:pt x="231" y="217"/>
                    <a:pt x="234" y="214"/>
                    <a:pt x="234" y="211"/>
                  </a:cubicBezTo>
                  <a:cubicBezTo>
                    <a:pt x="234" y="200"/>
                    <a:pt x="234" y="200"/>
                    <a:pt x="234" y="200"/>
                  </a:cubicBezTo>
                  <a:cubicBezTo>
                    <a:pt x="234" y="196"/>
                    <a:pt x="231" y="194"/>
                    <a:pt x="228" y="194"/>
                  </a:cubicBezTo>
                  <a:close/>
                  <a:moveTo>
                    <a:pt x="212" y="194"/>
                  </a:moveTo>
                  <a:cubicBezTo>
                    <a:pt x="212" y="194"/>
                    <a:pt x="212" y="194"/>
                    <a:pt x="212" y="194"/>
                  </a:cubicBezTo>
                  <a:cubicBezTo>
                    <a:pt x="208" y="194"/>
                    <a:pt x="206" y="196"/>
                    <a:pt x="206" y="200"/>
                  </a:cubicBezTo>
                  <a:cubicBezTo>
                    <a:pt x="206" y="211"/>
                    <a:pt x="206" y="211"/>
                    <a:pt x="206" y="211"/>
                  </a:cubicBezTo>
                  <a:cubicBezTo>
                    <a:pt x="206" y="214"/>
                    <a:pt x="208" y="217"/>
                    <a:pt x="212" y="217"/>
                  </a:cubicBezTo>
                  <a:cubicBezTo>
                    <a:pt x="215" y="217"/>
                    <a:pt x="218" y="214"/>
                    <a:pt x="218" y="211"/>
                  </a:cubicBezTo>
                  <a:cubicBezTo>
                    <a:pt x="218" y="200"/>
                    <a:pt x="218" y="200"/>
                    <a:pt x="218" y="200"/>
                  </a:cubicBezTo>
                  <a:cubicBezTo>
                    <a:pt x="218" y="196"/>
                    <a:pt x="215" y="194"/>
                    <a:pt x="212" y="194"/>
                  </a:cubicBezTo>
                  <a:close/>
                  <a:moveTo>
                    <a:pt x="195" y="194"/>
                  </a:moveTo>
                  <a:cubicBezTo>
                    <a:pt x="195" y="194"/>
                    <a:pt x="195" y="194"/>
                    <a:pt x="195" y="194"/>
                  </a:cubicBezTo>
                  <a:cubicBezTo>
                    <a:pt x="192" y="194"/>
                    <a:pt x="189" y="196"/>
                    <a:pt x="189" y="200"/>
                  </a:cubicBezTo>
                  <a:cubicBezTo>
                    <a:pt x="189" y="211"/>
                    <a:pt x="189" y="211"/>
                    <a:pt x="189" y="211"/>
                  </a:cubicBezTo>
                  <a:cubicBezTo>
                    <a:pt x="189" y="214"/>
                    <a:pt x="192" y="217"/>
                    <a:pt x="195" y="217"/>
                  </a:cubicBezTo>
                  <a:cubicBezTo>
                    <a:pt x="198" y="217"/>
                    <a:pt x="201" y="214"/>
                    <a:pt x="201" y="211"/>
                  </a:cubicBezTo>
                  <a:cubicBezTo>
                    <a:pt x="201" y="200"/>
                    <a:pt x="201" y="200"/>
                    <a:pt x="201" y="200"/>
                  </a:cubicBezTo>
                  <a:cubicBezTo>
                    <a:pt x="201" y="196"/>
                    <a:pt x="198" y="194"/>
                    <a:pt x="195" y="194"/>
                  </a:cubicBezTo>
                  <a:close/>
                  <a:moveTo>
                    <a:pt x="139" y="194"/>
                  </a:moveTo>
                  <a:cubicBezTo>
                    <a:pt x="139" y="194"/>
                    <a:pt x="139" y="194"/>
                    <a:pt x="139" y="194"/>
                  </a:cubicBezTo>
                  <a:cubicBezTo>
                    <a:pt x="136" y="194"/>
                    <a:pt x="133" y="196"/>
                    <a:pt x="133" y="200"/>
                  </a:cubicBezTo>
                  <a:cubicBezTo>
                    <a:pt x="133" y="211"/>
                    <a:pt x="133" y="211"/>
                    <a:pt x="133" y="211"/>
                  </a:cubicBezTo>
                  <a:cubicBezTo>
                    <a:pt x="133" y="214"/>
                    <a:pt x="136" y="217"/>
                    <a:pt x="139" y="217"/>
                  </a:cubicBezTo>
                  <a:cubicBezTo>
                    <a:pt x="142" y="217"/>
                    <a:pt x="145" y="214"/>
                    <a:pt x="145" y="211"/>
                  </a:cubicBezTo>
                  <a:cubicBezTo>
                    <a:pt x="145" y="200"/>
                    <a:pt x="145" y="200"/>
                    <a:pt x="145" y="200"/>
                  </a:cubicBezTo>
                  <a:cubicBezTo>
                    <a:pt x="145" y="196"/>
                    <a:pt x="142" y="194"/>
                    <a:pt x="139" y="194"/>
                  </a:cubicBezTo>
                  <a:close/>
                  <a:moveTo>
                    <a:pt x="172" y="194"/>
                  </a:moveTo>
                  <a:cubicBezTo>
                    <a:pt x="172" y="194"/>
                    <a:pt x="172" y="194"/>
                    <a:pt x="172" y="194"/>
                  </a:cubicBezTo>
                  <a:cubicBezTo>
                    <a:pt x="169" y="194"/>
                    <a:pt x="166" y="196"/>
                    <a:pt x="166" y="200"/>
                  </a:cubicBezTo>
                  <a:cubicBezTo>
                    <a:pt x="166" y="211"/>
                    <a:pt x="166" y="211"/>
                    <a:pt x="166" y="211"/>
                  </a:cubicBezTo>
                  <a:cubicBezTo>
                    <a:pt x="166" y="214"/>
                    <a:pt x="169" y="217"/>
                    <a:pt x="172" y="217"/>
                  </a:cubicBezTo>
                  <a:cubicBezTo>
                    <a:pt x="175" y="217"/>
                    <a:pt x="178" y="214"/>
                    <a:pt x="178" y="211"/>
                  </a:cubicBezTo>
                  <a:cubicBezTo>
                    <a:pt x="178" y="200"/>
                    <a:pt x="178" y="200"/>
                    <a:pt x="178" y="200"/>
                  </a:cubicBezTo>
                  <a:cubicBezTo>
                    <a:pt x="178" y="196"/>
                    <a:pt x="175" y="194"/>
                    <a:pt x="172" y="194"/>
                  </a:cubicBezTo>
                  <a:close/>
                  <a:moveTo>
                    <a:pt x="155" y="194"/>
                  </a:moveTo>
                  <a:cubicBezTo>
                    <a:pt x="155" y="194"/>
                    <a:pt x="155" y="194"/>
                    <a:pt x="155" y="194"/>
                  </a:cubicBezTo>
                  <a:cubicBezTo>
                    <a:pt x="152" y="194"/>
                    <a:pt x="149" y="196"/>
                    <a:pt x="149" y="200"/>
                  </a:cubicBezTo>
                  <a:cubicBezTo>
                    <a:pt x="149" y="211"/>
                    <a:pt x="149" y="211"/>
                    <a:pt x="149" y="211"/>
                  </a:cubicBezTo>
                  <a:cubicBezTo>
                    <a:pt x="149" y="214"/>
                    <a:pt x="152" y="217"/>
                    <a:pt x="155" y="217"/>
                  </a:cubicBezTo>
                  <a:cubicBezTo>
                    <a:pt x="159" y="217"/>
                    <a:pt x="161" y="214"/>
                    <a:pt x="161" y="211"/>
                  </a:cubicBezTo>
                  <a:cubicBezTo>
                    <a:pt x="161" y="200"/>
                    <a:pt x="161" y="200"/>
                    <a:pt x="161" y="200"/>
                  </a:cubicBezTo>
                  <a:cubicBezTo>
                    <a:pt x="161" y="196"/>
                    <a:pt x="159" y="194"/>
                    <a:pt x="155" y="194"/>
                  </a:cubicBezTo>
                  <a:close/>
                  <a:moveTo>
                    <a:pt x="121" y="133"/>
                  </a:moveTo>
                  <a:cubicBezTo>
                    <a:pt x="121" y="133"/>
                    <a:pt x="121" y="133"/>
                    <a:pt x="121" y="133"/>
                  </a:cubicBezTo>
                  <a:cubicBezTo>
                    <a:pt x="83" y="133"/>
                    <a:pt x="83" y="133"/>
                    <a:pt x="83" y="133"/>
                  </a:cubicBezTo>
                  <a:cubicBezTo>
                    <a:pt x="80" y="133"/>
                    <a:pt x="77" y="135"/>
                    <a:pt x="77" y="139"/>
                  </a:cubicBezTo>
                  <a:cubicBezTo>
                    <a:pt x="77" y="177"/>
                    <a:pt x="77" y="177"/>
                    <a:pt x="77" y="177"/>
                  </a:cubicBezTo>
                  <a:cubicBezTo>
                    <a:pt x="77" y="180"/>
                    <a:pt x="80" y="183"/>
                    <a:pt x="83" y="183"/>
                  </a:cubicBezTo>
                  <a:cubicBezTo>
                    <a:pt x="121" y="183"/>
                    <a:pt x="121" y="183"/>
                    <a:pt x="121" y="183"/>
                  </a:cubicBezTo>
                  <a:cubicBezTo>
                    <a:pt x="124" y="183"/>
                    <a:pt x="127" y="180"/>
                    <a:pt x="127" y="177"/>
                  </a:cubicBezTo>
                  <a:cubicBezTo>
                    <a:pt x="127" y="139"/>
                    <a:pt x="127" y="139"/>
                    <a:pt x="127" y="139"/>
                  </a:cubicBezTo>
                  <a:cubicBezTo>
                    <a:pt x="127" y="135"/>
                    <a:pt x="124" y="133"/>
                    <a:pt x="121" y="133"/>
                  </a:cubicBezTo>
                  <a:close/>
                  <a:moveTo>
                    <a:pt x="115" y="171"/>
                  </a:moveTo>
                  <a:cubicBezTo>
                    <a:pt x="115" y="171"/>
                    <a:pt x="115" y="171"/>
                    <a:pt x="115" y="171"/>
                  </a:cubicBezTo>
                  <a:cubicBezTo>
                    <a:pt x="89" y="171"/>
                    <a:pt x="89" y="171"/>
                    <a:pt x="89" y="171"/>
                  </a:cubicBezTo>
                  <a:cubicBezTo>
                    <a:pt x="89" y="145"/>
                    <a:pt x="89" y="145"/>
                    <a:pt x="89" y="145"/>
                  </a:cubicBezTo>
                  <a:cubicBezTo>
                    <a:pt x="115" y="145"/>
                    <a:pt x="115" y="145"/>
                    <a:pt x="115" y="145"/>
                  </a:cubicBezTo>
                  <a:cubicBezTo>
                    <a:pt x="115" y="171"/>
                    <a:pt x="115" y="171"/>
                    <a:pt x="115" y="17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4535624" y="4740122"/>
            <a:ext cx="470263" cy="470263"/>
            <a:chOff x="4535624" y="4879022"/>
            <a:chExt cx="470263" cy="470263"/>
          </a:xfrm>
        </p:grpSpPr>
        <p:sp>
          <p:nvSpPr>
            <p:cNvPr id="136" name="矩形: 圆角 135"/>
            <p:cNvSpPr/>
            <p:nvPr/>
          </p:nvSpPr>
          <p:spPr>
            <a:xfrm>
              <a:off x="4535624" y="4879022"/>
              <a:ext cx="470263" cy="470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Freeform 133"/>
            <p:cNvSpPr>
              <a:spLocks noEditPoints="1"/>
            </p:cNvSpPr>
            <p:nvPr/>
          </p:nvSpPr>
          <p:spPr bwMode="auto">
            <a:xfrm>
              <a:off x="4644688" y="4982391"/>
              <a:ext cx="252134" cy="258347"/>
            </a:xfrm>
            <a:custGeom>
              <a:avLst/>
              <a:gdLst>
                <a:gd name="T0" fmla="*/ 247 w 257"/>
                <a:gd name="T1" fmla="*/ 60 h 261"/>
                <a:gd name="T2" fmla="*/ 222 w 257"/>
                <a:gd name="T3" fmla="*/ 50 h 261"/>
                <a:gd name="T4" fmla="*/ 213 w 257"/>
                <a:gd name="T5" fmla="*/ 46 h 261"/>
                <a:gd name="T6" fmla="*/ 180 w 257"/>
                <a:gd name="T7" fmla="*/ 1 h 261"/>
                <a:gd name="T8" fmla="*/ 124 w 257"/>
                <a:gd name="T9" fmla="*/ 31 h 261"/>
                <a:gd name="T10" fmla="*/ 73 w 257"/>
                <a:gd name="T11" fmla="*/ 1 h 261"/>
                <a:gd name="T12" fmla="*/ 41 w 257"/>
                <a:gd name="T13" fmla="*/ 46 h 261"/>
                <a:gd name="T14" fmla="*/ 35 w 257"/>
                <a:gd name="T15" fmla="*/ 50 h 261"/>
                <a:gd name="T16" fmla="*/ 10 w 257"/>
                <a:gd name="T17" fmla="*/ 60 h 261"/>
                <a:gd name="T18" fmla="*/ 0 w 257"/>
                <a:gd name="T19" fmla="*/ 226 h 261"/>
                <a:gd name="T20" fmla="*/ 10 w 257"/>
                <a:gd name="T21" fmla="*/ 251 h 261"/>
                <a:gd name="T22" fmla="*/ 35 w 257"/>
                <a:gd name="T23" fmla="*/ 261 h 261"/>
                <a:gd name="T24" fmla="*/ 247 w 257"/>
                <a:gd name="T25" fmla="*/ 251 h 261"/>
                <a:gd name="T26" fmla="*/ 257 w 257"/>
                <a:gd name="T27" fmla="*/ 85 h 261"/>
                <a:gd name="T28" fmla="*/ 180 w 257"/>
                <a:gd name="T29" fmla="*/ 14 h 261"/>
                <a:gd name="T30" fmla="*/ 201 w 257"/>
                <a:gd name="T31" fmla="*/ 50 h 261"/>
                <a:gd name="T32" fmla="*/ 136 w 257"/>
                <a:gd name="T33" fmla="*/ 38 h 261"/>
                <a:gd name="T34" fmla="*/ 73 w 257"/>
                <a:gd name="T35" fmla="*/ 15 h 261"/>
                <a:gd name="T36" fmla="*/ 134 w 257"/>
                <a:gd name="T37" fmla="*/ 50 h 261"/>
                <a:gd name="T38" fmla="*/ 73 w 257"/>
                <a:gd name="T39" fmla="*/ 15 h 261"/>
                <a:gd name="T40" fmla="*/ 237 w 257"/>
                <a:gd name="T41" fmla="*/ 188 h 261"/>
                <a:gd name="T42" fmla="*/ 160 w 257"/>
                <a:gd name="T43" fmla="*/ 187 h 261"/>
                <a:gd name="T44" fmla="*/ 159 w 257"/>
                <a:gd name="T45" fmla="*/ 184 h 261"/>
                <a:gd name="T46" fmla="*/ 160 w 257"/>
                <a:gd name="T47" fmla="*/ 124 h 261"/>
                <a:gd name="T48" fmla="*/ 163 w 257"/>
                <a:gd name="T49" fmla="*/ 123 h 261"/>
                <a:gd name="T50" fmla="*/ 237 w 257"/>
                <a:gd name="T51" fmla="*/ 188 h 261"/>
                <a:gd name="T52" fmla="*/ 237 w 257"/>
                <a:gd name="T53" fmla="*/ 111 h 261"/>
                <a:gd name="T54" fmla="*/ 152 w 257"/>
                <a:gd name="T55" fmla="*/ 116 h 261"/>
                <a:gd name="T56" fmla="*/ 147 w 257"/>
                <a:gd name="T57" fmla="*/ 127 h 261"/>
                <a:gd name="T58" fmla="*/ 152 w 257"/>
                <a:gd name="T59" fmla="*/ 195 h 261"/>
                <a:gd name="T60" fmla="*/ 237 w 257"/>
                <a:gd name="T61" fmla="*/ 200 h 261"/>
                <a:gd name="T62" fmla="*/ 233 w 257"/>
                <a:gd name="T63" fmla="*/ 237 h 261"/>
                <a:gd name="T64" fmla="*/ 35 w 257"/>
                <a:gd name="T65" fmla="*/ 241 h 261"/>
                <a:gd name="T66" fmla="*/ 20 w 257"/>
                <a:gd name="T67" fmla="*/ 226 h 261"/>
                <a:gd name="T68" fmla="*/ 24 w 257"/>
                <a:gd name="T69" fmla="*/ 74 h 261"/>
                <a:gd name="T70" fmla="*/ 35 w 257"/>
                <a:gd name="T71" fmla="*/ 70 h 261"/>
                <a:gd name="T72" fmla="*/ 233 w 257"/>
                <a:gd name="T73" fmla="*/ 74 h 261"/>
                <a:gd name="T74" fmla="*/ 237 w 257"/>
                <a:gd name="T75" fmla="*/ 111 h 261"/>
                <a:gd name="T76" fmla="*/ 182 w 257"/>
                <a:gd name="T77" fmla="*/ 173 h 261"/>
                <a:gd name="T78" fmla="*/ 199 w 257"/>
                <a:gd name="T79" fmla="*/ 180 h 261"/>
                <a:gd name="T80" fmla="*/ 224 w 257"/>
                <a:gd name="T81" fmla="*/ 155 h 261"/>
                <a:gd name="T82" fmla="*/ 217 w 257"/>
                <a:gd name="T83" fmla="*/ 138 h 261"/>
                <a:gd name="T84" fmla="*/ 182 w 257"/>
                <a:gd name="T85" fmla="*/ 137 h 261"/>
                <a:gd name="T86" fmla="*/ 174 w 257"/>
                <a:gd name="T87" fmla="*/ 155 h 261"/>
                <a:gd name="T88" fmla="*/ 182 w 257"/>
                <a:gd name="T89" fmla="*/ 173 h 261"/>
                <a:gd name="T90" fmla="*/ 190 w 257"/>
                <a:gd name="T91" fmla="*/ 146 h 261"/>
                <a:gd name="T92" fmla="*/ 199 w 257"/>
                <a:gd name="T93" fmla="*/ 142 h 261"/>
                <a:gd name="T94" fmla="*/ 209 w 257"/>
                <a:gd name="T95" fmla="*/ 146 h 261"/>
                <a:gd name="T96" fmla="*/ 208 w 257"/>
                <a:gd name="T97" fmla="*/ 165 h 261"/>
                <a:gd name="T98" fmla="*/ 190 w 257"/>
                <a:gd name="T99" fmla="*/ 165 h 261"/>
                <a:gd name="T100" fmla="*/ 186 w 257"/>
                <a:gd name="T101" fmla="*/ 15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261">
                  <a:moveTo>
                    <a:pt x="247" y="60"/>
                  </a:moveTo>
                  <a:cubicBezTo>
                    <a:pt x="247" y="60"/>
                    <a:pt x="247" y="60"/>
                    <a:pt x="247" y="60"/>
                  </a:cubicBezTo>
                  <a:cubicBezTo>
                    <a:pt x="247" y="60"/>
                    <a:pt x="247" y="60"/>
                    <a:pt x="247" y="60"/>
                  </a:cubicBezTo>
                  <a:cubicBezTo>
                    <a:pt x="240" y="54"/>
                    <a:pt x="231" y="50"/>
                    <a:pt x="222" y="50"/>
                  </a:cubicBezTo>
                  <a:cubicBezTo>
                    <a:pt x="214" y="50"/>
                    <a:pt x="214" y="50"/>
                    <a:pt x="214" y="50"/>
                  </a:cubicBezTo>
                  <a:cubicBezTo>
                    <a:pt x="214" y="49"/>
                    <a:pt x="213" y="48"/>
                    <a:pt x="213" y="46"/>
                  </a:cubicBezTo>
                  <a:cubicBezTo>
                    <a:pt x="188" y="4"/>
                    <a:pt x="188" y="4"/>
                    <a:pt x="188" y="4"/>
                  </a:cubicBezTo>
                  <a:cubicBezTo>
                    <a:pt x="186" y="1"/>
                    <a:pt x="183" y="0"/>
                    <a:pt x="180" y="1"/>
                  </a:cubicBezTo>
                  <a:cubicBezTo>
                    <a:pt x="180" y="1"/>
                    <a:pt x="180" y="1"/>
                    <a:pt x="180" y="1"/>
                  </a:cubicBezTo>
                  <a:cubicBezTo>
                    <a:pt x="124" y="31"/>
                    <a:pt x="124" y="31"/>
                    <a:pt x="124" y="31"/>
                  </a:cubicBezTo>
                  <a:cubicBezTo>
                    <a:pt x="74" y="2"/>
                    <a:pt x="74" y="2"/>
                    <a:pt x="74" y="2"/>
                  </a:cubicBezTo>
                  <a:cubicBezTo>
                    <a:pt x="73" y="1"/>
                    <a:pt x="73" y="1"/>
                    <a:pt x="73" y="1"/>
                  </a:cubicBezTo>
                  <a:cubicBezTo>
                    <a:pt x="71" y="0"/>
                    <a:pt x="67" y="1"/>
                    <a:pt x="65" y="4"/>
                  </a:cubicBezTo>
                  <a:cubicBezTo>
                    <a:pt x="41" y="46"/>
                    <a:pt x="41" y="46"/>
                    <a:pt x="41" y="46"/>
                  </a:cubicBezTo>
                  <a:cubicBezTo>
                    <a:pt x="40" y="48"/>
                    <a:pt x="40" y="49"/>
                    <a:pt x="40" y="50"/>
                  </a:cubicBezTo>
                  <a:cubicBezTo>
                    <a:pt x="35" y="50"/>
                    <a:pt x="35" y="50"/>
                    <a:pt x="35" y="50"/>
                  </a:cubicBezTo>
                  <a:cubicBezTo>
                    <a:pt x="26" y="50"/>
                    <a:pt x="17" y="54"/>
                    <a:pt x="10" y="60"/>
                  </a:cubicBezTo>
                  <a:cubicBezTo>
                    <a:pt x="10" y="60"/>
                    <a:pt x="10" y="60"/>
                    <a:pt x="10" y="60"/>
                  </a:cubicBezTo>
                  <a:cubicBezTo>
                    <a:pt x="4" y="67"/>
                    <a:pt x="0" y="75"/>
                    <a:pt x="0" y="85"/>
                  </a:cubicBezTo>
                  <a:cubicBezTo>
                    <a:pt x="0" y="226"/>
                    <a:pt x="0" y="226"/>
                    <a:pt x="0" y="226"/>
                  </a:cubicBezTo>
                  <a:cubicBezTo>
                    <a:pt x="0" y="235"/>
                    <a:pt x="4" y="244"/>
                    <a:pt x="10" y="250"/>
                  </a:cubicBezTo>
                  <a:cubicBezTo>
                    <a:pt x="10" y="251"/>
                    <a:pt x="10" y="251"/>
                    <a:pt x="10" y="251"/>
                  </a:cubicBezTo>
                  <a:cubicBezTo>
                    <a:pt x="10" y="251"/>
                    <a:pt x="10" y="251"/>
                    <a:pt x="10" y="251"/>
                  </a:cubicBezTo>
                  <a:cubicBezTo>
                    <a:pt x="17" y="257"/>
                    <a:pt x="25" y="261"/>
                    <a:pt x="35" y="261"/>
                  </a:cubicBezTo>
                  <a:cubicBezTo>
                    <a:pt x="222" y="261"/>
                    <a:pt x="222" y="261"/>
                    <a:pt x="222" y="261"/>
                  </a:cubicBezTo>
                  <a:cubicBezTo>
                    <a:pt x="231" y="261"/>
                    <a:pt x="240" y="257"/>
                    <a:pt x="247" y="251"/>
                  </a:cubicBezTo>
                  <a:cubicBezTo>
                    <a:pt x="253" y="244"/>
                    <a:pt x="257" y="235"/>
                    <a:pt x="257" y="226"/>
                  </a:cubicBezTo>
                  <a:cubicBezTo>
                    <a:pt x="257" y="85"/>
                    <a:pt x="257" y="85"/>
                    <a:pt x="257" y="85"/>
                  </a:cubicBezTo>
                  <a:cubicBezTo>
                    <a:pt x="257" y="76"/>
                    <a:pt x="253" y="67"/>
                    <a:pt x="247" y="60"/>
                  </a:cubicBezTo>
                  <a:close/>
                  <a:moveTo>
                    <a:pt x="180" y="14"/>
                  </a:moveTo>
                  <a:cubicBezTo>
                    <a:pt x="180" y="14"/>
                    <a:pt x="180" y="14"/>
                    <a:pt x="180" y="14"/>
                  </a:cubicBezTo>
                  <a:cubicBezTo>
                    <a:pt x="201" y="50"/>
                    <a:pt x="201" y="50"/>
                    <a:pt x="201" y="50"/>
                  </a:cubicBezTo>
                  <a:cubicBezTo>
                    <a:pt x="157" y="50"/>
                    <a:pt x="157" y="50"/>
                    <a:pt x="157" y="50"/>
                  </a:cubicBezTo>
                  <a:cubicBezTo>
                    <a:pt x="136" y="38"/>
                    <a:pt x="136" y="38"/>
                    <a:pt x="136" y="38"/>
                  </a:cubicBezTo>
                  <a:cubicBezTo>
                    <a:pt x="180" y="14"/>
                    <a:pt x="180" y="14"/>
                    <a:pt x="180" y="14"/>
                  </a:cubicBezTo>
                  <a:close/>
                  <a:moveTo>
                    <a:pt x="73" y="15"/>
                  </a:moveTo>
                  <a:cubicBezTo>
                    <a:pt x="73" y="15"/>
                    <a:pt x="73" y="15"/>
                    <a:pt x="73" y="15"/>
                  </a:cubicBezTo>
                  <a:cubicBezTo>
                    <a:pt x="93" y="26"/>
                    <a:pt x="113" y="38"/>
                    <a:pt x="134" y="50"/>
                  </a:cubicBezTo>
                  <a:cubicBezTo>
                    <a:pt x="52" y="50"/>
                    <a:pt x="52" y="50"/>
                    <a:pt x="52" y="50"/>
                  </a:cubicBezTo>
                  <a:cubicBezTo>
                    <a:pt x="73" y="15"/>
                    <a:pt x="73" y="15"/>
                    <a:pt x="73" y="15"/>
                  </a:cubicBezTo>
                  <a:close/>
                  <a:moveTo>
                    <a:pt x="237" y="188"/>
                  </a:moveTo>
                  <a:cubicBezTo>
                    <a:pt x="237" y="188"/>
                    <a:pt x="237" y="188"/>
                    <a:pt x="237" y="188"/>
                  </a:cubicBezTo>
                  <a:cubicBezTo>
                    <a:pt x="163" y="188"/>
                    <a:pt x="163" y="188"/>
                    <a:pt x="163" y="188"/>
                  </a:cubicBezTo>
                  <a:cubicBezTo>
                    <a:pt x="162" y="188"/>
                    <a:pt x="161" y="187"/>
                    <a:pt x="160" y="187"/>
                  </a:cubicBezTo>
                  <a:cubicBezTo>
                    <a:pt x="160" y="187"/>
                    <a:pt x="160" y="187"/>
                    <a:pt x="160" y="187"/>
                  </a:cubicBezTo>
                  <a:cubicBezTo>
                    <a:pt x="159" y="186"/>
                    <a:pt x="159" y="185"/>
                    <a:pt x="159" y="184"/>
                  </a:cubicBezTo>
                  <a:cubicBezTo>
                    <a:pt x="159" y="127"/>
                    <a:pt x="159" y="127"/>
                    <a:pt x="159" y="127"/>
                  </a:cubicBezTo>
                  <a:cubicBezTo>
                    <a:pt x="159" y="126"/>
                    <a:pt x="159" y="125"/>
                    <a:pt x="160" y="124"/>
                  </a:cubicBezTo>
                  <a:cubicBezTo>
                    <a:pt x="160" y="124"/>
                    <a:pt x="160" y="124"/>
                    <a:pt x="160" y="124"/>
                  </a:cubicBezTo>
                  <a:cubicBezTo>
                    <a:pt x="161" y="124"/>
                    <a:pt x="162" y="123"/>
                    <a:pt x="163" y="123"/>
                  </a:cubicBezTo>
                  <a:cubicBezTo>
                    <a:pt x="237" y="123"/>
                    <a:pt x="237" y="123"/>
                    <a:pt x="237" y="123"/>
                  </a:cubicBezTo>
                  <a:cubicBezTo>
                    <a:pt x="237" y="188"/>
                    <a:pt x="237" y="188"/>
                    <a:pt x="237" y="188"/>
                  </a:cubicBezTo>
                  <a:close/>
                  <a:moveTo>
                    <a:pt x="237" y="111"/>
                  </a:moveTo>
                  <a:cubicBezTo>
                    <a:pt x="237" y="111"/>
                    <a:pt x="237" y="111"/>
                    <a:pt x="237" y="111"/>
                  </a:cubicBezTo>
                  <a:cubicBezTo>
                    <a:pt x="163" y="111"/>
                    <a:pt x="163" y="111"/>
                    <a:pt x="163" y="111"/>
                  </a:cubicBezTo>
                  <a:cubicBezTo>
                    <a:pt x="158" y="111"/>
                    <a:pt x="154" y="113"/>
                    <a:pt x="152" y="116"/>
                  </a:cubicBezTo>
                  <a:cubicBezTo>
                    <a:pt x="152" y="116"/>
                    <a:pt x="152" y="116"/>
                    <a:pt x="152" y="116"/>
                  </a:cubicBezTo>
                  <a:cubicBezTo>
                    <a:pt x="149" y="119"/>
                    <a:pt x="147" y="123"/>
                    <a:pt x="147" y="127"/>
                  </a:cubicBezTo>
                  <a:cubicBezTo>
                    <a:pt x="147" y="184"/>
                    <a:pt x="147" y="184"/>
                    <a:pt x="147" y="184"/>
                  </a:cubicBezTo>
                  <a:cubicBezTo>
                    <a:pt x="147" y="188"/>
                    <a:pt x="149" y="192"/>
                    <a:pt x="152" y="195"/>
                  </a:cubicBezTo>
                  <a:cubicBezTo>
                    <a:pt x="154" y="198"/>
                    <a:pt x="158" y="200"/>
                    <a:pt x="163" y="200"/>
                  </a:cubicBezTo>
                  <a:cubicBezTo>
                    <a:pt x="237" y="200"/>
                    <a:pt x="237" y="200"/>
                    <a:pt x="237" y="200"/>
                  </a:cubicBezTo>
                  <a:cubicBezTo>
                    <a:pt x="237" y="226"/>
                    <a:pt x="237" y="226"/>
                    <a:pt x="237" y="226"/>
                  </a:cubicBezTo>
                  <a:cubicBezTo>
                    <a:pt x="237" y="230"/>
                    <a:pt x="235" y="234"/>
                    <a:pt x="233" y="237"/>
                  </a:cubicBezTo>
                  <a:cubicBezTo>
                    <a:pt x="230" y="239"/>
                    <a:pt x="226" y="241"/>
                    <a:pt x="222" y="241"/>
                  </a:cubicBezTo>
                  <a:cubicBezTo>
                    <a:pt x="35" y="241"/>
                    <a:pt x="35" y="241"/>
                    <a:pt x="35" y="241"/>
                  </a:cubicBezTo>
                  <a:cubicBezTo>
                    <a:pt x="31" y="241"/>
                    <a:pt x="27" y="239"/>
                    <a:pt x="24" y="237"/>
                  </a:cubicBezTo>
                  <a:cubicBezTo>
                    <a:pt x="21" y="234"/>
                    <a:pt x="20" y="230"/>
                    <a:pt x="20" y="226"/>
                  </a:cubicBezTo>
                  <a:cubicBezTo>
                    <a:pt x="20" y="85"/>
                    <a:pt x="20" y="85"/>
                    <a:pt x="20" y="85"/>
                  </a:cubicBezTo>
                  <a:cubicBezTo>
                    <a:pt x="20" y="81"/>
                    <a:pt x="21" y="77"/>
                    <a:pt x="24" y="74"/>
                  </a:cubicBezTo>
                  <a:cubicBezTo>
                    <a:pt x="24" y="74"/>
                    <a:pt x="24" y="74"/>
                    <a:pt x="24" y="74"/>
                  </a:cubicBezTo>
                  <a:cubicBezTo>
                    <a:pt x="27" y="71"/>
                    <a:pt x="31" y="70"/>
                    <a:pt x="35" y="70"/>
                  </a:cubicBezTo>
                  <a:cubicBezTo>
                    <a:pt x="222" y="70"/>
                    <a:pt x="222" y="70"/>
                    <a:pt x="222" y="70"/>
                  </a:cubicBezTo>
                  <a:cubicBezTo>
                    <a:pt x="226" y="70"/>
                    <a:pt x="230" y="71"/>
                    <a:pt x="233" y="74"/>
                  </a:cubicBezTo>
                  <a:cubicBezTo>
                    <a:pt x="235" y="77"/>
                    <a:pt x="237" y="81"/>
                    <a:pt x="237" y="85"/>
                  </a:cubicBezTo>
                  <a:cubicBezTo>
                    <a:pt x="237" y="111"/>
                    <a:pt x="237" y="111"/>
                    <a:pt x="237" y="111"/>
                  </a:cubicBezTo>
                  <a:close/>
                  <a:moveTo>
                    <a:pt x="182" y="173"/>
                  </a:moveTo>
                  <a:cubicBezTo>
                    <a:pt x="182" y="173"/>
                    <a:pt x="182" y="173"/>
                    <a:pt x="182" y="173"/>
                  </a:cubicBezTo>
                  <a:cubicBezTo>
                    <a:pt x="182" y="173"/>
                    <a:pt x="182" y="173"/>
                    <a:pt x="182" y="173"/>
                  </a:cubicBezTo>
                  <a:cubicBezTo>
                    <a:pt x="186" y="178"/>
                    <a:pt x="192" y="180"/>
                    <a:pt x="199" y="180"/>
                  </a:cubicBezTo>
                  <a:cubicBezTo>
                    <a:pt x="206" y="180"/>
                    <a:pt x="212" y="178"/>
                    <a:pt x="217" y="173"/>
                  </a:cubicBezTo>
                  <a:cubicBezTo>
                    <a:pt x="221" y="169"/>
                    <a:pt x="224" y="162"/>
                    <a:pt x="224" y="155"/>
                  </a:cubicBezTo>
                  <a:cubicBezTo>
                    <a:pt x="224" y="149"/>
                    <a:pt x="222" y="142"/>
                    <a:pt x="217" y="138"/>
                  </a:cubicBezTo>
                  <a:cubicBezTo>
                    <a:pt x="217" y="138"/>
                    <a:pt x="217" y="138"/>
                    <a:pt x="217" y="138"/>
                  </a:cubicBezTo>
                  <a:cubicBezTo>
                    <a:pt x="212" y="133"/>
                    <a:pt x="206" y="130"/>
                    <a:pt x="199" y="130"/>
                  </a:cubicBezTo>
                  <a:cubicBezTo>
                    <a:pt x="192" y="130"/>
                    <a:pt x="186" y="133"/>
                    <a:pt x="182" y="137"/>
                  </a:cubicBezTo>
                  <a:cubicBezTo>
                    <a:pt x="181" y="138"/>
                    <a:pt x="181" y="138"/>
                    <a:pt x="181" y="138"/>
                  </a:cubicBezTo>
                  <a:cubicBezTo>
                    <a:pt x="177" y="142"/>
                    <a:pt x="174" y="148"/>
                    <a:pt x="174" y="155"/>
                  </a:cubicBezTo>
                  <a:cubicBezTo>
                    <a:pt x="174" y="162"/>
                    <a:pt x="177" y="169"/>
                    <a:pt x="181" y="173"/>
                  </a:cubicBezTo>
                  <a:cubicBezTo>
                    <a:pt x="182" y="173"/>
                    <a:pt x="182" y="173"/>
                    <a:pt x="182" y="173"/>
                  </a:cubicBezTo>
                  <a:close/>
                  <a:moveTo>
                    <a:pt x="190" y="146"/>
                  </a:moveTo>
                  <a:cubicBezTo>
                    <a:pt x="190" y="146"/>
                    <a:pt x="190" y="146"/>
                    <a:pt x="190" y="146"/>
                  </a:cubicBezTo>
                  <a:cubicBezTo>
                    <a:pt x="190" y="146"/>
                    <a:pt x="190" y="146"/>
                    <a:pt x="190" y="146"/>
                  </a:cubicBezTo>
                  <a:cubicBezTo>
                    <a:pt x="192" y="144"/>
                    <a:pt x="196" y="142"/>
                    <a:pt x="199" y="142"/>
                  </a:cubicBezTo>
                  <a:cubicBezTo>
                    <a:pt x="203" y="142"/>
                    <a:pt x="206" y="144"/>
                    <a:pt x="208" y="146"/>
                  </a:cubicBezTo>
                  <a:cubicBezTo>
                    <a:pt x="209" y="146"/>
                    <a:pt x="209" y="146"/>
                    <a:pt x="209" y="146"/>
                  </a:cubicBezTo>
                  <a:cubicBezTo>
                    <a:pt x="211" y="149"/>
                    <a:pt x="212" y="152"/>
                    <a:pt x="212" y="155"/>
                  </a:cubicBezTo>
                  <a:cubicBezTo>
                    <a:pt x="212" y="159"/>
                    <a:pt x="211" y="162"/>
                    <a:pt x="208" y="165"/>
                  </a:cubicBezTo>
                  <a:cubicBezTo>
                    <a:pt x="206" y="167"/>
                    <a:pt x="203" y="169"/>
                    <a:pt x="199" y="169"/>
                  </a:cubicBezTo>
                  <a:cubicBezTo>
                    <a:pt x="196" y="169"/>
                    <a:pt x="192" y="167"/>
                    <a:pt x="190" y="165"/>
                  </a:cubicBezTo>
                  <a:cubicBezTo>
                    <a:pt x="190" y="165"/>
                    <a:pt x="190" y="165"/>
                    <a:pt x="190" y="165"/>
                  </a:cubicBezTo>
                  <a:cubicBezTo>
                    <a:pt x="187" y="162"/>
                    <a:pt x="186" y="159"/>
                    <a:pt x="186" y="155"/>
                  </a:cubicBezTo>
                  <a:cubicBezTo>
                    <a:pt x="186" y="152"/>
                    <a:pt x="187" y="148"/>
                    <a:pt x="190" y="14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sp>
        <p:nvSpPr>
          <p:cNvPr id="157" name="Subtitle 2"/>
          <p:cNvSpPr txBox="1"/>
          <p:nvPr/>
        </p:nvSpPr>
        <p:spPr bwMode="auto">
          <a:xfrm>
            <a:off x="1296431" y="5600889"/>
            <a:ext cx="1610297" cy="101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Tx/>
              <a:buNone/>
            </a:pPr>
            <a:r>
              <a:rPr lang="zh-CN" altLang="en-US" sz="1200" dirty="0">
                <a:solidFill>
                  <a:schemeClr val="bg1"/>
                </a:solidFill>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50000"/>
              </a:lnSpc>
              <a:buFontTx/>
              <a:buNone/>
            </a:pPr>
            <a:r>
              <a:rPr lang="zh-CN" altLang="en-US" sz="1200" dirty="0">
                <a:solidFill>
                  <a:schemeClr val="bg1"/>
                </a:solidFill>
                <a:latin typeface="微软雅黑" panose="020B0503020204020204" pitchFamily="34" charset="-122"/>
                <a:ea typeface="微软雅黑" panose="020B0503020204020204" pitchFamily="34" charset="-122"/>
                <a:cs typeface="Open Sans Light" charset="0"/>
              </a:rPr>
              <a:t>点击输入</a:t>
            </a:r>
            <a:endParaRPr lang="en-US" altLang="zh-CN" sz="1065" dirty="0">
              <a:solidFill>
                <a:schemeClr val="bg1"/>
              </a:solidFill>
              <a:latin typeface="微软雅黑" panose="020B0503020204020204" pitchFamily="34" charset="-122"/>
              <a:ea typeface="微软雅黑" panose="020B0503020204020204" pitchFamily="34" charset="-122"/>
              <a:cs typeface="Open Sans Light" charset="0"/>
            </a:endParaRPr>
          </a:p>
        </p:txBody>
      </p:sp>
      <p:sp>
        <p:nvSpPr>
          <p:cNvPr id="2" name="矩形 1"/>
          <p:cNvSpPr/>
          <p:nvPr/>
        </p:nvSpPr>
        <p:spPr>
          <a:xfrm>
            <a:off x="1337068" y="5210384"/>
            <a:ext cx="1569660" cy="396583"/>
          </a:xfrm>
          <a:prstGeom prst="rect">
            <a:avLst/>
          </a:prstGeom>
        </p:spPr>
        <p:txBody>
          <a:bodyPr wrap="non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sp>
        <p:nvSpPr>
          <p:cNvPr id="158" name="Subtitle 2"/>
          <p:cNvSpPr txBox="1"/>
          <p:nvPr/>
        </p:nvSpPr>
        <p:spPr bwMode="auto">
          <a:xfrm>
            <a:off x="3934666" y="5600889"/>
            <a:ext cx="1610297" cy="101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Tx/>
              <a:buNone/>
            </a:pPr>
            <a:r>
              <a:rPr lang="zh-CN" altLang="en-US" sz="1200" dirty="0">
                <a:solidFill>
                  <a:schemeClr val="bg1"/>
                </a:solidFill>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50000"/>
              </a:lnSpc>
              <a:buFontTx/>
              <a:buNone/>
            </a:pPr>
            <a:r>
              <a:rPr lang="zh-CN" altLang="en-US" sz="1200" dirty="0">
                <a:solidFill>
                  <a:schemeClr val="bg1"/>
                </a:solidFill>
                <a:latin typeface="微软雅黑" panose="020B0503020204020204" pitchFamily="34" charset="-122"/>
                <a:ea typeface="微软雅黑" panose="020B0503020204020204" pitchFamily="34" charset="-122"/>
                <a:cs typeface="Open Sans Light" charset="0"/>
              </a:rPr>
              <a:t>点击输入</a:t>
            </a:r>
            <a:endParaRPr lang="en-US" altLang="zh-CN" sz="1065" dirty="0">
              <a:solidFill>
                <a:schemeClr val="bg1"/>
              </a:solidFill>
              <a:latin typeface="微软雅黑" panose="020B0503020204020204" pitchFamily="34" charset="-122"/>
              <a:ea typeface="微软雅黑" panose="020B0503020204020204" pitchFamily="34" charset="-122"/>
              <a:cs typeface="Open Sans Light" charset="0"/>
            </a:endParaRPr>
          </a:p>
        </p:txBody>
      </p:sp>
      <p:sp>
        <p:nvSpPr>
          <p:cNvPr id="159" name="矩形 158"/>
          <p:cNvSpPr/>
          <p:nvPr/>
        </p:nvSpPr>
        <p:spPr>
          <a:xfrm>
            <a:off x="3975303" y="5210384"/>
            <a:ext cx="1569660" cy="396583"/>
          </a:xfrm>
          <a:prstGeom prst="rect">
            <a:avLst/>
          </a:prstGeom>
        </p:spPr>
        <p:txBody>
          <a:bodyPr wrap="non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sp>
        <p:nvSpPr>
          <p:cNvPr id="160" name="Subtitle 2"/>
          <p:cNvSpPr txBox="1"/>
          <p:nvPr/>
        </p:nvSpPr>
        <p:spPr bwMode="auto">
          <a:xfrm>
            <a:off x="6572901" y="5600889"/>
            <a:ext cx="1610297" cy="101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Tx/>
              <a:buNone/>
            </a:pPr>
            <a:r>
              <a:rPr lang="zh-CN" altLang="en-US" sz="1200" dirty="0">
                <a:solidFill>
                  <a:schemeClr val="bg1"/>
                </a:solidFill>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50000"/>
              </a:lnSpc>
              <a:buFontTx/>
              <a:buNone/>
            </a:pPr>
            <a:r>
              <a:rPr lang="zh-CN" altLang="en-US" sz="1200" dirty="0">
                <a:solidFill>
                  <a:schemeClr val="bg1"/>
                </a:solidFill>
                <a:latin typeface="微软雅黑" panose="020B0503020204020204" pitchFamily="34" charset="-122"/>
                <a:ea typeface="微软雅黑" panose="020B0503020204020204" pitchFamily="34" charset="-122"/>
                <a:cs typeface="Open Sans Light" charset="0"/>
              </a:rPr>
              <a:t>点击输入</a:t>
            </a:r>
            <a:endParaRPr lang="en-US" altLang="zh-CN" sz="1065" dirty="0">
              <a:solidFill>
                <a:schemeClr val="bg1"/>
              </a:solidFill>
              <a:latin typeface="微软雅黑" panose="020B0503020204020204" pitchFamily="34" charset="-122"/>
              <a:ea typeface="微软雅黑" panose="020B0503020204020204" pitchFamily="34" charset="-122"/>
              <a:cs typeface="Open Sans Light" charset="0"/>
            </a:endParaRPr>
          </a:p>
        </p:txBody>
      </p:sp>
      <p:sp>
        <p:nvSpPr>
          <p:cNvPr id="161" name="矩形 160"/>
          <p:cNvSpPr/>
          <p:nvPr/>
        </p:nvSpPr>
        <p:spPr>
          <a:xfrm>
            <a:off x="6613538" y="5210384"/>
            <a:ext cx="1569660" cy="396583"/>
          </a:xfrm>
          <a:prstGeom prst="rect">
            <a:avLst/>
          </a:prstGeom>
        </p:spPr>
        <p:txBody>
          <a:bodyPr wrap="non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sp>
        <p:nvSpPr>
          <p:cNvPr id="162" name="Subtitle 2"/>
          <p:cNvSpPr txBox="1"/>
          <p:nvPr/>
        </p:nvSpPr>
        <p:spPr bwMode="auto">
          <a:xfrm>
            <a:off x="9211135" y="5600889"/>
            <a:ext cx="1610297" cy="101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Tx/>
              <a:buNone/>
            </a:pPr>
            <a:r>
              <a:rPr lang="zh-CN" altLang="en-US" sz="1200" dirty="0">
                <a:solidFill>
                  <a:schemeClr val="bg1"/>
                </a:solidFill>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50000"/>
              </a:lnSpc>
              <a:buFontTx/>
              <a:buNone/>
            </a:pPr>
            <a:r>
              <a:rPr lang="zh-CN" altLang="en-US" sz="1200" dirty="0">
                <a:solidFill>
                  <a:schemeClr val="bg1"/>
                </a:solidFill>
                <a:latin typeface="微软雅黑" panose="020B0503020204020204" pitchFamily="34" charset="-122"/>
                <a:ea typeface="微软雅黑" panose="020B0503020204020204" pitchFamily="34" charset="-122"/>
                <a:cs typeface="Open Sans Light" charset="0"/>
              </a:rPr>
              <a:t>点击输入</a:t>
            </a:r>
            <a:endParaRPr lang="en-US" altLang="zh-CN" sz="1065" dirty="0">
              <a:solidFill>
                <a:schemeClr val="bg1"/>
              </a:solidFill>
              <a:latin typeface="微软雅黑" panose="020B0503020204020204" pitchFamily="34" charset="-122"/>
              <a:ea typeface="微软雅黑" panose="020B0503020204020204" pitchFamily="34" charset="-122"/>
              <a:cs typeface="Open Sans Light" charset="0"/>
            </a:endParaRPr>
          </a:p>
        </p:txBody>
      </p:sp>
      <p:sp>
        <p:nvSpPr>
          <p:cNvPr id="163" name="矩形 162"/>
          <p:cNvSpPr/>
          <p:nvPr/>
        </p:nvSpPr>
        <p:spPr>
          <a:xfrm>
            <a:off x="9251772" y="5210384"/>
            <a:ext cx="1569660" cy="396583"/>
          </a:xfrm>
          <a:prstGeom prst="rect">
            <a:avLst/>
          </a:prstGeom>
        </p:spPr>
        <p:txBody>
          <a:bodyPr wrap="non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sp>
        <p:nvSpPr>
          <p:cNvPr id="164" name="Subtitle 2"/>
          <p:cNvSpPr txBox="1"/>
          <p:nvPr/>
        </p:nvSpPr>
        <p:spPr bwMode="auto">
          <a:xfrm>
            <a:off x="492826" y="2023058"/>
            <a:ext cx="6172208" cy="78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a:p>
            <a:pPr algn="just">
              <a:lnSpc>
                <a:spcPct val="120000"/>
              </a:lnSpc>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p:txBody>
      </p:sp>
      <p:sp>
        <p:nvSpPr>
          <p:cNvPr id="165" name="Subtitle 2"/>
          <p:cNvSpPr txBox="1"/>
          <p:nvPr/>
        </p:nvSpPr>
        <p:spPr bwMode="auto">
          <a:xfrm>
            <a:off x="492826" y="1486562"/>
            <a:ext cx="3971468" cy="48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2000" b="1" dirty="0">
                <a:solidFill>
                  <a:srgbClr val="843C0C"/>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sp>
        <p:nvSpPr>
          <p:cNvPr id="166" name="Subtitle 2"/>
          <p:cNvSpPr txBox="1"/>
          <p:nvPr/>
        </p:nvSpPr>
        <p:spPr bwMode="auto">
          <a:xfrm>
            <a:off x="448395" y="3385596"/>
            <a:ext cx="6172208" cy="78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a:p>
            <a:pPr algn="just">
              <a:lnSpc>
                <a:spcPct val="120000"/>
              </a:lnSpc>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p:txBody>
      </p:sp>
      <p:sp>
        <p:nvSpPr>
          <p:cNvPr id="167" name="Subtitle 2"/>
          <p:cNvSpPr txBox="1"/>
          <p:nvPr/>
        </p:nvSpPr>
        <p:spPr bwMode="auto">
          <a:xfrm>
            <a:off x="448395" y="2849100"/>
            <a:ext cx="3971468" cy="48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2000" b="1" dirty="0">
                <a:solidFill>
                  <a:srgbClr val="843C0C"/>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pic>
        <p:nvPicPr>
          <p:cNvPr id="140" name="图片 139"/>
          <p:cNvPicPr>
            <a:picLocks noChangeAspect="1"/>
          </p:cNvPicPr>
          <p:nvPr/>
        </p:nvPicPr>
        <p:blipFill>
          <a:blip r:embed="rId3"/>
          <a:stretch>
            <a:fillRect/>
          </a:stretch>
        </p:blipFill>
        <p:spPr>
          <a:xfrm>
            <a:off x="6816373" y="1219812"/>
            <a:ext cx="4419134" cy="30763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p:cTn id="7" dur="1000" fill="hold"/>
                                        <p:tgtEl>
                                          <p:spTgt spid="165"/>
                                        </p:tgtEl>
                                        <p:attrNameLst>
                                          <p:attrName>ppt_w</p:attrName>
                                        </p:attrNameLst>
                                      </p:cBhvr>
                                      <p:tavLst>
                                        <p:tav tm="0">
                                          <p:val>
                                            <p:fltVal val="0"/>
                                          </p:val>
                                        </p:tav>
                                        <p:tav tm="100000">
                                          <p:val>
                                            <p:strVal val="#ppt_w"/>
                                          </p:val>
                                        </p:tav>
                                      </p:tavLst>
                                    </p:anim>
                                    <p:anim calcmode="lin" valueType="num">
                                      <p:cBhvr>
                                        <p:cTn id="8" dur="1000" fill="hold"/>
                                        <p:tgtEl>
                                          <p:spTgt spid="165"/>
                                        </p:tgtEl>
                                        <p:attrNameLst>
                                          <p:attrName>ppt_h</p:attrName>
                                        </p:attrNameLst>
                                      </p:cBhvr>
                                      <p:tavLst>
                                        <p:tav tm="0">
                                          <p:val>
                                            <p:fltVal val="0"/>
                                          </p:val>
                                        </p:tav>
                                        <p:tav tm="100000">
                                          <p:val>
                                            <p:strVal val="#ppt_h"/>
                                          </p:val>
                                        </p:tav>
                                      </p:tavLst>
                                    </p:anim>
                                    <p:anim calcmode="lin" valueType="num">
                                      <p:cBhvr>
                                        <p:cTn id="9" dur="1000" fill="hold"/>
                                        <p:tgtEl>
                                          <p:spTgt spid="165"/>
                                        </p:tgtEl>
                                        <p:attrNameLst>
                                          <p:attrName>style.rotation</p:attrName>
                                        </p:attrNameLst>
                                      </p:cBhvr>
                                      <p:tavLst>
                                        <p:tav tm="0">
                                          <p:val>
                                            <p:fltVal val="90"/>
                                          </p:val>
                                        </p:tav>
                                        <p:tav tm="100000">
                                          <p:val>
                                            <p:fltVal val="0"/>
                                          </p:val>
                                        </p:tav>
                                      </p:tavLst>
                                    </p:anim>
                                    <p:animEffect transition="in" filter="fade">
                                      <p:cBhvr>
                                        <p:cTn id="10" dur="1000"/>
                                        <p:tgtEl>
                                          <p:spTgt spid="16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64"/>
                                        </p:tgtEl>
                                        <p:attrNameLst>
                                          <p:attrName>style.visibility</p:attrName>
                                        </p:attrNameLst>
                                      </p:cBhvr>
                                      <p:to>
                                        <p:strVal val="visible"/>
                                      </p:to>
                                    </p:set>
                                    <p:anim calcmode="lin" valueType="num">
                                      <p:cBhvr>
                                        <p:cTn id="14" dur="1000" fill="hold"/>
                                        <p:tgtEl>
                                          <p:spTgt spid="164"/>
                                        </p:tgtEl>
                                        <p:attrNameLst>
                                          <p:attrName>ppt_w</p:attrName>
                                        </p:attrNameLst>
                                      </p:cBhvr>
                                      <p:tavLst>
                                        <p:tav tm="0">
                                          <p:val>
                                            <p:fltVal val="0"/>
                                          </p:val>
                                        </p:tav>
                                        <p:tav tm="100000">
                                          <p:val>
                                            <p:strVal val="#ppt_w"/>
                                          </p:val>
                                        </p:tav>
                                      </p:tavLst>
                                    </p:anim>
                                    <p:anim calcmode="lin" valueType="num">
                                      <p:cBhvr>
                                        <p:cTn id="15" dur="1000" fill="hold"/>
                                        <p:tgtEl>
                                          <p:spTgt spid="164"/>
                                        </p:tgtEl>
                                        <p:attrNameLst>
                                          <p:attrName>ppt_h</p:attrName>
                                        </p:attrNameLst>
                                      </p:cBhvr>
                                      <p:tavLst>
                                        <p:tav tm="0">
                                          <p:val>
                                            <p:fltVal val="0"/>
                                          </p:val>
                                        </p:tav>
                                        <p:tav tm="100000">
                                          <p:val>
                                            <p:strVal val="#ppt_h"/>
                                          </p:val>
                                        </p:tav>
                                      </p:tavLst>
                                    </p:anim>
                                    <p:anim calcmode="lin" valueType="num">
                                      <p:cBhvr>
                                        <p:cTn id="16" dur="1000" fill="hold"/>
                                        <p:tgtEl>
                                          <p:spTgt spid="164"/>
                                        </p:tgtEl>
                                        <p:attrNameLst>
                                          <p:attrName>style.rotation</p:attrName>
                                        </p:attrNameLst>
                                      </p:cBhvr>
                                      <p:tavLst>
                                        <p:tav tm="0">
                                          <p:val>
                                            <p:fltVal val="90"/>
                                          </p:val>
                                        </p:tav>
                                        <p:tav tm="100000">
                                          <p:val>
                                            <p:fltVal val="0"/>
                                          </p:val>
                                        </p:tav>
                                      </p:tavLst>
                                    </p:anim>
                                    <p:animEffect transition="in" filter="fade">
                                      <p:cBhvr>
                                        <p:cTn id="17" dur="1000"/>
                                        <p:tgtEl>
                                          <p:spTgt spid="164"/>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67"/>
                                        </p:tgtEl>
                                        <p:attrNameLst>
                                          <p:attrName>style.visibility</p:attrName>
                                        </p:attrNameLst>
                                      </p:cBhvr>
                                      <p:to>
                                        <p:strVal val="visible"/>
                                      </p:to>
                                    </p:set>
                                    <p:anim calcmode="lin" valueType="num">
                                      <p:cBhvr>
                                        <p:cTn id="21" dur="1000" fill="hold"/>
                                        <p:tgtEl>
                                          <p:spTgt spid="167"/>
                                        </p:tgtEl>
                                        <p:attrNameLst>
                                          <p:attrName>ppt_w</p:attrName>
                                        </p:attrNameLst>
                                      </p:cBhvr>
                                      <p:tavLst>
                                        <p:tav tm="0">
                                          <p:val>
                                            <p:fltVal val="0"/>
                                          </p:val>
                                        </p:tav>
                                        <p:tav tm="100000">
                                          <p:val>
                                            <p:strVal val="#ppt_w"/>
                                          </p:val>
                                        </p:tav>
                                      </p:tavLst>
                                    </p:anim>
                                    <p:anim calcmode="lin" valueType="num">
                                      <p:cBhvr>
                                        <p:cTn id="22" dur="1000" fill="hold"/>
                                        <p:tgtEl>
                                          <p:spTgt spid="167"/>
                                        </p:tgtEl>
                                        <p:attrNameLst>
                                          <p:attrName>ppt_h</p:attrName>
                                        </p:attrNameLst>
                                      </p:cBhvr>
                                      <p:tavLst>
                                        <p:tav tm="0">
                                          <p:val>
                                            <p:fltVal val="0"/>
                                          </p:val>
                                        </p:tav>
                                        <p:tav tm="100000">
                                          <p:val>
                                            <p:strVal val="#ppt_h"/>
                                          </p:val>
                                        </p:tav>
                                      </p:tavLst>
                                    </p:anim>
                                    <p:anim calcmode="lin" valueType="num">
                                      <p:cBhvr>
                                        <p:cTn id="23" dur="1000" fill="hold"/>
                                        <p:tgtEl>
                                          <p:spTgt spid="167"/>
                                        </p:tgtEl>
                                        <p:attrNameLst>
                                          <p:attrName>style.rotation</p:attrName>
                                        </p:attrNameLst>
                                      </p:cBhvr>
                                      <p:tavLst>
                                        <p:tav tm="0">
                                          <p:val>
                                            <p:fltVal val="90"/>
                                          </p:val>
                                        </p:tav>
                                        <p:tav tm="100000">
                                          <p:val>
                                            <p:fltVal val="0"/>
                                          </p:val>
                                        </p:tav>
                                      </p:tavLst>
                                    </p:anim>
                                    <p:animEffect transition="in" filter="fade">
                                      <p:cBhvr>
                                        <p:cTn id="24" dur="1000"/>
                                        <p:tgtEl>
                                          <p:spTgt spid="167"/>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66"/>
                                        </p:tgtEl>
                                        <p:attrNameLst>
                                          <p:attrName>style.visibility</p:attrName>
                                        </p:attrNameLst>
                                      </p:cBhvr>
                                      <p:to>
                                        <p:strVal val="visible"/>
                                      </p:to>
                                    </p:set>
                                    <p:anim calcmode="lin" valueType="num">
                                      <p:cBhvr>
                                        <p:cTn id="28" dur="1000" fill="hold"/>
                                        <p:tgtEl>
                                          <p:spTgt spid="166"/>
                                        </p:tgtEl>
                                        <p:attrNameLst>
                                          <p:attrName>ppt_w</p:attrName>
                                        </p:attrNameLst>
                                      </p:cBhvr>
                                      <p:tavLst>
                                        <p:tav tm="0">
                                          <p:val>
                                            <p:fltVal val="0"/>
                                          </p:val>
                                        </p:tav>
                                        <p:tav tm="100000">
                                          <p:val>
                                            <p:strVal val="#ppt_w"/>
                                          </p:val>
                                        </p:tav>
                                      </p:tavLst>
                                    </p:anim>
                                    <p:anim calcmode="lin" valueType="num">
                                      <p:cBhvr>
                                        <p:cTn id="29" dur="1000" fill="hold"/>
                                        <p:tgtEl>
                                          <p:spTgt spid="166"/>
                                        </p:tgtEl>
                                        <p:attrNameLst>
                                          <p:attrName>ppt_h</p:attrName>
                                        </p:attrNameLst>
                                      </p:cBhvr>
                                      <p:tavLst>
                                        <p:tav tm="0">
                                          <p:val>
                                            <p:fltVal val="0"/>
                                          </p:val>
                                        </p:tav>
                                        <p:tav tm="100000">
                                          <p:val>
                                            <p:strVal val="#ppt_h"/>
                                          </p:val>
                                        </p:tav>
                                      </p:tavLst>
                                    </p:anim>
                                    <p:anim calcmode="lin" valueType="num">
                                      <p:cBhvr>
                                        <p:cTn id="30" dur="1000" fill="hold"/>
                                        <p:tgtEl>
                                          <p:spTgt spid="166"/>
                                        </p:tgtEl>
                                        <p:attrNameLst>
                                          <p:attrName>style.rotation</p:attrName>
                                        </p:attrNameLst>
                                      </p:cBhvr>
                                      <p:tavLst>
                                        <p:tav tm="0">
                                          <p:val>
                                            <p:fltVal val="90"/>
                                          </p:val>
                                        </p:tav>
                                        <p:tav tm="100000">
                                          <p:val>
                                            <p:fltVal val="0"/>
                                          </p:val>
                                        </p:tav>
                                      </p:tavLst>
                                    </p:anim>
                                    <p:animEffect transition="in" filter="fade">
                                      <p:cBhvr>
                                        <p:cTn id="31" dur="1000"/>
                                        <p:tgtEl>
                                          <p:spTgt spid="166"/>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40"/>
                                        </p:tgtEl>
                                        <p:attrNameLst>
                                          <p:attrName>style.visibility</p:attrName>
                                        </p:attrNameLst>
                                      </p:cBhvr>
                                      <p:to>
                                        <p:strVal val="visible"/>
                                      </p:to>
                                    </p:set>
                                    <p:anim calcmode="lin" valueType="num">
                                      <p:cBhvr>
                                        <p:cTn id="35" dur="1000" fill="hold"/>
                                        <p:tgtEl>
                                          <p:spTgt spid="140"/>
                                        </p:tgtEl>
                                        <p:attrNameLst>
                                          <p:attrName>ppt_w</p:attrName>
                                        </p:attrNameLst>
                                      </p:cBhvr>
                                      <p:tavLst>
                                        <p:tav tm="0">
                                          <p:val>
                                            <p:fltVal val="0"/>
                                          </p:val>
                                        </p:tav>
                                        <p:tav tm="100000">
                                          <p:val>
                                            <p:strVal val="#ppt_w"/>
                                          </p:val>
                                        </p:tav>
                                      </p:tavLst>
                                    </p:anim>
                                    <p:anim calcmode="lin" valueType="num">
                                      <p:cBhvr>
                                        <p:cTn id="36" dur="1000" fill="hold"/>
                                        <p:tgtEl>
                                          <p:spTgt spid="140"/>
                                        </p:tgtEl>
                                        <p:attrNameLst>
                                          <p:attrName>ppt_h</p:attrName>
                                        </p:attrNameLst>
                                      </p:cBhvr>
                                      <p:tavLst>
                                        <p:tav tm="0">
                                          <p:val>
                                            <p:fltVal val="0"/>
                                          </p:val>
                                        </p:tav>
                                        <p:tav tm="100000">
                                          <p:val>
                                            <p:strVal val="#ppt_h"/>
                                          </p:val>
                                        </p:tav>
                                      </p:tavLst>
                                    </p:anim>
                                    <p:anim calcmode="lin" valueType="num">
                                      <p:cBhvr>
                                        <p:cTn id="37" dur="1000" fill="hold"/>
                                        <p:tgtEl>
                                          <p:spTgt spid="140"/>
                                        </p:tgtEl>
                                        <p:attrNameLst>
                                          <p:attrName>style.rotation</p:attrName>
                                        </p:attrNameLst>
                                      </p:cBhvr>
                                      <p:tavLst>
                                        <p:tav tm="0">
                                          <p:val>
                                            <p:fltVal val="90"/>
                                          </p:val>
                                        </p:tav>
                                        <p:tav tm="100000">
                                          <p:val>
                                            <p:fltVal val="0"/>
                                          </p:val>
                                        </p:tav>
                                      </p:tavLst>
                                    </p:anim>
                                    <p:animEffect transition="in" filter="fade">
                                      <p:cBhvr>
                                        <p:cTn id="38" dur="1000"/>
                                        <p:tgtEl>
                                          <p:spTgt spid="140"/>
                                        </p:tgtEl>
                                      </p:cBhvr>
                                    </p:animEffect>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par>
                          <p:cTn id="45" fill="hold">
                            <p:stCondLst>
                              <p:cond delay="5500"/>
                            </p:stCondLst>
                            <p:childTnLst>
                              <p:par>
                                <p:cTn id="46" presetID="16" presetClass="entr" presetSubtype="2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childTnLst>
                          </p:cTn>
                        </p:par>
                        <p:par>
                          <p:cTn id="49" fill="hold">
                            <p:stCondLst>
                              <p:cond delay="6000"/>
                            </p:stCondLst>
                            <p:childTnLst>
                              <p:par>
                                <p:cTn id="50" presetID="16" presetClass="entr" presetSubtype="21"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childTnLst>
                          </p:cTn>
                        </p:par>
                        <p:par>
                          <p:cTn id="53" fill="hold">
                            <p:stCondLst>
                              <p:cond delay="6500"/>
                            </p:stCondLst>
                            <p:childTnLst>
                              <p:par>
                                <p:cTn id="54" presetID="16" presetClass="entr" presetSubtype="21"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childTnLst>
                          </p:cTn>
                        </p:par>
                        <p:par>
                          <p:cTn id="57" fill="hold">
                            <p:stCondLst>
                              <p:cond delay="7000"/>
                            </p:stCondLst>
                            <p:childTnLst>
                              <p:par>
                                <p:cTn id="58" presetID="16" presetClass="entr" presetSubtype="21"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barn(inVertical)">
                                      <p:cBhvr>
                                        <p:cTn id="60" dur="500"/>
                                        <p:tgtEl>
                                          <p:spTgt spid="139"/>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7"/>
                                        </p:tgtEl>
                                        <p:attrNameLst>
                                          <p:attrName>style.visibility</p:attrName>
                                        </p:attrNameLst>
                                      </p:cBhvr>
                                      <p:to>
                                        <p:strVal val="visible"/>
                                      </p:to>
                                    </p:set>
                                    <p:anim calcmode="lin" valueType="num">
                                      <p:cBhvr>
                                        <p:cTn id="64" dur="1000" fill="hold"/>
                                        <p:tgtEl>
                                          <p:spTgt spid="157"/>
                                        </p:tgtEl>
                                        <p:attrNameLst>
                                          <p:attrName>ppt_w</p:attrName>
                                        </p:attrNameLst>
                                      </p:cBhvr>
                                      <p:tavLst>
                                        <p:tav tm="0">
                                          <p:val>
                                            <p:fltVal val="0"/>
                                          </p:val>
                                        </p:tav>
                                        <p:tav tm="100000">
                                          <p:val>
                                            <p:strVal val="#ppt_w"/>
                                          </p:val>
                                        </p:tav>
                                      </p:tavLst>
                                    </p:anim>
                                    <p:anim calcmode="lin" valueType="num">
                                      <p:cBhvr>
                                        <p:cTn id="65" dur="1000" fill="hold"/>
                                        <p:tgtEl>
                                          <p:spTgt spid="157"/>
                                        </p:tgtEl>
                                        <p:attrNameLst>
                                          <p:attrName>ppt_h</p:attrName>
                                        </p:attrNameLst>
                                      </p:cBhvr>
                                      <p:tavLst>
                                        <p:tav tm="0">
                                          <p:val>
                                            <p:fltVal val="0"/>
                                          </p:val>
                                        </p:tav>
                                        <p:tav tm="100000">
                                          <p:val>
                                            <p:strVal val="#ppt_h"/>
                                          </p:val>
                                        </p:tav>
                                      </p:tavLst>
                                    </p:anim>
                                    <p:animEffect transition="in" filter="fade">
                                      <p:cBhvr>
                                        <p:cTn id="66" dur="1000"/>
                                        <p:tgtEl>
                                          <p:spTgt spid="157"/>
                                        </p:tgtEl>
                                      </p:cBhvr>
                                    </p:animEffect>
                                  </p:childTnLst>
                                </p:cTn>
                              </p:par>
                            </p:childTnLst>
                          </p:cTn>
                        </p:par>
                        <p:par>
                          <p:cTn id="67" fill="hold">
                            <p:stCondLst>
                              <p:cond delay="8500"/>
                            </p:stCondLst>
                            <p:childTnLst>
                              <p:par>
                                <p:cTn id="68" presetID="53" presetClass="entr" presetSubtype="16" fill="hold" grpId="0" nodeType="afterEffect">
                                  <p:stCondLst>
                                    <p:cond delay="0"/>
                                  </p:stCondLst>
                                  <p:childTnLst>
                                    <p:set>
                                      <p:cBhvr>
                                        <p:cTn id="69" dur="1" fill="hold">
                                          <p:stCondLst>
                                            <p:cond delay="0"/>
                                          </p:stCondLst>
                                        </p:cTn>
                                        <p:tgtEl>
                                          <p:spTgt spid="158"/>
                                        </p:tgtEl>
                                        <p:attrNameLst>
                                          <p:attrName>style.visibility</p:attrName>
                                        </p:attrNameLst>
                                      </p:cBhvr>
                                      <p:to>
                                        <p:strVal val="visible"/>
                                      </p:to>
                                    </p:set>
                                    <p:anim calcmode="lin" valueType="num">
                                      <p:cBhvr>
                                        <p:cTn id="70" dur="1000" fill="hold"/>
                                        <p:tgtEl>
                                          <p:spTgt spid="158"/>
                                        </p:tgtEl>
                                        <p:attrNameLst>
                                          <p:attrName>ppt_w</p:attrName>
                                        </p:attrNameLst>
                                      </p:cBhvr>
                                      <p:tavLst>
                                        <p:tav tm="0">
                                          <p:val>
                                            <p:fltVal val="0"/>
                                          </p:val>
                                        </p:tav>
                                        <p:tav tm="100000">
                                          <p:val>
                                            <p:strVal val="#ppt_w"/>
                                          </p:val>
                                        </p:tav>
                                      </p:tavLst>
                                    </p:anim>
                                    <p:anim calcmode="lin" valueType="num">
                                      <p:cBhvr>
                                        <p:cTn id="71" dur="1000" fill="hold"/>
                                        <p:tgtEl>
                                          <p:spTgt spid="158"/>
                                        </p:tgtEl>
                                        <p:attrNameLst>
                                          <p:attrName>ppt_h</p:attrName>
                                        </p:attrNameLst>
                                      </p:cBhvr>
                                      <p:tavLst>
                                        <p:tav tm="0">
                                          <p:val>
                                            <p:fltVal val="0"/>
                                          </p:val>
                                        </p:tav>
                                        <p:tav tm="100000">
                                          <p:val>
                                            <p:strVal val="#ppt_h"/>
                                          </p:val>
                                        </p:tav>
                                      </p:tavLst>
                                    </p:anim>
                                    <p:animEffect transition="in" filter="fade">
                                      <p:cBhvr>
                                        <p:cTn id="72" dur="1000"/>
                                        <p:tgtEl>
                                          <p:spTgt spid="158"/>
                                        </p:tgtEl>
                                      </p:cBhvr>
                                    </p:animEffect>
                                  </p:childTnLst>
                                </p:cTn>
                              </p:par>
                            </p:childTnLst>
                          </p:cTn>
                        </p:par>
                        <p:par>
                          <p:cTn id="73" fill="hold">
                            <p:stCondLst>
                              <p:cond delay="9500"/>
                            </p:stCondLst>
                            <p:childTnLst>
                              <p:par>
                                <p:cTn id="74" presetID="53" presetClass="entr" presetSubtype="16" fill="hold" grpId="0" nodeType="afterEffect">
                                  <p:stCondLst>
                                    <p:cond delay="0"/>
                                  </p:stCondLst>
                                  <p:childTnLst>
                                    <p:set>
                                      <p:cBhvr>
                                        <p:cTn id="75" dur="1" fill="hold">
                                          <p:stCondLst>
                                            <p:cond delay="0"/>
                                          </p:stCondLst>
                                        </p:cTn>
                                        <p:tgtEl>
                                          <p:spTgt spid="160"/>
                                        </p:tgtEl>
                                        <p:attrNameLst>
                                          <p:attrName>style.visibility</p:attrName>
                                        </p:attrNameLst>
                                      </p:cBhvr>
                                      <p:to>
                                        <p:strVal val="visible"/>
                                      </p:to>
                                    </p:set>
                                    <p:anim calcmode="lin" valueType="num">
                                      <p:cBhvr>
                                        <p:cTn id="76" dur="1000" fill="hold"/>
                                        <p:tgtEl>
                                          <p:spTgt spid="160"/>
                                        </p:tgtEl>
                                        <p:attrNameLst>
                                          <p:attrName>ppt_w</p:attrName>
                                        </p:attrNameLst>
                                      </p:cBhvr>
                                      <p:tavLst>
                                        <p:tav tm="0">
                                          <p:val>
                                            <p:fltVal val="0"/>
                                          </p:val>
                                        </p:tav>
                                        <p:tav tm="100000">
                                          <p:val>
                                            <p:strVal val="#ppt_w"/>
                                          </p:val>
                                        </p:tav>
                                      </p:tavLst>
                                    </p:anim>
                                    <p:anim calcmode="lin" valueType="num">
                                      <p:cBhvr>
                                        <p:cTn id="77" dur="1000" fill="hold"/>
                                        <p:tgtEl>
                                          <p:spTgt spid="160"/>
                                        </p:tgtEl>
                                        <p:attrNameLst>
                                          <p:attrName>ppt_h</p:attrName>
                                        </p:attrNameLst>
                                      </p:cBhvr>
                                      <p:tavLst>
                                        <p:tav tm="0">
                                          <p:val>
                                            <p:fltVal val="0"/>
                                          </p:val>
                                        </p:tav>
                                        <p:tav tm="100000">
                                          <p:val>
                                            <p:strVal val="#ppt_h"/>
                                          </p:val>
                                        </p:tav>
                                      </p:tavLst>
                                    </p:anim>
                                    <p:animEffect transition="in" filter="fade">
                                      <p:cBhvr>
                                        <p:cTn id="78" dur="1000"/>
                                        <p:tgtEl>
                                          <p:spTgt spid="160"/>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162"/>
                                        </p:tgtEl>
                                        <p:attrNameLst>
                                          <p:attrName>style.visibility</p:attrName>
                                        </p:attrNameLst>
                                      </p:cBhvr>
                                      <p:to>
                                        <p:strVal val="visible"/>
                                      </p:to>
                                    </p:set>
                                    <p:anim calcmode="lin" valueType="num">
                                      <p:cBhvr>
                                        <p:cTn id="82" dur="1000" fill="hold"/>
                                        <p:tgtEl>
                                          <p:spTgt spid="162"/>
                                        </p:tgtEl>
                                        <p:attrNameLst>
                                          <p:attrName>ppt_w</p:attrName>
                                        </p:attrNameLst>
                                      </p:cBhvr>
                                      <p:tavLst>
                                        <p:tav tm="0">
                                          <p:val>
                                            <p:fltVal val="0"/>
                                          </p:val>
                                        </p:tav>
                                        <p:tav tm="100000">
                                          <p:val>
                                            <p:strVal val="#ppt_w"/>
                                          </p:val>
                                        </p:tav>
                                      </p:tavLst>
                                    </p:anim>
                                    <p:anim calcmode="lin" valueType="num">
                                      <p:cBhvr>
                                        <p:cTn id="83" dur="1000" fill="hold"/>
                                        <p:tgtEl>
                                          <p:spTgt spid="162"/>
                                        </p:tgtEl>
                                        <p:attrNameLst>
                                          <p:attrName>ppt_h</p:attrName>
                                        </p:attrNameLst>
                                      </p:cBhvr>
                                      <p:tavLst>
                                        <p:tav tm="0">
                                          <p:val>
                                            <p:fltVal val="0"/>
                                          </p:val>
                                        </p:tav>
                                        <p:tav tm="100000">
                                          <p:val>
                                            <p:strVal val="#ppt_h"/>
                                          </p:val>
                                        </p:tav>
                                      </p:tavLst>
                                    </p:anim>
                                    <p:animEffect transition="in" filter="fade">
                                      <p:cBhvr>
                                        <p:cTn id="84"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7" grpId="0"/>
      <p:bldP spid="158" grpId="0"/>
      <p:bldP spid="160" grpId="0"/>
      <p:bldP spid="162" grpId="0"/>
      <p:bldP spid="164" grpId="0"/>
      <p:bldP spid="165" grpId="0"/>
      <p:bldP spid="166" grpId="0"/>
      <p:bldP spid="1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50867" y="1537055"/>
            <a:ext cx="2217117" cy="434935"/>
            <a:chOff x="2050867" y="1537055"/>
            <a:chExt cx="2217117" cy="434935"/>
          </a:xfrm>
        </p:grpSpPr>
        <p:sp>
          <p:nvSpPr>
            <p:cNvPr id="14" name="矩形: 圆角 13"/>
            <p:cNvSpPr/>
            <p:nvPr/>
          </p:nvSpPr>
          <p:spPr>
            <a:xfrm>
              <a:off x="2050867" y="1537055"/>
              <a:ext cx="2217117" cy="417220"/>
            </a:xfrm>
            <a:prstGeom prst="roundRect">
              <a:avLst>
                <a:gd name="adj" fmla="val 50000"/>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348003" y="1571880"/>
              <a:ext cx="1733167"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输入您的标题</a:t>
              </a:r>
            </a:p>
          </p:txBody>
        </p:sp>
      </p:grpSp>
      <p:grpSp>
        <p:nvGrpSpPr>
          <p:cNvPr id="3" name="组合 2"/>
          <p:cNvGrpSpPr/>
          <p:nvPr/>
        </p:nvGrpSpPr>
        <p:grpSpPr>
          <a:xfrm>
            <a:off x="2050867" y="3159110"/>
            <a:ext cx="2217117" cy="417220"/>
            <a:chOff x="2050867" y="3159110"/>
            <a:chExt cx="2217117" cy="417220"/>
          </a:xfrm>
        </p:grpSpPr>
        <p:sp>
          <p:nvSpPr>
            <p:cNvPr id="15" name="矩形: 圆角 14"/>
            <p:cNvSpPr/>
            <p:nvPr/>
          </p:nvSpPr>
          <p:spPr>
            <a:xfrm>
              <a:off x="2050867" y="3159110"/>
              <a:ext cx="2217117" cy="417220"/>
            </a:xfrm>
            <a:prstGeom prst="roundRect">
              <a:avLst>
                <a:gd name="adj" fmla="val 50000"/>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348003" y="3188147"/>
              <a:ext cx="1569660"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输入您的标题</a:t>
              </a:r>
            </a:p>
          </p:txBody>
        </p:sp>
      </p:grpSp>
      <p:grpSp>
        <p:nvGrpSpPr>
          <p:cNvPr id="4" name="组合 3"/>
          <p:cNvGrpSpPr/>
          <p:nvPr/>
        </p:nvGrpSpPr>
        <p:grpSpPr>
          <a:xfrm>
            <a:off x="2050867" y="4787123"/>
            <a:ext cx="2217117" cy="417220"/>
            <a:chOff x="2050867" y="4787123"/>
            <a:chExt cx="2217117" cy="417220"/>
          </a:xfrm>
        </p:grpSpPr>
        <p:sp>
          <p:nvSpPr>
            <p:cNvPr id="16" name="矩形: 圆角 15"/>
            <p:cNvSpPr/>
            <p:nvPr/>
          </p:nvSpPr>
          <p:spPr>
            <a:xfrm>
              <a:off x="2050867" y="4787123"/>
              <a:ext cx="2217117" cy="417220"/>
            </a:xfrm>
            <a:prstGeom prst="roundRect">
              <a:avLst>
                <a:gd name="adj" fmla="val 50000"/>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348003" y="4804414"/>
              <a:ext cx="1569660"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输入您的标题</a:t>
              </a:r>
            </a:p>
          </p:txBody>
        </p:sp>
      </p:grpSp>
      <p:pic>
        <p:nvPicPr>
          <p:cNvPr id="5" name="图片占位符 4"/>
          <p:cNvPicPr>
            <a:picLocks noGrp="1" noChangeAspect="1"/>
          </p:cNvPicPr>
          <p:nvPr>
            <p:ph type="pic" sz="quarter" idx="10"/>
          </p:nvPr>
        </p:nvPicPr>
        <p:blipFill>
          <a:blip r:embed="rId3" cstate="screen"/>
          <a:srcRect/>
          <a:stretch>
            <a:fillRect/>
          </a:stretch>
        </p:blipFill>
        <p:spPr/>
      </p:pic>
      <p:sp>
        <p:nvSpPr>
          <p:cNvPr id="17" name="Subtitle 2"/>
          <p:cNvSpPr txBox="1"/>
          <p:nvPr/>
        </p:nvSpPr>
        <p:spPr bwMode="auto">
          <a:xfrm>
            <a:off x="816421" y="2006697"/>
            <a:ext cx="6172208" cy="78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a:p>
            <a:pPr algn="just">
              <a:lnSpc>
                <a:spcPct val="120000"/>
              </a:lnSpc>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p:txBody>
      </p:sp>
      <p:sp>
        <p:nvSpPr>
          <p:cNvPr id="19" name="Subtitle 2"/>
          <p:cNvSpPr txBox="1"/>
          <p:nvPr/>
        </p:nvSpPr>
        <p:spPr bwMode="auto">
          <a:xfrm>
            <a:off x="672985" y="3692796"/>
            <a:ext cx="6172208" cy="78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a:p>
            <a:pPr algn="just">
              <a:lnSpc>
                <a:spcPct val="120000"/>
              </a:lnSpc>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p:txBody>
      </p:sp>
      <p:sp>
        <p:nvSpPr>
          <p:cNvPr id="20" name="Subtitle 2"/>
          <p:cNvSpPr txBox="1"/>
          <p:nvPr/>
        </p:nvSpPr>
        <p:spPr bwMode="auto">
          <a:xfrm>
            <a:off x="529549" y="5378895"/>
            <a:ext cx="6172208" cy="78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a:p>
            <a:pPr algn="just">
              <a:lnSpc>
                <a:spcPct val="120000"/>
              </a:lnSpc>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16" presetClass="entr" presetSubtype="2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1000"/>
                                        <p:tgtEl>
                                          <p:spTgt spid="3"/>
                                        </p:tgtEl>
                                      </p:cBhvr>
                                    </p:animEffect>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ppt_x"/>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31"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1000" fill="hold"/>
                                        <p:tgtEl>
                                          <p:spTgt spid="19"/>
                                        </p:tgtEl>
                                        <p:attrNameLst>
                                          <p:attrName>ppt_w</p:attrName>
                                        </p:attrNameLst>
                                      </p:cBhvr>
                                      <p:tavLst>
                                        <p:tav tm="0">
                                          <p:val>
                                            <p:fltVal val="0"/>
                                          </p:val>
                                        </p:tav>
                                        <p:tav tm="100000">
                                          <p:val>
                                            <p:strVal val="#ppt_w"/>
                                          </p:val>
                                        </p:tav>
                                      </p:tavLst>
                                    </p:anim>
                                    <p:anim calcmode="lin" valueType="num">
                                      <p:cBhvr>
                                        <p:cTn id="27" dur="1000" fill="hold"/>
                                        <p:tgtEl>
                                          <p:spTgt spid="19"/>
                                        </p:tgtEl>
                                        <p:attrNameLst>
                                          <p:attrName>ppt_h</p:attrName>
                                        </p:attrNameLst>
                                      </p:cBhvr>
                                      <p:tavLst>
                                        <p:tav tm="0">
                                          <p:val>
                                            <p:fltVal val="0"/>
                                          </p:val>
                                        </p:tav>
                                        <p:tav tm="100000">
                                          <p:val>
                                            <p:strVal val="#ppt_h"/>
                                          </p:val>
                                        </p:tav>
                                      </p:tavLst>
                                    </p:anim>
                                    <p:anim calcmode="lin" valueType="num">
                                      <p:cBhvr>
                                        <p:cTn id="28" dur="1000" fill="hold"/>
                                        <p:tgtEl>
                                          <p:spTgt spid="19"/>
                                        </p:tgtEl>
                                        <p:attrNameLst>
                                          <p:attrName>style.rotation</p:attrName>
                                        </p:attrNameLst>
                                      </p:cBhvr>
                                      <p:tavLst>
                                        <p:tav tm="0">
                                          <p:val>
                                            <p:fltVal val="90"/>
                                          </p:val>
                                        </p:tav>
                                        <p:tav tm="100000">
                                          <p:val>
                                            <p:fltVal val="0"/>
                                          </p:val>
                                        </p:tav>
                                      </p:tavLst>
                                    </p:anim>
                                    <p:animEffect transition="in" filter="fade">
                                      <p:cBhvr>
                                        <p:cTn id="29" dur="1000"/>
                                        <p:tgtEl>
                                          <p:spTgt spid="19"/>
                                        </p:tgtEl>
                                      </p:cBhvr>
                                    </p:animEffect>
                                  </p:childTnLst>
                                </p:cTn>
                              </p:par>
                            </p:childTnLst>
                          </p:cTn>
                        </p:par>
                        <p:par>
                          <p:cTn id="30" fill="hold">
                            <p:stCondLst>
                              <p:cond delay="4000"/>
                            </p:stCondLst>
                            <p:childTnLst>
                              <p:par>
                                <p:cTn id="31" presetID="16" presetClass="entr" presetSubtype="21"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1000"/>
                                        <p:tgtEl>
                                          <p:spTgt spid="4"/>
                                        </p:tgtEl>
                                      </p:cBhvr>
                                    </p:animEffect>
                                  </p:childTnLst>
                                </p:cTn>
                              </p:par>
                            </p:childTnLst>
                          </p:cTn>
                        </p:par>
                        <p:par>
                          <p:cTn id="34" fill="hold">
                            <p:stCondLst>
                              <p:cond delay="5000"/>
                            </p:stCondLst>
                            <p:childTnLst>
                              <p:par>
                                <p:cTn id="35" presetID="31"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p:sp>
      <p:sp>
        <p:nvSpPr>
          <p:cNvPr id="3" name="原创设计师QQ598969553      _2"/>
          <p:cNvSpPr/>
          <p:nvPr/>
        </p:nvSpPr>
        <p:spPr>
          <a:xfrm>
            <a:off x="1032934" y="4753937"/>
            <a:ext cx="671979" cy="379656"/>
          </a:xfrm>
          <a:prstGeom prst="rect">
            <a:avLst/>
          </a:prstGeom>
        </p:spPr>
        <p:txBody>
          <a:bodyPr wrap="none">
            <a:spAutoFit/>
          </a:bodyPr>
          <a:lstStyle/>
          <a:p>
            <a:pPr defTabSz="914400">
              <a:defRPr/>
            </a:pPr>
            <a:r>
              <a:rPr lang="en-US" sz="1865" dirty="0">
                <a:solidFill>
                  <a:schemeClr val="tx1">
                    <a:lumMod val="95000"/>
                    <a:lumOff val="5000"/>
                  </a:schemeClr>
                </a:solidFill>
                <a:ea typeface="Open Sans" pitchFamily="34" charset="0"/>
                <a:cs typeface="Open Sans" pitchFamily="34" charset="0"/>
              </a:rPr>
              <a:t>2014</a:t>
            </a:r>
          </a:p>
        </p:txBody>
      </p:sp>
      <p:sp>
        <p:nvSpPr>
          <p:cNvPr id="4" name="原创设计师QQ598969553      _3"/>
          <p:cNvSpPr/>
          <p:nvPr/>
        </p:nvSpPr>
        <p:spPr>
          <a:xfrm>
            <a:off x="2366434" y="4753937"/>
            <a:ext cx="671979" cy="379656"/>
          </a:xfrm>
          <a:prstGeom prst="rect">
            <a:avLst/>
          </a:prstGeom>
        </p:spPr>
        <p:txBody>
          <a:bodyPr wrap="none">
            <a:spAutoFit/>
          </a:bodyPr>
          <a:lstStyle/>
          <a:p>
            <a:pPr defTabSz="914400">
              <a:defRPr/>
            </a:pPr>
            <a:r>
              <a:rPr lang="en-US" sz="1865" dirty="0">
                <a:solidFill>
                  <a:schemeClr val="tx1">
                    <a:lumMod val="95000"/>
                    <a:lumOff val="5000"/>
                  </a:schemeClr>
                </a:solidFill>
                <a:ea typeface="Open Sans" pitchFamily="34" charset="0"/>
                <a:cs typeface="Open Sans" pitchFamily="34" charset="0"/>
              </a:rPr>
              <a:t>2015</a:t>
            </a:r>
          </a:p>
        </p:txBody>
      </p:sp>
      <p:sp>
        <p:nvSpPr>
          <p:cNvPr id="5" name="原创设计师QQ598969553      _4"/>
          <p:cNvSpPr/>
          <p:nvPr/>
        </p:nvSpPr>
        <p:spPr>
          <a:xfrm>
            <a:off x="3524251" y="4753937"/>
            <a:ext cx="671979" cy="379656"/>
          </a:xfrm>
          <a:prstGeom prst="rect">
            <a:avLst/>
          </a:prstGeom>
        </p:spPr>
        <p:txBody>
          <a:bodyPr wrap="none">
            <a:spAutoFit/>
          </a:bodyPr>
          <a:lstStyle/>
          <a:p>
            <a:pPr defTabSz="914400">
              <a:defRPr/>
            </a:pPr>
            <a:r>
              <a:rPr lang="en-US" sz="1865" dirty="0">
                <a:solidFill>
                  <a:schemeClr val="tx1">
                    <a:lumMod val="95000"/>
                    <a:lumOff val="5000"/>
                  </a:schemeClr>
                </a:solidFill>
                <a:ea typeface="Open Sans" pitchFamily="34" charset="0"/>
                <a:cs typeface="Open Sans" pitchFamily="34" charset="0"/>
              </a:rPr>
              <a:t>2016</a:t>
            </a:r>
          </a:p>
        </p:txBody>
      </p:sp>
      <p:sp>
        <p:nvSpPr>
          <p:cNvPr id="6" name="原创设计师QQ598969553      _5"/>
          <p:cNvSpPr/>
          <p:nvPr/>
        </p:nvSpPr>
        <p:spPr>
          <a:xfrm>
            <a:off x="4857751" y="4753937"/>
            <a:ext cx="678391" cy="379656"/>
          </a:xfrm>
          <a:prstGeom prst="rect">
            <a:avLst/>
          </a:prstGeom>
        </p:spPr>
        <p:txBody>
          <a:bodyPr wrap="none">
            <a:spAutoFit/>
          </a:bodyPr>
          <a:lstStyle/>
          <a:p>
            <a:pPr defTabSz="914400">
              <a:defRPr/>
            </a:pPr>
            <a:r>
              <a:rPr lang="en-US" sz="1865" dirty="0" smtClean="0">
                <a:solidFill>
                  <a:schemeClr val="tx1">
                    <a:lumMod val="95000"/>
                    <a:lumOff val="5000"/>
                  </a:schemeClr>
                </a:solidFill>
                <a:ea typeface="Open Sans" pitchFamily="34" charset="0"/>
                <a:cs typeface="Open Sans" pitchFamily="34" charset="0"/>
              </a:rPr>
              <a:t>20XX</a:t>
            </a:r>
            <a:endParaRPr lang="en-US" sz="1865" dirty="0">
              <a:solidFill>
                <a:schemeClr val="tx1">
                  <a:lumMod val="95000"/>
                  <a:lumOff val="5000"/>
                </a:schemeClr>
              </a:solidFill>
              <a:ea typeface="Open Sans" pitchFamily="34" charset="0"/>
              <a:cs typeface="Open Sans" pitchFamily="34" charset="0"/>
            </a:endParaRPr>
          </a:p>
        </p:txBody>
      </p:sp>
      <p:grpSp>
        <p:nvGrpSpPr>
          <p:cNvPr id="7" name="原创设计师QQ598969553      _7"/>
          <p:cNvGrpSpPr/>
          <p:nvPr/>
        </p:nvGrpSpPr>
        <p:grpSpPr bwMode="auto">
          <a:xfrm>
            <a:off x="489480" y="1543920"/>
            <a:ext cx="5643033" cy="3056467"/>
            <a:chOff x="1184565" y="1248617"/>
            <a:chExt cx="3780000" cy="2048765"/>
          </a:xfrm>
        </p:grpSpPr>
        <p:sp>
          <p:nvSpPr>
            <p:cNvPr id="8" name="Freeform 5"/>
            <p:cNvSpPr/>
            <p:nvPr/>
          </p:nvSpPr>
          <p:spPr bwMode="auto">
            <a:xfrm>
              <a:off x="2160049" y="1921134"/>
              <a:ext cx="550128" cy="1362060"/>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C55A11">
                <a:alpha val="95000"/>
              </a:srgbClr>
            </a:solidFill>
            <a:ln>
              <a:noFill/>
            </a:ln>
          </p:spPr>
          <p:txBody>
            <a:bodyPr lIns="91440" tIns="45720" rIns="91440" bIns="45720"/>
            <a:lstStyle/>
            <a:p>
              <a:pPr defTabSz="914400">
                <a:defRPr/>
              </a:pPr>
              <a:endParaRPr lang="en-US" sz="1350"/>
            </a:p>
          </p:txBody>
        </p:sp>
        <p:sp>
          <p:nvSpPr>
            <p:cNvPr id="9" name="Freeform 6"/>
            <p:cNvSpPr/>
            <p:nvPr/>
          </p:nvSpPr>
          <p:spPr bwMode="auto">
            <a:xfrm>
              <a:off x="2710176" y="1921134"/>
              <a:ext cx="551546" cy="1362060"/>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C55A11">
                <a:alpha val="85000"/>
              </a:srgbClr>
            </a:solidFill>
            <a:ln>
              <a:noFill/>
            </a:ln>
          </p:spPr>
          <p:txBody>
            <a:bodyPr lIns="91440" tIns="45720" rIns="91440" bIns="45720"/>
            <a:lstStyle/>
            <a:p>
              <a:pPr defTabSz="914400">
                <a:defRPr/>
              </a:pPr>
              <a:endParaRPr lang="en-US" sz="1350"/>
            </a:p>
          </p:txBody>
        </p:sp>
        <p:sp>
          <p:nvSpPr>
            <p:cNvPr id="10" name="Freeform 5"/>
            <p:cNvSpPr/>
            <p:nvPr/>
          </p:nvSpPr>
          <p:spPr bwMode="auto">
            <a:xfrm>
              <a:off x="2986658" y="1248617"/>
              <a:ext cx="550128" cy="2034577"/>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843C0C">
                <a:alpha val="95000"/>
              </a:srgbClr>
            </a:solidFill>
            <a:ln>
              <a:noFill/>
            </a:ln>
          </p:spPr>
          <p:txBody>
            <a:bodyPr lIns="91440" tIns="45720" rIns="91440" bIns="45720"/>
            <a:lstStyle/>
            <a:p>
              <a:pPr defTabSz="914400">
                <a:defRPr/>
              </a:pPr>
              <a:endParaRPr lang="en-US" sz="1350"/>
            </a:p>
          </p:txBody>
        </p:sp>
        <p:sp>
          <p:nvSpPr>
            <p:cNvPr id="11" name="Freeform 6"/>
            <p:cNvSpPr/>
            <p:nvPr/>
          </p:nvSpPr>
          <p:spPr bwMode="auto">
            <a:xfrm>
              <a:off x="3536786" y="1248617"/>
              <a:ext cx="551545" cy="2034577"/>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843C0C">
                <a:alpha val="95000"/>
              </a:srgbClr>
            </a:solidFill>
            <a:ln>
              <a:noFill/>
            </a:ln>
          </p:spPr>
          <p:txBody>
            <a:bodyPr lIns="91440" tIns="45720" rIns="91440" bIns="45720"/>
            <a:lstStyle/>
            <a:p>
              <a:pPr defTabSz="914400">
                <a:defRPr/>
              </a:pPr>
              <a:endParaRPr lang="en-US" sz="1350"/>
            </a:p>
          </p:txBody>
        </p:sp>
        <p:sp>
          <p:nvSpPr>
            <p:cNvPr id="12" name="Freeform 5"/>
            <p:cNvSpPr/>
            <p:nvPr/>
          </p:nvSpPr>
          <p:spPr bwMode="auto">
            <a:xfrm>
              <a:off x="1333440" y="2545411"/>
              <a:ext cx="550128" cy="737782"/>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843C0C">
                <a:alpha val="95000"/>
              </a:srgbClr>
            </a:solidFill>
            <a:ln>
              <a:noFill/>
            </a:ln>
          </p:spPr>
          <p:txBody>
            <a:bodyPr lIns="91440" tIns="45720" rIns="91440" bIns="45720"/>
            <a:lstStyle/>
            <a:p>
              <a:pPr defTabSz="914400">
                <a:defRPr/>
              </a:pPr>
              <a:endParaRPr lang="en-US" sz="1350"/>
            </a:p>
          </p:txBody>
        </p:sp>
        <p:sp>
          <p:nvSpPr>
            <p:cNvPr id="13" name="Freeform 6"/>
            <p:cNvSpPr/>
            <p:nvPr/>
          </p:nvSpPr>
          <p:spPr bwMode="auto">
            <a:xfrm>
              <a:off x="1883568" y="2545411"/>
              <a:ext cx="551545" cy="737782"/>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843C0C">
                <a:alpha val="85000"/>
              </a:srgbClr>
            </a:solidFill>
            <a:ln>
              <a:noFill/>
            </a:ln>
          </p:spPr>
          <p:txBody>
            <a:bodyPr lIns="91440" tIns="45720" rIns="91440" bIns="45720"/>
            <a:lstStyle/>
            <a:p>
              <a:pPr defTabSz="914400">
                <a:defRPr/>
              </a:pPr>
              <a:endParaRPr lang="en-US" sz="1350"/>
            </a:p>
          </p:txBody>
        </p:sp>
        <p:sp>
          <p:nvSpPr>
            <p:cNvPr id="14" name="Freeform 5"/>
            <p:cNvSpPr/>
            <p:nvPr/>
          </p:nvSpPr>
          <p:spPr bwMode="auto">
            <a:xfrm>
              <a:off x="3813267" y="2180776"/>
              <a:ext cx="550128" cy="1102418"/>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C55A11">
                <a:alpha val="85000"/>
              </a:srgbClr>
            </a:solidFill>
            <a:ln>
              <a:noFill/>
            </a:ln>
          </p:spPr>
          <p:txBody>
            <a:bodyPr lIns="91440" tIns="45720" rIns="91440" bIns="45720"/>
            <a:lstStyle/>
            <a:p>
              <a:pPr defTabSz="914400">
                <a:defRPr/>
              </a:pPr>
              <a:endParaRPr lang="en-US" sz="1350"/>
            </a:p>
          </p:txBody>
        </p:sp>
        <p:sp>
          <p:nvSpPr>
            <p:cNvPr id="15" name="Freeform 6"/>
            <p:cNvSpPr/>
            <p:nvPr/>
          </p:nvSpPr>
          <p:spPr bwMode="auto">
            <a:xfrm>
              <a:off x="4363395" y="2180776"/>
              <a:ext cx="551546" cy="1102418"/>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C55A11">
                <a:alpha val="85000"/>
              </a:srgbClr>
            </a:solidFill>
            <a:ln>
              <a:noFill/>
            </a:ln>
          </p:spPr>
          <p:txBody>
            <a:bodyPr lIns="91440" tIns="45720" rIns="91440" bIns="45720"/>
            <a:lstStyle/>
            <a:p>
              <a:pPr defTabSz="914400">
                <a:defRPr/>
              </a:pPr>
              <a:endParaRPr lang="en-US" sz="1350"/>
            </a:p>
          </p:txBody>
        </p:sp>
        <p:sp>
          <p:nvSpPr>
            <p:cNvPr id="16" name="Rectangle 95"/>
            <p:cNvSpPr/>
            <p:nvPr/>
          </p:nvSpPr>
          <p:spPr>
            <a:xfrm>
              <a:off x="1184565" y="3271843"/>
              <a:ext cx="3780000" cy="255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350"/>
            </a:p>
          </p:txBody>
        </p:sp>
      </p:grpSp>
      <p:sp>
        <p:nvSpPr>
          <p:cNvPr id="17" name="Footer Text"/>
          <p:cNvSpPr txBox="1"/>
          <p:nvPr/>
        </p:nvSpPr>
        <p:spPr>
          <a:xfrm>
            <a:off x="757893" y="5507197"/>
            <a:ext cx="10345951" cy="1087414"/>
          </a:xfrm>
          <a:prstGeom prst="rect">
            <a:avLst/>
          </a:prstGeom>
          <a:noFill/>
        </p:spPr>
        <p:txBody>
          <a:bodyPr wrap="square" lIns="0" tIns="0" rIns="0" bIns="0" rtlCol="0">
            <a:spAutoFit/>
          </a:bodyPr>
          <a:lstStyle/>
          <a:p>
            <a:pPr lvl="0">
              <a:lnSpc>
                <a:spcPct val="12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请插入请插入您的文本内容请插入您的文本内容请插入请插入您的文本内容请插入您的文本内容请插入请插入您的文本内容请插入您的文本内容请插入请插入您的文本内容请插入您的文本内容请插入请插入您的文本内容请插入您的文本内容请插入</a:t>
            </a:r>
            <a:endParaRPr lang="en-US" altLang="zh-CN" sz="1200" dirty="0">
              <a:solidFill>
                <a:prstClr val="black">
                  <a:lumMod val="95000"/>
                  <a:lumOff val="5000"/>
                </a:prstClr>
              </a:solidFill>
              <a:latin typeface="Lato Light"/>
              <a:ea typeface="Open Sans Light" charset="0"/>
              <a:cs typeface="Lato Light"/>
            </a:endParaRPr>
          </a:p>
          <a:p>
            <a:pPr lvl="0">
              <a:lnSpc>
                <a:spcPct val="120000"/>
              </a:lnSpc>
            </a:pPr>
            <a:endParaRPr lang="en-US" altLang="zh-CN" sz="1200" dirty="0">
              <a:solidFill>
                <a:prstClr val="black">
                  <a:lumMod val="95000"/>
                  <a:lumOff val="5000"/>
                </a:prstClr>
              </a:solidFill>
              <a:latin typeface="Lato Light"/>
              <a:ea typeface="Open Sans Light" charset="0"/>
              <a:cs typeface="Lato Light"/>
            </a:endParaRPr>
          </a:p>
        </p:txBody>
      </p:sp>
      <p:sp>
        <p:nvSpPr>
          <p:cNvPr id="18" name="TextBox 150"/>
          <p:cNvSpPr txBox="1"/>
          <p:nvPr/>
        </p:nvSpPr>
        <p:spPr>
          <a:xfrm>
            <a:off x="7184877" y="1424410"/>
            <a:ext cx="3869298" cy="415498"/>
          </a:xfrm>
          <a:prstGeom prst="rect">
            <a:avLst/>
          </a:prstGeom>
          <a:noFill/>
        </p:spPr>
        <p:txBody>
          <a:bodyPr wrap="square" lIns="0" tIns="0" rIns="0" bIns="0" rtlCol="0" anchor="t">
            <a:spAutoFit/>
          </a:bodyPr>
          <a:lstStyle/>
          <a:p>
            <a:pPr>
              <a:lnSpc>
                <a:spcPct val="150000"/>
              </a:lnSpc>
            </a:pPr>
            <a:r>
              <a:rPr lang="zh-CN" altLang="en-US"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51"/>
          <p:cNvSpPr txBox="1"/>
          <p:nvPr/>
        </p:nvSpPr>
        <p:spPr>
          <a:xfrm>
            <a:off x="7184877" y="1895215"/>
            <a:ext cx="3973298" cy="323165"/>
          </a:xfrm>
          <a:prstGeom prst="rect">
            <a:avLst/>
          </a:prstGeom>
          <a:noFill/>
        </p:spPr>
        <p:txBody>
          <a:bodyPr wrap="square" lIns="0" tIns="0" rIns="0" bIns="0" rtlCol="0" anchor="t">
            <a:spAutoFit/>
          </a:bodyPr>
          <a:lstStyle/>
          <a:p>
            <a:pPr defTabSz="1219200">
              <a:lnSpc>
                <a:spcPct val="15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56"/>
          <p:cNvSpPr txBox="1"/>
          <p:nvPr/>
        </p:nvSpPr>
        <p:spPr>
          <a:xfrm>
            <a:off x="7184877" y="2772579"/>
            <a:ext cx="3847812" cy="332399"/>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pitchFamily="34" charset="-122"/>
                <a:cs typeface="+mn-ea"/>
              </a:defRPr>
            </a:lvl1pPr>
          </a:lstStyle>
          <a:p>
            <a:r>
              <a:rPr lang="zh-CN" altLang="en-US" b="1" dirty="0">
                <a:solidFill>
                  <a:srgbClr val="C55A11"/>
                </a:solidFill>
                <a:sym typeface="Arial" panose="020B0604020202020204" pitchFamily="34" charset="0"/>
              </a:rPr>
              <a:t>请替换文字内容</a:t>
            </a:r>
            <a:endParaRPr lang="en-US" altLang="zh-CN" b="1" dirty="0">
              <a:solidFill>
                <a:srgbClr val="C55A11"/>
              </a:solidFill>
              <a:sym typeface="Arial" panose="020B0604020202020204" pitchFamily="34" charset="0"/>
            </a:endParaRPr>
          </a:p>
        </p:txBody>
      </p:sp>
      <p:sp>
        <p:nvSpPr>
          <p:cNvPr id="21" name="TextBox 157"/>
          <p:cNvSpPr txBox="1"/>
          <p:nvPr/>
        </p:nvSpPr>
        <p:spPr>
          <a:xfrm>
            <a:off x="7184877" y="3262564"/>
            <a:ext cx="3847814" cy="680379"/>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defTabSz="1219200">
              <a:lnSpc>
                <a:spcPct val="120000"/>
              </a:lnSpc>
              <a:spcBef>
                <a:spcPct val="20000"/>
              </a:spcBef>
              <a:defRPr/>
            </a:pPr>
            <a:r>
              <a:rPr lang="en-US" altLang="zh-CN" sz="760" dirty="0">
                <a:latin typeface="Arial" panose="020B0604020202020204" pitchFamily="34" charset="0"/>
                <a:ea typeface="微软雅黑" panose="020B0503020204020204" pitchFamily="34" charset="-122"/>
                <a:cs typeface="+mn-ea"/>
                <a:sym typeface="Arial" panose="020B0604020202020204" pitchFamily="34" charset="0"/>
              </a:rPr>
              <a:t>.</a:t>
            </a: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62"/>
          <p:cNvSpPr txBox="1"/>
          <p:nvPr/>
        </p:nvSpPr>
        <p:spPr>
          <a:xfrm>
            <a:off x="7184877" y="4022103"/>
            <a:ext cx="3906060" cy="303801"/>
          </a:xfrm>
          <a:prstGeom prst="rect">
            <a:avLst/>
          </a:prstGeom>
          <a:noFill/>
        </p:spPr>
        <p:txBody>
          <a:bodyPr wrap="square" lIns="0" tIns="0" rIns="0" bIns="0" rtlCol="0" anchor="t">
            <a:spAutoFit/>
          </a:bodyPr>
          <a:lstStyle>
            <a:defPPr>
              <a:defRPr lang="zh-CN"/>
            </a:defPPr>
            <a:lvl1pPr>
              <a:lnSpc>
                <a:spcPct val="120000"/>
              </a:lnSpc>
              <a:defRPr>
                <a:latin typeface="Arial" panose="020B0604020202020204" pitchFamily="34" charset="0"/>
                <a:ea typeface="微软雅黑" panose="020B0503020204020204" pitchFamily="34" charset="-122"/>
                <a:cs typeface="+mn-ea"/>
              </a:defRPr>
            </a:lvl1pPr>
          </a:lstStyle>
          <a:p>
            <a:r>
              <a:rPr lang="zh-CN" altLang="en-US" b="1" dirty="0">
                <a:solidFill>
                  <a:srgbClr val="FF9933"/>
                </a:solidFill>
                <a:sym typeface="Arial" panose="020B0604020202020204" pitchFamily="34" charset="0"/>
              </a:rPr>
              <a:t>请替换文字内容</a:t>
            </a:r>
            <a:endParaRPr lang="en-US" altLang="zh-CN" b="1" dirty="0">
              <a:solidFill>
                <a:srgbClr val="FF9933"/>
              </a:solidFill>
              <a:sym typeface="Arial" panose="020B0604020202020204" pitchFamily="34" charset="0"/>
            </a:endParaRPr>
          </a:p>
        </p:txBody>
      </p:sp>
      <p:sp>
        <p:nvSpPr>
          <p:cNvPr id="23" name="TextBox 163"/>
          <p:cNvSpPr txBox="1"/>
          <p:nvPr/>
        </p:nvSpPr>
        <p:spPr>
          <a:xfrm>
            <a:off x="7184877" y="4413748"/>
            <a:ext cx="3906063" cy="680379"/>
          </a:xfrm>
          <a:prstGeom prst="rect">
            <a:avLst/>
          </a:prstGeom>
          <a:noFill/>
        </p:spPr>
        <p:txBody>
          <a:bodyPr wrap="square" lIns="0" tIns="0" rIns="0" bIns="0" rtlCol="0" anchor="t">
            <a:spAutoFit/>
          </a:bodyPr>
          <a:lstStyle/>
          <a:p>
            <a:pPr lvl="0" defTabSz="1219200">
              <a:lnSpc>
                <a:spcPct val="12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7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defTabSz="1219200">
              <a:lnSpc>
                <a:spcPct val="120000"/>
              </a:lnSpc>
              <a:spcBef>
                <a:spcPct val="20000"/>
              </a:spcBef>
              <a:defRPr/>
            </a:pPr>
            <a:r>
              <a:rPr lang="en-US" altLang="zh-CN" sz="760" dirty="0">
                <a:latin typeface="Arial" panose="020B0604020202020204" pitchFamily="34" charset="0"/>
                <a:ea typeface="微软雅黑" panose="020B0503020204020204" pitchFamily="34" charset="-122"/>
                <a:cs typeface="+mn-ea"/>
                <a:sym typeface="Arial" panose="020B0604020202020204" pitchFamily="34" charset="0"/>
              </a:rPr>
              <a:t>.</a:t>
            </a: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70"/>
          <p:cNvGrpSpPr/>
          <p:nvPr/>
        </p:nvGrpSpPr>
        <p:grpSpPr>
          <a:xfrm>
            <a:off x="6337301" y="1536196"/>
            <a:ext cx="625327" cy="607424"/>
            <a:chOff x="630683" y="3383511"/>
            <a:chExt cx="469021" cy="455593"/>
          </a:xfrm>
        </p:grpSpPr>
        <p:sp>
          <p:nvSpPr>
            <p:cNvPr id="25" name="Oval 171"/>
            <p:cNvSpPr>
              <a:spLocks noChangeAspect="1"/>
            </p:cNvSpPr>
            <p:nvPr/>
          </p:nvSpPr>
          <p:spPr>
            <a:xfrm>
              <a:off x="630683" y="3383511"/>
              <a:ext cx="469021" cy="45559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173"/>
          <p:cNvGrpSpPr/>
          <p:nvPr/>
        </p:nvGrpSpPr>
        <p:grpSpPr>
          <a:xfrm>
            <a:off x="6337301" y="3992963"/>
            <a:ext cx="625327" cy="607424"/>
            <a:chOff x="3428938" y="4190009"/>
            <a:chExt cx="469021" cy="455593"/>
          </a:xfrm>
        </p:grpSpPr>
        <p:sp>
          <p:nvSpPr>
            <p:cNvPr id="28" name="Oval 174"/>
            <p:cNvSpPr>
              <a:spLocks noChangeAspect="1"/>
            </p:cNvSpPr>
            <p:nvPr/>
          </p:nvSpPr>
          <p:spPr>
            <a:xfrm>
              <a:off x="3428938" y="4190009"/>
              <a:ext cx="469021" cy="455593"/>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176"/>
          <p:cNvGrpSpPr/>
          <p:nvPr/>
        </p:nvGrpSpPr>
        <p:grpSpPr>
          <a:xfrm>
            <a:off x="6337301" y="2764579"/>
            <a:ext cx="625327" cy="607424"/>
            <a:chOff x="6299532" y="3384456"/>
            <a:chExt cx="469021" cy="455593"/>
          </a:xfrm>
        </p:grpSpPr>
        <p:sp>
          <p:nvSpPr>
            <p:cNvPr id="31" name="Oval 177"/>
            <p:cNvSpPr>
              <a:spLocks noChangeAspect="1"/>
            </p:cNvSpPr>
            <p:nvPr/>
          </p:nvSpPr>
          <p:spPr>
            <a:xfrm>
              <a:off x="6299532" y="3384456"/>
              <a:ext cx="469021" cy="45559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1000"/>
                                        <p:tgtEl>
                                          <p:spTgt spid="18"/>
                                        </p:tgtEl>
                                      </p:cBhvr>
                                    </p:animEffect>
                                  </p:childTnLst>
                                </p:cTn>
                              </p:par>
                            </p:childTnLst>
                          </p:cTn>
                        </p:par>
                        <p:par>
                          <p:cTn id="44" fill="hold">
                            <p:stCondLst>
                              <p:cond delay="5500"/>
                            </p:stCondLst>
                            <p:childTnLst>
                              <p:par>
                                <p:cTn id="45" presetID="14" presetClass="entr" presetSubtype="1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randombar(horizontal)">
                                      <p:cBhvr>
                                        <p:cTn id="47" dur="1000"/>
                                        <p:tgtEl>
                                          <p:spTgt spid="19"/>
                                        </p:tgtEl>
                                      </p:cBhvr>
                                    </p:animEffect>
                                  </p:childTnLst>
                                </p:cTn>
                              </p:par>
                            </p:childTnLst>
                          </p:cTn>
                        </p:par>
                        <p:par>
                          <p:cTn id="48" fill="hold">
                            <p:stCondLst>
                              <p:cond delay="6500"/>
                            </p:stCondLst>
                            <p:childTnLst>
                              <p:par>
                                <p:cTn id="49" presetID="53" presetClass="entr" presetSubtype="16"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par>
                          <p:cTn id="54" fill="hold">
                            <p:stCondLst>
                              <p:cond delay="7000"/>
                            </p:stCondLst>
                            <p:childTnLst>
                              <p:par>
                                <p:cTn id="55" presetID="14" presetClass="entr" presetSubtype="1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randombar(horizontal)">
                                      <p:cBhvr>
                                        <p:cTn id="57" dur="750"/>
                                        <p:tgtEl>
                                          <p:spTgt spid="20"/>
                                        </p:tgtEl>
                                      </p:cBhvr>
                                    </p:animEffect>
                                  </p:childTnLst>
                                </p:cTn>
                              </p:par>
                            </p:childTnLst>
                          </p:cTn>
                        </p:par>
                        <p:par>
                          <p:cTn id="58" fill="hold">
                            <p:stCondLst>
                              <p:cond delay="8000"/>
                            </p:stCondLst>
                            <p:childTnLst>
                              <p:par>
                                <p:cTn id="59" presetID="14" presetClass="entr" presetSubtype="1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randombar(horizontal)">
                                      <p:cBhvr>
                                        <p:cTn id="61" dur="750"/>
                                        <p:tgtEl>
                                          <p:spTgt spid="21"/>
                                        </p:tgtEl>
                                      </p:cBhvr>
                                    </p:animEffect>
                                  </p:childTnLst>
                                </p:cTn>
                              </p:par>
                            </p:childTnLst>
                          </p:cTn>
                        </p:par>
                        <p:par>
                          <p:cTn id="62" fill="hold">
                            <p:stCondLst>
                              <p:cond delay="9000"/>
                            </p:stCondLst>
                            <p:childTnLst>
                              <p:par>
                                <p:cTn id="63" presetID="53" presetClass="entr" presetSubtype="16"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ppt_w</p:attrName>
                                        </p:attrNameLst>
                                      </p:cBhvr>
                                      <p:tavLst>
                                        <p:tav tm="0">
                                          <p:val>
                                            <p:fltVal val="0"/>
                                          </p:val>
                                        </p:tav>
                                        <p:tav tm="100000">
                                          <p:val>
                                            <p:strVal val="#ppt_w"/>
                                          </p:val>
                                        </p:tav>
                                      </p:tavLst>
                                    </p:anim>
                                    <p:anim calcmode="lin" valueType="num">
                                      <p:cBhvr>
                                        <p:cTn id="66" dur="500" fill="hold"/>
                                        <p:tgtEl>
                                          <p:spTgt spid="27"/>
                                        </p:tgtEl>
                                        <p:attrNameLst>
                                          <p:attrName>ppt_h</p:attrName>
                                        </p:attrNameLst>
                                      </p:cBhvr>
                                      <p:tavLst>
                                        <p:tav tm="0">
                                          <p:val>
                                            <p:fltVal val="0"/>
                                          </p:val>
                                        </p:tav>
                                        <p:tav tm="100000">
                                          <p:val>
                                            <p:strVal val="#ppt_h"/>
                                          </p:val>
                                        </p:tav>
                                      </p:tavLst>
                                    </p:anim>
                                    <p:animEffect transition="in" filter="fade">
                                      <p:cBhvr>
                                        <p:cTn id="67" dur="500"/>
                                        <p:tgtEl>
                                          <p:spTgt spid="27"/>
                                        </p:tgtEl>
                                      </p:cBhvr>
                                    </p:animEffect>
                                  </p:childTnLst>
                                </p:cTn>
                              </p:par>
                            </p:childTnLst>
                          </p:cTn>
                        </p:par>
                        <p:par>
                          <p:cTn id="68" fill="hold">
                            <p:stCondLst>
                              <p:cond delay="9500"/>
                            </p:stCondLst>
                            <p:childTnLst>
                              <p:par>
                                <p:cTn id="69" presetID="14" presetClass="entr" presetSubtype="1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randombar(horizontal)">
                                      <p:cBhvr>
                                        <p:cTn id="71" dur="750"/>
                                        <p:tgtEl>
                                          <p:spTgt spid="22"/>
                                        </p:tgtEl>
                                      </p:cBhvr>
                                    </p:animEffect>
                                  </p:childTnLst>
                                </p:cTn>
                              </p:par>
                            </p:childTnLst>
                          </p:cTn>
                        </p:par>
                        <p:par>
                          <p:cTn id="72" fill="hold">
                            <p:stCondLst>
                              <p:cond delay="10500"/>
                            </p:stCondLst>
                            <p:childTnLst>
                              <p:par>
                                <p:cTn id="73" presetID="14" presetClass="entr" presetSubtype="1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randombar(horizontal)">
                                      <p:cBhvr>
                                        <p:cTn id="75" dur="750"/>
                                        <p:tgtEl>
                                          <p:spTgt spid="2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7" grpId="0"/>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396010" y="1306459"/>
            <a:ext cx="603250" cy="699770"/>
            <a:chOff x="623443" y="1726565"/>
            <a:chExt cx="603250" cy="699770"/>
          </a:xfrm>
          <a:solidFill>
            <a:srgbClr val="843C0C"/>
          </a:solidFill>
        </p:grpSpPr>
        <p:sp>
          <p:nvSpPr>
            <p:cNvPr id="79" name="六边形 78"/>
            <p:cNvSpPr/>
            <p:nvPr/>
          </p:nvSpPr>
          <p:spPr>
            <a:xfrm rot="5400000">
              <a:off x="575183" y="1774825"/>
              <a:ext cx="699770" cy="60325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文本框 79"/>
            <p:cNvSpPr txBox="1"/>
            <p:nvPr/>
          </p:nvSpPr>
          <p:spPr>
            <a:xfrm>
              <a:off x="639890" y="1876395"/>
              <a:ext cx="570357" cy="400110"/>
            </a:xfrm>
            <a:prstGeom prst="rect">
              <a:avLst/>
            </a:prstGeom>
            <a:grp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396010" y="2713624"/>
            <a:ext cx="603250" cy="699770"/>
            <a:chOff x="623443" y="1726565"/>
            <a:chExt cx="603250" cy="699770"/>
          </a:xfrm>
        </p:grpSpPr>
        <p:sp>
          <p:nvSpPr>
            <p:cNvPr id="83" name="六边形 82"/>
            <p:cNvSpPr/>
            <p:nvPr/>
          </p:nvSpPr>
          <p:spPr>
            <a:xfrm rot="5400000">
              <a:off x="575183" y="1774825"/>
              <a:ext cx="699770" cy="603250"/>
            </a:xfrm>
            <a:prstGeom prst="hexagon">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文本框 83"/>
            <p:cNvSpPr txBox="1"/>
            <p:nvPr/>
          </p:nvSpPr>
          <p:spPr>
            <a:xfrm>
              <a:off x="639890" y="1876395"/>
              <a:ext cx="57035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396010" y="4120789"/>
            <a:ext cx="603250" cy="699770"/>
            <a:chOff x="623443" y="1726565"/>
            <a:chExt cx="603250" cy="699770"/>
          </a:xfrm>
        </p:grpSpPr>
        <p:sp>
          <p:nvSpPr>
            <p:cNvPr id="91" name="六边形 90"/>
            <p:cNvSpPr/>
            <p:nvPr/>
          </p:nvSpPr>
          <p:spPr>
            <a:xfrm rot="5400000">
              <a:off x="575183" y="1774825"/>
              <a:ext cx="699770" cy="603250"/>
            </a:xfrm>
            <a:prstGeom prst="hexagon">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文本框 91"/>
            <p:cNvSpPr txBox="1"/>
            <p:nvPr/>
          </p:nvSpPr>
          <p:spPr>
            <a:xfrm>
              <a:off x="639890" y="1876395"/>
              <a:ext cx="57035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396010" y="5527953"/>
            <a:ext cx="603250" cy="699770"/>
            <a:chOff x="623443" y="1726565"/>
            <a:chExt cx="603250" cy="699770"/>
          </a:xfrm>
          <a:solidFill>
            <a:srgbClr val="843C0C"/>
          </a:solidFill>
        </p:grpSpPr>
        <p:sp>
          <p:nvSpPr>
            <p:cNvPr id="95" name="六边形 94"/>
            <p:cNvSpPr/>
            <p:nvPr/>
          </p:nvSpPr>
          <p:spPr>
            <a:xfrm rot="5400000">
              <a:off x="575183" y="1774825"/>
              <a:ext cx="699770" cy="60325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6" name="文本框 95"/>
            <p:cNvSpPr txBox="1"/>
            <p:nvPr/>
          </p:nvSpPr>
          <p:spPr>
            <a:xfrm>
              <a:off x="639890" y="1876395"/>
              <a:ext cx="570357" cy="400110"/>
            </a:xfrm>
            <a:prstGeom prst="rect">
              <a:avLst/>
            </a:prstGeom>
            <a:grp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7" name="TextBox 150"/>
          <p:cNvSpPr txBox="1"/>
          <p:nvPr/>
        </p:nvSpPr>
        <p:spPr>
          <a:xfrm>
            <a:off x="1352113" y="1241530"/>
            <a:ext cx="3869298" cy="415498"/>
          </a:xfrm>
          <a:prstGeom prst="rect">
            <a:avLst/>
          </a:prstGeom>
          <a:noFill/>
        </p:spPr>
        <p:txBody>
          <a:bodyPr wrap="square" lIns="0" tIns="0" rIns="0" bIns="0" rtlCol="0" anchor="t">
            <a:spAutoFit/>
          </a:bodyPr>
          <a:lstStyle/>
          <a:p>
            <a:pPr>
              <a:lnSpc>
                <a:spcPct val="150000"/>
              </a:lnSpc>
            </a:pPr>
            <a:r>
              <a:rPr lang="zh-CN" altLang="en-US"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151"/>
          <p:cNvSpPr txBox="1"/>
          <p:nvPr/>
        </p:nvSpPr>
        <p:spPr>
          <a:xfrm>
            <a:off x="1352113" y="1712335"/>
            <a:ext cx="3973298" cy="872547"/>
          </a:xfrm>
          <a:prstGeom prst="rect">
            <a:avLst/>
          </a:prstGeom>
          <a:noFill/>
        </p:spPr>
        <p:txBody>
          <a:bodyPr wrap="square" lIns="0" tIns="0" rIns="0" bIns="0" rtlCol="0" anchor="t">
            <a:spAutoFit/>
          </a:bodyPr>
          <a:lstStyle/>
          <a:p>
            <a:pPr defTabSz="1219200">
              <a:lnSpc>
                <a:spcPct val="15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endParaRPr>
          </a:p>
          <a:p>
            <a:pPr defTabSz="1219200">
              <a:lnSpc>
                <a:spcPct val="15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a:p>
            <a:pPr defTabSz="1219200">
              <a:lnSpc>
                <a:spcPct val="150000"/>
              </a:lnSpc>
              <a:spcBef>
                <a:spcPct val="20000"/>
              </a:spcBef>
              <a:defRPr/>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150"/>
          <p:cNvSpPr txBox="1"/>
          <p:nvPr/>
        </p:nvSpPr>
        <p:spPr>
          <a:xfrm>
            <a:off x="1352113" y="2720152"/>
            <a:ext cx="3869298" cy="415498"/>
          </a:xfrm>
          <a:prstGeom prst="rect">
            <a:avLst/>
          </a:prstGeom>
          <a:noFill/>
        </p:spPr>
        <p:txBody>
          <a:bodyPr wrap="square" lIns="0" tIns="0" rIns="0" bIns="0" rtlCol="0" anchor="t">
            <a:spAutoFit/>
          </a:bodyPr>
          <a:lstStyle/>
          <a:p>
            <a:pPr>
              <a:lnSpc>
                <a:spcPct val="150000"/>
              </a:lnSpc>
            </a:pPr>
            <a:r>
              <a:rPr lang="zh-CN" altLang="en-US"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51"/>
          <p:cNvSpPr txBox="1"/>
          <p:nvPr/>
        </p:nvSpPr>
        <p:spPr>
          <a:xfrm>
            <a:off x="1352113" y="3190957"/>
            <a:ext cx="3973298" cy="872547"/>
          </a:xfrm>
          <a:prstGeom prst="rect">
            <a:avLst/>
          </a:prstGeom>
          <a:noFill/>
        </p:spPr>
        <p:txBody>
          <a:bodyPr wrap="square" lIns="0" tIns="0" rIns="0" bIns="0" rtlCol="0" anchor="t">
            <a:spAutoFit/>
          </a:bodyPr>
          <a:lstStyle/>
          <a:p>
            <a:pPr defTabSz="1219200">
              <a:lnSpc>
                <a:spcPct val="15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endParaRPr>
          </a:p>
          <a:p>
            <a:pPr defTabSz="1219200">
              <a:lnSpc>
                <a:spcPct val="15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a:p>
            <a:pPr defTabSz="1219200">
              <a:lnSpc>
                <a:spcPct val="150000"/>
              </a:lnSpc>
              <a:spcBef>
                <a:spcPct val="20000"/>
              </a:spcBef>
              <a:defRPr/>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150"/>
          <p:cNvSpPr txBox="1"/>
          <p:nvPr/>
        </p:nvSpPr>
        <p:spPr>
          <a:xfrm>
            <a:off x="1352113" y="4108487"/>
            <a:ext cx="3869298" cy="415498"/>
          </a:xfrm>
          <a:prstGeom prst="rect">
            <a:avLst/>
          </a:prstGeom>
          <a:noFill/>
        </p:spPr>
        <p:txBody>
          <a:bodyPr wrap="square" lIns="0" tIns="0" rIns="0" bIns="0" rtlCol="0" anchor="t">
            <a:spAutoFit/>
          </a:bodyPr>
          <a:lstStyle/>
          <a:p>
            <a:pPr>
              <a:lnSpc>
                <a:spcPct val="150000"/>
              </a:lnSpc>
            </a:pPr>
            <a:r>
              <a:rPr lang="zh-CN" altLang="en-US"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51"/>
          <p:cNvSpPr txBox="1"/>
          <p:nvPr/>
        </p:nvSpPr>
        <p:spPr>
          <a:xfrm>
            <a:off x="1352113" y="4579292"/>
            <a:ext cx="3973298" cy="872547"/>
          </a:xfrm>
          <a:prstGeom prst="rect">
            <a:avLst/>
          </a:prstGeom>
          <a:noFill/>
        </p:spPr>
        <p:txBody>
          <a:bodyPr wrap="square" lIns="0" tIns="0" rIns="0" bIns="0" rtlCol="0" anchor="t">
            <a:spAutoFit/>
          </a:bodyPr>
          <a:lstStyle/>
          <a:p>
            <a:pPr defTabSz="1219200">
              <a:lnSpc>
                <a:spcPct val="15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endParaRPr>
          </a:p>
          <a:p>
            <a:pPr defTabSz="1219200">
              <a:lnSpc>
                <a:spcPct val="15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a:p>
            <a:pPr defTabSz="1219200">
              <a:lnSpc>
                <a:spcPct val="150000"/>
              </a:lnSpc>
              <a:spcBef>
                <a:spcPct val="20000"/>
              </a:spcBef>
              <a:defRPr/>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150"/>
          <p:cNvSpPr txBox="1"/>
          <p:nvPr/>
        </p:nvSpPr>
        <p:spPr>
          <a:xfrm>
            <a:off x="1352113" y="5496822"/>
            <a:ext cx="3869298" cy="415498"/>
          </a:xfrm>
          <a:prstGeom prst="rect">
            <a:avLst/>
          </a:prstGeom>
          <a:noFill/>
        </p:spPr>
        <p:txBody>
          <a:bodyPr wrap="square" lIns="0" tIns="0" rIns="0" bIns="0" rtlCol="0" anchor="t">
            <a:spAutoFit/>
          </a:bodyPr>
          <a:lstStyle/>
          <a:p>
            <a:pPr>
              <a:lnSpc>
                <a:spcPct val="150000"/>
              </a:lnSpc>
            </a:pPr>
            <a:r>
              <a:rPr lang="zh-CN" altLang="en-US"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b="1" dirty="0">
              <a:solidFill>
                <a:srgbClr val="843C0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51"/>
          <p:cNvSpPr txBox="1"/>
          <p:nvPr/>
        </p:nvSpPr>
        <p:spPr>
          <a:xfrm>
            <a:off x="1352113" y="5967627"/>
            <a:ext cx="3973298" cy="872547"/>
          </a:xfrm>
          <a:prstGeom prst="rect">
            <a:avLst/>
          </a:prstGeom>
          <a:noFill/>
        </p:spPr>
        <p:txBody>
          <a:bodyPr wrap="square" lIns="0" tIns="0" rIns="0" bIns="0" rtlCol="0" anchor="t">
            <a:spAutoFit/>
          </a:bodyPr>
          <a:lstStyle/>
          <a:p>
            <a:pPr defTabSz="1219200">
              <a:lnSpc>
                <a:spcPct val="15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endParaRPr>
          </a:p>
          <a:p>
            <a:pPr defTabSz="1219200">
              <a:lnSpc>
                <a:spcPct val="150000"/>
              </a:lnSpc>
              <a:spcBef>
                <a:spcPct val="20000"/>
              </a:spcBef>
              <a:defRPr/>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cs typeface="Calibri" panose="020F0502020204030204" pitchFamily="34" charset="0"/>
              </a:rPr>
              <a:t>请插入您的文本内容请插入您的文本内容</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a:p>
            <a:pPr defTabSz="1219200">
              <a:lnSpc>
                <a:spcPct val="150000"/>
              </a:lnSpc>
              <a:spcBef>
                <a:spcPct val="20000"/>
              </a:spcBef>
              <a:defRPr/>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矩形 2"/>
          <p:cNvSpPr/>
          <p:nvPr/>
        </p:nvSpPr>
        <p:spPr>
          <a:xfrm>
            <a:off x="6167438" y="10284"/>
            <a:ext cx="6132512" cy="6861600"/>
          </a:xfrm>
          <a:prstGeom prst="rect">
            <a:avLst/>
          </a:prstGeom>
          <a:blipFill>
            <a:blip r:embed="rId3" cstate="screen"/>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8" presetClass="emph" presetSubtype="0" repeatCount="3000" autoRev="1" fill="hold" nodeType="withEffect" p14:presetBounceEnd="4000">
                                      <p:stCondLst>
                                        <p:cond delay="500"/>
                                      </p:stCondLst>
                                      <p:childTnLst>
                                        <p:animRot by="480000" p14:bounceEnd="4000">
                                          <p:cBhvr>
                                            <p:cTn id="15" dur="150" fill="hold"/>
                                            <p:tgtEl>
                                              <p:spTgt spid="78"/>
                                            </p:tgtEl>
                                            <p:attrNameLst>
                                              <p:attrName>r</p:attrName>
                                            </p:attrNameLst>
                                          </p:cBhvr>
                                        </p:animRot>
                                      </p:childTnLst>
                                    </p:cTn>
                                  </p:par>
                                  <p:par>
                                    <p:cTn id="16" presetID="8" presetClass="emph" presetSubtype="0" repeatCount="3000" autoRev="1" fill="hold" nodeType="withEffect" p14:presetBounceEnd="4000">
                                      <p:stCondLst>
                                        <p:cond delay="500"/>
                                      </p:stCondLst>
                                      <p:childTnLst>
                                        <p:animRot by="480000" p14:bounceEnd="4000">
                                          <p:cBhvr>
                                            <p:cTn id="17" dur="150" fill="hold"/>
                                            <p:tgtEl>
                                              <p:spTgt spid="82"/>
                                            </p:tgtEl>
                                            <p:attrNameLst>
                                              <p:attrName>r</p:attrName>
                                            </p:attrNameLst>
                                          </p:cBhvr>
                                        </p:animRot>
                                      </p:childTnLst>
                                    </p:cTn>
                                  </p:par>
                                  <p:par>
                                    <p:cTn id="18" presetID="8" presetClass="emph" presetSubtype="0" repeatCount="3000" autoRev="1" fill="hold" nodeType="withEffect" p14:presetBounceEnd="4000">
                                      <p:stCondLst>
                                        <p:cond delay="500"/>
                                      </p:stCondLst>
                                      <p:childTnLst>
                                        <p:animRot by="480000" p14:bounceEnd="4000">
                                          <p:cBhvr>
                                            <p:cTn id="19" dur="150" fill="hold"/>
                                            <p:tgtEl>
                                              <p:spTgt spid="90"/>
                                            </p:tgtEl>
                                            <p:attrNameLst>
                                              <p:attrName>r</p:attrName>
                                            </p:attrNameLst>
                                          </p:cBhvr>
                                        </p:animRot>
                                      </p:childTnLst>
                                    </p:cTn>
                                  </p:par>
                                  <p:par>
                                    <p:cTn id="20" presetID="10" presetClass="entr" presetSubtype="0" fill="hold"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500"/>
                                            <p:tgtEl>
                                              <p:spTgt spid="9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1000"/>
                                            <p:tgtEl>
                                              <p:spTgt spid="3"/>
                                            </p:tgtEl>
                                          </p:cBhvr>
                                        </p:animEffect>
                                      </p:childTnLst>
                                    </p:cTn>
                                  </p:par>
                                  <p:par>
                                    <p:cTn id="26" presetID="8" presetClass="emph" presetSubtype="0" repeatCount="3000" autoRev="1" fill="hold" nodeType="withEffect" p14:presetBounceEnd="4000">
                                      <p:stCondLst>
                                        <p:cond delay="500"/>
                                      </p:stCondLst>
                                      <p:childTnLst>
                                        <p:animRot by="480000" p14:bounceEnd="4000">
                                          <p:cBhvr>
                                            <p:cTn id="27" dur="150" fill="hold"/>
                                            <p:tgtEl>
                                              <p:spTgt spid="94"/>
                                            </p:tgtEl>
                                            <p:attrNameLst>
                                              <p:attrName>r</p:attrName>
                                            </p:attrNameLst>
                                          </p:cBhvr>
                                        </p:animRo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1000"/>
                                            <p:tgtEl>
                                              <p:spTgt spid="27"/>
                                            </p:tgtEl>
                                          </p:cBhvr>
                                        </p:animEffect>
                                      </p:childTnLst>
                                    </p:cTn>
                                  </p:par>
                                </p:childTnLst>
                              </p:cTn>
                            </p:par>
                            <p:par>
                              <p:cTn id="32" fill="hold">
                                <p:stCondLst>
                                  <p:cond delay="1500"/>
                                </p:stCondLst>
                                <p:childTnLst>
                                  <p:par>
                                    <p:cTn id="33" presetID="14" presetClass="entr" presetSubtype="1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1000"/>
                                            <p:tgtEl>
                                              <p:spTgt spid="28"/>
                                            </p:tgtEl>
                                          </p:cBhvr>
                                        </p:animEffect>
                                      </p:childTnLst>
                                    </p:cTn>
                                  </p:par>
                                </p:childTnLst>
                              </p:cTn>
                            </p:par>
                            <p:par>
                              <p:cTn id="36" fill="hold">
                                <p:stCondLst>
                                  <p:cond delay="2500"/>
                                </p:stCondLst>
                                <p:childTnLst>
                                  <p:par>
                                    <p:cTn id="37" presetID="14" presetClass="entr" presetSubtype="1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randombar(horizontal)">
                                          <p:cBhvr>
                                            <p:cTn id="39" dur="1000"/>
                                            <p:tgtEl>
                                              <p:spTgt spid="29"/>
                                            </p:tgtEl>
                                          </p:cBhvr>
                                        </p:animEffect>
                                      </p:childTnLst>
                                    </p:cTn>
                                  </p:par>
                                </p:childTnLst>
                              </p:cTn>
                            </p:par>
                            <p:par>
                              <p:cTn id="40" fill="hold">
                                <p:stCondLst>
                                  <p:cond delay="3500"/>
                                </p:stCondLst>
                                <p:childTnLst>
                                  <p:par>
                                    <p:cTn id="41" presetID="14" presetClass="entr" presetSubtype="1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1000"/>
                                            <p:tgtEl>
                                              <p:spTgt spid="30"/>
                                            </p:tgtEl>
                                          </p:cBhvr>
                                        </p:animEffect>
                                      </p:childTnLst>
                                    </p:cTn>
                                  </p:par>
                                </p:childTnLst>
                              </p:cTn>
                            </p:par>
                            <p:par>
                              <p:cTn id="44" fill="hold">
                                <p:stCondLst>
                                  <p:cond delay="4500"/>
                                </p:stCondLst>
                                <p:childTnLst>
                                  <p:par>
                                    <p:cTn id="45" presetID="14" presetClass="entr" presetSubtype="1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randombar(horizontal)">
                                          <p:cBhvr>
                                            <p:cTn id="47" dur="1000"/>
                                            <p:tgtEl>
                                              <p:spTgt spid="35"/>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randombar(horizontal)">
                                          <p:cBhvr>
                                            <p:cTn id="51" dur="1000"/>
                                            <p:tgtEl>
                                              <p:spTgt spid="36"/>
                                            </p:tgtEl>
                                          </p:cBhvr>
                                        </p:animEffect>
                                      </p:childTnLst>
                                    </p:cTn>
                                  </p:par>
                                </p:childTnLst>
                              </p:cTn>
                            </p:par>
                            <p:par>
                              <p:cTn id="52" fill="hold">
                                <p:stCondLst>
                                  <p:cond delay="6500"/>
                                </p:stCondLst>
                                <p:childTnLst>
                                  <p:par>
                                    <p:cTn id="53" presetID="14" presetClass="entr" presetSubtype="1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randombar(horizontal)">
                                          <p:cBhvr>
                                            <p:cTn id="55" dur="1000"/>
                                            <p:tgtEl>
                                              <p:spTgt spid="37"/>
                                            </p:tgtEl>
                                          </p:cBhvr>
                                        </p:animEffect>
                                      </p:childTnLst>
                                    </p:cTn>
                                  </p:par>
                                </p:childTnLst>
                              </p:cTn>
                            </p:par>
                            <p:par>
                              <p:cTn id="56" fill="hold">
                                <p:stCondLst>
                                  <p:cond delay="7500"/>
                                </p:stCondLst>
                                <p:childTnLst>
                                  <p:par>
                                    <p:cTn id="57" presetID="14" presetClass="entr" presetSubtype="1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randombar(horizontal)">
                                          <p:cBhvr>
                                            <p:cTn id="5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5" grpId="0"/>
          <p:bldP spid="36" grpId="0"/>
          <p:bldP spid="37" grpId="0"/>
          <p:bldP spid="38" grpId="0"/>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8" presetClass="emph" presetSubtype="0" repeatCount="3000" autoRev="1" fill="hold" nodeType="withEffect">
                                      <p:stCondLst>
                                        <p:cond delay="500"/>
                                      </p:stCondLst>
                                      <p:childTnLst>
                                        <p:animRot by="480000">
                                          <p:cBhvr>
                                            <p:cTn id="15" dur="150" fill="hold"/>
                                            <p:tgtEl>
                                              <p:spTgt spid="78"/>
                                            </p:tgtEl>
                                            <p:attrNameLst>
                                              <p:attrName>r</p:attrName>
                                            </p:attrNameLst>
                                          </p:cBhvr>
                                        </p:animRot>
                                      </p:childTnLst>
                                    </p:cTn>
                                  </p:par>
                                  <p:par>
                                    <p:cTn id="16" presetID="8" presetClass="emph" presetSubtype="0" repeatCount="3000" autoRev="1" fill="hold" nodeType="withEffect">
                                      <p:stCondLst>
                                        <p:cond delay="500"/>
                                      </p:stCondLst>
                                      <p:childTnLst>
                                        <p:animRot by="480000">
                                          <p:cBhvr>
                                            <p:cTn id="17" dur="150" fill="hold"/>
                                            <p:tgtEl>
                                              <p:spTgt spid="82"/>
                                            </p:tgtEl>
                                            <p:attrNameLst>
                                              <p:attrName>r</p:attrName>
                                            </p:attrNameLst>
                                          </p:cBhvr>
                                        </p:animRot>
                                      </p:childTnLst>
                                    </p:cTn>
                                  </p:par>
                                  <p:par>
                                    <p:cTn id="18" presetID="8" presetClass="emph" presetSubtype="0" repeatCount="3000" autoRev="1" fill="hold" nodeType="withEffect">
                                      <p:stCondLst>
                                        <p:cond delay="500"/>
                                      </p:stCondLst>
                                      <p:childTnLst>
                                        <p:animRot by="480000">
                                          <p:cBhvr>
                                            <p:cTn id="19" dur="150" fill="hold"/>
                                            <p:tgtEl>
                                              <p:spTgt spid="90"/>
                                            </p:tgtEl>
                                            <p:attrNameLst>
                                              <p:attrName>r</p:attrName>
                                            </p:attrNameLst>
                                          </p:cBhvr>
                                        </p:animRot>
                                      </p:childTnLst>
                                    </p:cTn>
                                  </p:par>
                                  <p:par>
                                    <p:cTn id="20" presetID="10" presetClass="entr" presetSubtype="0" fill="hold"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500"/>
                                            <p:tgtEl>
                                              <p:spTgt spid="9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1000"/>
                                            <p:tgtEl>
                                              <p:spTgt spid="3"/>
                                            </p:tgtEl>
                                          </p:cBhvr>
                                        </p:animEffect>
                                      </p:childTnLst>
                                    </p:cTn>
                                  </p:par>
                                  <p:par>
                                    <p:cTn id="26" presetID="8" presetClass="emph" presetSubtype="0" repeatCount="3000" autoRev="1" fill="hold" nodeType="withEffect">
                                      <p:stCondLst>
                                        <p:cond delay="500"/>
                                      </p:stCondLst>
                                      <p:childTnLst>
                                        <p:animRot by="480000">
                                          <p:cBhvr>
                                            <p:cTn id="27" dur="150" fill="hold"/>
                                            <p:tgtEl>
                                              <p:spTgt spid="94"/>
                                            </p:tgtEl>
                                            <p:attrNameLst>
                                              <p:attrName>r</p:attrName>
                                            </p:attrNameLst>
                                          </p:cBhvr>
                                        </p:animRo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1000"/>
                                            <p:tgtEl>
                                              <p:spTgt spid="27"/>
                                            </p:tgtEl>
                                          </p:cBhvr>
                                        </p:animEffect>
                                      </p:childTnLst>
                                    </p:cTn>
                                  </p:par>
                                </p:childTnLst>
                              </p:cTn>
                            </p:par>
                            <p:par>
                              <p:cTn id="32" fill="hold">
                                <p:stCondLst>
                                  <p:cond delay="1500"/>
                                </p:stCondLst>
                                <p:childTnLst>
                                  <p:par>
                                    <p:cTn id="33" presetID="14" presetClass="entr" presetSubtype="1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1000"/>
                                            <p:tgtEl>
                                              <p:spTgt spid="28"/>
                                            </p:tgtEl>
                                          </p:cBhvr>
                                        </p:animEffect>
                                      </p:childTnLst>
                                    </p:cTn>
                                  </p:par>
                                </p:childTnLst>
                              </p:cTn>
                            </p:par>
                            <p:par>
                              <p:cTn id="36" fill="hold">
                                <p:stCondLst>
                                  <p:cond delay="2500"/>
                                </p:stCondLst>
                                <p:childTnLst>
                                  <p:par>
                                    <p:cTn id="37" presetID="14" presetClass="entr" presetSubtype="1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randombar(horizontal)">
                                          <p:cBhvr>
                                            <p:cTn id="39" dur="1000"/>
                                            <p:tgtEl>
                                              <p:spTgt spid="29"/>
                                            </p:tgtEl>
                                          </p:cBhvr>
                                        </p:animEffect>
                                      </p:childTnLst>
                                    </p:cTn>
                                  </p:par>
                                </p:childTnLst>
                              </p:cTn>
                            </p:par>
                            <p:par>
                              <p:cTn id="40" fill="hold">
                                <p:stCondLst>
                                  <p:cond delay="3500"/>
                                </p:stCondLst>
                                <p:childTnLst>
                                  <p:par>
                                    <p:cTn id="41" presetID="14" presetClass="entr" presetSubtype="1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1000"/>
                                            <p:tgtEl>
                                              <p:spTgt spid="30"/>
                                            </p:tgtEl>
                                          </p:cBhvr>
                                        </p:animEffect>
                                      </p:childTnLst>
                                    </p:cTn>
                                  </p:par>
                                </p:childTnLst>
                              </p:cTn>
                            </p:par>
                            <p:par>
                              <p:cTn id="44" fill="hold">
                                <p:stCondLst>
                                  <p:cond delay="4500"/>
                                </p:stCondLst>
                                <p:childTnLst>
                                  <p:par>
                                    <p:cTn id="45" presetID="14" presetClass="entr" presetSubtype="1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randombar(horizontal)">
                                          <p:cBhvr>
                                            <p:cTn id="47" dur="1000"/>
                                            <p:tgtEl>
                                              <p:spTgt spid="35"/>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randombar(horizontal)">
                                          <p:cBhvr>
                                            <p:cTn id="51" dur="1000"/>
                                            <p:tgtEl>
                                              <p:spTgt spid="36"/>
                                            </p:tgtEl>
                                          </p:cBhvr>
                                        </p:animEffect>
                                      </p:childTnLst>
                                    </p:cTn>
                                  </p:par>
                                </p:childTnLst>
                              </p:cTn>
                            </p:par>
                            <p:par>
                              <p:cTn id="52" fill="hold">
                                <p:stCondLst>
                                  <p:cond delay="6500"/>
                                </p:stCondLst>
                                <p:childTnLst>
                                  <p:par>
                                    <p:cTn id="53" presetID="14" presetClass="entr" presetSubtype="1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randombar(horizontal)">
                                          <p:cBhvr>
                                            <p:cTn id="55" dur="1000"/>
                                            <p:tgtEl>
                                              <p:spTgt spid="37"/>
                                            </p:tgtEl>
                                          </p:cBhvr>
                                        </p:animEffect>
                                      </p:childTnLst>
                                    </p:cTn>
                                  </p:par>
                                </p:childTnLst>
                              </p:cTn>
                            </p:par>
                            <p:par>
                              <p:cTn id="56" fill="hold">
                                <p:stCondLst>
                                  <p:cond delay="7500"/>
                                </p:stCondLst>
                                <p:childTnLst>
                                  <p:par>
                                    <p:cTn id="57" presetID="14" presetClass="entr" presetSubtype="1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randombar(horizontal)">
                                          <p:cBhvr>
                                            <p:cTn id="5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5" grpId="0"/>
          <p:bldP spid="36" grpId="0"/>
          <p:bldP spid="37" grpId="0"/>
          <p:bldP spid="38" grpId="0"/>
          <p:bldP spid="3"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hidden="1"/>
          <p:cNvPicPr>
            <a:picLocks noChangeAspect="1"/>
          </p:cNvPicPr>
          <p:nvPr>
            <p:custDataLst>
              <p:tags r:id="rId1"/>
            </p:custDataLst>
          </p:nvPr>
        </p:nvPicPr>
        <p:blipFill>
          <a:blip r:embed="rId5"/>
          <a:stretch>
            <a:fillRect/>
          </a:stretch>
        </p:blipFill>
        <p:spPr>
          <a:xfrm>
            <a:off x="0" y="0"/>
            <a:ext cx="12192000" cy="6933618"/>
          </a:xfrm>
          <a:prstGeom prst="rect">
            <a:avLst/>
          </a:prstGeom>
        </p:spPr>
      </p:pic>
      <p:sp>
        <p:nvSpPr>
          <p:cNvPr id="6" name="PA_文本框 5"/>
          <p:cNvSpPr txBox="1"/>
          <p:nvPr>
            <p:custDataLst>
              <p:tags r:id="rId2"/>
            </p:custDataLst>
          </p:nvPr>
        </p:nvSpPr>
        <p:spPr>
          <a:xfrm>
            <a:off x="863599" y="1442720"/>
            <a:ext cx="3108960" cy="923330"/>
          </a:xfrm>
          <a:prstGeom prst="rect">
            <a:avLst/>
          </a:prstGeom>
          <a:noFill/>
        </p:spPr>
        <p:txBody>
          <a:bodyPr wrap="square" rtlCol="0">
            <a:spAutoFit/>
          </a:bodyPr>
          <a:lstStyle/>
          <a:p>
            <a:pPr algn="dist"/>
            <a:r>
              <a:rPr lang="en-US" altLang="zh-CN" sz="5400" dirty="0">
                <a:solidFill>
                  <a:schemeClr val="bg1"/>
                </a:solidFill>
                <a:latin typeface="Calibri" panose="020F0502020204030204" pitchFamily="34" charset="0"/>
                <a:cs typeface="Calibri" panose="020F0502020204030204" pitchFamily="34" charset="0"/>
              </a:rPr>
              <a:t>CONTENT</a:t>
            </a:r>
            <a:endParaRPr lang="zh-CN" altLang="en-US" sz="5400" dirty="0">
              <a:solidFill>
                <a:schemeClr val="bg1"/>
              </a:solidFill>
              <a:latin typeface="Calibri" panose="020F0502020204030204" pitchFamily="34" charset="0"/>
              <a:cs typeface="Calibri" panose="020F0502020204030204" pitchFamily="34" charset="0"/>
            </a:endParaRPr>
          </a:p>
        </p:txBody>
      </p:sp>
      <p:sp>
        <p:nvSpPr>
          <p:cNvPr id="3" name="矩形 2"/>
          <p:cNvSpPr/>
          <p:nvPr/>
        </p:nvSpPr>
        <p:spPr>
          <a:xfrm>
            <a:off x="-162838" y="288099"/>
            <a:ext cx="4346531" cy="1154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3508462" y="2399785"/>
            <a:ext cx="3290032" cy="2375891"/>
          </a:xfrm>
          <a:prstGeom prst="hexagon">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5400000">
            <a:off x="875805" y="1407867"/>
            <a:ext cx="2608118" cy="4359729"/>
          </a:xfrm>
          <a:custGeom>
            <a:avLst/>
            <a:gdLst>
              <a:gd name="connsiteX0" fmla="*/ 0 w 2167003"/>
              <a:gd name="connsiteY0" fmla="*/ 5228506 h 5228506"/>
              <a:gd name="connsiteX1" fmla="*/ 0 w 2167003"/>
              <a:gd name="connsiteY1" fmla="*/ 1295333 h 5228506"/>
              <a:gd name="connsiteX2" fmla="*/ 2 w 2167003"/>
              <a:gd name="connsiteY2" fmla="*/ 1295333 h 5228506"/>
              <a:gd name="connsiteX3" fmla="*/ 1083502 w 2167003"/>
              <a:gd name="connsiteY3" fmla="*/ 0 h 5228506"/>
              <a:gd name="connsiteX4" fmla="*/ 2167003 w 2167003"/>
              <a:gd name="connsiteY4" fmla="*/ 1295333 h 5228506"/>
              <a:gd name="connsiteX5" fmla="*/ 2167003 w 2167003"/>
              <a:gd name="connsiteY5" fmla="*/ 1295333 h 5228506"/>
              <a:gd name="connsiteX6" fmla="*/ 2167003 w 2167003"/>
              <a:gd name="connsiteY6" fmla="*/ 5228506 h 52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003" h="5228506">
                <a:moveTo>
                  <a:pt x="0" y="5228506"/>
                </a:moveTo>
                <a:lnTo>
                  <a:pt x="0" y="1295333"/>
                </a:lnTo>
                <a:lnTo>
                  <a:pt x="2" y="1295333"/>
                </a:lnTo>
                <a:lnTo>
                  <a:pt x="1083502" y="0"/>
                </a:lnTo>
                <a:lnTo>
                  <a:pt x="2167003" y="1295333"/>
                </a:lnTo>
                <a:lnTo>
                  <a:pt x="2167003" y="1295333"/>
                </a:lnTo>
                <a:lnTo>
                  <a:pt x="2167003" y="5228506"/>
                </a:lnTo>
                <a:close/>
              </a:path>
            </a:pathLst>
          </a:cu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rot="16200000">
            <a:off x="5287199" y="-2115022"/>
            <a:ext cx="4145807" cy="11405507"/>
          </a:xfrm>
          <a:custGeom>
            <a:avLst/>
            <a:gdLst>
              <a:gd name="connsiteX0" fmla="*/ 0 w 2167003"/>
              <a:gd name="connsiteY0" fmla="*/ 5228506 h 5228506"/>
              <a:gd name="connsiteX1" fmla="*/ 0 w 2167003"/>
              <a:gd name="connsiteY1" fmla="*/ 1295333 h 5228506"/>
              <a:gd name="connsiteX2" fmla="*/ 2 w 2167003"/>
              <a:gd name="connsiteY2" fmla="*/ 1295333 h 5228506"/>
              <a:gd name="connsiteX3" fmla="*/ 1083502 w 2167003"/>
              <a:gd name="connsiteY3" fmla="*/ 0 h 5228506"/>
              <a:gd name="connsiteX4" fmla="*/ 2167003 w 2167003"/>
              <a:gd name="connsiteY4" fmla="*/ 1295333 h 5228506"/>
              <a:gd name="connsiteX5" fmla="*/ 2167003 w 2167003"/>
              <a:gd name="connsiteY5" fmla="*/ 1295333 h 5228506"/>
              <a:gd name="connsiteX6" fmla="*/ 2167003 w 2167003"/>
              <a:gd name="connsiteY6" fmla="*/ 5228506 h 52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003" h="5228506">
                <a:moveTo>
                  <a:pt x="0" y="5228506"/>
                </a:moveTo>
                <a:lnTo>
                  <a:pt x="0" y="1295333"/>
                </a:lnTo>
                <a:lnTo>
                  <a:pt x="2" y="1295333"/>
                </a:lnTo>
                <a:lnTo>
                  <a:pt x="1083502" y="0"/>
                </a:lnTo>
                <a:lnTo>
                  <a:pt x="2167003" y="1295333"/>
                </a:lnTo>
                <a:lnTo>
                  <a:pt x="2167003" y="1295333"/>
                </a:lnTo>
                <a:lnTo>
                  <a:pt x="2167003" y="5228506"/>
                </a:lnTo>
                <a:close/>
              </a:path>
            </a:pathLst>
          </a:custGeom>
          <a:noFill/>
          <a:ln w="2540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769344" y="2482163"/>
            <a:ext cx="2120813" cy="2215991"/>
          </a:xfrm>
          <a:prstGeom prst="rect">
            <a:avLst/>
          </a:prstGeom>
          <a:noFill/>
        </p:spPr>
        <p:txBody>
          <a:bodyPr wrap="square" rtlCol="0">
            <a:spAutoFit/>
          </a:bodyPr>
          <a:lstStyle/>
          <a:p>
            <a:r>
              <a:rPr lang="en-US" altLang="zh-CN" sz="13800" dirty="0">
                <a:solidFill>
                  <a:schemeClr val="bg1"/>
                </a:solidFill>
              </a:rPr>
              <a:t>02</a:t>
            </a:r>
            <a:endParaRPr lang="zh-CN" altLang="en-US" sz="13800" dirty="0">
              <a:solidFill>
                <a:schemeClr val="bg1"/>
              </a:solidFill>
            </a:endParaRPr>
          </a:p>
        </p:txBody>
      </p:sp>
      <p:sp>
        <p:nvSpPr>
          <p:cNvPr id="47" name="Subtitle 2"/>
          <p:cNvSpPr txBox="1"/>
          <p:nvPr/>
        </p:nvSpPr>
        <p:spPr bwMode="auto">
          <a:xfrm>
            <a:off x="6830235" y="3604059"/>
            <a:ext cx="4403822" cy="7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buFontTx/>
              <a:buNone/>
            </a:pPr>
            <a:r>
              <a:rPr lang="zh-CN" altLang="en-US" sz="1600" dirty="0">
                <a:latin typeface="微软雅黑" panose="020B0503020204020204" pitchFamily="34" charset="-122"/>
                <a:ea typeface="微软雅黑" panose="020B0503020204020204" pitchFamily="34" charset="-122"/>
                <a:cs typeface="Lantinghei SC Demibold" charset="-122"/>
              </a:rPr>
              <a:t>根据你所需的内容输入你想要的文本，请在此输入您的内容</a:t>
            </a:r>
          </a:p>
        </p:txBody>
      </p:sp>
      <p:sp>
        <p:nvSpPr>
          <p:cNvPr id="48" name="Subtitle 2"/>
          <p:cNvSpPr txBox="1"/>
          <p:nvPr/>
        </p:nvSpPr>
        <p:spPr bwMode="auto">
          <a:xfrm>
            <a:off x="6830235" y="2301086"/>
            <a:ext cx="3971468" cy="82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4000" b="1" dirty="0">
                <a:solidFill>
                  <a:srgbClr val="843C0C"/>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cxnSp>
        <p:nvCxnSpPr>
          <p:cNvPr id="50" name="直接连接符 49"/>
          <p:cNvCxnSpPr/>
          <p:nvPr/>
        </p:nvCxnSpPr>
        <p:spPr>
          <a:xfrm>
            <a:off x="7086600" y="3277328"/>
            <a:ext cx="1729369" cy="0"/>
          </a:xfrm>
          <a:prstGeom prst="line">
            <a:avLst/>
          </a:prstGeom>
          <a:ln w="22225">
            <a:solidFill>
              <a:srgbClr val="843C0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arn(inVertical)">
                                      <p:cBhvr>
                                        <p:cTn id="11" dur="500"/>
                                        <p:tgtEl>
                                          <p:spTgt spid="4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2000"/>
                            </p:stCondLst>
                            <p:childTnLst>
                              <p:par>
                                <p:cTn id="23" presetID="31"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1000" fill="hold"/>
                                        <p:tgtEl>
                                          <p:spTgt spid="48"/>
                                        </p:tgtEl>
                                        <p:attrNameLst>
                                          <p:attrName>ppt_w</p:attrName>
                                        </p:attrNameLst>
                                      </p:cBhvr>
                                      <p:tavLst>
                                        <p:tav tm="0">
                                          <p:val>
                                            <p:fltVal val="0"/>
                                          </p:val>
                                        </p:tav>
                                        <p:tav tm="100000">
                                          <p:val>
                                            <p:strVal val="#ppt_w"/>
                                          </p:val>
                                        </p:tav>
                                      </p:tavLst>
                                    </p:anim>
                                    <p:anim calcmode="lin" valueType="num">
                                      <p:cBhvr>
                                        <p:cTn id="26" dur="1000" fill="hold"/>
                                        <p:tgtEl>
                                          <p:spTgt spid="48"/>
                                        </p:tgtEl>
                                        <p:attrNameLst>
                                          <p:attrName>ppt_h</p:attrName>
                                        </p:attrNameLst>
                                      </p:cBhvr>
                                      <p:tavLst>
                                        <p:tav tm="0">
                                          <p:val>
                                            <p:fltVal val="0"/>
                                          </p:val>
                                        </p:tav>
                                        <p:tav tm="100000">
                                          <p:val>
                                            <p:strVal val="#ppt_h"/>
                                          </p:val>
                                        </p:tav>
                                      </p:tavLst>
                                    </p:anim>
                                    <p:anim calcmode="lin" valueType="num">
                                      <p:cBhvr>
                                        <p:cTn id="27" dur="1000" fill="hold"/>
                                        <p:tgtEl>
                                          <p:spTgt spid="48"/>
                                        </p:tgtEl>
                                        <p:attrNameLst>
                                          <p:attrName>style.rotation</p:attrName>
                                        </p:attrNameLst>
                                      </p:cBhvr>
                                      <p:tavLst>
                                        <p:tav tm="0">
                                          <p:val>
                                            <p:fltVal val="90"/>
                                          </p:val>
                                        </p:tav>
                                        <p:tav tm="100000">
                                          <p:val>
                                            <p:fltVal val="0"/>
                                          </p:val>
                                        </p:tav>
                                      </p:tavLst>
                                    </p:anim>
                                    <p:animEffect transition="in" filter="fade">
                                      <p:cBhvr>
                                        <p:cTn id="28" dur="1000"/>
                                        <p:tgtEl>
                                          <p:spTgt spid="48"/>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1"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90"/>
                                          </p:val>
                                        </p:tav>
                                        <p:tav tm="100000">
                                          <p:val>
                                            <p:fltVal val="0"/>
                                          </p:val>
                                        </p:tav>
                                      </p:tavLst>
                                    </p:anim>
                                    <p:animEffect transition="in" filter="fade">
                                      <p:cBhvr>
                                        <p:cTn id="4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1" grpId="0" animBg="1"/>
      <p:bldP spid="45" grpId="0" animBg="1"/>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6713481" y="1191738"/>
            <a:ext cx="4514193" cy="4514193"/>
          </a:xfrm>
          <a:prstGeom prst="diamond">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76"/>
          <p:cNvSpPr txBox="1"/>
          <p:nvPr/>
        </p:nvSpPr>
        <p:spPr>
          <a:xfrm>
            <a:off x="1095681" y="1891440"/>
            <a:ext cx="1596764" cy="369332"/>
          </a:xfrm>
          <a:prstGeom prst="rect">
            <a:avLst/>
          </a:prstGeom>
          <a:solidFill>
            <a:srgbClr val="843C0C"/>
          </a:solid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9" name="TextBox 76"/>
          <p:cNvSpPr txBox="1"/>
          <p:nvPr/>
        </p:nvSpPr>
        <p:spPr>
          <a:xfrm>
            <a:off x="1095681" y="3533571"/>
            <a:ext cx="1596764" cy="369332"/>
          </a:xfrm>
          <a:prstGeom prst="rect">
            <a:avLst/>
          </a:prstGeom>
          <a:solidFill>
            <a:srgbClr val="843C0C"/>
          </a:solid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 name="直角三角形 2"/>
          <p:cNvSpPr/>
          <p:nvPr/>
        </p:nvSpPr>
        <p:spPr>
          <a:xfrm rot="8100000">
            <a:off x="9442345" y="5719056"/>
            <a:ext cx="2277888" cy="2277888"/>
          </a:xfrm>
          <a:prstGeom prst="rtTriangle">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66"/>
          <p:cNvSpPr txBox="1">
            <a:spLocks noChangeArrowheads="1"/>
          </p:cNvSpPr>
          <p:nvPr/>
        </p:nvSpPr>
        <p:spPr bwMode="auto">
          <a:xfrm>
            <a:off x="1095681" y="2332816"/>
            <a:ext cx="4227881" cy="738664"/>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16" name="文本框 66"/>
          <p:cNvSpPr txBox="1">
            <a:spLocks noChangeArrowheads="1"/>
          </p:cNvSpPr>
          <p:nvPr/>
        </p:nvSpPr>
        <p:spPr bwMode="auto">
          <a:xfrm>
            <a:off x="1095681" y="4019373"/>
            <a:ext cx="4227881" cy="738664"/>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17" name="直角三角形 16"/>
          <p:cNvSpPr/>
          <p:nvPr/>
        </p:nvSpPr>
        <p:spPr>
          <a:xfrm rot="13500000" flipV="1">
            <a:off x="9442344" y="-1140850"/>
            <a:ext cx="2277888" cy="2277888"/>
          </a:xfrm>
          <a:prstGeom prst="rtTriangle">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76"/>
          <p:cNvSpPr txBox="1"/>
          <p:nvPr/>
        </p:nvSpPr>
        <p:spPr>
          <a:xfrm>
            <a:off x="1095681" y="5175702"/>
            <a:ext cx="1596764" cy="369332"/>
          </a:xfrm>
          <a:prstGeom prst="rect">
            <a:avLst/>
          </a:prstGeom>
          <a:solidFill>
            <a:srgbClr val="843C0C"/>
          </a:solid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9" name="文本框 66"/>
          <p:cNvSpPr txBox="1">
            <a:spLocks noChangeArrowheads="1"/>
          </p:cNvSpPr>
          <p:nvPr/>
        </p:nvSpPr>
        <p:spPr bwMode="auto">
          <a:xfrm>
            <a:off x="1095681" y="5705931"/>
            <a:ext cx="4227881" cy="738664"/>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dirty="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p:cTn id="16" dur="1000" fill="hold"/>
                                        <p:tgtEl>
                                          <p:spTgt spid="57"/>
                                        </p:tgtEl>
                                        <p:attrNameLst>
                                          <p:attrName>ppt_w</p:attrName>
                                        </p:attrNameLst>
                                      </p:cBhvr>
                                      <p:tavLst>
                                        <p:tav tm="0">
                                          <p:val>
                                            <p:fltVal val="0"/>
                                          </p:val>
                                        </p:tav>
                                        <p:tav tm="100000">
                                          <p:val>
                                            <p:strVal val="#ppt_w"/>
                                          </p:val>
                                        </p:tav>
                                      </p:tavLst>
                                    </p:anim>
                                    <p:anim calcmode="lin" valueType="num">
                                      <p:cBhvr>
                                        <p:cTn id="17" dur="1000" fill="hold"/>
                                        <p:tgtEl>
                                          <p:spTgt spid="57"/>
                                        </p:tgtEl>
                                        <p:attrNameLst>
                                          <p:attrName>ppt_h</p:attrName>
                                        </p:attrNameLst>
                                      </p:cBhvr>
                                      <p:tavLst>
                                        <p:tav tm="0">
                                          <p:val>
                                            <p:fltVal val="0"/>
                                          </p:val>
                                        </p:tav>
                                        <p:tav tm="100000">
                                          <p:val>
                                            <p:strVal val="#ppt_h"/>
                                          </p:val>
                                        </p:tav>
                                      </p:tavLst>
                                    </p:anim>
                                    <p:animEffect transition="in" filter="fade">
                                      <p:cBhvr>
                                        <p:cTn id="18" dur="1000"/>
                                        <p:tgtEl>
                                          <p:spTgt spid="57"/>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50"/>
                                        <p:tgtEl>
                                          <p:spTgt spid="11"/>
                                        </p:tgtEl>
                                      </p:cBhvr>
                                    </p:animEffect>
                                    <p:anim calcmode="lin" valueType="num">
                                      <p:cBhvr>
                                        <p:cTn id="22" dur="750" fill="hold"/>
                                        <p:tgtEl>
                                          <p:spTgt spid="11"/>
                                        </p:tgtEl>
                                        <p:attrNameLst>
                                          <p:attrName>ppt_x</p:attrName>
                                        </p:attrNameLst>
                                      </p:cBhvr>
                                      <p:tavLst>
                                        <p:tav tm="0">
                                          <p:val>
                                            <p:strVal val="#ppt_x"/>
                                          </p:val>
                                        </p:tav>
                                        <p:tav tm="100000">
                                          <p:val>
                                            <p:strVal val="#ppt_x"/>
                                          </p:val>
                                        </p:tav>
                                      </p:tavLst>
                                    </p:anim>
                                    <p:anim calcmode="lin" valueType="num">
                                      <p:cBhvr>
                                        <p:cTn id="23" dur="75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1000" fill="hold"/>
                                        <p:tgtEl>
                                          <p:spTgt spid="59"/>
                                        </p:tgtEl>
                                        <p:attrNameLst>
                                          <p:attrName>ppt_w</p:attrName>
                                        </p:attrNameLst>
                                      </p:cBhvr>
                                      <p:tavLst>
                                        <p:tav tm="0">
                                          <p:val>
                                            <p:fltVal val="0"/>
                                          </p:val>
                                        </p:tav>
                                        <p:tav tm="100000">
                                          <p:val>
                                            <p:strVal val="#ppt_w"/>
                                          </p:val>
                                        </p:tav>
                                      </p:tavLst>
                                    </p:anim>
                                    <p:anim calcmode="lin" valueType="num">
                                      <p:cBhvr>
                                        <p:cTn id="28" dur="1000" fill="hold"/>
                                        <p:tgtEl>
                                          <p:spTgt spid="59"/>
                                        </p:tgtEl>
                                        <p:attrNameLst>
                                          <p:attrName>ppt_h</p:attrName>
                                        </p:attrNameLst>
                                      </p:cBhvr>
                                      <p:tavLst>
                                        <p:tav tm="0">
                                          <p:val>
                                            <p:fltVal val="0"/>
                                          </p:val>
                                        </p:tav>
                                        <p:tav tm="100000">
                                          <p:val>
                                            <p:strVal val="#ppt_h"/>
                                          </p:val>
                                        </p:tav>
                                      </p:tavLst>
                                    </p:anim>
                                    <p:animEffect transition="in" filter="fade">
                                      <p:cBhvr>
                                        <p:cTn id="29" dur="1000"/>
                                        <p:tgtEl>
                                          <p:spTgt spid="59"/>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50"/>
                                        <p:tgtEl>
                                          <p:spTgt spid="16"/>
                                        </p:tgtEl>
                                      </p:cBhvr>
                                    </p:animEffect>
                                    <p:anim calcmode="lin" valueType="num">
                                      <p:cBhvr>
                                        <p:cTn id="37" dur="750" fill="hold"/>
                                        <p:tgtEl>
                                          <p:spTgt spid="16"/>
                                        </p:tgtEl>
                                        <p:attrNameLst>
                                          <p:attrName>ppt_x</p:attrName>
                                        </p:attrNameLst>
                                      </p:cBhvr>
                                      <p:tavLst>
                                        <p:tav tm="0">
                                          <p:val>
                                            <p:strVal val="#ppt_x"/>
                                          </p:val>
                                        </p:tav>
                                        <p:tav tm="100000">
                                          <p:val>
                                            <p:strVal val="#ppt_x"/>
                                          </p:val>
                                        </p:tav>
                                      </p:tavLst>
                                    </p:anim>
                                    <p:anim calcmode="lin" valueType="num">
                                      <p:cBhvr>
                                        <p:cTn id="38" dur="75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Effect transition="in" filter="fade">
                                      <p:cBhvr>
                                        <p:cTn id="44" dur="1000"/>
                                        <p:tgtEl>
                                          <p:spTgt spid="18"/>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750"/>
                                        <p:tgtEl>
                                          <p:spTgt spid="19"/>
                                        </p:tgtEl>
                                      </p:cBhvr>
                                    </p:animEffect>
                                    <p:anim calcmode="lin" valueType="num">
                                      <p:cBhvr>
                                        <p:cTn id="48" dur="750" fill="hold"/>
                                        <p:tgtEl>
                                          <p:spTgt spid="19"/>
                                        </p:tgtEl>
                                        <p:attrNameLst>
                                          <p:attrName>ppt_x</p:attrName>
                                        </p:attrNameLst>
                                      </p:cBhvr>
                                      <p:tavLst>
                                        <p:tav tm="0">
                                          <p:val>
                                            <p:strVal val="#ppt_x"/>
                                          </p:val>
                                        </p:tav>
                                        <p:tav tm="100000">
                                          <p:val>
                                            <p:strVal val="#ppt_x"/>
                                          </p:val>
                                        </p:tav>
                                      </p:tavLst>
                                    </p:anim>
                                    <p:anim calcmode="lin" valueType="num">
                                      <p:cBhvr>
                                        <p:cTn id="4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59" grpId="0" animBg="1"/>
      <p:bldP spid="3" grpId="0" animBg="1"/>
      <p:bldP spid="11" grpId="0"/>
      <p:bldP spid="16" grpId="0"/>
      <p:bldP spid="17" grpId="0" animBg="1"/>
      <p:bldP spid="18" grpId="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地产2"/>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 name="POCKET_SHAPE_SH" val="H"/>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 name="POCKET_SHAPE_SH" val="H"/>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 name="POCKET_SHAPE_SH" val="H"/>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 name="POCKET_SHAPE_SH" val="H"/>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 name="POCKET_SHAPE_SH" val="H"/>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1648</Words>
  <Application>Microsoft Office PowerPoint</Application>
  <PresentationFormat>宽屏</PresentationFormat>
  <Paragraphs>202</Paragraphs>
  <Slides>20</Slides>
  <Notes>20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20</vt:i4>
      </vt:variant>
    </vt:vector>
  </HeadingPairs>
  <TitlesOfParts>
    <vt:vector size="40" baseType="lpstr">
      <vt:lpstr>Adobe Garamond Pro</vt:lpstr>
      <vt:lpstr>Gill Sans</vt:lpstr>
      <vt:lpstr>Lantinghei SC Demibold</vt:lpstr>
      <vt:lpstr>Lato Light</vt:lpstr>
      <vt:lpstr>Malgun Gothic</vt:lpstr>
      <vt:lpstr>Malgun Gothic</vt:lpstr>
      <vt:lpstr>Microsoft YaHei UI</vt:lpstr>
      <vt:lpstr>Open Sans</vt:lpstr>
      <vt:lpstr>Open Sans Light</vt:lpstr>
      <vt:lpstr>黑体</vt:lpstr>
      <vt:lpstr>华文细黑</vt:lpstr>
      <vt:lpstr>时尚中黑简体</vt:lpstr>
      <vt:lpstr>宋体</vt:lpstr>
      <vt:lpstr>微软雅黑</vt:lpstr>
      <vt:lpstr>Agency FB</vt:lpstr>
      <vt:lpstr>Arial</vt:lpstr>
      <vt:lpstr>Calibri</vt:lpstr>
      <vt:lpstr>Calibri Light</vt:lpstr>
      <vt:lpstr>Tahoma</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2022-03-16T02:45:32Z</dcterms:created>
  <dcterms:modified xsi:type="dcterms:W3CDTF">2023-01-10T06:29:22Z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7AB94A0F3AB0442A9311FCD42AF3D477</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