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9" r:id="rId3"/>
    <p:sldId id="292" r:id="rId4"/>
    <p:sldId id="295" r:id="rId5"/>
    <p:sldId id="271" r:id="rId6"/>
    <p:sldId id="337" r:id="rId7"/>
    <p:sldId id="277" r:id="rId8"/>
    <p:sldId id="303" r:id="rId9"/>
    <p:sldId id="306" r:id="rId1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25782-CBE2-4459-AE4C-16B9C1C979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06255-B590-4035-8212-0C589230C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69521" y="1814178"/>
            <a:ext cx="7710490" cy="2137165"/>
            <a:chOff x="3963" y="1556"/>
            <a:chExt cx="11578" cy="3109"/>
          </a:xfrm>
        </p:grpSpPr>
        <p:sp>
          <p:nvSpPr>
            <p:cNvPr id="3" name="Rectangle 5"/>
            <p:cNvSpPr/>
            <p:nvPr/>
          </p:nvSpPr>
          <p:spPr>
            <a:xfrm>
              <a:off x="3963" y="3635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Lesson 24</a:t>
              </a:r>
              <a:r>
                <a:rPr lang="zh-CN" altLang="en-US" sz="40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Eat Good Food!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556"/>
              <a:ext cx="11578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4  Food and Restaurants</a:t>
              </a:r>
              <a:endParaRPr lang="zh-CN" altLang="en-US" sz="36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2067" y="2250890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334551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856092"/>
          <a:ext cx="7471754" cy="367963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离开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某处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；在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某距离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ə'weɪ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．三明治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sænwɪdʒ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．仅仅；只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əʊnlɪ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  takeout['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teɪkaʊt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tip[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tɪp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P.S.[ˌ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piː'es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]____________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968905" y="1933414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away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873867" y="2596293"/>
            <a:ext cx="14173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sandwich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804775" y="3126678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6732" y="111049"/>
            <a:ext cx="58192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Eat Good Food!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672480" y="3749976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外卖食品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447672" y="4389019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指点；提示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4008085" y="5021902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附言；又及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59"/>
          <a:ext cx="7471754" cy="4088014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80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离开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．是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缩写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每天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too much 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426643" y="2364947"/>
            <a:ext cx="12538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away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4283934" y="3048916"/>
            <a:ext cx="20313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short for…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3324852" y="3632606"/>
            <a:ext cx="14574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every day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38"/>
          <p:cNvSpPr>
            <a:spLocks noChangeArrowheads="1"/>
          </p:cNvSpPr>
          <p:nvPr/>
        </p:nvSpPr>
        <p:spPr bwMode="auto">
          <a:xfrm>
            <a:off x="4162259" y="426714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太多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26732" y="111049"/>
            <a:ext cx="58192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Eat Good Food!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  <p:bldP spid="1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32651" y="1070831"/>
          <a:ext cx="7881187" cy="4853750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我和你爸爸离开三天。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Your dad and I ________ ________ for three days.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．不要看太长时间的电视！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Don't ________ ________ ________ TV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例如，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TV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是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television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的缩写。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For example, TV ________ ________ 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television.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157149" y="1798320"/>
            <a:ext cx="22902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           away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2913827" y="3589059"/>
            <a:ext cx="35028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watch        too          much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481813" y="4875401"/>
            <a:ext cx="33906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            short           for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6732" y="111049"/>
            <a:ext cx="58192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Eat Good Food!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6" y="2616792"/>
            <a:ext cx="8373782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dad and I are away for three days.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我和你爸爸离开三天。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59771" y="4187019"/>
            <a:ext cx="8350912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away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意为“不在；离开”，表示状态，后常跟“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＋一段时间”作状语，表示“离开多长时间”。其同义词为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，但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为非延续性动词，不能和一段时间连用。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126732" y="111049"/>
            <a:ext cx="58192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Eat Good Food!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0715" y="2091027"/>
            <a:ext cx="8130291" cy="19495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away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还可以表示“多远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的距离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，若表示“离某地多远”，需在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后面加介词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，再接地点。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126732" y="111049"/>
            <a:ext cx="58192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Eat Good Food!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8702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420938"/>
            <a:ext cx="8066630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我们离开五天。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________ ________ for five days.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我们家离学校有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米。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home ________ twenty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________ ________ the school.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240690" y="3059519"/>
            <a:ext cx="23671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             away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229358" y="4150333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288729" y="4078577"/>
            <a:ext cx="23591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away           from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126732" y="111049"/>
            <a:ext cx="58192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Eat Good Food!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006328"/>
            <a:ext cx="8374748" cy="5762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watch too much TV!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不要看太长时间的电视！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20841" y="1817004"/>
            <a:ext cx="5218095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much, much too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many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03914" y="2555025"/>
          <a:ext cx="7451678" cy="3217973"/>
        </p:xfrm>
        <a:graphic>
          <a:graphicData uri="http://schemas.openxmlformats.org/drawingml/2006/table">
            <a:tbl>
              <a:tblPr/>
              <a:tblGrid>
                <a:gridCol w="1205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7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7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含义及用法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例句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4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too much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18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太多</a:t>
                      </a:r>
                      <a:r>
                        <a:rPr lang="en-US" sz="18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修饰不可数名词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I drink too much juice. 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我喝了太多的果汁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94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much too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18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太</a:t>
                      </a:r>
                      <a:r>
                        <a:rPr lang="en-US" sz="18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……”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修饰形容词或副词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不能用来修饰动词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He drives much too fast.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他开车太快了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94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too many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18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太多</a:t>
                      </a:r>
                      <a:r>
                        <a:rPr lang="en-US" sz="18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修饰可数名词复数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He has too many problems.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他有太多的问题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5"/>
          <p:cNvSpPr/>
          <p:nvPr/>
        </p:nvSpPr>
        <p:spPr>
          <a:xfrm>
            <a:off x="126732" y="111049"/>
            <a:ext cx="58192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Eat Good Food!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92900" y="125605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7875" y="14222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6977" y="2066103"/>
            <a:ext cx="8272764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(1)Tell him not to eat_______ meat. It's bad for his health.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much	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 too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many	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too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 don't like winter because it's _______cold.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much	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 too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 more	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 more 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352049" y="2066103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861510" y="3822144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26732" y="111049"/>
            <a:ext cx="58192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Eat Good Food!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全屏显示(4:3)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MingLiU_HKSCS</vt:lpstr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274</cp:revision>
  <dcterms:created xsi:type="dcterms:W3CDTF">2018-02-07T00:47:00Z</dcterms:created>
  <dcterms:modified xsi:type="dcterms:W3CDTF">2023-01-16T22:05:03Z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6EDCCF7F07724DF28C0FE0F637D97BD4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