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7" r:id="rId3"/>
    <p:sldMasterId id="2147483699" r:id="rId4"/>
    <p:sldMasterId id="2147483711" r:id="rId5"/>
    <p:sldMasterId id="2147483723" r:id="rId6"/>
  </p:sldMasterIdLst>
  <p:notesMasterIdLst>
    <p:notesMasterId r:id="rId22"/>
  </p:notesMasterIdLst>
  <p:sldIdLst>
    <p:sldId id="273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7DB8-4DC2-4E99-80BD-62EF442E6C8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B405-B214-4643-AFEB-B0AE342289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B405-B214-4643-AFEB-B0AE342289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1" y="2529988"/>
            <a:ext cx="5144891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1" y="1153944"/>
            <a:ext cx="5144891" cy="129005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89BD0-EC07-4A68-ACD5-D76DE0CACDC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47AF7C-B1B7-449E-8091-FFC474A685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400052"/>
            <a:ext cx="2949178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1"/>
            <a:ext cx="4629150" cy="3655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160020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C62A5D-87AD-4489-9AED-95475491551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F945D5A-B0DC-443B-AF43-FC18E59F62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399812-9F63-4950-88C3-57FC2E80F20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5B8964C-8591-4090-8C3F-EC06C0BCB1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CC4D85-6472-4B40-A538-BE9707F4DB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6D07E4C-365D-4591-8F9C-612E2F4F18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73844"/>
            <a:ext cx="886883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4" y="2386013"/>
            <a:ext cx="5145087" cy="350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0241"/>
            <a:ext cx="9263063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735807"/>
            <a:ext cx="9144000" cy="3665935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2276475"/>
            <a:ext cx="2249488" cy="1687116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4" y="2555081"/>
            <a:ext cx="1893887" cy="1420416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6" y="4145756"/>
            <a:ext cx="6372225" cy="34529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6" y="1930004"/>
            <a:ext cx="5057775" cy="36909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437085"/>
            <a:ext cx="3386138" cy="2539603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10" y="1806106"/>
            <a:ext cx="5144891" cy="129005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5" y="2529988"/>
            <a:ext cx="5144891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5" y="1153944"/>
            <a:ext cx="5144891" cy="129005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A69EC6-9528-4C6C-99A8-871C8571A22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8" y="2386014"/>
            <a:ext cx="5145087" cy="350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0241"/>
            <a:ext cx="9263063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F24D63-FA42-476D-82EC-536E6522BBE9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735809"/>
            <a:ext cx="9144000" cy="3665935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2276475"/>
            <a:ext cx="2249488" cy="1687116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8" y="2555081"/>
            <a:ext cx="1893887" cy="1420416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6" y="4145758"/>
            <a:ext cx="6372225" cy="34529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80" y="1930004"/>
            <a:ext cx="5057775" cy="36909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437086"/>
            <a:ext cx="3386138" cy="2539603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14" y="1806108"/>
            <a:ext cx="5144891" cy="129005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6D754-FBDB-4468-975A-3320E952F7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0241"/>
            <a:ext cx="9263063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 userDrawn="1"/>
        </p:nvSpPr>
        <p:spPr bwMode="auto">
          <a:xfrm>
            <a:off x="785818" y="2386014"/>
            <a:ext cx="5145087" cy="350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 userDrawn="1"/>
        </p:nvSpPr>
        <p:spPr bwMode="auto"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E81C641-8E7E-4EA0-AE15-720223F90B4C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 userDrawn="1"/>
        </p:nvSpPr>
        <p:spPr bwMode="gray">
          <a:xfrm>
            <a:off x="30168" y="1131096"/>
            <a:ext cx="9164637" cy="2808685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 userDrawn="1"/>
        </p:nvSpPr>
        <p:spPr bwMode="gray">
          <a:xfrm>
            <a:off x="44450" y="1300165"/>
            <a:ext cx="9150350" cy="2450306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 userDrawn="1"/>
        </p:nvGrpSpPr>
        <p:grpSpPr bwMode="auto">
          <a:xfrm>
            <a:off x="296863" y="2437210"/>
            <a:ext cx="1295400" cy="10287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 userDrawn="1"/>
        </p:nvGrpSpPr>
        <p:grpSpPr bwMode="auto">
          <a:xfrm>
            <a:off x="7102475" y="1316831"/>
            <a:ext cx="533400" cy="40005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 userDrawn="1"/>
        </p:nvGrpSpPr>
        <p:grpSpPr bwMode="auto">
          <a:xfrm>
            <a:off x="320675" y="2427685"/>
            <a:ext cx="1295400" cy="10287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 userDrawn="1"/>
        </p:nvGrpSpPr>
        <p:grpSpPr bwMode="auto">
          <a:xfrm>
            <a:off x="7702555" y="834630"/>
            <a:ext cx="955675" cy="701278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14" y="1806108"/>
            <a:ext cx="5144891" cy="129005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3A3307-C97C-45E2-BB52-59AFA87AC6C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3" y="264247"/>
            <a:ext cx="8292045" cy="5246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104" y="931648"/>
            <a:ext cx="8292045" cy="38302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39B5AF7-111F-4F72-9E4B-E3F63B302D6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581151"/>
            <a:ext cx="5995988" cy="92630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4" y="2550318"/>
            <a:ext cx="3067663" cy="2681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AF44244-6BC6-450C-9D39-A77B577A7C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2" y="933451"/>
            <a:ext cx="3820587" cy="36992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E43AEF1-366E-472E-BCCD-557AD0298B7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901"/>
            <a:ext cx="6984076" cy="53776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6502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9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9" y="16502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1C8EB3-4BC4-45BB-8DD6-EEAF87BFFA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721FCD2-B32B-4C58-83EE-EE76412BAAE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94A8514-3B91-45AE-8768-C2957151A23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400052"/>
            <a:ext cx="2949178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3"/>
            <a:ext cx="4629150" cy="3655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160020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4777E79-192F-4E3A-AB6D-7B69CFA3C4C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5C464-8906-4852-87D5-4480A6BD9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739CFE-DE48-4185-AA66-64663F029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A07D4F8-7594-4E19-ACF2-DB4E0BF767F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D2717CE-73E1-481A-90C7-A0081DE3885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73846"/>
            <a:ext cx="886883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273846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E4362C3-AD00-4BBE-B413-753E082D0A6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C10B53-46C1-4878-9CA6-A5206BAA504F}" type="slidenum">
              <a:rPr lang="en-US" altLang="zh-CN"/>
              <a:t>‹#›</a:t>
            </a:fld>
            <a:endParaRPr lang="en-US" altLang="zh-CN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0752E0B9-B6F0-4E4D-A470-CE78CB907E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D0F926B2-916F-4BD2-86B9-2E5DCEEC03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56671F0F-9361-4220-9569-1D9F32F22A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幼圆" panose="02010509060101010101" pitchFamily="49" charset="-122"/>
              </a:defRPr>
            </a:lvl1pPr>
          </a:lstStyle>
          <a:p>
            <a:fld id="{49A86FD1-53C5-44FC-8B8B-26E3B4C29F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44AF-183E-41E7-A77C-718B909669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BF4AF-7CBD-4366-B4B8-1829AE4539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264247"/>
            <a:ext cx="8292045" cy="5246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100" y="931648"/>
            <a:ext cx="8292045" cy="38302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6182CC-EA0C-4AC9-8D5A-665149D988A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71C9B9A-FBD0-44BF-B284-759D11A926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D38B-1BC7-4752-9FD7-431C5A012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A9E-7287-44BF-BDD7-89F28B7306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B100-AB02-4978-B8FD-DD88AD88FE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376B5-3733-4E1C-B862-A66F1EA005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39BC9-7964-4BD3-8185-542DB7E36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DEC77-87A9-4AF3-BEFE-A4CD18856E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C44C-F5AD-4109-8400-8B73365DF7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925A3-0A1F-49D6-AFF5-8DE7DEEACD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FF1C-C7CE-48E5-80E0-C1D25B6989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DBEB-49BB-47FB-B458-629607986E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581150"/>
            <a:ext cx="5995988" cy="92630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2550318"/>
            <a:ext cx="3067663" cy="2681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80F4F1-CC11-4153-9F3C-A8F87F97343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1332F7C-B60E-47CF-97B1-12609B5A7D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FD5A-6668-4F94-8D01-2A0491951D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CFC4-4C4D-4AD1-9BAC-93F01F9CAB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5088-3DED-4867-8C72-7EEEE7F34F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8895-45A2-4BD6-9C86-AB51F6D0F5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DEC59-23D6-41B7-8C3B-BFCCB3F64A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1A3D-F7B0-4F9D-B2F8-DF35AB7446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D97D-61C0-492C-90E0-E0A9D59F4A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3263-D238-4FE8-A0F1-30D5E8987C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96D76-DDDF-414C-A64B-E95133DDA3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AF863-B24B-49B8-AA9B-A35F5D8074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3D9FE6-9392-42E2-AD76-424FE88EE06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1B60717-122C-4A80-A70B-018F3D385E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EF5-96EC-4302-A773-7FD7BC643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57DA-76D8-4F10-8047-ACFCD92696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A7CBF-572A-4693-BCA2-637A9C9F3B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BC7-66E1-4396-9C02-32EEE7A71B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5E7A-93FF-4142-8028-35FA5880FB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147F-A91D-4F53-B5E0-708F928254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44F5-0CB8-49B2-9AA0-782DDECB8D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B045-CFAC-4D6F-B23B-3F434EEE5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74857-A12A-4C2A-A943-AF4A567ADD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EDF1-F2ED-425F-A8D6-283A3464F4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6502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EBCDEC-B1C8-4D7D-8A1E-E1274A9ECB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77500B4-A49D-467B-97C8-9EF4AAA3C2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31B6E-BEB7-45E9-AFDF-69D54B0438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6F46AB-443F-4D7A-8682-45F4DD8675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7F964CF-609E-443D-9F67-D7740F493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0EA483-8F25-4457-8EF0-C2F80D183C8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74A8D31-766F-49D1-A53F-6EF8EE5AF5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956072"/>
            <a:ext cx="8291512" cy="38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1" y="121444"/>
            <a:ext cx="8291513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食品1_2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-11113" y="-20241"/>
            <a:ext cx="9263063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251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956072"/>
            <a:ext cx="8291512" cy="38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053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3" y="121444"/>
            <a:ext cx="8291513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9B22C0-257B-415C-A408-A539FFBFF8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E07EC8-5CE4-42CE-BA99-1822449FE2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E6B057-8D89-45E2-8121-85C9D4D587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0088" y="699542"/>
            <a:ext cx="9144000" cy="24482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000" dirty="0" smtClean="0">
                <a:latin typeface="Adobe Caslon Pro Bold" pitchFamily="18" charset="0"/>
              </a:rPr>
              <a:t>Unit 5 Lesson3 </a:t>
            </a:r>
            <a:r>
              <a:rPr lang="en-US" altLang="zh-CN" sz="5400" dirty="0" smtClean="0">
                <a:latin typeface="Adobe Caslon Pro Bold" pitchFamily="18" charset="0"/>
              </a:rPr>
              <a:t/>
            </a:r>
            <a:br>
              <a:rPr lang="en-US" altLang="zh-CN" sz="5400" dirty="0" smtClean="0">
                <a:latin typeface="Adobe Caslon Pro Bold" pitchFamily="18" charset="0"/>
              </a:rPr>
            </a:br>
            <a:r>
              <a:rPr lang="en-US" altLang="zh-CN" sz="6600" dirty="0" smtClean="0">
                <a:latin typeface="Adobe Caslon Pro Bold" pitchFamily="18" charset="0"/>
              </a:rPr>
              <a:t>What’s this ?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15529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1267" name="Picture 2" descr="1148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"/>
            <a:ext cx="5715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16241" y="3813573"/>
            <a:ext cx="43222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pencil-case </a:t>
            </a:r>
            <a:r>
              <a:rPr lang="zh-CN" altLang="en-US" sz="4000" b="1">
                <a:latin typeface="Calibri" panose="020F0502020204030204" pitchFamily="34" charset="0"/>
              </a:rPr>
              <a:t>铅笔盒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84304" y="2922984"/>
            <a:ext cx="2257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case </a:t>
            </a:r>
            <a:r>
              <a:rPr lang="zh-CN" altLang="en-US" sz="4000" b="1">
                <a:latin typeface="Calibri" panose="020F0502020204030204" pitchFamily="34" charset="0"/>
              </a:rPr>
              <a:t>盒子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2291" name="Picture 2" descr="07091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"/>
            <a:ext cx="6192838" cy="35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76605" y="3598069"/>
            <a:ext cx="2658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eraser </a:t>
            </a:r>
            <a:r>
              <a:rPr lang="zh-CN" altLang="en-US" sz="4000" b="1">
                <a:latin typeface="Calibri" panose="020F0502020204030204" pitchFamily="34" charset="0"/>
              </a:rPr>
              <a:t>橡皮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3315" name="Picture 4" descr="4513157_153039095615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687"/>
            <a:ext cx="8964612" cy="1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635376" y="3651648"/>
            <a:ext cx="23551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alibri" panose="020F0502020204030204" pitchFamily="34" charset="0"/>
              </a:rPr>
              <a:t>ruler </a:t>
            </a:r>
            <a:r>
              <a:rPr lang="zh-CN" altLang="en-US" sz="4000" b="1">
                <a:latin typeface="Calibri" panose="020F0502020204030204" pitchFamily="34" charset="0"/>
              </a:rPr>
              <a:t>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4339" name="Picture 4" descr="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594" y="167345"/>
            <a:ext cx="7620000" cy="33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84443" y="3868343"/>
            <a:ext cx="1298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 ruler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42989" y="2787254"/>
            <a:ext cx="2813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alibri" panose="020F0502020204030204" pitchFamily="34" charset="0"/>
              </a:rPr>
              <a:t>What’s this?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43442" y="2842025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这是什么？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50917" y="3375425"/>
            <a:ext cx="4252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what’s = what is</a:t>
            </a:r>
            <a:r>
              <a:rPr lang="en-US" altLang="zh-CN" sz="3200" b="1" dirty="0">
                <a:latin typeface="Calibri" panose="020F0502020204030204" pitchFamily="34" charset="0"/>
              </a:rPr>
              <a:t> </a:t>
            </a:r>
            <a:r>
              <a:rPr lang="zh-CN" altLang="en-US" sz="3200" b="1" dirty="0">
                <a:latin typeface="Calibri" panose="020F0502020204030204" pitchFamily="34" charset="0"/>
              </a:rPr>
              <a:t>是什么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24525" y="3381377"/>
            <a:ext cx="2645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this</a:t>
            </a:r>
            <a:r>
              <a:rPr lang="en-US" altLang="zh-CN" sz="3200" b="1" dirty="0">
                <a:latin typeface="Calibri" panose="020F0502020204030204" pitchFamily="34" charset="0"/>
              </a:rPr>
              <a:t>  </a:t>
            </a:r>
            <a:r>
              <a:rPr lang="zh-CN" altLang="en-US" sz="3200" b="1" dirty="0">
                <a:latin typeface="Calibri" panose="020F0502020204030204" pitchFamily="34" charset="0"/>
              </a:rPr>
              <a:t>这，这个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47813" y="3863580"/>
            <a:ext cx="757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alibri" panose="020F0502020204030204" pitchFamily="34" charset="0"/>
              </a:rPr>
              <a:t>It’s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03804" y="3921921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一把尺子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23851" y="179787"/>
            <a:ext cx="13404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latin typeface="Calibri" panose="020F0502020204030204" pitchFamily="34" charset="0"/>
              </a:rPr>
              <a:t>it  </a:t>
            </a:r>
            <a:r>
              <a:rPr lang="zh-CN" altLang="en-US" sz="4400" b="1">
                <a:latin typeface="Calibri" panose="020F0502020204030204" pitchFamily="34" charset="0"/>
              </a:rPr>
              <a:t>它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9392" y="573882"/>
            <a:ext cx="3079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Calibri" panose="020F0502020204030204" pitchFamily="34" charset="0"/>
              </a:rPr>
              <a:t>it’s =it is 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它是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40204" y="3921921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Calibri" panose="020F0502020204030204" pitchFamily="34" charset="0"/>
              </a:rPr>
              <a:t>它是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3" grpId="0"/>
      <p:bldP spid="16397" grpId="0"/>
      <p:bldP spid="16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5363" name="Picture 5" descr="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42989" y="2733676"/>
            <a:ext cx="2813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alibri" panose="020F0502020204030204" pitchFamily="34" charset="0"/>
              </a:rPr>
              <a:t>What’s this?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43442" y="2842025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  <a:latin typeface="Calibri" panose="020F0502020204030204" pitchFamily="34" charset="0"/>
              </a:rPr>
              <a:t>这是什么？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95513" y="3381377"/>
            <a:ext cx="1667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alibri" panose="020F0502020204030204" pitchFamily="34" charset="0"/>
              </a:rPr>
              <a:t>a pencil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24525" y="3381377"/>
            <a:ext cx="2159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Calibri" panose="020F0502020204030204" pitchFamily="34" charset="0"/>
              </a:rPr>
              <a:t>一只铅笔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58888" y="3381377"/>
            <a:ext cx="100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alibri" panose="020F0502020204030204" pitchFamily="34" charset="0"/>
              </a:rPr>
              <a:t>It’s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787900" y="3396855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2"/>
                </a:solidFill>
                <a:latin typeface="Calibri" panose="020F0502020204030204" pitchFamily="34" charset="0"/>
              </a:rPr>
              <a:t>它是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  <p:bldP spid="174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6387" name="Picture 4" descr="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"/>
            <a:ext cx="7620000" cy="41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218375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80" y="2247902"/>
            <a:ext cx="3527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331914" y="3868341"/>
            <a:ext cx="2813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alibri" panose="020F0502020204030204" pitchFamily="34" charset="0"/>
              </a:rPr>
              <a:t>What’s this?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859339" y="3868343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  <a:latin typeface="Calibri" panose="020F0502020204030204" pitchFamily="34" charset="0"/>
              </a:rPr>
              <a:t>这是什么？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24079" y="4300539"/>
            <a:ext cx="264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alibri" panose="020F0502020204030204" pitchFamily="34" charset="0"/>
              </a:rPr>
              <a:t>a pencil-case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84888" y="4300539"/>
            <a:ext cx="251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Calibri" panose="020F0502020204030204" pitchFamily="34" charset="0"/>
              </a:rPr>
              <a:t>一个铅笔盒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331913" y="4300539"/>
            <a:ext cx="100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alibri" panose="020F0502020204030204" pitchFamily="34" charset="0"/>
              </a:rPr>
              <a:t>It’s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292725" y="4300539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2"/>
                </a:solidFill>
                <a:latin typeface="Calibri" panose="020F0502020204030204" pitchFamily="34" charset="0"/>
              </a:rPr>
              <a:t>它是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  <p:bldP spid="18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507192" y="204610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那是我的书桌。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5203020" y="273230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800" b="1">
              <a:latin typeface="Calibri" panose="020F0502020204030204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142566" y="258187"/>
            <a:ext cx="36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That’s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my </a:t>
            </a:r>
            <a:r>
              <a:rPr lang="en-US" altLang="zh-CN" sz="2800" b="1" dirty="0">
                <a:latin typeface="Calibri" panose="020F0502020204030204" pitchFamily="34" charset="0"/>
              </a:rPr>
              <a:t>desk.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507196" y="745153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这是你的椅子。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758020" y="1338085"/>
            <a:ext cx="2257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this</a:t>
            </a:r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Calibri" panose="020F0502020204030204" pitchFamily="34" charset="0"/>
              </a:rPr>
              <a:t>这，这个</a:t>
            </a:r>
          </a:p>
        </p:txBody>
      </p:sp>
      <p:sp>
        <p:nvSpPr>
          <p:cNvPr id="3080" name="Text Box 21"/>
          <p:cNvSpPr txBox="1">
            <a:spLocks noChangeArrowheads="1"/>
          </p:cNvSpPr>
          <p:nvPr/>
        </p:nvSpPr>
        <p:spPr bwMode="auto">
          <a:xfrm>
            <a:off x="2631271" y="1878628"/>
            <a:ext cx="1848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this is </a:t>
            </a:r>
            <a:r>
              <a:rPr lang="zh-CN" altLang="en-US" sz="2800" b="1" dirty="0">
                <a:latin typeface="Calibri" panose="020F0502020204030204" pitchFamily="34" charset="0"/>
              </a:rPr>
              <a:t>这是</a:t>
            </a:r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4215591" y="1392853"/>
            <a:ext cx="232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that </a:t>
            </a:r>
            <a:r>
              <a:rPr lang="zh-CN" altLang="en-US" sz="2800" b="1" dirty="0">
                <a:latin typeface="Calibri" panose="020F0502020204030204" pitchFamily="34" charset="0"/>
              </a:rPr>
              <a:t>那，那个</a:t>
            </a:r>
          </a:p>
        </p:txBody>
      </p:sp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975508" y="1878628"/>
            <a:ext cx="85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Calibri" panose="020F0502020204030204" pitchFamily="34" charset="0"/>
              </a:rPr>
              <a:t>是</a:t>
            </a:r>
          </a:p>
        </p:txBody>
      </p: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5439556" y="1825052"/>
            <a:ext cx="2381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that’s = that is</a:t>
            </a:r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  </a:t>
            </a:r>
            <a:r>
              <a:rPr lang="zh-CN" altLang="en-US" sz="2800" b="1" dirty="0">
                <a:latin typeface="Calibri" panose="020F0502020204030204" pitchFamily="34" charset="0"/>
              </a:rPr>
              <a:t>那是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999691" y="690385"/>
            <a:ext cx="2742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</a:rPr>
              <a:t>This is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your </a:t>
            </a:r>
            <a:r>
              <a:rPr lang="en-US" altLang="zh-CN" sz="2800" b="1" dirty="0">
                <a:latin typeface="Calibri" panose="020F0502020204030204" pitchFamily="34" charset="0"/>
              </a:rPr>
              <a:t>chair.</a:t>
            </a: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686584" y="2310828"/>
            <a:ext cx="4304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Calibri" panose="020F0502020204030204" pitchFamily="34" charset="0"/>
              </a:rPr>
              <a:t>怎样介绍自己的文具：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975505" y="2851371"/>
            <a:ext cx="2615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Calibri" panose="020F0502020204030204" pitchFamily="34" charset="0"/>
              </a:rPr>
              <a:t>I have······ </a:t>
            </a:r>
            <a:r>
              <a:rPr lang="zh-CN" altLang="en-US" sz="2400" b="1">
                <a:latin typeface="Calibri" panose="020F0502020204030204" pitchFamily="34" charset="0"/>
              </a:rPr>
              <a:t>我有</a:t>
            </a:r>
            <a:r>
              <a:rPr lang="en-US" altLang="zh-CN" sz="2400" b="1">
                <a:latin typeface="Calibri" panose="020F0502020204030204" pitchFamily="34" charset="0"/>
              </a:rPr>
              <a:t>······</a:t>
            </a:r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5007759" y="2743024"/>
            <a:ext cx="875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alibri" panose="020F0502020204030204" pitchFamily="34" charset="0"/>
              </a:rPr>
              <a:t>I </a:t>
            </a:r>
            <a:r>
              <a:rPr lang="zh-CN" altLang="en-US" sz="3600" b="1">
                <a:latin typeface="Calibri" panose="020F0502020204030204" pitchFamily="34" charset="0"/>
              </a:rPr>
              <a:t>我</a:t>
            </a:r>
          </a:p>
        </p:txBody>
      </p:sp>
      <p:sp>
        <p:nvSpPr>
          <p:cNvPr id="3088" name="Text Box 29"/>
          <p:cNvSpPr txBox="1">
            <a:spLocks noChangeArrowheads="1"/>
          </p:cNvSpPr>
          <p:nvPr/>
        </p:nvSpPr>
        <p:spPr bwMode="auto">
          <a:xfrm>
            <a:off x="6015816" y="2743025"/>
            <a:ext cx="2326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have </a:t>
            </a:r>
            <a:r>
              <a:rPr lang="zh-CN" altLang="en-US" sz="3200" b="1">
                <a:latin typeface="Calibri" panose="020F0502020204030204" pitchFamily="34" charset="0"/>
              </a:rPr>
              <a:t>有，吃</a:t>
            </a:r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1046946" y="3228800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我</a:t>
            </a:r>
            <a:r>
              <a:rPr lang="zh-CN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有</a:t>
            </a:r>
            <a:r>
              <a:rPr lang="zh-CN" altLang="en-US" sz="2400" b="1">
                <a:solidFill>
                  <a:srgbClr val="009900"/>
                </a:solidFill>
                <a:latin typeface="Calibri" panose="020F0502020204030204" pitchFamily="34" charset="0"/>
              </a:rPr>
              <a:t>一只铅笔。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3090" name="Text Box 31"/>
          <p:cNvSpPr txBox="1">
            <a:spLocks noChangeArrowheads="1"/>
          </p:cNvSpPr>
          <p:nvPr/>
        </p:nvSpPr>
        <p:spPr bwMode="auto">
          <a:xfrm>
            <a:off x="4934734" y="3175221"/>
            <a:ext cx="2083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en-US" altLang="zh-CN" sz="2400" b="1">
                <a:solidFill>
                  <a:schemeClr val="accent2"/>
                </a:solidFill>
                <a:latin typeface="Calibri" panose="020F0502020204030204" pitchFamily="34" charset="0"/>
              </a:rPr>
              <a:t>have</a:t>
            </a:r>
            <a:r>
              <a:rPr lang="en-US" altLang="zh-CN" sz="2400" b="1"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rgbClr val="009900"/>
                </a:solidFill>
                <a:latin typeface="Calibri" panose="020F0502020204030204" pitchFamily="34" charset="0"/>
              </a:rPr>
              <a:t>a pencil.</a:t>
            </a:r>
          </a:p>
        </p:txBody>
      </p:sp>
      <p:sp>
        <p:nvSpPr>
          <p:cNvPr id="3091" name="Text Box 32"/>
          <p:cNvSpPr txBox="1">
            <a:spLocks noChangeArrowheads="1"/>
          </p:cNvSpPr>
          <p:nvPr/>
        </p:nvSpPr>
        <p:spPr bwMode="auto">
          <a:xfrm>
            <a:off x="758020" y="3876499"/>
            <a:ext cx="2969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我</a:t>
            </a:r>
            <a:r>
              <a:rPr lang="zh-CN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有</a:t>
            </a:r>
            <a:r>
              <a:rPr lang="zh-CN" altLang="en-US" sz="2400" b="1">
                <a:solidFill>
                  <a:srgbClr val="009900"/>
                </a:solidFill>
                <a:latin typeface="Calibri" panose="020F0502020204030204" pitchFamily="34" charset="0"/>
              </a:rPr>
              <a:t>一个</a:t>
            </a:r>
            <a:r>
              <a:rPr lang="zh-CN" altLang="en-US" sz="2400" b="1">
                <a:solidFill>
                  <a:srgbClr val="660066"/>
                </a:solidFill>
                <a:latin typeface="Calibri" panose="020F0502020204030204" pitchFamily="34" charset="0"/>
              </a:rPr>
              <a:t>新的书包</a:t>
            </a:r>
            <a:r>
              <a:rPr lang="zh-CN" altLang="en-US" sz="2400" b="1"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3092" name="Text Box 33"/>
          <p:cNvSpPr txBox="1">
            <a:spLocks noChangeArrowheads="1"/>
          </p:cNvSpPr>
          <p:nvPr/>
        </p:nvSpPr>
        <p:spPr bwMode="auto">
          <a:xfrm>
            <a:off x="4431492" y="3931268"/>
            <a:ext cx="3221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altLang="zh-CN" sz="2400" b="1"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chemeClr val="accent2"/>
                </a:solidFill>
                <a:latin typeface="Calibri" panose="020F0502020204030204" pitchFamily="34" charset="0"/>
              </a:rPr>
              <a:t>have</a:t>
            </a:r>
            <a:r>
              <a:rPr lang="en-US" altLang="zh-CN" sz="2400" b="1"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rgbClr val="00990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2400" b="1"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rgbClr val="660066"/>
                </a:solidFill>
                <a:latin typeface="Calibri" panose="020F0502020204030204" pitchFamily="34" charset="0"/>
              </a:rPr>
              <a:t>new schoolbag.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191405" y="3552650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Calibri" panose="020F0502020204030204" pitchFamily="34" charset="0"/>
              </a:rPr>
              <a:t>我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也</a:t>
            </a:r>
            <a:r>
              <a:rPr lang="zh-CN" altLang="en-US" sz="2400" b="1">
                <a:latin typeface="Calibri" panose="020F0502020204030204" pitchFamily="34" charset="0"/>
              </a:rPr>
              <a:t>是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079191" y="3499071"/>
            <a:ext cx="1639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Me,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too</a:t>
            </a:r>
            <a:r>
              <a:rPr lang="en-US" altLang="zh-CN" sz="3200" b="1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1118384" y="4224162"/>
            <a:ext cx="1941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Calibri" panose="020F0502020204030204" pitchFamily="34" charset="0"/>
              </a:rPr>
              <a:t>它很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漂亮</a:t>
            </a:r>
            <a:r>
              <a:rPr lang="en-US" altLang="zh-CN" sz="3200" b="1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096" name="Text Box 37"/>
          <p:cNvSpPr txBox="1">
            <a:spLocks noChangeArrowheads="1"/>
          </p:cNvSpPr>
          <p:nvPr/>
        </p:nvSpPr>
        <p:spPr bwMode="auto">
          <a:xfrm>
            <a:off x="4574370" y="4255116"/>
            <a:ext cx="1421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Calibri" panose="020F0502020204030204" pitchFamily="34" charset="0"/>
              </a:rPr>
              <a:t>It’s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7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4099" name="Picture 2" descr="20090910145518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8" y="33338"/>
            <a:ext cx="71072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19475" y="4245769"/>
            <a:ext cx="403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classroom</a:t>
            </a:r>
            <a:r>
              <a:rPr lang="zh-CN" altLang="en-US" sz="3600" b="1">
                <a:latin typeface="Calibri" panose="020F0502020204030204" pitchFamily="34" charset="0"/>
              </a:rPr>
              <a:t>教室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35379" y="3868343"/>
            <a:ext cx="2101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desk </a:t>
            </a:r>
            <a:r>
              <a:rPr lang="zh-CN" altLang="en-US" sz="3600" b="1">
                <a:latin typeface="Calibri" panose="020F0502020204030204" pitchFamily="34" charset="0"/>
              </a:rPr>
              <a:t>书桌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668" y="535782"/>
            <a:ext cx="3717925" cy="31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6147" name="Picture 2" descr="8105079_160449431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5" y="-19050"/>
            <a:ext cx="7058025" cy="41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92505" y="4138615"/>
            <a:ext cx="4005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chair </a:t>
            </a:r>
            <a:r>
              <a:rPr lang="zh-CN" altLang="en-US" sz="3600" b="1">
                <a:latin typeface="Calibri" panose="020F0502020204030204" pitchFamily="34" charset="0"/>
              </a:rPr>
              <a:t>椅子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7171" name="Picture 2" descr="dcc1c35e4142bc2416d5f2ee1fe8_579_5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8" y="2"/>
            <a:ext cx="5514975" cy="40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76604" y="4030268"/>
            <a:ext cx="3148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schoolbag </a:t>
            </a:r>
            <a:r>
              <a:rPr lang="zh-CN" altLang="en-US" sz="3600" b="1">
                <a:latin typeface="Calibri" panose="020F0502020204030204" pitchFamily="34" charset="0"/>
              </a:rPr>
              <a:t>书包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8195" name="Picture 2" descr="20071217113628546_2"/>
          <p:cNvPicPr>
            <a:picLocks noChangeAspect="1" noChangeArrowheads="1"/>
          </p:cNvPicPr>
          <p:nvPr/>
        </p:nvPicPr>
        <p:blipFill>
          <a:blip r:embed="rId2" cstate="email"/>
          <a:srcRect b="5779"/>
          <a:stretch>
            <a:fillRect/>
          </a:stretch>
        </p:blipFill>
        <p:spPr bwMode="auto">
          <a:xfrm>
            <a:off x="971550" y="0"/>
            <a:ext cx="7488238" cy="40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35379" y="40838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book </a:t>
            </a:r>
            <a:r>
              <a:rPr lang="zh-CN" altLang="en-US" sz="4000" b="1">
                <a:latin typeface="Calibri" panose="020F0502020204030204" pitchFamily="34" charset="0"/>
              </a:rPr>
              <a:t>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9219" name="Picture 2" descr="m_1271290603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"/>
            <a:ext cx="5905500" cy="397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119567" y="41957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76600" y="3706417"/>
            <a:ext cx="26068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pencil </a:t>
            </a:r>
            <a:r>
              <a:rPr lang="zh-CN" altLang="en-US" sz="4000" b="1">
                <a:latin typeface="Calibri" panose="020F0502020204030204" pitchFamily="34" charset="0"/>
              </a:rPr>
              <a:t>铅笔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0243" name="Picture 2" descr="20071151094946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7" y="0"/>
            <a:ext cx="5332413" cy="43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19479" y="4192193"/>
            <a:ext cx="2334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latin typeface="Calibri" panose="020F0502020204030204" pitchFamily="34" charset="0"/>
              </a:rPr>
              <a:t>pen </a:t>
            </a:r>
            <a:r>
              <a:rPr lang="zh-CN" altLang="en-US" sz="4400" b="1">
                <a:latin typeface="Calibri" panose="020F0502020204030204" pitchFamily="34" charset="0"/>
              </a:rPr>
              <a:t>钢笔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1" y="141687"/>
            <a:ext cx="1446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latin typeface="Calibri" panose="020F0502020204030204" pitchFamily="34" charset="0"/>
              </a:rPr>
              <a:t>it  </a:t>
            </a:r>
            <a:r>
              <a:rPr lang="zh-CN" altLang="en-US" sz="4800" b="1">
                <a:latin typeface="Calibri" panose="020F0502020204030204" pitchFamily="34" charset="0"/>
              </a:rPr>
              <a:t>它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7923" y="884399"/>
            <a:ext cx="3589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无生命物、动植物</a:t>
            </a:r>
            <a:r>
              <a:rPr lang="en-US" altLang="zh-CN" sz="3200" b="1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7264" y="1469172"/>
            <a:ext cx="3079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it’s =it is </a:t>
            </a:r>
            <a:r>
              <a:rPr lang="zh-CN" altLang="en-US" sz="4000" b="1">
                <a:latin typeface="Calibri" panose="020F0502020204030204" pitchFamily="34" charset="0"/>
              </a:rPr>
              <a:t>它是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  <p:bldP spid="11269" grpId="0"/>
      <p:bldP spid="11270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全屏显示(16:9)</PresentationFormat>
  <Paragraphs>61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Adobe Caslon Pro Bold</vt:lpstr>
      <vt:lpstr>黑体</vt:lpstr>
      <vt:lpstr>宋体</vt:lpstr>
      <vt:lpstr>微软雅黑</vt:lpstr>
      <vt:lpstr>幼圆</vt:lpstr>
      <vt:lpstr>Arial</vt:lpstr>
      <vt:lpstr>Calibri</vt:lpstr>
      <vt:lpstr>Wingdings 2</vt:lpstr>
      <vt:lpstr>WWW.2PPT.COM
</vt:lpstr>
      <vt:lpstr>1_A000120140530A99PPBG</vt:lpstr>
      <vt:lpstr>自定义设计方案</vt:lpstr>
      <vt:lpstr>1_自定义设计方案</vt:lpstr>
      <vt:lpstr>2_自定义设计方案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2022-02-11T02:27:37Z</dcterms:created>
  <dcterms:modified xsi:type="dcterms:W3CDTF">2023-01-16T22:05:13Z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9AC7956E5F5F498AB5FCCF8448E9F42A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