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62" r:id="rId2"/>
    <p:sldId id="263" r:id="rId3"/>
    <p:sldId id="258" r:id="rId4"/>
    <p:sldId id="266" r:id="rId5"/>
    <p:sldId id="267" r:id="rId6"/>
    <p:sldId id="268" r:id="rId7"/>
    <p:sldId id="269" r:id="rId8"/>
    <p:sldId id="259" r:id="rId9"/>
    <p:sldId id="270" r:id="rId10"/>
    <p:sldId id="271" r:id="rId11"/>
    <p:sldId id="272" r:id="rId12"/>
    <p:sldId id="264" r:id="rId13"/>
    <p:sldId id="273" r:id="rId14"/>
    <p:sldId id="275" r:id="rId15"/>
    <p:sldId id="274" r:id="rId16"/>
    <p:sldId id="276" r:id="rId17"/>
    <p:sldId id="265" r:id="rId18"/>
    <p:sldId id="277" r:id="rId19"/>
    <p:sldId id="278" r:id="rId20"/>
    <p:sldId id="279" r:id="rId21"/>
    <p:sldId id="260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41D"/>
    <a:srgbClr val="FBFBFC"/>
    <a:srgbClr val="3A3A3A"/>
    <a:srgbClr val="F4F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3210" y="936"/>
      </p:cViewPr>
      <p:guideLst>
        <p:guide orient="horz" pos="234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7CBC2-71FF-4126-A28E-DD20272EAA6B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B8C4D-BFCA-4488-9118-AAC51DA48A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t>1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t>8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t>12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t>17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>
                <a:solidFill>
                  <a:prstClr val="black"/>
                </a:solidFill>
              </a:rPr>
              <a:t>21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dpi="0" rotWithShape="1">
          <a:blip r:embed="rId2"/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1"/>
          <p:cNvSpPr/>
          <p:nvPr userDrawn="1"/>
        </p:nvSpPr>
        <p:spPr>
          <a:xfrm>
            <a:off x="0" y="6772969"/>
            <a:ext cx="12192000" cy="85029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spcCol="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slow" advClick="0" advTm="0">
    <p:pull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5865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457200" indent="-457200" algn="l" rtl="0" fontAlgn="base">
        <a:spcBef>
          <a:spcPts val="130"/>
        </a:spcBef>
        <a:spcAft>
          <a:spcPct val="0"/>
        </a:spcAft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990600" indent="-381000" algn="l" rtl="0" fontAlgn="base">
        <a:spcBef>
          <a:spcPts val="130"/>
        </a:spcBef>
        <a:spcAft>
          <a:spcPct val="0"/>
        </a:spcAft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524000" indent="-304800" algn="l" rtl="0" fontAlgn="base">
        <a:spcBef>
          <a:spcPts val="13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2133600" indent="-304800" algn="l" rtl="0" fontAlgn="base">
        <a:spcBef>
          <a:spcPts val="130"/>
        </a:spcBef>
        <a:spcAft>
          <a:spcPct val="0"/>
        </a:spcAft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743200" indent="-304800" algn="l" rtl="0" fontAlgn="base">
        <a:spcBef>
          <a:spcPts val="130"/>
        </a:spcBef>
        <a:spcAft>
          <a:spcPct val="0"/>
        </a:spcAft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 cstate="screen"/>
          <a:stretch>
            <a:fillRect/>
          </a:stretch>
        </p:blipFill>
        <p:spPr bwMode="auto">
          <a:xfrm>
            <a:off x="-196873" y="1395313"/>
            <a:ext cx="5645674" cy="4839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2" name="组合 61"/>
          <p:cNvGrpSpPr/>
          <p:nvPr/>
        </p:nvGrpSpPr>
        <p:grpSpPr>
          <a:xfrm>
            <a:off x="5351065" y="1638896"/>
            <a:ext cx="1596233" cy="15962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3" name="同心圆 6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C00000"/>
                </a:solidFill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C00000"/>
                </a:solidFill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5270823" y="1847797"/>
            <a:ext cx="1676475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8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8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8" name="组合 67"/>
          <p:cNvGrpSpPr/>
          <p:nvPr/>
        </p:nvGrpSpPr>
        <p:grpSpPr>
          <a:xfrm>
            <a:off x="6695214" y="1638896"/>
            <a:ext cx="1596233" cy="15962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9" name="同心圆 6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C00000"/>
                </a:solidFill>
              </a:endParaRPr>
            </a:p>
          </p:txBody>
        </p:sp>
        <p:sp>
          <p:nvSpPr>
            <p:cNvPr id="70" name="椭圆 6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C00000"/>
                </a:solidFill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6614972" y="1847797"/>
            <a:ext cx="1676475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8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8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2" name="组合 71"/>
          <p:cNvGrpSpPr/>
          <p:nvPr/>
        </p:nvGrpSpPr>
        <p:grpSpPr>
          <a:xfrm>
            <a:off x="7943351" y="1638896"/>
            <a:ext cx="1596233" cy="15962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C00000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C00000"/>
                </a:solidFill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7863111" y="1847797"/>
            <a:ext cx="1676475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8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8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6" name="组合 75"/>
          <p:cNvGrpSpPr/>
          <p:nvPr/>
        </p:nvGrpSpPr>
        <p:grpSpPr>
          <a:xfrm>
            <a:off x="9287502" y="1638896"/>
            <a:ext cx="1596233" cy="15962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7" name="同心圆 7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C00000"/>
                </a:solidFill>
              </a:endParaRPr>
            </a:p>
          </p:txBody>
        </p:sp>
        <p:sp>
          <p:nvSpPr>
            <p:cNvPr id="78" name="椭圆 7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C00000"/>
                </a:solidFill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9207260" y="1847797"/>
            <a:ext cx="1676475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8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8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135526" y="285271"/>
            <a:ext cx="1464316" cy="279247"/>
            <a:chOff x="8788293" y="360580"/>
            <a:chExt cx="1993278" cy="380121"/>
          </a:xfrm>
        </p:grpSpPr>
        <p:grpSp>
          <p:nvGrpSpPr>
            <p:cNvPr id="47" name="Group 7"/>
            <p:cNvGrpSpPr/>
            <p:nvPr/>
          </p:nvGrpSpPr>
          <p:grpSpPr bwMode="auto">
            <a:xfrm>
              <a:off x="8788293" y="360580"/>
              <a:ext cx="380048" cy="380121"/>
              <a:chOff x="0" y="0"/>
              <a:chExt cx="965499" cy="965499"/>
            </a:xfrm>
          </p:grpSpPr>
          <p:sp>
            <p:nvSpPr>
              <p:cNvPr id="64" name="AutoShape 8" descr="tile_paper_medgray.png"/>
              <p:cNvSpPr/>
              <p:nvPr/>
            </p:nvSpPr>
            <p:spPr bwMode="auto">
              <a:xfrm>
                <a:off x="0" y="0"/>
                <a:ext cx="965499" cy="965499"/>
              </a:xfrm>
              <a:custGeom>
                <a:avLst/>
                <a:gdLst>
                  <a:gd name="T0" fmla="*/ 482725 w 19679"/>
                  <a:gd name="T1" fmla="*/ 529874 h 19679"/>
                  <a:gd name="T2" fmla="*/ 482725 w 19679"/>
                  <a:gd name="T3" fmla="*/ 529874 h 19679"/>
                  <a:gd name="T4" fmla="*/ 482725 w 19679"/>
                  <a:gd name="T5" fmla="*/ 529874 h 19679"/>
                  <a:gd name="T6" fmla="*/ 482725 w 19679"/>
                  <a:gd name="T7" fmla="*/ 52987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zh-CN" altLang="en-US" sz="2400">
                  <a:solidFill>
                    <a:prstClr val="black"/>
                  </a:solidFill>
                  <a:latin typeface="宋体" panose="02010600030101010101" pitchFamily="2" charset="-122"/>
                </a:endParaRPr>
              </a:p>
            </p:txBody>
          </p:sp>
          <p:sp>
            <p:nvSpPr>
              <p:cNvPr id="67" name="AutoShape 9"/>
              <p:cNvSpPr/>
              <p:nvPr/>
            </p:nvSpPr>
            <p:spPr bwMode="auto">
              <a:xfrm>
                <a:off x="293394" y="283328"/>
                <a:ext cx="393981" cy="393980"/>
              </a:xfrm>
              <a:custGeom>
                <a:avLst/>
                <a:gdLst>
                  <a:gd name="T0" fmla="*/ 196991 w 21600"/>
                  <a:gd name="T1" fmla="*/ 196990 h 21588"/>
                  <a:gd name="T2" fmla="*/ 196991 w 21600"/>
                  <a:gd name="T3" fmla="*/ 196990 h 21588"/>
                  <a:gd name="T4" fmla="*/ 196991 w 21600"/>
                  <a:gd name="T5" fmla="*/ 196990 h 21588"/>
                  <a:gd name="T6" fmla="*/ 196991 w 21600"/>
                  <a:gd name="T7" fmla="*/ 196990 h 215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588">
                    <a:moveTo>
                      <a:pt x="10794" y="0"/>
                    </a:moveTo>
                    <a:cubicBezTo>
                      <a:pt x="12288" y="0"/>
                      <a:pt x="13689" y="251"/>
                      <a:pt x="14997" y="750"/>
                    </a:cubicBezTo>
                    <a:cubicBezTo>
                      <a:pt x="16304" y="1249"/>
                      <a:pt x="17445" y="1929"/>
                      <a:pt x="18422" y="2781"/>
                    </a:cubicBezTo>
                    <a:cubicBezTo>
                      <a:pt x="19399" y="3639"/>
                      <a:pt x="20173" y="4640"/>
                      <a:pt x="20743" y="5783"/>
                    </a:cubicBezTo>
                    <a:cubicBezTo>
                      <a:pt x="21315" y="6926"/>
                      <a:pt x="21600" y="8156"/>
                      <a:pt x="21600" y="9468"/>
                    </a:cubicBezTo>
                    <a:cubicBezTo>
                      <a:pt x="21600" y="10774"/>
                      <a:pt x="21315" y="12002"/>
                      <a:pt x="20743" y="13141"/>
                    </a:cubicBezTo>
                    <a:cubicBezTo>
                      <a:pt x="20173" y="14287"/>
                      <a:pt x="19399" y="15288"/>
                      <a:pt x="18422" y="16149"/>
                    </a:cubicBezTo>
                    <a:cubicBezTo>
                      <a:pt x="17445" y="17007"/>
                      <a:pt x="16304" y="17686"/>
                      <a:pt x="14997" y="18180"/>
                    </a:cubicBezTo>
                    <a:cubicBezTo>
                      <a:pt x="13689" y="18677"/>
                      <a:pt x="12288" y="18922"/>
                      <a:pt x="10794" y="18922"/>
                    </a:cubicBezTo>
                    <a:cubicBezTo>
                      <a:pt x="10104" y="18922"/>
                      <a:pt x="9426" y="18869"/>
                      <a:pt x="8767" y="18761"/>
                    </a:cubicBezTo>
                    <a:cubicBezTo>
                      <a:pt x="7444" y="20014"/>
                      <a:pt x="5900" y="20877"/>
                      <a:pt x="4135" y="21354"/>
                    </a:cubicBezTo>
                    <a:cubicBezTo>
                      <a:pt x="3947" y="21391"/>
                      <a:pt x="3758" y="21430"/>
                      <a:pt x="3565" y="21467"/>
                    </a:cubicBezTo>
                    <a:cubicBezTo>
                      <a:pt x="3375" y="21509"/>
                      <a:pt x="3170" y="21549"/>
                      <a:pt x="2951" y="21583"/>
                    </a:cubicBezTo>
                    <a:cubicBezTo>
                      <a:pt x="2831" y="21599"/>
                      <a:pt x="2727" y="21571"/>
                      <a:pt x="2643" y="21495"/>
                    </a:cubicBezTo>
                    <a:cubicBezTo>
                      <a:pt x="2556" y="21419"/>
                      <a:pt x="2497" y="21309"/>
                      <a:pt x="2466" y="21165"/>
                    </a:cubicBezTo>
                    <a:cubicBezTo>
                      <a:pt x="2438" y="21021"/>
                      <a:pt x="2457" y="20900"/>
                      <a:pt x="2523" y="20807"/>
                    </a:cubicBezTo>
                    <a:cubicBezTo>
                      <a:pt x="2591" y="20714"/>
                      <a:pt x="2666" y="20621"/>
                      <a:pt x="2749" y="20530"/>
                    </a:cubicBezTo>
                    <a:cubicBezTo>
                      <a:pt x="2920" y="20324"/>
                      <a:pt x="3083" y="20124"/>
                      <a:pt x="3233" y="19929"/>
                    </a:cubicBezTo>
                    <a:cubicBezTo>
                      <a:pt x="3384" y="19737"/>
                      <a:pt x="3521" y="19506"/>
                      <a:pt x="3645" y="19241"/>
                    </a:cubicBezTo>
                    <a:cubicBezTo>
                      <a:pt x="3768" y="18976"/>
                      <a:pt x="3881" y="18662"/>
                      <a:pt x="3982" y="18301"/>
                    </a:cubicBezTo>
                    <a:cubicBezTo>
                      <a:pt x="4083" y="17940"/>
                      <a:pt x="4173" y="17506"/>
                      <a:pt x="4248" y="16992"/>
                    </a:cubicBezTo>
                    <a:cubicBezTo>
                      <a:pt x="2942" y="16109"/>
                      <a:pt x="1906" y="15020"/>
                      <a:pt x="1143" y="13731"/>
                    </a:cubicBezTo>
                    <a:cubicBezTo>
                      <a:pt x="381" y="12436"/>
                      <a:pt x="0" y="11017"/>
                      <a:pt x="0" y="9468"/>
                    </a:cubicBezTo>
                    <a:cubicBezTo>
                      <a:pt x="0" y="8164"/>
                      <a:pt x="284" y="6937"/>
                      <a:pt x="856" y="5789"/>
                    </a:cubicBezTo>
                    <a:cubicBezTo>
                      <a:pt x="1428" y="4640"/>
                      <a:pt x="2200" y="3639"/>
                      <a:pt x="3177" y="2781"/>
                    </a:cubicBezTo>
                    <a:cubicBezTo>
                      <a:pt x="4154" y="1929"/>
                      <a:pt x="5293" y="1249"/>
                      <a:pt x="6597" y="750"/>
                    </a:cubicBezTo>
                    <a:cubicBezTo>
                      <a:pt x="7901" y="251"/>
                      <a:pt x="9299" y="0"/>
                      <a:pt x="1079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endParaRPr lang="zh-CN" altLang="en-US" sz="2400">
                  <a:solidFill>
                    <a:prstClr val="black"/>
                  </a:solidFill>
                  <a:latin typeface="宋体" panose="02010600030101010101" pitchFamily="2" charset="-122"/>
                </a:endParaRPr>
              </a:p>
            </p:txBody>
          </p:sp>
        </p:grpSp>
        <p:grpSp>
          <p:nvGrpSpPr>
            <p:cNvPr id="48" name="Group 10"/>
            <p:cNvGrpSpPr/>
            <p:nvPr/>
          </p:nvGrpSpPr>
          <p:grpSpPr bwMode="auto">
            <a:xfrm>
              <a:off x="9325828" y="360580"/>
              <a:ext cx="380048" cy="380121"/>
              <a:chOff x="0" y="0"/>
              <a:chExt cx="965499" cy="965499"/>
            </a:xfrm>
          </p:grpSpPr>
          <p:sp>
            <p:nvSpPr>
              <p:cNvPr id="58" name="AutoShape 11"/>
              <p:cNvSpPr/>
              <p:nvPr/>
            </p:nvSpPr>
            <p:spPr bwMode="auto">
              <a:xfrm>
                <a:off x="0" y="0"/>
                <a:ext cx="965499" cy="965499"/>
              </a:xfrm>
              <a:custGeom>
                <a:avLst/>
                <a:gdLst>
                  <a:gd name="T0" fmla="*/ 482725 w 19679"/>
                  <a:gd name="T1" fmla="*/ 529874 h 19679"/>
                  <a:gd name="T2" fmla="*/ 482725 w 19679"/>
                  <a:gd name="T3" fmla="*/ 529874 h 19679"/>
                  <a:gd name="T4" fmla="*/ 482725 w 19679"/>
                  <a:gd name="T5" fmla="*/ 529874 h 19679"/>
                  <a:gd name="T6" fmla="*/ 482725 w 19679"/>
                  <a:gd name="T7" fmla="*/ 52987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zh-CN" altLang="en-US" sz="2400">
                  <a:solidFill>
                    <a:prstClr val="black"/>
                  </a:solidFill>
                  <a:latin typeface="宋体" panose="02010600030101010101" pitchFamily="2" charset="-122"/>
                </a:endParaRPr>
              </a:p>
            </p:txBody>
          </p:sp>
          <p:sp>
            <p:nvSpPr>
              <p:cNvPr id="59" name="AutoShape 12"/>
              <p:cNvSpPr/>
              <p:nvPr/>
            </p:nvSpPr>
            <p:spPr bwMode="auto">
              <a:xfrm>
                <a:off x="285759" y="283328"/>
                <a:ext cx="393981" cy="393980"/>
              </a:xfrm>
              <a:custGeom>
                <a:avLst/>
                <a:gdLst>
                  <a:gd name="T0" fmla="*/ 196991 w 21376"/>
                  <a:gd name="T1" fmla="*/ 196990 h 21600"/>
                  <a:gd name="T2" fmla="*/ 196991 w 21376"/>
                  <a:gd name="T3" fmla="*/ 196990 h 21600"/>
                  <a:gd name="T4" fmla="*/ 196991 w 21376"/>
                  <a:gd name="T5" fmla="*/ 196990 h 21600"/>
                  <a:gd name="T6" fmla="*/ 196991 w 21376"/>
                  <a:gd name="T7" fmla="*/ 196990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376" h="21600">
                    <a:moveTo>
                      <a:pt x="21036" y="18604"/>
                    </a:moveTo>
                    <a:cubicBezTo>
                      <a:pt x="21454" y="19261"/>
                      <a:pt x="21486" y="19922"/>
                      <a:pt x="21134" y="20586"/>
                    </a:cubicBezTo>
                    <a:cubicBezTo>
                      <a:pt x="20969" y="20915"/>
                      <a:pt x="20731" y="21168"/>
                      <a:pt x="20427" y="21338"/>
                    </a:cubicBezTo>
                    <a:cubicBezTo>
                      <a:pt x="20122" y="21514"/>
                      <a:pt x="19797" y="21600"/>
                      <a:pt x="19455" y="21600"/>
                    </a:cubicBezTo>
                    <a:lnTo>
                      <a:pt x="1928" y="21600"/>
                    </a:lnTo>
                    <a:cubicBezTo>
                      <a:pt x="1585" y="21600"/>
                      <a:pt x="1263" y="21514"/>
                      <a:pt x="965" y="21338"/>
                    </a:cubicBezTo>
                    <a:cubicBezTo>
                      <a:pt x="663" y="21168"/>
                      <a:pt x="425" y="20915"/>
                      <a:pt x="248" y="20586"/>
                    </a:cubicBezTo>
                    <a:cubicBezTo>
                      <a:pt x="-114" y="19914"/>
                      <a:pt x="-80" y="19250"/>
                      <a:pt x="344" y="18604"/>
                    </a:cubicBezTo>
                    <a:lnTo>
                      <a:pt x="7509" y="7313"/>
                    </a:lnTo>
                    <a:lnTo>
                      <a:pt x="7509" y="2167"/>
                    </a:lnTo>
                    <a:lnTo>
                      <a:pt x="6427" y="2167"/>
                    </a:lnTo>
                    <a:cubicBezTo>
                      <a:pt x="6122" y="2167"/>
                      <a:pt x="5870" y="2061"/>
                      <a:pt x="5670" y="1850"/>
                    </a:cubicBezTo>
                    <a:cubicBezTo>
                      <a:pt x="5473" y="1638"/>
                      <a:pt x="5371" y="1380"/>
                      <a:pt x="5371" y="1072"/>
                    </a:cubicBezTo>
                    <a:cubicBezTo>
                      <a:pt x="5371" y="778"/>
                      <a:pt x="5473" y="528"/>
                      <a:pt x="5670" y="320"/>
                    </a:cubicBezTo>
                    <a:cubicBezTo>
                      <a:pt x="5870" y="108"/>
                      <a:pt x="6122" y="0"/>
                      <a:pt x="6427" y="0"/>
                    </a:cubicBezTo>
                    <a:lnTo>
                      <a:pt x="14953" y="0"/>
                    </a:lnTo>
                    <a:cubicBezTo>
                      <a:pt x="15260" y="0"/>
                      <a:pt x="15515" y="108"/>
                      <a:pt x="15724" y="320"/>
                    </a:cubicBezTo>
                    <a:cubicBezTo>
                      <a:pt x="15933" y="528"/>
                      <a:pt x="16038" y="778"/>
                      <a:pt x="16038" y="1072"/>
                    </a:cubicBezTo>
                    <a:cubicBezTo>
                      <a:pt x="16038" y="1380"/>
                      <a:pt x="15933" y="1638"/>
                      <a:pt x="15724" y="1850"/>
                    </a:cubicBezTo>
                    <a:cubicBezTo>
                      <a:pt x="15515" y="2061"/>
                      <a:pt x="15260" y="2167"/>
                      <a:pt x="14953" y="2167"/>
                    </a:cubicBezTo>
                    <a:lnTo>
                      <a:pt x="13900" y="2167"/>
                    </a:lnTo>
                    <a:lnTo>
                      <a:pt x="13900" y="7339"/>
                    </a:lnTo>
                    <a:lnTo>
                      <a:pt x="21036" y="18604"/>
                    </a:lnTo>
                    <a:close/>
                    <a:moveTo>
                      <a:pt x="5261" y="14865"/>
                    </a:moveTo>
                    <a:lnTo>
                      <a:pt x="16122" y="14865"/>
                    </a:lnTo>
                    <a:lnTo>
                      <a:pt x="11773" y="7974"/>
                    </a:lnTo>
                    <a:lnTo>
                      <a:pt x="11773" y="2167"/>
                    </a:lnTo>
                    <a:lnTo>
                      <a:pt x="9635" y="2167"/>
                    </a:lnTo>
                    <a:lnTo>
                      <a:pt x="9635" y="7947"/>
                    </a:lnTo>
                    <a:lnTo>
                      <a:pt x="5261" y="148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endParaRPr lang="zh-CN" altLang="en-US" sz="2400">
                  <a:solidFill>
                    <a:prstClr val="black"/>
                  </a:solidFill>
                  <a:latin typeface="宋体" panose="02010600030101010101" pitchFamily="2" charset="-122"/>
                </a:endParaRPr>
              </a:p>
            </p:txBody>
          </p:sp>
        </p:grpSp>
        <p:grpSp>
          <p:nvGrpSpPr>
            <p:cNvPr id="49" name="Group 13"/>
            <p:cNvGrpSpPr/>
            <p:nvPr/>
          </p:nvGrpSpPr>
          <p:grpSpPr bwMode="auto">
            <a:xfrm>
              <a:off x="9863363" y="360580"/>
              <a:ext cx="380673" cy="380121"/>
              <a:chOff x="0" y="0"/>
              <a:chExt cx="965499" cy="965499"/>
            </a:xfrm>
          </p:grpSpPr>
          <p:sp>
            <p:nvSpPr>
              <p:cNvPr id="56" name="AutoShape 14"/>
              <p:cNvSpPr/>
              <p:nvPr/>
            </p:nvSpPr>
            <p:spPr bwMode="auto">
              <a:xfrm>
                <a:off x="0" y="0"/>
                <a:ext cx="965499" cy="965499"/>
              </a:xfrm>
              <a:custGeom>
                <a:avLst/>
                <a:gdLst>
                  <a:gd name="T0" fmla="*/ 482725 w 19679"/>
                  <a:gd name="T1" fmla="*/ 529874 h 19679"/>
                  <a:gd name="T2" fmla="*/ 482725 w 19679"/>
                  <a:gd name="T3" fmla="*/ 529874 h 19679"/>
                  <a:gd name="T4" fmla="*/ 482725 w 19679"/>
                  <a:gd name="T5" fmla="*/ 529874 h 19679"/>
                  <a:gd name="T6" fmla="*/ 482725 w 19679"/>
                  <a:gd name="T7" fmla="*/ 52987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zh-CN" altLang="en-US" sz="2400">
                  <a:solidFill>
                    <a:prstClr val="black"/>
                  </a:solidFill>
                  <a:latin typeface="宋体" panose="02010600030101010101" pitchFamily="2" charset="-122"/>
                </a:endParaRPr>
              </a:p>
            </p:txBody>
          </p:sp>
          <p:sp>
            <p:nvSpPr>
              <p:cNvPr id="57" name="AutoShape 15"/>
              <p:cNvSpPr/>
              <p:nvPr/>
            </p:nvSpPr>
            <p:spPr bwMode="auto">
              <a:xfrm>
                <a:off x="285759" y="283328"/>
                <a:ext cx="393981" cy="393980"/>
              </a:xfrm>
              <a:custGeom>
                <a:avLst/>
                <a:gdLst>
                  <a:gd name="T0" fmla="*/ 196991 w 21600"/>
                  <a:gd name="T1" fmla="*/ 196990 h 21600"/>
                  <a:gd name="T2" fmla="*/ 196991 w 21600"/>
                  <a:gd name="T3" fmla="*/ 196990 h 21600"/>
                  <a:gd name="T4" fmla="*/ 196991 w 21600"/>
                  <a:gd name="T5" fmla="*/ 196990 h 21600"/>
                  <a:gd name="T6" fmla="*/ 196991 w 21600"/>
                  <a:gd name="T7" fmla="*/ 196990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328" y="11543"/>
                    </a:moveTo>
                    <a:cubicBezTo>
                      <a:pt x="21492" y="11930"/>
                      <a:pt x="21571" y="12337"/>
                      <a:pt x="21571" y="12758"/>
                    </a:cubicBezTo>
                    <a:cubicBezTo>
                      <a:pt x="21571" y="13464"/>
                      <a:pt x="21388" y="14105"/>
                      <a:pt x="21017" y="14678"/>
                    </a:cubicBezTo>
                    <a:cubicBezTo>
                      <a:pt x="21111" y="15215"/>
                      <a:pt x="21077" y="15745"/>
                      <a:pt x="20924" y="16285"/>
                    </a:cubicBezTo>
                    <a:cubicBezTo>
                      <a:pt x="20769" y="16819"/>
                      <a:pt x="20512" y="17287"/>
                      <a:pt x="20141" y="17697"/>
                    </a:cubicBezTo>
                    <a:cubicBezTo>
                      <a:pt x="20105" y="18451"/>
                      <a:pt x="19901" y="19081"/>
                      <a:pt x="19531" y="19580"/>
                    </a:cubicBezTo>
                    <a:cubicBezTo>
                      <a:pt x="19161" y="20080"/>
                      <a:pt x="18700" y="20481"/>
                      <a:pt x="18146" y="20783"/>
                    </a:cubicBezTo>
                    <a:cubicBezTo>
                      <a:pt x="17593" y="21088"/>
                      <a:pt x="16982" y="21297"/>
                      <a:pt x="16321" y="21419"/>
                    </a:cubicBezTo>
                    <a:cubicBezTo>
                      <a:pt x="15660" y="21540"/>
                      <a:pt x="15010" y="21599"/>
                      <a:pt x="14380" y="21599"/>
                    </a:cubicBezTo>
                    <a:cubicBezTo>
                      <a:pt x="13730" y="21599"/>
                      <a:pt x="13077" y="21554"/>
                      <a:pt x="12424" y="21461"/>
                    </a:cubicBezTo>
                    <a:cubicBezTo>
                      <a:pt x="11772" y="21362"/>
                      <a:pt x="11127" y="21235"/>
                      <a:pt x="10497" y="21074"/>
                    </a:cubicBezTo>
                    <a:cubicBezTo>
                      <a:pt x="9864" y="20894"/>
                      <a:pt x="9237" y="20702"/>
                      <a:pt x="8610" y="20493"/>
                    </a:cubicBezTo>
                    <a:cubicBezTo>
                      <a:pt x="7982" y="20286"/>
                      <a:pt x="7341" y="20182"/>
                      <a:pt x="6680" y="20182"/>
                    </a:cubicBezTo>
                    <a:lnTo>
                      <a:pt x="1607" y="20182"/>
                    </a:lnTo>
                    <a:cubicBezTo>
                      <a:pt x="1167" y="20182"/>
                      <a:pt x="785" y="20029"/>
                      <a:pt x="471" y="19713"/>
                    </a:cubicBezTo>
                    <a:cubicBezTo>
                      <a:pt x="158" y="19405"/>
                      <a:pt x="0" y="19024"/>
                      <a:pt x="0" y="18572"/>
                    </a:cubicBezTo>
                    <a:lnTo>
                      <a:pt x="0" y="9880"/>
                    </a:lnTo>
                    <a:cubicBezTo>
                      <a:pt x="0" y="9440"/>
                      <a:pt x="158" y="9064"/>
                      <a:pt x="471" y="8754"/>
                    </a:cubicBezTo>
                    <a:cubicBezTo>
                      <a:pt x="785" y="8440"/>
                      <a:pt x="1167" y="8285"/>
                      <a:pt x="1607" y="8285"/>
                    </a:cubicBezTo>
                    <a:lnTo>
                      <a:pt x="6315" y="8285"/>
                    </a:lnTo>
                    <a:cubicBezTo>
                      <a:pt x="6558" y="8160"/>
                      <a:pt x="6750" y="8022"/>
                      <a:pt x="6897" y="7872"/>
                    </a:cubicBezTo>
                    <a:cubicBezTo>
                      <a:pt x="7041" y="7723"/>
                      <a:pt x="7197" y="7548"/>
                      <a:pt x="7369" y="7342"/>
                    </a:cubicBezTo>
                    <a:cubicBezTo>
                      <a:pt x="7513" y="7161"/>
                      <a:pt x="7663" y="6986"/>
                      <a:pt x="7810" y="6819"/>
                    </a:cubicBezTo>
                    <a:cubicBezTo>
                      <a:pt x="7957" y="6653"/>
                      <a:pt x="8112" y="6483"/>
                      <a:pt x="8276" y="6311"/>
                    </a:cubicBezTo>
                    <a:cubicBezTo>
                      <a:pt x="8570" y="5997"/>
                      <a:pt x="8918" y="5690"/>
                      <a:pt x="9302" y="5385"/>
                    </a:cubicBezTo>
                    <a:cubicBezTo>
                      <a:pt x="9692" y="5085"/>
                      <a:pt x="9989" y="4749"/>
                      <a:pt x="10195" y="4379"/>
                    </a:cubicBezTo>
                    <a:cubicBezTo>
                      <a:pt x="10339" y="4117"/>
                      <a:pt x="10443" y="3826"/>
                      <a:pt x="10506" y="3507"/>
                    </a:cubicBezTo>
                    <a:cubicBezTo>
                      <a:pt x="10565" y="3188"/>
                      <a:pt x="10627" y="2866"/>
                      <a:pt x="10675" y="2538"/>
                    </a:cubicBezTo>
                    <a:cubicBezTo>
                      <a:pt x="10726" y="2216"/>
                      <a:pt x="10780" y="1900"/>
                      <a:pt x="10845" y="1592"/>
                    </a:cubicBezTo>
                    <a:cubicBezTo>
                      <a:pt x="10907" y="1287"/>
                      <a:pt x="11014" y="1016"/>
                      <a:pt x="11161" y="776"/>
                    </a:cubicBezTo>
                    <a:cubicBezTo>
                      <a:pt x="11311" y="536"/>
                      <a:pt x="11523" y="350"/>
                      <a:pt x="11800" y="208"/>
                    </a:cubicBezTo>
                    <a:cubicBezTo>
                      <a:pt x="12074" y="67"/>
                      <a:pt x="12441" y="0"/>
                      <a:pt x="12902" y="0"/>
                    </a:cubicBezTo>
                    <a:cubicBezTo>
                      <a:pt x="13450" y="0"/>
                      <a:pt x="13956" y="112"/>
                      <a:pt x="14411" y="344"/>
                    </a:cubicBezTo>
                    <a:cubicBezTo>
                      <a:pt x="14869" y="573"/>
                      <a:pt x="15250" y="881"/>
                      <a:pt x="15567" y="1270"/>
                    </a:cubicBezTo>
                    <a:cubicBezTo>
                      <a:pt x="15880" y="1657"/>
                      <a:pt x="16126" y="2101"/>
                      <a:pt x="16304" y="2600"/>
                    </a:cubicBezTo>
                    <a:cubicBezTo>
                      <a:pt x="16479" y="3103"/>
                      <a:pt x="16570" y="3609"/>
                      <a:pt x="16570" y="4123"/>
                    </a:cubicBezTo>
                    <a:cubicBezTo>
                      <a:pt x="16570" y="4653"/>
                      <a:pt x="16491" y="5162"/>
                      <a:pt x="16332" y="5645"/>
                    </a:cubicBezTo>
                    <a:cubicBezTo>
                      <a:pt x="16174" y="6125"/>
                      <a:pt x="15982" y="6610"/>
                      <a:pt x="15759" y="7096"/>
                    </a:cubicBezTo>
                    <a:cubicBezTo>
                      <a:pt x="16072" y="7079"/>
                      <a:pt x="16389" y="7057"/>
                      <a:pt x="16705" y="7034"/>
                    </a:cubicBezTo>
                    <a:cubicBezTo>
                      <a:pt x="17019" y="7011"/>
                      <a:pt x="17335" y="7000"/>
                      <a:pt x="17652" y="7000"/>
                    </a:cubicBezTo>
                    <a:cubicBezTo>
                      <a:pt x="18149" y="7000"/>
                      <a:pt x="18630" y="7048"/>
                      <a:pt x="19099" y="7144"/>
                    </a:cubicBezTo>
                    <a:cubicBezTo>
                      <a:pt x="19568" y="7237"/>
                      <a:pt x="19986" y="7395"/>
                      <a:pt x="20356" y="7616"/>
                    </a:cubicBezTo>
                    <a:cubicBezTo>
                      <a:pt x="20726" y="7839"/>
                      <a:pt x="21026" y="8144"/>
                      <a:pt x="21255" y="8528"/>
                    </a:cubicBezTo>
                    <a:cubicBezTo>
                      <a:pt x="21486" y="8918"/>
                      <a:pt x="21600" y="9409"/>
                      <a:pt x="21600" y="10002"/>
                    </a:cubicBezTo>
                    <a:cubicBezTo>
                      <a:pt x="21600" y="10265"/>
                      <a:pt x="21580" y="10519"/>
                      <a:pt x="21535" y="10773"/>
                    </a:cubicBezTo>
                    <a:cubicBezTo>
                      <a:pt x="21484" y="11030"/>
                      <a:pt x="21419" y="11284"/>
                      <a:pt x="21328" y="11543"/>
                    </a:cubicBezTo>
                    <a:moveTo>
                      <a:pt x="4258" y="18519"/>
                    </a:moveTo>
                    <a:cubicBezTo>
                      <a:pt x="4555" y="18519"/>
                      <a:pt x="4809" y="18417"/>
                      <a:pt x="5024" y="18214"/>
                    </a:cubicBezTo>
                    <a:cubicBezTo>
                      <a:pt x="5233" y="18013"/>
                      <a:pt x="5340" y="17759"/>
                      <a:pt x="5340" y="17454"/>
                    </a:cubicBezTo>
                    <a:cubicBezTo>
                      <a:pt x="5340" y="17155"/>
                      <a:pt x="5233" y="16900"/>
                      <a:pt x="5024" y="16686"/>
                    </a:cubicBezTo>
                    <a:cubicBezTo>
                      <a:pt x="4812" y="16477"/>
                      <a:pt x="4557" y="16372"/>
                      <a:pt x="4258" y="16372"/>
                    </a:cubicBezTo>
                    <a:cubicBezTo>
                      <a:pt x="3941" y="16372"/>
                      <a:pt x="3684" y="16477"/>
                      <a:pt x="3486" y="16686"/>
                    </a:cubicBezTo>
                    <a:cubicBezTo>
                      <a:pt x="3289" y="16900"/>
                      <a:pt x="3190" y="17155"/>
                      <a:pt x="3190" y="17454"/>
                    </a:cubicBezTo>
                    <a:cubicBezTo>
                      <a:pt x="3190" y="17767"/>
                      <a:pt x="3289" y="18024"/>
                      <a:pt x="3486" y="18222"/>
                    </a:cubicBezTo>
                    <a:cubicBezTo>
                      <a:pt x="3681" y="18420"/>
                      <a:pt x="3939" y="18519"/>
                      <a:pt x="4258" y="18519"/>
                    </a:cubicBezTo>
                    <a:moveTo>
                      <a:pt x="19164" y="14342"/>
                    </a:moveTo>
                    <a:cubicBezTo>
                      <a:pt x="19703" y="13901"/>
                      <a:pt x="19975" y="13345"/>
                      <a:pt x="19975" y="12679"/>
                    </a:cubicBezTo>
                    <a:cubicBezTo>
                      <a:pt x="19975" y="12473"/>
                      <a:pt x="19918" y="12281"/>
                      <a:pt x="19805" y="12097"/>
                    </a:cubicBezTo>
                    <a:cubicBezTo>
                      <a:pt x="19695" y="11919"/>
                      <a:pt x="19576" y="11761"/>
                      <a:pt x="19446" y="11623"/>
                    </a:cubicBezTo>
                    <a:cubicBezTo>
                      <a:pt x="19590" y="11363"/>
                      <a:pt x="19720" y="11106"/>
                      <a:pt x="19833" y="10849"/>
                    </a:cubicBezTo>
                    <a:cubicBezTo>
                      <a:pt x="19944" y="10592"/>
                      <a:pt x="20003" y="10312"/>
                      <a:pt x="20003" y="10002"/>
                    </a:cubicBezTo>
                    <a:cubicBezTo>
                      <a:pt x="20003" y="9688"/>
                      <a:pt x="19924" y="9440"/>
                      <a:pt x="19766" y="9251"/>
                    </a:cubicBezTo>
                    <a:cubicBezTo>
                      <a:pt x="19607" y="9070"/>
                      <a:pt x="19415" y="8929"/>
                      <a:pt x="19184" y="8833"/>
                    </a:cubicBezTo>
                    <a:cubicBezTo>
                      <a:pt x="18955" y="8739"/>
                      <a:pt x="18698" y="8683"/>
                      <a:pt x="18418" y="8663"/>
                    </a:cubicBezTo>
                    <a:cubicBezTo>
                      <a:pt x="18138" y="8643"/>
                      <a:pt x="17884" y="8635"/>
                      <a:pt x="17649" y="8635"/>
                    </a:cubicBezTo>
                    <a:cubicBezTo>
                      <a:pt x="17242" y="8635"/>
                      <a:pt x="16835" y="8649"/>
                      <a:pt x="16423" y="8677"/>
                    </a:cubicBezTo>
                    <a:cubicBezTo>
                      <a:pt x="16010" y="8706"/>
                      <a:pt x="15606" y="8720"/>
                      <a:pt x="15199" y="8720"/>
                    </a:cubicBezTo>
                    <a:cubicBezTo>
                      <a:pt x="14917" y="8720"/>
                      <a:pt x="14643" y="8706"/>
                      <a:pt x="14366" y="8677"/>
                    </a:cubicBezTo>
                    <a:cubicBezTo>
                      <a:pt x="14089" y="8649"/>
                      <a:pt x="13829" y="8584"/>
                      <a:pt x="13574" y="8474"/>
                    </a:cubicBezTo>
                    <a:cubicBezTo>
                      <a:pt x="13574" y="8104"/>
                      <a:pt x="13645" y="7754"/>
                      <a:pt x="13792" y="7421"/>
                    </a:cubicBezTo>
                    <a:cubicBezTo>
                      <a:pt x="13936" y="7087"/>
                      <a:pt x="14094" y="6751"/>
                      <a:pt x="14275" y="6413"/>
                    </a:cubicBezTo>
                    <a:cubicBezTo>
                      <a:pt x="14448" y="6074"/>
                      <a:pt x="14606" y="5721"/>
                      <a:pt x="14747" y="5351"/>
                    </a:cubicBezTo>
                    <a:cubicBezTo>
                      <a:pt x="14886" y="4984"/>
                      <a:pt x="14953" y="4574"/>
                      <a:pt x="14953" y="4122"/>
                    </a:cubicBezTo>
                    <a:cubicBezTo>
                      <a:pt x="14953" y="3823"/>
                      <a:pt x="14905" y="3529"/>
                      <a:pt x="14812" y="3236"/>
                    </a:cubicBezTo>
                    <a:cubicBezTo>
                      <a:pt x="14716" y="2945"/>
                      <a:pt x="14583" y="2677"/>
                      <a:pt x="14411" y="2439"/>
                    </a:cubicBezTo>
                    <a:cubicBezTo>
                      <a:pt x="14238" y="2199"/>
                      <a:pt x="14027" y="2002"/>
                      <a:pt x="13775" y="1843"/>
                    </a:cubicBezTo>
                    <a:cubicBezTo>
                      <a:pt x="13521" y="1688"/>
                      <a:pt x="13230" y="1606"/>
                      <a:pt x="12893" y="1606"/>
                    </a:cubicBezTo>
                    <a:lnTo>
                      <a:pt x="12744" y="1606"/>
                    </a:lnTo>
                    <a:cubicBezTo>
                      <a:pt x="12681" y="1606"/>
                      <a:pt x="12631" y="1617"/>
                      <a:pt x="12594" y="1634"/>
                    </a:cubicBezTo>
                    <a:cubicBezTo>
                      <a:pt x="12523" y="1671"/>
                      <a:pt x="12481" y="1705"/>
                      <a:pt x="12472" y="1742"/>
                    </a:cubicBezTo>
                    <a:cubicBezTo>
                      <a:pt x="12464" y="1778"/>
                      <a:pt x="12450" y="1838"/>
                      <a:pt x="12430" y="1920"/>
                    </a:cubicBezTo>
                    <a:cubicBezTo>
                      <a:pt x="12323" y="2450"/>
                      <a:pt x="12221" y="3007"/>
                      <a:pt x="12128" y="3586"/>
                    </a:cubicBezTo>
                    <a:cubicBezTo>
                      <a:pt x="12034" y="4167"/>
                      <a:pt x="11854" y="4698"/>
                      <a:pt x="11596" y="5176"/>
                    </a:cubicBezTo>
                    <a:cubicBezTo>
                      <a:pt x="11334" y="5636"/>
                      <a:pt x="11000" y="6034"/>
                      <a:pt x="10596" y="6367"/>
                    </a:cubicBezTo>
                    <a:cubicBezTo>
                      <a:pt x="10189" y="6701"/>
                      <a:pt x="9802" y="7051"/>
                      <a:pt x="9432" y="7421"/>
                    </a:cubicBezTo>
                    <a:cubicBezTo>
                      <a:pt x="9169" y="7700"/>
                      <a:pt x="8949" y="7954"/>
                      <a:pt x="8771" y="8183"/>
                    </a:cubicBezTo>
                    <a:cubicBezTo>
                      <a:pt x="8593" y="8412"/>
                      <a:pt x="8403" y="8632"/>
                      <a:pt x="8211" y="8833"/>
                    </a:cubicBezTo>
                    <a:cubicBezTo>
                      <a:pt x="8016" y="9036"/>
                      <a:pt x="7799" y="9222"/>
                      <a:pt x="7556" y="9400"/>
                    </a:cubicBezTo>
                    <a:cubicBezTo>
                      <a:pt x="7313" y="9575"/>
                      <a:pt x="7019" y="9736"/>
                      <a:pt x="6674" y="9880"/>
                    </a:cubicBezTo>
                    <a:lnTo>
                      <a:pt x="6646" y="9880"/>
                    </a:lnTo>
                    <a:lnTo>
                      <a:pt x="6646" y="18572"/>
                    </a:lnTo>
                    <a:cubicBezTo>
                      <a:pt x="7279" y="18572"/>
                      <a:pt x="7889" y="18649"/>
                      <a:pt x="8485" y="18795"/>
                    </a:cubicBezTo>
                    <a:cubicBezTo>
                      <a:pt x="9081" y="18945"/>
                      <a:pt x="9683" y="19103"/>
                      <a:pt x="10294" y="19270"/>
                    </a:cubicBezTo>
                    <a:cubicBezTo>
                      <a:pt x="10901" y="19439"/>
                      <a:pt x="11537" y="19592"/>
                      <a:pt x="12207" y="19741"/>
                    </a:cubicBezTo>
                    <a:cubicBezTo>
                      <a:pt x="12874" y="19891"/>
                      <a:pt x="13594" y="19965"/>
                      <a:pt x="14374" y="19965"/>
                    </a:cubicBezTo>
                    <a:cubicBezTo>
                      <a:pt x="14781" y="19965"/>
                      <a:pt x="15222" y="19939"/>
                      <a:pt x="15699" y="19885"/>
                    </a:cubicBezTo>
                    <a:cubicBezTo>
                      <a:pt x="16177" y="19829"/>
                      <a:pt x="16626" y="19710"/>
                      <a:pt x="17047" y="19527"/>
                    </a:cubicBezTo>
                    <a:cubicBezTo>
                      <a:pt x="17468" y="19343"/>
                      <a:pt x="17816" y="19086"/>
                      <a:pt x="18101" y="18762"/>
                    </a:cubicBezTo>
                    <a:cubicBezTo>
                      <a:pt x="18387" y="18440"/>
                      <a:pt x="18525" y="18010"/>
                      <a:pt x="18525" y="17477"/>
                    </a:cubicBezTo>
                    <a:cubicBezTo>
                      <a:pt x="18525" y="17386"/>
                      <a:pt x="18522" y="17304"/>
                      <a:pt x="18517" y="17225"/>
                    </a:cubicBezTo>
                    <a:cubicBezTo>
                      <a:pt x="18503" y="17152"/>
                      <a:pt x="18488" y="17070"/>
                      <a:pt x="18471" y="16980"/>
                    </a:cubicBezTo>
                    <a:cubicBezTo>
                      <a:pt x="18785" y="16836"/>
                      <a:pt x="19028" y="16596"/>
                      <a:pt x="19195" y="16262"/>
                    </a:cubicBezTo>
                    <a:cubicBezTo>
                      <a:pt x="19364" y="15929"/>
                      <a:pt x="19446" y="15593"/>
                      <a:pt x="19446" y="15263"/>
                    </a:cubicBezTo>
                    <a:cubicBezTo>
                      <a:pt x="19449" y="14912"/>
                      <a:pt x="19350" y="14605"/>
                      <a:pt x="19164" y="143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endParaRPr lang="zh-CN" altLang="en-US" sz="2400">
                  <a:solidFill>
                    <a:prstClr val="black"/>
                  </a:solidFill>
                  <a:latin typeface="宋体" panose="02010600030101010101" pitchFamily="2" charset="-122"/>
                </a:endParaRPr>
              </a:p>
            </p:txBody>
          </p:sp>
        </p:grpSp>
        <p:grpSp>
          <p:nvGrpSpPr>
            <p:cNvPr id="50" name="Group 16"/>
            <p:cNvGrpSpPr/>
            <p:nvPr/>
          </p:nvGrpSpPr>
          <p:grpSpPr bwMode="auto">
            <a:xfrm>
              <a:off x="10401523" y="360580"/>
              <a:ext cx="380048" cy="380121"/>
              <a:chOff x="0" y="0"/>
              <a:chExt cx="965499" cy="965499"/>
            </a:xfrm>
          </p:grpSpPr>
          <p:sp>
            <p:nvSpPr>
              <p:cNvPr id="54" name="AutoShape 17"/>
              <p:cNvSpPr/>
              <p:nvPr/>
            </p:nvSpPr>
            <p:spPr bwMode="auto">
              <a:xfrm>
                <a:off x="0" y="0"/>
                <a:ext cx="965499" cy="965499"/>
              </a:xfrm>
              <a:custGeom>
                <a:avLst/>
                <a:gdLst>
                  <a:gd name="T0" fmla="*/ 482725 w 19679"/>
                  <a:gd name="T1" fmla="*/ 529874 h 19679"/>
                  <a:gd name="T2" fmla="*/ 482725 w 19679"/>
                  <a:gd name="T3" fmla="*/ 529874 h 19679"/>
                  <a:gd name="T4" fmla="*/ 482725 w 19679"/>
                  <a:gd name="T5" fmla="*/ 529874 h 19679"/>
                  <a:gd name="T6" fmla="*/ 482725 w 19679"/>
                  <a:gd name="T7" fmla="*/ 529874 h 196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679" h="19679">
                    <a:moveTo>
                      <a:pt x="16796" y="2881"/>
                    </a:moveTo>
                    <a:cubicBezTo>
                      <a:pt x="20638" y="6724"/>
                      <a:pt x="20638" y="12953"/>
                      <a:pt x="16796" y="16796"/>
                    </a:cubicBezTo>
                    <a:cubicBezTo>
                      <a:pt x="12953" y="20639"/>
                      <a:pt x="6724" y="20639"/>
                      <a:pt x="2881" y="16796"/>
                    </a:cubicBezTo>
                    <a:cubicBezTo>
                      <a:pt x="-961" y="12953"/>
                      <a:pt x="-961" y="6724"/>
                      <a:pt x="2881" y="2881"/>
                    </a:cubicBezTo>
                    <a:cubicBezTo>
                      <a:pt x="6724" y="-961"/>
                      <a:pt x="12953" y="-961"/>
                      <a:pt x="16796" y="2881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endParaRPr lang="zh-CN" altLang="en-US" sz="2400">
                  <a:solidFill>
                    <a:prstClr val="black"/>
                  </a:solidFill>
                  <a:latin typeface="宋体" panose="02010600030101010101" pitchFamily="2" charset="-122"/>
                </a:endParaRPr>
              </a:p>
            </p:txBody>
          </p:sp>
          <p:sp>
            <p:nvSpPr>
              <p:cNvPr id="55" name="AutoShape 18"/>
              <p:cNvSpPr/>
              <p:nvPr/>
            </p:nvSpPr>
            <p:spPr bwMode="auto">
              <a:xfrm>
                <a:off x="293617" y="264823"/>
                <a:ext cx="393980" cy="393980"/>
              </a:xfrm>
              <a:custGeom>
                <a:avLst/>
                <a:gdLst>
                  <a:gd name="T0" fmla="*/ 196990 w 21600"/>
                  <a:gd name="T1" fmla="*/ 196990 h 21600"/>
                  <a:gd name="T2" fmla="*/ 196990 w 21600"/>
                  <a:gd name="T3" fmla="*/ 196990 h 21600"/>
                  <a:gd name="T4" fmla="*/ 196990 w 21600"/>
                  <a:gd name="T5" fmla="*/ 196990 h 21600"/>
                  <a:gd name="T6" fmla="*/ 196990 w 21600"/>
                  <a:gd name="T7" fmla="*/ 196990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600" y="6949"/>
                    </a:moveTo>
                    <a:cubicBezTo>
                      <a:pt x="21600" y="7542"/>
                      <a:pt x="21407" y="8153"/>
                      <a:pt x="21017" y="8781"/>
                    </a:cubicBezTo>
                    <a:cubicBezTo>
                      <a:pt x="20628" y="9416"/>
                      <a:pt x="20109" y="10015"/>
                      <a:pt x="19458" y="10585"/>
                    </a:cubicBezTo>
                    <a:cubicBezTo>
                      <a:pt x="18806" y="11152"/>
                      <a:pt x="18040" y="11651"/>
                      <a:pt x="17159" y="12083"/>
                    </a:cubicBezTo>
                    <a:cubicBezTo>
                      <a:pt x="16275" y="12512"/>
                      <a:pt x="15327" y="12820"/>
                      <a:pt x="14315" y="12996"/>
                    </a:cubicBezTo>
                    <a:cubicBezTo>
                      <a:pt x="13880" y="13090"/>
                      <a:pt x="13492" y="13284"/>
                      <a:pt x="13151" y="13578"/>
                    </a:cubicBezTo>
                    <a:cubicBezTo>
                      <a:pt x="12809" y="13872"/>
                      <a:pt x="12641" y="14204"/>
                      <a:pt x="12641" y="14571"/>
                    </a:cubicBezTo>
                    <a:cubicBezTo>
                      <a:pt x="12641" y="14900"/>
                      <a:pt x="12713" y="15140"/>
                      <a:pt x="12865" y="15293"/>
                    </a:cubicBezTo>
                    <a:cubicBezTo>
                      <a:pt x="13015" y="15449"/>
                      <a:pt x="13177" y="15596"/>
                      <a:pt x="13364" y="15728"/>
                    </a:cubicBezTo>
                    <a:cubicBezTo>
                      <a:pt x="13546" y="15866"/>
                      <a:pt x="13717" y="16010"/>
                      <a:pt x="13874" y="16169"/>
                    </a:cubicBezTo>
                    <a:cubicBezTo>
                      <a:pt x="14032" y="16330"/>
                      <a:pt x="14125" y="16574"/>
                      <a:pt x="14160" y="16903"/>
                    </a:cubicBezTo>
                    <a:cubicBezTo>
                      <a:pt x="14195" y="17117"/>
                      <a:pt x="14187" y="17340"/>
                      <a:pt x="14133" y="17564"/>
                    </a:cubicBezTo>
                    <a:cubicBezTo>
                      <a:pt x="14099" y="17696"/>
                      <a:pt x="14200" y="17805"/>
                      <a:pt x="14432" y="17893"/>
                    </a:cubicBezTo>
                    <a:cubicBezTo>
                      <a:pt x="14667" y="17981"/>
                      <a:pt x="14956" y="18069"/>
                      <a:pt x="15295" y="18154"/>
                    </a:cubicBezTo>
                    <a:cubicBezTo>
                      <a:pt x="15637" y="18236"/>
                      <a:pt x="15987" y="18342"/>
                      <a:pt x="16344" y="18468"/>
                    </a:cubicBezTo>
                    <a:cubicBezTo>
                      <a:pt x="16705" y="18595"/>
                      <a:pt x="16975" y="18756"/>
                      <a:pt x="17164" y="18953"/>
                    </a:cubicBezTo>
                    <a:cubicBezTo>
                      <a:pt x="17266" y="19050"/>
                      <a:pt x="17351" y="19232"/>
                      <a:pt x="17415" y="19511"/>
                    </a:cubicBezTo>
                    <a:cubicBezTo>
                      <a:pt x="17477" y="19790"/>
                      <a:pt x="17519" y="20090"/>
                      <a:pt x="17535" y="20416"/>
                    </a:cubicBezTo>
                    <a:cubicBezTo>
                      <a:pt x="17554" y="20727"/>
                      <a:pt x="17527" y="21000"/>
                      <a:pt x="17463" y="21241"/>
                    </a:cubicBezTo>
                    <a:cubicBezTo>
                      <a:pt x="17394" y="21479"/>
                      <a:pt x="17268" y="21599"/>
                      <a:pt x="17089" y="21599"/>
                    </a:cubicBezTo>
                    <a:lnTo>
                      <a:pt x="4496" y="21599"/>
                    </a:lnTo>
                    <a:cubicBezTo>
                      <a:pt x="4328" y="21599"/>
                      <a:pt x="4205" y="21479"/>
                      <a:pt x="4130" y="21241"/>
                    </a:cubicBezTo>
                    <a:cubicBezTo>
                      <a:pt x="4061" y="21000"/>
                      <a:pt x="4032" y="20727"/>
                      <a:pt x="4048" y="20416"/>
                    </a:cubicBezTo>
                    <a:cubicBezTo>
                      <a:pt x="4066" y="20090"/>
                      <a:pt x="4109" y="19790"/>
                      <a:pt x="4170" y="19511"/>
                    </a:cubicBezTo>
                    <a:cubicBezTo>
                      <a:pt x="4235" y="19232"/>
                      <a:pt x="4317" y="19050"/>
                      <a:pt x="4421" y="18953"/>
                    </a:cubicBezTo>
                    <a:cubicBezTo>
                      <a:pt x="4616" y="18768"/>
                      <a:pt x="4889" y="18606"/>
                      <a:pt x="5239" y="18474"/>
                    </a:cubicBezTo>
                    <a:cubicBezTo>
                      <a:pt x="5588" y="18345"/>
                      <a:pt x="5933" y="18236"/>
                      <a:pt x="6269" y="18154"/>
                    </a:cubicBezTo>
                    <a:cubicBezTo>
                      <a:pt x="6606" y="18069"/>
                      <a:pt x="6897" y="17984"/>
                      <a:pt x="7145" y="17901"/>
                    </a:cubicBezTo>
                    <a:cubicBezTo>
                      <a:pt x="7394" y="17816"/>
                      <a:pt x="7498" y="17705"/>
                      <a:pt x="7463" y="17564"/>
                    </a:cubicBezTo>
                    <a:cubicBezTo>
                      <a:pt x="7428" y="17432"/>
                      <a:pt x="7412" y="17311"/>
                      <a:pt x="7412" y="17205"/>
                    </a:cubicBezTo>
                    <a:lnTo>
                      <a:pt x="7412" y="16903"/>
                    </a:lnTo>
                    <a:cubicBezTo>
                      <a:pt x="7428" y="16574"/>
                      <a:pt x="7519" y="16330"/>
                      <a:pt x="7687" y="16169"/>
                    </a:cubicBezTo>
                    <a:cubicBezTo>
                      <a:pt x="7853" y="16010"/>
                      <a:pt x="8034" y="15866"/>
                      <a:pt x="8224" y="15728"/>
                    </a:cubicBezTo>
                    <a:cubicBezTo>
                      <a:pt x="8416" y="15593"/>
                      <a:pt x="8584" y="15446"/>
                      <a:pt x="8729" y="15293"/>
                    </a:cubicBezTo>
                    <a:cubicBezTo>
                      <a:pt x="8873" y="15140"/>
                      <a:pt x="8945" y="14900"/>
                      <a:pt x="8945" y="14571"/>
                    </a:cubicBezTo>
                    <a:cubicBezTo>
                      <a:pt x="8945" y="14204"/>
                      <a:pt x="8777" y="13875"/>
                      <a:pt x="8440" y="13578"/>
                    </a:cubicBezTo>
                    <a:cubicBezTo>
                      <a:pt x="8104" y="13281"/>
                      <a:pt x="7706" y="13090"/>
                      <a:pt x="7247" y="12996"/>
                    </a:cubicBezTo>
                    <a:cubicBezTo>
                      <a:pt x="6251" y="12811"/>
                      <a:pt x="5311" y="12497"/>
                      <a:pt x="4435" y="12062"/>
                    </a:cubicBezTo>
                    <a:cubicBezTo>
                      <a:pt x="3554" y="11628"/>
                      <a:pt x="2790" y="11128"/>
                      <a:pt x="2133" y="10570"/>
                    </a:cubicBezTo>
                    <a:cubicBezTo>
                      <a:pt x="1479" y="10012"/>
                      <a:pt x="958" y="9416"/>
                      <a:pt x="574" y="8781"/>
                    </a:cubicBezTo>
                    <a:cubicBezTo>
                      <a:pt x="189" y="8153"/>
                      <a:pt x="0" y="7542"/>
                      <a:pt x="0" y="6949"/>
                    </a:cubicBezTo>
                    <a:lnTo>
                      <a:pt x="0" y="4320"/>
                    </a:lnTo>
                    <a:cubicBezTo>
                      <a:pt x="0" y="4009"/>
                      <a:pt x="93" y="3756"/>
                      <a:pt x="285" y="3553"/>
                    </a:cubicBezTo>
                    <a:cubicBezTo>
                      <a:pt x="475" y="3354"/>
                      <a:pt x="712" y="3254"/>
                      <a:pt x="998" y="3254"/>
                    </a:cubicBezTo>
                    <a:lnTo>
                      <a:pt x="5124" y="3254"/>
                    </a:lnTo>
                    <a:cubicBezTo>
                      <a:pt x="5108" y="3139"/>
                      <a:pt x="5097" y="3025"/>
                      <a:pt x="5097" y="2901"/>
                    </a:cubicBezTo>
                    <a:lnTo>
                      <a:pt x="5097" y="2564"/>
                    </a:lnTo>
                    <a:lnTo>
                      <a:pt x="5097" y="2505"/>
                    </a:lnTo>
                    <a:cubicBezTo>
                      <a:pt x="5097" y="2005"/>
                      <a:pt x="5118" y="1594"/>
                      <a:pt x="5156" y="1265"/>
                    </a:cubicBezTo>
                    <a:cubicBezTo>
                      <a:pt x="5193" y="939"/>
                      <a:pt x="5260" y="684"/>
                      <a:pt x="5353" y="499"/>
                    </a:cubicBezTo>
                    <a:cubicBezTo>
                      <a:pt x="5444" y="320"/>
                      <a:pt x="5580" y="187"/>
                      <a:pt x="5754" y="111"/>
                    </a:cubicBezTo>
                    <a:cubicBezTo>
                      <a:pt x="5928" y="38"/>
                      <a:pt x="6165" y="0"/>
                      <a:pt x="6464" y="0"/>
                    </a:cubicBezTo>
                    <a:lnTo>
                      <a:pt x="15132" y="0"/>
                    </a:lnTo>
                    <a:cubicBezTo>
                      <a:pt x="15410" y="0"/>
                      <a:pt x="15645" y="38"/>
                      <a:pt x="15829" y="111"/>
                    </a:cubicBezTo>
                    <a:cubicBezTo>
                      <a:pt x="16011" y="187"/>
                      <a:pt x="16149" y="320"/>
                      <a:pt x="16243" y="499"/>
                    </a:cubicBezTo>
                    <a:cubicBezTo>
                      <a:pt x="16336" y="684"/>
                      <a:pt x="16403" y="939"/>
                      <a:pt x="16435" y="1265"/>
                    </a:cubicBezTo>
                    <a:cubicBezTo>
                      <a:pt x="16470" y="1594"/>
                      <a:pt x="16486" y="2006"/>
                      <a:pt x="16486" y="2505"/>
                    </a:cubicBezTo>
                    <a:lnTo>
                      <a:pt x="16486" y="2863"/>
                    </a:lnTo>
                    <a:cubicBezTo>
                      <a:pt x="16486" y="2989"/>
                      <a:pt x="16478" y="3119"/>
                      <a:pt x="16459" y="3251"/>
                    </a:cubicBezTo>
                    <a:lnTo>
                      <a:pt x="20603" y="3251"/>
                    </a:lnTo>
                    <a:cubicBezTo>
                      <a:pt x="20884" y="3251"/>
                      <a:pt x="21119" y="3351"/>
                      <a:pt x="21314" y="3550"/>
                    </a:cubicBezTo>
                    <a:cubicBezTo>
                      <a:pt x="21503" y="3753"/>
                      <a:pt x="21599" y="4006"/>
                      <a:pt x="21599" y="4317"/>
                    </a:cubicBezTo>
                    <a:lnTo>
                      <a:pt x="21599" y="6949"/>
                    </a:lnTo>
                    <a:lnTo>
                      <a:pt x="21600" y="6949"/>
                    </a:lnTo>
                    <a:close/>
                    <a:moveTo>
                      <a:pt x="6283" y="10550"/>
                    </a:moveTo>
                    <a:cubicBezTo>
                      <a:pt x="6072" y="9798"/>
                      <a:pt x="5882" y="8978"/>
                      <a:pt x="5714" y="8082"/>
                    </a:cubicBezTo>
                    <a:cubicBezTo>
                      <a:pt x="5548" y="7189"/>
                      <a:pt x="5407" y="6299"/>
                      <a:pt x="5287" y="5415"/>
                    </a:cubicBezTo>
                    <a:lnTo>
                      <a:pt x="1962" y="5415"/>
                    </a:lnTo>
                    <a:lnTo>
                      <a:pt x="1962" y="6949"/>
                    </a:lnTo>
                    <a:cubicBezTo>
                      <a:pt x="1962" y="7137"/>
                      <a:pt x="2064" y="7389"/>
                      <a:pt x="2264" y="7709"/>
                    </a:cubicBezTo>
                    <a:cubicBezTo>
                      <a:pt x="2462" y="8029"/>
                      <a:pt x="2753" y="8358"/>
                      <a:pt x="3126" y="8699"/>
                    </a:cubicBezTo>
                    <a:cubicBezTo>
                      <a:pt x="3500" y="9040"/>
                      <a:pt x="3954" y="9381"/>
                      <a:pt x="4488" y="9707"/>
                    </a:cubicBezTo>
                    <a:cubicBezTo>
                      <a:pt x="5022" y="10033"/>
                      <a:pt x="5618" y="10315"/>
                      <a:pt x="6283" y="10550"/>
                    </a:cubicBezTo>
                    <a:moveTo>
                      <a:pt x="19629" y="5415"/>
                    </a:moveTo>
                    <a:lnTo>
                      <a:pt x="16280" y="5415"/>
                    </a:lnTo>
                    <a:cubicBezTo>
                      <a:pt x="16179" y="6299"/>
                      <a:pt x="16043" y="7189"/>
                      <a:pt x="15877" y="8082"/>
                    </a:cubicBezTo>
                    <a:cubicBezTo>
                      <a:pt x="15712" y="8978"/>
                      <a:pt x="15522" y="9798"/>
                      <a:pt x="15308" y="10550"/>
                    </a:cubicBezTo>
                    <a:cubicBezTo>
                      <a:pt x="15973" y="10315"/>
                      <a:pt x="16574" y="10033"/>
                      <a:pt x="17105" y="9707"/>
                    </a:cubicBezTo>
                    <a:cubicBezTo>
                      <a:pt x="17637" y="9381"/>
                      <a:pt x="18091" y="9040"/>
                      <a:pt x="18467" y="8699"/>
                    </a:cubicBezTo>
                    <a:cubicBezTo>
                      <a:pt x="18844" y="8358"/>
                      <a:pt x="19130" y="8029"/>
                      <a:pt x="19330" y="7709"/>
                    </a:cubicBezTo>
                    <a:cubicBezTo>
                      <a:pt x="19530" y="7389"/>
                      <a:pt x="19629" y="7137"/>
                      <a:pt x="19629" y="6949"/>
                    </a:cubicBezTo>
                    <a:lnTo>
                      <a:pt x="19629" y="54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endParaRPr lang="zh-CN" altLang="en-US" sz="2400">
                  <a:solidFill>
                    <a:prstClr val="black"/>
                  </a:solidFill>
                  <a:latin typeface="宋体" panose="02010600030101010101" pitchFamily="2" charset="-122"/>
                </a:endParaRPr>
              </a:p>
            </p:txBody>
          </p:sp>
        </p:grpSp>
      </p:grpSp>
      <p:sp>
        <p:nvSpPr>
          <p:cNvPr id="94" name="文本框 1"/>
          <p:cNvSpPr txBox="1"/>
          <p:nvPr/>
        </p:nvSpPr>
        <p:spPr>
          <a:xfrm>
            <a:off x="5270823" y="3740113"/>
            <a:ext cx="6549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4800" b="1" dirty="0" smtClean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年终工作总结</a:t>
            </a:r>
            <a:r>
              <a:rPr lang="en-US" altLang="zh-CN" sz="4800" b="1" dirty="0" smtClean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PPT</a:t>
            </a:r>
            <a:r>
              <a:rPr lang="zh-CN" altLang="en-US" sz="4800" b="1" dirty="0" smtClean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模板</a:t>
            </a:r>
            <a:endParaRPr lang="zh-CN" altLang="en-US" sz="4800" b="1" dirty="0">
              <a:solidFill>
                <a:srgbClr val="C8141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95" name="文本框 11"/>
          <p:cNvSpPr txBox="1"/>
          <p:nvPr/>
        </p:nvSpPr>
        <p:spPr>
          <a:xfrm>
            <a:off x="5282913" y="4438547"/>
            <a:ext cx="4779539" cy="6001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1100" kern="0" dirty="0" smtClean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Focus </a:t>
            </a:r>
            <a:r>
              <a:rPr lang="en-US" altLang="zh-CN" sz="1100" kern="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on PPT optimization and substitution, template customization, ingenuity production, satisfy your needs.</a:t>
            </a:r>
          </a:p>
        </p:txBody>
      </p:sp>
      <p:sp>
        <p:nvSpPr>
          <p:cNvPr id="96" name="矩形 95"/>
          <p:cNvSpPr/>
          <p:nvPr/>
        </p:nvSpPr>
        <p:spPr bwMode="auto">
          <a:xfrm>
            <a:off x="5404502" y="5250785"/>
            <a:ext cx="799667" cy="329221"/>
          </a:xfrm>
          <a:prstGeom prst="rect">
            <a:avLst/>
          </a:prstGeom>
          <a:solidFill>
            <a:srgbClr val="C8141D"/>
          </a:solidFill>
          <a:ln w="15875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矩形 96"/>
          <p:cNvSpPr/>
          <p:nvPr/>
        </p:nvSpPr>
        <p:spPr bwMode="auto">
          <a:xfrm>
            <a:off x="6204167" y="5250785"/>
            <a:ext cx="1188745" cy="329221"/>
          </a:xfrm>
          <a:prstGeom prst="rect">
            <a:avLst/>
          </a:prstGeom>
          <a:noFill/>
          <a:ln w="12700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Shape 280"/>
          <p:cNvSpPr/>
          <p:nvPr/>
        </p:nvSpPr>
        <p:spPr>
          <a:xfrm>
            <a:off x="5490759" y="5341205"/>
            <a:ext cx="672075" cy="18478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800"/>
            </a:pPr>
            <a:r>
              <a:rPr lang="zh-CN" altLang="en-US" sz="1335" b="1" spc="100" dirty="0" smtClea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Regular"/>
                <a:sym typeface="Arial" panose="020B0604020202020204" pitchFamily="34" charset="0"/>
              </a:rPr>
              <a:t>汇报人</a:t>
            </a:r>
            <a:endParaRPr sz="1335" b="1" spc="10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Roboto Regular"/>
              <a:sym typeface="Arial" panose="020B0604020202020204" pitchFamily="34" charset="0"/>
            </a:endParaRPr>
          </a:p>
        </p:txBody>
      </p:sp>
      <p:sp>
        <p:nvSpPr>
          <p:cNvPr id="99" name="矩形 98"/>
          <p:cNvSpPr/>
          <p:nvPr/>
        </p:nvSpPr>
        <p:spPr bwMode="auto">
          <a:xfrm>
            <a:off x="8353717" y="5241993"/>
            <a:ext cx="799667" cy="329221"/>
          </a:xfrm>
          <a:prstGeom prst="rect">
            <a:avLst/>
          </a:prstGeom>
          <a:solidFill>
            <a:srgbClr val="C8141D"/>
          </a:solidFill>
          <a:ln w="15875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矩形 99"/>
          <p:cNvSpPr/>
          <p:nvPr/>
        </p:nvSpPr>
        <p:spPr bwMode="auto">
          <a:xfrm>
            <a:off x="9153382" y="5241993"/>
            <a:ext cx="1188745" cy="329221"/>
          </a:xfrm>
          <a:prstGeom prst="rect">
            <a:avLst/>
          </a:prstGeom>
          <a:noFill/>
          <a:ln w="12700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Shape 280"/>
          <p:cNvSpPr/>
          <p:nvPr/>
        </p:nvSpPr>
        <p:spPr>
          <a:xfrm>
            <a:off x="8401239" y="5330867"/>
            <a:ext cx="806912" cy="184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800"/>
            </a:pPr>
            <a:r>
              <a:rPr lang="zh-CN" altLang="en-US" sz="1335" b="1" spc="100" dirty="0" smtClea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Regular"/>
                <a:sym typeface="Arial" panose="020B0604020202020204" pitchFamily="34" charset="0"/>
              </a:rPr>
              <a:t>汇报时间</a:t>
            </a:r>
            <a:endParaRPr sz="1335" b="1" spc="10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Roboto Regular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3" presetClass="entr" presetSubtype="52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52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3" presetClass="entr" presetSubtype="52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1" grpId="0"/>
      <p:bldP spid="75" grpId="0"/>
      <p:bldP spid="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7930" y="477078"/>
            <a:ext cx="540000" cy="432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43"/>
          <p:cNvSpPr txBox="1"/>
          <p:nvPr/>
        </p:nvSpPr>
        <p:spPr>
          <a:xfrm>
            <a:off x="238461" y="61814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4328342" y="1741396"/>
            <a:ext cx="3535315" cy="3375207"/>
            <a:chOff x="3660615" y="1103910"/>
            <a:chExt cx="4870770" cy="4650181"/>
          </a:xfrm>
        </p:grpSpPr>
        <p:sp>
          <p:nvSpPr>
            <p:cNvPr id="30" name="右弧形箭头 5"/>
            <p:cNvSpPr/>
            <p:nvPr/>
          </p:nvSpPr>
          <p:spPr>
            <a:xfrm rot="16200000" flipH="1" flipV="1">
              <a:off x="5491966" y="1728367"/>
              <a:ext cx="2438056" cy="2185206"/>
            </a:xfrm>
            <a:custGeom>
              <a:avLst/>
              <a:gdLst>
                <a:gd name="connsiteX0" fmla="*/ 2376264 w 2376639"/>
                <a:gd name="connsiteY0" fmla="*/ 1534671 h 2134851"/>
                <a:gd name="connsiteX1" fmla="*/ 2376264 w 2376639"/>
                <a:gd name="connsiteY1" fmla="*/ 1800200 h 2134851"/>
                <a:gd name="connsiteX2" fmla="*/ 2319027 w 2376639"/>
                <a:gd name="connsiteY2" fmla="*/ 1800200 h 2134851"/>
                <a:gd name="connsiteX3" fmla="*/ 0 w 2376639"/>
                <a:gd name="connsiteY3" fmla="*/ 594066 h 2134851"/>
                <a:gd name="connsiteX4" fmla="*/ 0 w 2376639"/>
                <a:gd name="connsiteY4" fmla="*/ 0 h 2134851"/>
                <a:gd name="connsiteX5" fmla="*/ 2376264 w 2376639"/>
                <a:gd name="connsiteY5" fmla="*/ 1534671 h 2134851"/>
                <a:gd name="connsiteX6" fmla="*/ 2376639 w 2376639"/>
                <a:gd name="connsiteY6" fmla="*/ 2129006 h 2134851"/>
                <a:gd name="connsiteX7" fmla="*/ 2376265 w 2376639"/>
                <a:gd name="connsiteY7" fmla="*/ 2134851 h 2134851"/>
                <a:gd name="connsiteX8" fmla="*/ 2376265 w 2376639"/>
                <a:gd name="connsiteY8" fmla="*/ 2124095 h 2134851"/>
                <a:gd name="connsiteX9" fmla="*/ 2376639 w 2376639"/>
                <a:gd name="connsiteY9" fmla="*/ 2129006 h 2134851"/>
                <a:gd name="connsiteX0-1" fmla="*/ 2376264 w 2381874"/>
                <a:gd name="connsiteY0-2" fmla="*/ 1534671 h 2134851"/>
                <a:gd name="connsiteX1-3" fmla="*/ 2376264 w 2381874"/>
                <a:gd name="connsiteY1-4" fmla="*/ 1800200 h 2134851"/>
                <a:gd name="connsiteX2-5" fmla="*/ 2361230 w 2381874"/>
                <a:gd name="connsiteY2-6" fmla="*/ 1786132 h 2134851"/>
                <a:gd name="connsiteX3-7" fmla="*/ 0 w 2381874"/>
                <a:gd name="connsiteY3-8" fmla="*/ 594066 h 2134851"/>
                <a:gd name="connsiteX4-9" fmla="*/ 0 w 2381874"/>
                <a:gd name="connsiteY4-10" fmla="*/ 0 h 2134851"/>
                <a:gd name="connsiteX5-11" fmla="*/ 2376264 w 2381874"/>
                <a:gd name="connsiteY5-12" fmla="*/ 1534671 h 2134851"/>
                <a:gd name="connsiteX6-13" fmla="*/ 2376639 w 2381874"/>
                <a:gd name="connsiteY6-14" fmla="*/ 2129006 h 2134851"/>
                <a:gd name="connsiteX7-15" fmla="*/ 2376265 w 2381874"/>
                <a:gd name="connsiteY7-16" fmla="*/ 2134851 h 2134851"/>
                <a:gd name="connsiteX8-17" fmla="*/ 2376265 w 2381874"/>
                <a:gd name="connsiteY8-18" fmla="*/ 2124095 h 2134851"/>
                <a:gd name="connsiteX9-19" fmla="*/ 2376639 w 2381874"/>
                <a:gd name="connsiteY9-20" fmla="*/ 2129006 h 21348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2381874" h="2134851">
                  <a:moveTo>
                    <a:pt x="2376264" y="1534671"/>
                  </a:moveTo>
                  <a:lnTo>
                    <a:pt x="2376264" y="1800200"/>
                  </a:lnTo>
                  <a:cubicBezTo>
                    <a:pt x="2357185" y="1800200"/>
                    <a:pt x="2408445" y="1842403"/>
                    <a:pt x="2361230" y="1786132"/>
                  </a:cubicBezTo>
                  <a:cubicBezTo>
                    <a:pt x="2130259" y="1096037"/>
                    <a:pt x="1137340" y="594066"/>
                    <a:pt x="0" y="594066"/>
                  </a:cubicBezTo>
                  <a:lnTo>
                    <a:pt x="0" y="0"/>
                  </a:lnTo>
                  <a:cubicBezTo>
                    <a:pt x="1312374" y="0"/>
                    <a:pt x="2376264" y="687096"/>
                    <a:pt x="2376264" y="1534671"/>
                  </a:cubicBezTo>
                  <a:close/>
                  <a:moveTo>
                    <a:pt x="2376639" y="2129006"/>
                  </a:moveTo>
                  <a:cubicBezTo>
                    <a:pt x="2376514" y="2130954"/>
                    <a:pt x="2376390" y="2132903"/>
                    <a:pt x="2376265" y="2134851"/>
                  </a:cubicBezTo>
                  <a:lnTo>
                    <a:pt x="2376265" y="2124095"/>
                  </a:lnTo>
                  <a:cubicBezTo>
                    <a:pt x="2376631" y="2125731"/>
                    <a:pt x="2376637" y="2127368"/>
                    <a:pt x="2376639" y="2129006"/>
                  </a:cubicBezTo>
                  <a:close/>
                </a:path>
              </a:pathLst>
            </a:custGeom>
            <a:solidFill>
              <a:srgbClr val="C000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右弧形箭头 5"/>
            <p:cNvSpPr/>
            <p:nvPr/>
          </p:nvSpPr>
          <p:spPr>
            <a:xfrm rot="5400000" flipH="1">
              <a:off x="5441694" y="2938369"/>
              <a:ext cx="2438056" cy="2185206"/>
            </a:xfrm>
            <a:custGeom>
              <a:avLst/>
              <a:gdLst>
                <a:gd name="connsiteX0" fmla="*/ 2376264 w 2376639"/>
                <a:gd name="connsiteY0" fmla="*/ 1534671 h 2134851"/>
                <a:gd name="connsiteX1" fmla="*/ 2376264 w 2376639"/>
                <a:gd name="connsiteY1" fmla="*/ 1800200 h 2134851"/>
                <a:gd name="connsiteX2" fmla="*/ 2319027 w 2376639"/>
                <a:gd name="connsiteY2" fmla="*/ 1800200 h 2134851"/>
                <a:gd name="connsiteX3" fmla="*/ 0 w 2376639"/>
                <a:gd name="connsiteY3" fmla="*/ 594066 h 2134851"/>
                <a:gd name="connsiteX4" fmla="*/ 0 w 2376639"/>
                <a:gd name="connsiteY4" fmla="*/ 0 h 2134851"/>
                <a:gd name="connsiteX5" fmla="*/ 2376264 w 2376639"/>
                <a:gd name="connsiteY5" fmla="*/ 1534671 h 2134851"/>
                <a:gd name="connsiteX6" fmla="*/ 2376639 w 2376639"/>
                <a:gd name="connsiteY6" fmla="*/ 2129006 h 2134851"/>
                <a:gd name="connsiteX7" fmla="*/ 2376265 w 2376639"/>
                <a:gd name="connsiteY7" fmla="*/ 2134851 h 2134851"/>
                <a:gd name="connsiteX8" fmla="*/ 2376265 w 2376639"/>
                <a:gd name="connsiteY8" fmla="*/ 2124095 h 2134851"/>
                <a:gd name="connsiteX9" fmla="*/ 2376639 w 2376639"/>
                <a:gd name="connsiteY9" fmla="*/ 2129006 h 2134851"/>
                <a:gd name="connsiteX0-1" fmla="*/ 2376264 w 2381874"/>
                <a:gd name="connsiteY0-2" fmla="*/ 1534671 h 2134851"/>
                <a:gd name="connsiteX1-3" fmla="*/ 2376264 w 2381874"/>
                <a:gd name="connsiteY1-4" fmla="*/ 1800200 h 2134851"/>
                <a:gd name="connsiteX2-5" fmla="*/ 2361230 w 2381874"/>
                <a:gd name="connsiteY2-6" fmla="*/ 1786132 h 2134851"/>
                <a:gd name="connsiteX3-7" fmla="*/ 0 w 2381874"/>
                <a:gd name="connsiteY3-8" fmla="*/ 594066 h 2134851"/>
                <a:gd name="connsiteX4-9" fmla="*/ 0 w 2381874"/>
                <a:gd name="connsiteY4-10" fmla="*/ 0 h 2134851"/>
                <a:gd name="connsiteX5-11" fmla="*/ 2376264 w 2381874"/>
                <a:gd name="connsiteY5-12" fmla="*/ 1534671 h 2134851"/>
                <a:gd name="connsiteX6-13" fmla="*/ 2376639 w 2381874"/>
                <a:gd name="connsiteY6-14" fmla="*/ 2129006 h 2134851"/>
                <a:gd name="connsiteX7-15" fmla="*/ 2376265 w 2381874"/>
                <a:gd name="connsiteY7-16" fmla="*/ 2134851 h 2134851"/>
                <a:gd name="connsiteX8-17" fmla="*/ 2376265 w 2381874"/>
                <a:gd name="connsiteY8-18" fmla="*/ 2124095 h 2134851"/>
                <a:gd name="connsiteX9-19" fmla="*/ 2376639 w 2381874"/>
                <a:gd name="connsiteY9-20" fmla="*/ 2129006 h 21348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2381874" h="2134851">
                  <a:moveTo>
                    <a:pt x="2376264" y="1534671"/>
                  </a:moveTo>
                  <a:lnTo>
                    <a:pt x="2376264" y="1800200"/>
                  </a:lnTo>
                  <a:cubicBezTo>
                    <a:pt x="2357185" y="1800200"/>
                    <a:pt x="2408445" y="1842403"/>
                    <a:pt x="2361230" y="1786132"/>
                  </a:cubicBezTo>
                  <a:cubicBezTo>
                    <a:pt x="2130259" y="1096037"/>
                    <a:pt x="1137340" y="594066"/>
                    <a:pt x="0" y="594066"/>
                  </a:cubicBezTo>
                  <a:lnTo>
                    <a:pt x="0" y="0"/>
                  </a:lnTo>
                  <a:cubicBezTo>
                    <a:pt x="1312374" y="0"/>
                    <a:pt x="2376264" y="687096"/>
                    <a:pt x="2376264" y="1534671"/>
                  </a:cubicBezTo>
                  <a:close/>
                  <a:moveTo>
                    <a:pt x="2376639" y="2129006"/>
                  </a:moveTo>
                  <a:cubicBezTo>
                    <a:pt x="2376514" y="2130954"/>
                    <a:pt x="2376390" y="2132903"/>
                    <a:pt x="2376265" y="2134851"/>
                  </a:cubicBezTo>
                  <a:lnTo>
                    <a:pt x="2376265" y="2124095"/>
                  </a:lnTo>
                  <a:cubicBezTo>
                    <a:pt x="2376631" y="2125731"/>
                    <a:pt x="2376637" y="2127368"/>
                    <a:pt x="2376639" y="2129006"/>
                  </a:cubicBezTo>
                  <a:close/>
                </a:path>
              </a:pathLst>
            </a:custGeom>
            <a:solidFill>
              <a:srgbClr val="C000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右弧形箭头 5"/>
            <p:cNvSpPr/>
            <p:nvPr/>
          </p:nvSpPr>
          <p:spPr>
            <a:xfrm rot="16200000">
              <a:off x="4270497" y="2937734"/>
              <a:ext cx="2438056" cy="2185206"/>
            </a:xfrm>
            <a:custGeom>
              <a:avLst/>
              <a:gdLst>
                <a:gd name="connsiteX0" fmla="*/ 2376264 w 2376639"/>
                <a:gd name="connsiteY0" fmla="*/ 1534671 h 2134851"/>
                <a:gd name="connsiteX1" fmla="*/ 2376264 w 2376639"/>
                <a:gd name="connsiteY1" fmla="*/ 1800200 h 2134851"/>
                <a:gd name="connsiteX2" fmla="*/ 2319027 w 2376639"/>
                <a:gd name="connsiteY2" fmla="*/ 1800200 h 2134851"/>
                <a:gd name="connsiteX3" fmla="*/ 0 w 2376639"/>
                <a:gd name="connsiteY3" fmla="*/ 594066 h 2134851"/>
                <a:gd name="connsiteX4" fmla="*/ 0 w 2376639"/>
                <a:gd name="connsiteY4" fmla="*/ 0 h 2134851"/>
                <a:gd name="connsiteX5" fmla="*/ 2376264 w 2376639"/>
                <a:gd name="connsiteY5" fmla="*/ 1534671 h 2134851"/>
                <a:gd name="connsiteX6" fmla="*/ 2376639 w 2376639"/>
                <a:gd name="connsiteY6" fmla="*/ 2129006 h 2134851"/>
                <a:gd name="connsiteX7" fmla="*/ 2376265 w 2376639"/>
                <a:gd name="connsiteY7" fmla="*/ 2134851 h 2134851"/>
                <a:gd name="connsiteX8" fmla="*/ 2376265 w 2376639"/>
                <a:gd name="connsiteY8" fmla="*/ 2124095 h 2134851"/>
                <a:gd name="connsiteX9" fmla="*/ 2376639 w 2376639"/>
                <a:gd name="connsiteY9" fmla="*/ 2129006 h 2134851"/>
                <a:gd name="connsiteX0-1" fmla="*/ 2376264 w 2381874"/>
                <a:gd name="connsiteY0-2" fmla="*/ 1534671 h 2134851"/>
                <a:gd name="connsiteX1-3" fmla="*/ 2376264 w 2381874"/>
                <a:gd name="connsiteY1-4" fmla="*/ 1800200 h 2134851"/>
                <a:gd name="connsiteX2-5" fmla="*/ 2361230 w 2381874"/>
                <a:gd name="connsiteY2-6" fmla="*/ 1786132 h 2134851"/>
                <a:gd name="connsiteX3-7" fmla="*/ 0 w 2381874"/>
                <a:gd name="connsiteY3-8" fmla="*/ 594066 h 2134851"/>
                <a:gd name="connsiteX4-9" fmla="*/ 0 w 2381874"/>
                <a:gd name="connsiteY4-10" fmla="*/ 0 h 2134851"/>
                <a:gd name="connsiteX5-11" fmla="*/ 2376264 w 2381874"/>
                <a:gd name="connsiteY5-12" fmla="*/ 1534671 h 2134851"/>
                <a:gd name="connsiteX6-13" fmla="*/ 2376639 w 2381874"/>
                <a:gd name="connsiteY6-14" fmla="*/ 2129006 h 2134851"/>
                <a:gd name="connsiteX7-15" fmla="*/ 2376265 w 2381874"/>
                <a:gd name="connsiteY7-16" fmla="*/ 2134851 h 2134851"/>
                <a:gd name="connsiteX8-17" fmla="*/ 2376265 w 2381874"/>
                <a:gd name="connsiteY8-18" fmla="*/ 2124095 h 2134851"/>
                <a:gd name="connsiteX9-19" fmla="*/ 2376639 w 2381874"/>
                <a:gd name="connsiteY9-20" fmla="*/ 2129006 h 21348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2381874" h="2134851">
                  <a:moveTo>
                    <a:pt x="2376264" y="1534671"/>
                  </a:moveTo>
                  <a:lnTo>
                    <a:pt x="2376264" y="1800200"/>
                  </a:lnTo>
                  <a:cubicBezTo>
                    <a:pt x="2357185" y="1800200"/>
                    <a:pt x="2408445" y="1842403"/>
                    <a:pt x="2361230" y="1786132"/>
                  </a:cubicBezTo>
                  <a:cubicBezTo>
                    <a:pt x="2130259" y="1096037"/>
                    <a:pt x="1137340" y="594066"/>
                    <a:pt x="0" y="594066"/>
                  </a:cubicBezTo>
                  <a:lnTo>
                    <a:pt x="0" y="0"/>
                  </a:lnTo>
                  <a:cubicBezTo>
                    <a:pt x="1312374" y="0"/>
                    <a:pt x="2376264" y="687096"/>
                    <a:pt x="2376264" y="1534671"/>
                  </a:cubicBezTo>
                  <a:close/>
                  <a:moveTo>
                    <a:pt x="2376639" y="2129006"/>
                  </a:moveTo>
                  <a:cubicBezTo>
                    <a:pt x="2376514" y="2130954"/>
                    <a:pt x="2376390" y="2132903"/>
                    <a:pt x="2376265" y="2134851"/>
                  </a:cubicBezTo>
                  <a:lnTo>
                    <a:pt x="2376265" y="2124095"/>
                  </a:lnTo>
                  <a:cubicBezTo>
                    <a:pt x="2376631" y="2125731"/>
                    <a:pt x="2376637" y="2127368"/>
                    <a:pt x="2376639" y="2129006"/>
                  </a:cubicBezTo>
                  <a:close/>
                </a:path>
              </a:pathLst>
            </a:custGeom>
            <a:solidFill>
              <a:srgbClr val="C000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右弧形箭头 5"/>
            <p:cNvSpPr/>
            <p:nvPr/>
          </p:nvSpPr>
          <p:spPr>
            <a:xfrm rot="5400000" flipV="1">
              <a:off x="4264805" y="1734826"/>
              <a:ext cx="2438056" cy="2185206"/>
            </a:xfrm>
            <a:custGeom>
              <a:avLst/>
              <a:gdLst>
                <a:gd name="connsiteX0" fmla="*/ 2376264 w 2376639"/>
                <a:gd name="connsiteY0" fmla="*/ 1534671 h 2134851"/>
                <a:gd name="connsiteX1" fmla="*/ 2376264 w 2376639"/>
                <a:gd name="connsiteY1" fmla="*/ 1800200 h 2134851"/>
                <a:gd name="connsiteX2" fmla="*/ 2319027 w 2376639"/>
                <a:gd name="connsiteY2" fmla="*/ 1800200 h 2134851"/>
                <a:gd name="connsiteX3" fmla="*/ 0 w 2376639"/>
                <a:gd name="connsiteY3" fmla="*/ 594066 h 2134851"/>
                <a:gd name="connsiteX4" fmla="*/ 0 w 2376639"/>
                <a:gd name="connsiteY4" fmla="*/ 0 h 2134851"/>
                <a:gd name="connsiteX5" fmla="*/ 2376264 w 2376639"/>
                <a:gd name="connsiteY5" fmla="*/ 1534671 h 2134851"/>
                <a:gd name="connsiteX6" fmla="*/ 2376639 w 2376639"/>
                <a:gd name="connsiteY6" fmla="*/ 2129006 h 2134851"/>
                <a:gd name="connsiteX7" fmla="*/ 2376265 w 2376639"/>
                <a:gd name="connsiteY7" fmla="*/ 2134851 h 2134851"/>
                <a:gd name="connsiteX8" fmla="*/ 2376265 w 2376639"/>
                <a:gd name="connsiteY8" fmla="*/ 2124095 h 2134851"/>
                <a:gd name="connsiteX9" fmla="*/ 2376639 w 2376639"/>
                <a:gd name="connsiteY9" fmla="*/ 2129006 h 2134851"/>
                <a:gd name="connsiteX0-1" fmla="*/ 2376264 w 2381874"/>
                <a:gd name="connsiteY0-2" fmla="*/ 1534671 h 2134851"/>
                <a:gd name="connsiteX1-3" fmla="*/ 2376264 w 2381874"/>
                <a:gd name="connsiteY1-4" fmla="*/ 1800200 h 2134851"/>
                <a:gd name="connsiteX2-5" fmla="*/ 2361230 w 2381874"/>
                <a:gd name="connsiteY2-6" fmla="*/ 1786132 h 2134851"/>
                <a:gd name="connsiteX3-7" fmla="*/ 0 w 2381874"/>
                <a:gd name="connsiteY3-8" fmla="*/ 594066 h 2134851"/>
                <a:gd name="connsiteX4-9" fmla="*/ 0 w 2381874"/>
                <a:gd name="connsiteY4-10" fmla="*/ 0 h 2134851"/>
                <a:gd name="connsiteX5-11" fmla="*/ 2376264 w 2381874"/>
                <a:gd name="connsiteY5-12" fmla="*/ 1534671 h 2134851"/>
                <a:gd name="connsiteX6-13" fmla="*/ 2376639 w 2381874"/>
                <a:gd name="connsiteY6-14" fmla="*/ 2129006 h 2134851"/>
                <a:gd name="connsiteX7-15" fmla="*/ 2376265 w 2381874"/>
                <a:gd name="connsiteY7-16" fmla="*/ 2134851 h 2134851"/>
                <a:gd name="connsiteX8-17" fmla="*/ 2376265 w 2381874"/>
                <a:gd name="connsiteY8-18" fmla="*/ 2124095 h 2134851"/>
                <a:gd name="connsiteX9-19" fmla="*/ 2376639 w 2381874"/>
                <a:gd name="connsiteY9-20" fmla="*/ 2129006 h 21348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2381874" h="2134851">
                  <a:moveTo>
                    <a:pt x="2376264" y="1534671"/>
                  </a:moveTo>
                  <a:lnTo>
                    <a:pt x="2376264" y="1800200"/>
                  </a:lnTo>
                  <a:cubicBezTo>
                    <a:pt x="2357185" y="1800200"/>
                    <a:pt x="2408445" y="1842403"/>
                    <a:pt x="2361230" y="1786132"/>
                  </a:cubicBezTo>
                  <a:cubicBezTo>
                    <a:pt x="2130259" y="1096037"/>
                    <a:pt x="1137340" y="594066"/>
                    <a:pt x="0" y="594066"/>
                  </a:cubicBezTo>
                  <a:lnTo>
                    <a:pt x="0" y="0"/>
                  </a:lnTo>
                  <a:cubicBezTo>
                    <a:pt x="1312374" y="0"/>
                    <a:pt x="2376264" y="687096"/>
                    <a:pt x="2376264" y="1534671"/>
                  </a:cubicBezTo>
                  <a:close/>
                  <a:moveTo>
                    <a:pt x="2376639" y="2129006"/>
                  </a:moveTo>
                  <a:cubicBezTo>
                    <a:pt x="2376514" y="2130954"/>
                    <a:pt x="2376390" y="2132903"/>
                    <a:pt x="2376265" y="2134851"/>
                  </a:cubicBezTo>
                  <a:lnTo>
                    <a:pt x="2376265" y="2124095"/>
                  </a:lnTo>
                  <a:cubicBezTo>
                    <a:pt x="2376631" y="2125731"/>
                    <a:pt x="2376637" y="2127368"/>
                    <a:pt x="2376639" y="2129006"/>
                  </a:cubicBezTo>
                  <a:close/>
                </a:path>
              </a:pathLst>
            </a:custGeom>
            <a:solidFill>
              <a:srgbClr val="C000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3660615" y="1103910"/>
              <a:ext cx="2071025" cy="504726"/>
            </a:xfrm>
            <a:prstGeom prst="rect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6460360" y="1103910"/>
              <a:ext cx="2071025" cy="504726"/>
            </a:xfrm>
            <a:prstGeom prst="rect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TextBox 25"/>
            <p:cNvSpPr txBox="1"/>
            <p:nvPr/>
          </p:nvSpPr>
          <p:spPr>
            <a:xfrm flipH="1">
              <a:off x="5449135" y="3297541"/>
              <a:ext cx="1458359" cy="305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2400" b="1" i="0" u="none" strike="noStrike" kern="0" cap="none" spc="0" normalizeH="0" baseline="0">
                  <a:ln w="18415" cmpd="sng">
                    <a:noFill/>
                    <a:prstDash val="solid"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 Rounded MT Bold" panose="020F0704030504030204" charset="0"/>
                  <a:ea typeface="微软雅黑" panose="020B0503020204020204" pitchFamily="34" charset="-122"/>
                  <a:cs typeface="Times New Roman" panose="02020603050405020304" pitchFamily="18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50" b="1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ysClr val="windowText" lastClr="000000">
                      <a:lumMod val="65000"/>
                      <a:lumOff val="35000"/>
                    </a:sys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TEXT</a:t>
              </a:r>
              <a:endParaRPr kumimoji="0" lang="zh-CN" altLang="en-US" sz="105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37" name="TextBox 26"/>
            <p:cNvSpPr txBox="1"/>
            <p:nvPr/>
          </p:nvSpPr>
          <p:spPr>
            <a:xfrm flipH="1">
              <a:off x="3749511" y="1213131"/>
              <a:ext cx="1818606" cy="305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50" b="1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cs typeface="Times New Roman" panose="02020603050405020304" pitchFamily="18" charset="0"/>
                </a:rPr>
                <a:t>YOUR TEXT</a:t>
              </a:r>
              <a:endParaRPr kumimoji="0" lang="zh-CN" altLang="en-US" sz="105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3660615" y="5249365"/>
              <a:ext cx="2071025" cy="504726"/>
            </a:xfrm>
            <a:prstGeom prst="rect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6460360" y="5249365"/>
              <a:ext cx="2071025" cy="504726"/>
            </a:xfrm>
            <a:prstGeom prst="rect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05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TextBox 29"/>
            <p:cNvSpPr txBox="1"/>
            <p:nvPr/>
          </p:nvSpPr>
          <p:spPr>
            <a:xfrm flipH="1">
              <a:off x="6590841" y="1213158"/>
              <a:ext cx="1818606" cy="305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50" b="1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cs typeface="Times New Roman" panose="02020603050405020304" pitchFamily="18" charset="0"/>
                </a:rPr>
                <a:t>YOUR TEXT</a:t>
              </a:r>
              <a:endParaRPr kumimoji="0" lang="zh-CN" altLang="en-US" sz="105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30"/>
            <p:cNvSpPr txBox="1"/>
            <p:nvPr/>
          </p:nvSpPr>
          <p:spPr>
            <a:xfrm flipH="1">
              <a:off x="3721743" y="5371631"/>
              <a:ext cx="1818606" cy="305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50" b="1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cs typeface="Times New Roman" panose="02020603050405020304" pitchFamily="18" charset="0"/>
                </a:rPr>
                <a:t>YOUR TEXT</a:t>
              </a:r>
              <a:endParaRPr kumimoji="0" lang="zh-CN" altLang="en-US" sz="105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31"/>
            <p:cNvSpPr txBox="1"/>
            <p:nvPr/>
          </p:nvSpPr>
          <p:spPr>
            <a:xfrm flipH="1">
              <a:off x="6563072" y="5371659"/>
              <a:ext cx="1818606" cy="305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50" b="1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cs typeface="Times New Roman" panose="02020603050405020304" pitchFamily="18" charset="0"/>
                </a:rPr>
                <a:t>YOUR TEXT</a:t>
              </a:r>
              <a:endParaRPr kumimoji="0" lang="zh-CN" altLang="en-US" sz="105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Text Placeholder 2"/>
          <p:cNvSpPr txBox="1"/>
          <p:nvPr/>
        </p:nvSpPr>
        <p:spPr>
          <a:xfrm>
            <a:off x="8167843" y="2141506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4" name="文本框 36"/>
          <p:cNvSpPr txBox="1"/>
          <p:nvPr/>
        </p:nvSpPr>
        <p:spPr>
          <a:xfrm>
            <a:off x="8068134" y="1741396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5" name="Text Placeholder 2"/>
          <p:cNvSpPr txBox="1"/>
          <p:nvPr/>
        </p:nvSpPr>
        <p:spPr>
          <a:xfrm>
            <a:off x="8167843" y="4839005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6" name="文本框 36"/>
          <p:cNvSpPr txBox="1"/>
          <p:nvPr/>
        </p:nvSpPr>
        <p:spPr>
          <a:xfrm>
            <a:off x="8068134" y="4438895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7" name="Text Placeholder 2"/>
          <p:cNvSpPr txBox="1"/>
          <p:nvPr/>
        </p:nvSpPr>
        <p:spPr>
          <a:xfrm>
            <a:off x="1430148" y="2141506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8" name="文本框 36"/>
          <p:cNvSpPr txBox="1"/>
          <p:nvPr/>
        </p:nvSpPr>
        <p:spPr>
          <a:xfrm>
            <a:off x="1330439" y="1741396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9" name="Text Placeholder 2"/>
          <p:cNvSpPr txBox="1"/>
          <p:nvPr/>
        </p:nvSpPr>
        <p:spPr>
          <a:xfrm>
            <a:off x="1430148" y="4839005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0" name="文本框 36"/>
          <p:cNvSpPr txBox="1"/>
          <p:nvPr/>
        </p:nvSpPr>
        <p:spPr>
          <a:xfrm>
            <a:off x="1330439" y="4438895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7930" y="477078"/>
            <a:ext cx="540000" cy="432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43"/>
          <p:cNvSpPr txBox="1"/>
          <p:nvPr/>
        </p:nvSpPr>
        <p:spPr>
          <a:xfrm>
            <a:off x="238461" y="61814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598293" y="2803065"/>
            <a:ext cx="873532" cy="873532"/>
            <a:chOff x="2125252" y="2984604"/>
            <a:chExt cx="762465" cy="762465"/>
          </a:xfrm>
        </p:grpSpPr>
        <p:sp>
          <p:nvSpPr>
            <p:cNvPr id="21" name="Rounded Rectangle 6"/>
            <p:cNvSpPr/>
            <p:nvPr/>
          </p:nvSpPr>
          <p:spPr>
            <a:xfrm>
              <a:off x="2185774" y="3045126"/>
              <a:ext cx="641423" cy="641423"/>
            </a:xfrm>
            <a:prstGeom prst="roundRect">
              <a:avLst>
                <a:gd name="adj" fmla="val 29384"/>
              </a:avLst>
            </a:prstGeom>
            <a:solidFill>
              <a:srgbClr val="C0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lvl1pPr marL="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05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2" name="Rounded Rectangle 18"/>
            <p:cNvSpPr/>
            <p:nvPr/>
          </p:nvSpPr>
          <p:spPr>
            <a:xfrm>
              <a:off x="2125252" y="2984604"/>
              <a:ext cx="762465" cy="762465"/>
            </a:xfrm>
            <a:prstGeom prst="roundRect">
              <a:avLst>
                <a:gd name="adj" fmla="val 29384"/>
              </a:avLst>
            </a:prstGeom>
            <a:noFill/>
            <a:ln w="3175" cap="flat" cmpd="sng" algn="ctr">
              <a:solidFill>
                <a:srgbClr val="BA0B31"/>
              </a:solidFill>
              <a:prstDash val="sysDash"/>
              <a:miter lim="800000"/>
            </a:ln>
            <a:effectLst/>
          </p:spPr>
          <p:txBody>
            <a:bodyPr rtlCol="0" anchor="ctr"/>
            <a:lstStyle>
              <a:lvl1pPr marL="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05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524814" y="3060926"/>
            <a:ext cx="873532" cy="873532"/>
            <a:chOff x="4518485" y="3256834"/>
            <a:chExt cx="762465" cy="762465"/>
          </a:xfrm>
        </p:grpSpPr>
        <p:sp>
          <p:nvSpPr>
            <p:cNvPr id="19" name="Rounded Rectangle 11"/>
            <p:cNvSpPr/>
            <p:nvPr/>
          </p:nvSpPr>
          <p:spPr>
            <a:xfrm>
              <a:off x="4579678" y="3318699"/>
              <a:ext cx="640080" cy="640080"/>
            </a:xfrm>
            <a:prstGeom prst="roundRect">
              <a:avLst>
                <a:gd name="adj" fmla="val 29384"/>
              </a:avLst>
            </a:prstGeom>
            <a:solidFill>
              <a:srgbClr val="C0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lvl1pPr marL="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05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518485" y="3256834"/>
              <a:ext cx="762465" cy="762465"/>
            </a:xfrm>
            <a:prstGeom prst="roundRect">
              <a:avLst>
                <a:gd name="adj" fmla="val 29384"/>
              </a:avLst>
            </a:prstGeom>
            <a:noFill/>
            <a:ln w="3175" cap="flat" cmpd="sng" algn="ctr">
              <a:solidFill>
                <a:srgbClr val="BA0B31"/>
              </a:solidFill>
              <a:prstDash val="sysDash"/>
              <a:miter lim="800000"/>
            </a:ln>
            <a:effectLst/>
          </p:spPr>
          <p:txBody>
            <a:bodyPr rtlCol="0" anchor="ctr"/>
            <a:lstStyle>
              <a:lvl1pPr marL="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05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503467" y="3060926"/>
            <a:ext cx="860734" cy="860734"/>
            <a:chOff x="6910519" y="3256834"/>
            <a:chExt cx="762465" cy="762465"/>
          </a:xfrm>
        </p:grpSpPr>
        <p:sp>
          <p:nvSpPr>
            <p:cNvPr id="17" name="Rounded Rectangle 13"/>
            <p:cNvSpPr/>
            <p:nvPr/>
          </p:nvSpPr>
          <p:spPr>
            <a:xfrm>
              <a:off x="6971712" y="3318699"/>
              <a:ext cx="640080" cy="640080"/>
            </a:xfrm>
            <a:prstGeom prst="roundRect">
              <a:avLst>
                <a:gd name="adj" fmla="val 29384"/>
              </a:avLst>
            </a:prstGeom>
            <a:solidFill>
              <a:srgbClr val="C0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lvl1pPr marL="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05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18" name="Rounded Rectangle 20"/>
            <p:cNvSpPr/>
            <p:nvPr/>
          </p:nvSpPr>
          <p:spPr>
            <a:xfrm>
              <a:off x="6910519" y="3256834"/>
              <a:ext cx="762465" cy="762465"/>
            </a:xfrm>
            <a:prstGeom prst="roundRect">
              <a:avLst>
                <a:gd name="adj" fmla="val 29384"/>
              </a:avLst>
            </a:prstGeom>
            <a:noFill/>
            <a:ln w="3175" cap="flat" cmpd="sng" algn="ctr">
              <a:solidFill>
                <a:srgbClr val="BA0B31"/>
              </a:solidFill>
              <a:prstDash val="sysDash"/>
              <a:miter lim="800000"/>
            </a:ln>
            <a:effectLst/>
          </p:spPr>
          <p:txBody>
            <a:bodyPr rtlCol="0" anchor="ctr"/>
            <a:lstStyle>
              <a:lvl1pPr marL="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05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362985" y="2866322"/>
            <a:ext cx="951383" cy="951383"/>
            <a:chOff x="9302553" y="2983261"/>
            <a:chExt cx="762465" cy="762465"/>
          </a:xfrm>
        </p:grpSpPr>
        <p:sp>
          <p:nvSpPr>
            <p:cNvPr id="15" name="Rounded Rectangle 15"/>
            <p:cNvSpPr/>
            <p:nvPr/>
          </p:nvSpPr>
          <p:spPr>
            <a:xfrm>
              <a:off x="9363746" y="3045126"/>
              <a:ext cx="640080" cy="640080"/>
            </a:xfrm>
            <a:prstGeom prst="roundRect">
              <a:avLst>
                <a:gd name="adj" fmla="val 29384"/>
              </a:avLst>
            </a:prstGeom>
            <a:solidFill>
              <a:srgbClr val="C0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lvl1pPr marL="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05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16" name="Rounded Rectangle 21"/>
            <p:cNvSpPr/>
            <p:nvPr/>
          </p:nvSpPr>
          <p:spPr>
            <a:xfrm>
              <a:off x="9302553" y="2983261"/>
              <a:ext cx="762465" cy="762465"/>
            </a:xfrm>
            <a:prstGeom prst="roundRect">
              <a:avLst>
                <a:gd name="adj" fmla="val 29384"/>
              </a:avLst>
            </a:prstGeom>
            <a:noFill/>
            <a:ln w="3175" cap="flat" cmpd="sng" algn="ctr">
              <a:solidFill>
                <a:srgbClr val="BA0B31"/>
              </a:solidFill>
              <a:prstDash val="sysDash"/>
              <a:miter lim="800000"/>
            </a:ln>
            <a:effectLst/>
          </p:spPr>
          <p:txBody>
            <a:bodyPr rtlCol="0" anchor="ctr"/>
            <a:lstStyle>
              <a:lvl1pPr marL="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8235" algn="l" rtl="0" eaLnBrk="1" latinLnBrk="0" hangingPunct="1">
                <a:defRPr kumimoji="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905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</p:grpSp>
      <p:cxnSp>
        <p:nvCxnSpPr>
          <p:cNvPr id="8" name="Straight Connector 9"/>
          <p:cNvCxnSpPr>
            <a:stCxn id="22" idx="3"/>
            <a:endCxn id="20" idx="1"/>
          </p:cNvCxnSpPr>
          <p:nvPr/>
        </p:nvCxnSpPr>
        <p:spPr>
          <a:xfrm>
            <a:off x="3471825" y="3239831"/>
            <a:ext cx="1052989" cy="257861"/>
          </a:xfrm>
          <a:prstGeom prst="line">
            <a:avLst/>
          </a:prstGeom>
          <a:noFill/>
          <a:ln w="3175" cap="flat" cmpd="sng" algn="ctr">
            <a:solidFill>
              <a:srgbClr val="C8141D"/>
            </a:solidFill>
            <a:prstDash val="dash"/>
            <a:miter lim="800000"/>
          </a:ln>
          <a:effectLst/>
        </p:spPr>
      </p:cxnSp>
      <p:cxnSp>
        <p:nvCxnSpPr>
          <p:cNvPr id="9" name="Straight Connector 23"/>
          <p:cNvCxnSpPr>
            <a:stCxn id="20" idx="3"/>
            <a:endCxn id="18" idx="1"/>
          </p:cNvCxnSpPr>
          <p:nvPr/>
        </p:nvCxnSpPr>
        <p:spPr>
          <a:xfrm flipV="1">
            <a:off x="5398346" y="3491293"/>
            <a:ext cx="1105121" cy="6399"/>
          </a:xfrm>
          <a:prstGeom prst="line">
            <a:avLst/>
          </a:prstGeom>
          <a:noFill/>
          <a:ln w="3175" cap="flat" cmpd="sng" algn="ctr">
            <a:solidFill>
              <a:srgbClr val="C8141D"/>
            </a:solidFill>
            <a:prstDash val="dash"/>
            <a:miter lim="800000"/>
          </a:ln>
          <a:effectLst/>
        </p:spPr>
      </p:cxnSp>
      <p:cxnSp>
        <p:nvCxnSpPr>
          <p:cNvPr id="10" name="Straight Connector 25"/>
          <p:cNvCxnSpPr>
            <a:stCxn id="18" idx="3"/>
            <a:endCxn id="16" idx="1"/>
          </p:cNvCxnSpPr>
          <p:nvPr/>
        </p:nvCxnSpPr>
        <p:spPr>
          <a:xfrm flipV="1">
            <a:off x="7364201" y="3342014"/>
            <a:ext cx="998784" cy="149279"/>
          </a:xfrm>
          <a:prstGeom prst="line">
            <a:avLst/>
          </a:prstGeom>
          <a:noFill/>
          <a:ln w="3175" cap="flat" cmpd="sng" algn="ctr">
            <a:solidFill>
              <a:srgbClr val="C8141D"/>
            </a:solidFill>
            <a:prstDash val="dash"/>
            <a:miter lim="800000"/>
          </a:ln>
          <a:effectLst/>
        </p:spPr>
      </p:cxnSp>
      <p:sp>
        <p:nvSpPr>
          <p:cNvPr id="11" name="KSO_Shape"/>
          <p:cNvSpPr/>
          <p:nvPr/>
        </p:nvSpPr>
        <p:spPr bwMode="auto">
          <a:xfrm>
            <a:off x="2847999" y="2999617"/>
            <a:ext cx="374120" cy="361027"/>
          </a:xfrm>
          <a:custGeom>
            <a:avLst/>
            <a:gdLst>
              <a:gd name="T0" fmla="*/ 781291 w 3494087"/>
              <a:gd name="T1" fmla="*/ 1826651 h 3372310"/>
              <a:gd name="T2" fmla="*/ 671574 w 3494087"/>
              <a:gd name="T3" fmla="*/ 1837363 h 3372310"/>
              <a:gd name="T4" fmla="*/ 713383 w 3494087"/>
              <a:gd name="T5" fmla="*/ 1734558 h 3372310"/>
              <a:gd name="T6" fmla="*/ 645188 w 3494087"/>
              <a:gd name="T7" fmla="*/ 1806659 h 3372310"/>
              <a:gd name="T8" fmla="*/ 837613 w 3494087"/>
              <a:gd name="T9" fmla="*/ 1854154 h 3372310"/>
              <a:gd name="T10" fmla="*/ 790125 w 3494087"/>
              <a:gd name="T11" fmla="*/ 1661700 h 3372310"/>
              <a:gd name="T12" fmla="*/ 2141781 w 3494087"/>
              <a:gd name="T13" fmla="*/ 1300866 h 3372310"/>
              <a:gd name="T14" fmla="*/ 2611588 w 3494087"/>
              <a:gd name="T15" fmla="*/ 1498395 h 3372310"/>
              <a:gd name="T16" fmla="*/ 2513229 w 3494087"/>
              <a:gd name="T17" fmla="*/ 1265993 h 3372310"/>
              <a:gd name="T18" fmla="*/ 1929580 w 3494087"/>
              <a:gd name="T19" fmla="*/ 1123638 h 3372310"/>
              <a:gd name="T20" fmla="*/ 1021971 w 3494087"/>
              <a:gd name="T21" fmla="*/ 847645 h 3372310"/>
              <a:gd name="T22" fmla="*/ 1424515 w 3494087"/>
              <a:gd name="T23" fmla="*/ 1021881 h 3372310"/>
              <a:gd name="T24" fmla="*/ 2167151 w 3494087"/>
              <a:gd name="T25" fmla="*/ 1025784 h 3372310"/>
              <a:gd name="T26" fmla="*/ 2802972 w 3494087"/>
              <a:gd name="T27" fmla="*/ 1298784 h 3372310"/>
              <a:gd name="T28" fmla="*/ 3181706 w 3494087"/>
              <a:gd name="T29" fmla="*/ 1768532 h 3372310"/>
              <a:gd name="T30" fmla="*/ 3350452 w 3494087"/>
              <a:gd name="T31" fmla="*/ 2238540 h 3372310"/>
              <a:gd name="T32" fmla="*/ 3489533 w 3494087"/>
              <a:gd name="T33" fmla="*/ 2655718 h 3372310"/>
              <a:gd name="T34" fmla="*/ 3302053 w 3494087"/>
              <a:gd name="T35" fmla="*/ 2323381 h 3372310"/>
              <a:gd name="T36" fmla="*/ 3101562 w 3494087"/>
              <a:gd name="T37" fmla="*/ 2549276 h 3372310"/>
              <a:gd name="T38" fmla="*/ 2813250 w 3494087"/>
              <a:gd name="T39" fmla="*/ 3259623 h 3372310"/>
              <a:gd name="T40" fmla="*/ 2695375 w 3494087"/>
              <a:gd name="T41" fmla="*/ 3371660 h 3372310"/>
              <a:gd name="T42" fmla="*/ 2178730 w 3494087"/>
              <a:gd name="T43" fmla="*/ 3288120 h 3372310"/>
              <a:gd name="T44" fmla="*/ 1637756 w 3494087"/>
              <a:gd name="T45" fmla="*/ 3167625 h 3372310"/>
              <a:gd name="T46" fmla="*/ 1336954 w 3494087"/>
              <a:gd name="T47" fmla="*/ 3353052 h 3372310"/>
              <a:gd name="T48" fmla="*/ 825253 w 3494087"/>
              <a:gd name="T49" fmla="*/ 3356305 h 3372310"/>
              <a:gd name="T50" fmla="*/ 628535 w 3494087"/>
              <a:gd name="T51" fmla="*/ 2743681 h 3372310"/>
              <a:gd name="T52" fmla="*/ 180195 w 3494087"/>
              <a:gd name="T53" fmla="*/ 2665477 h 3372310"/>
              <a:gd name="T54" fmla="*/ 69736 w 3494087"/>
              <a:gd name="T55" fmla="*/ 2001715 h 3372310"/>
              <a:gd name="T56" fmla="*/ 543577 w 3494087"/>
              <a:gd name="T57" fmla="*/ 1510366 h 3372310"/>
              <a:gd name="T58" fmla="*/ 713103 w 3494087"/>
              <a:gd name="T59" fmla="*/ 1156169 h 3372310"/>
              <a:gd name="T60" fmla="*/ 673161 w 3494087"/>
              <a:gd name="T61" fmla="*/ 806786 h 3372310"/>
              <a:gd name="T62" fmla="*/ 2513912 w 3494087"/>
              <a:gd name="T63" fmla="*/ 301721 h 3372310"/>
              <a:gd name="T64" fmla="*/ 2510401 w 3494087"/>
              <a:gd name="T65" fmla="*/ 457356 h 3372310"/>
              <a:gd name="T66" fmla="*/ 2736414 w 3494087"/>
              <a:gd name="T67" fmla="*/ 610522 h 3372310"/>
              <a:gd name="T68" fmla="*/ 2700002 w 3494087"/>
              <a:gd name="T69" fmla="*/ 702447 h 3372310"/>
              <a:gd name="T70" fmla="*/ 2498827 w 3494087"/>
              <a:gd name="T71" fmla="*/ 683984 h 3372310"/>
              <a:gd name="T72" fmla="*/ 2806116 w 3494087"/>
              <a:gd name="T73" fmla="*/ 776039 h 3372310"/>
              <a:gd name="T74" fmla="*/ 2938239 w 3494087"/>
              <a:gd name="T75" fmla="*/ 674622 h 3372310"/>
              <a:gd name="T76" fmla="*/ 2894675 w 3494087"/>
              <a:gd name="T77" fmla="*/ 507675 h 3372310"/>
              <a:gd name="T78" fmla="*/ 2675034 w 3494087"/>
              <a:gd name="T79" fmla="*/ 346578 h 3372310"/>
              <a:gd name="T80" fmla="*/ 2735894 w 3494087"/>
              <a:gd name="T81" fmla="*/ 337607 h 3372310"/>
              <a:gd name="T82" fmla="*/ 2898446 w 3494087"/>
              <a:gd name="T83" fmla="*/ 298600 h 3372310"/>
              <a:gd name="T84" fmla="*/ 2827183 w 3494087"/>
              <a:gd name="T85" fmla="*/ 125541 h 3372310"/>
              <a:gd name="T86" fmla="*/ 3107814 w 3494087"/>
              <a:gd name="T87" fmla="*/ 406128 h 3372310"/>
              <a:gd name="T88" fmla="*/ 3010673 w 3494087"/>
              <a:gd name="T89" fmla="*/ 798663 h 3372310"/>
              <a:gd name="T90" fmla="*/ 2623797 w 3494087"/>
              <a:gd name="T91" fmla="*/ 914642 h 3372310"/>
              <a:gd name="T92" fmla="*/ 2329772 w 3494087"/>
              <a:gd name="T93" fmla="*/ 648228 h 3372310"/>
              <a:gd name="T94" fmla="*/ 2407797 w 3494087"/>
              <a:gd name="T95" fmla="*/ 251012 h 3372310"/>
              <a:gd name="T96" fmla="*/ 2647016 w 3494087"/>
              <a:gd name="T97" fmla="*/ 70925 h 3372310"/>
              <a:gd name="T98" fmla="*/ 2299636 w 3494087"/>
              <a:gd name="T99" fmla="*/ 341871 h 3372310"/>
              <a:gd name="T100" fmla="*/ 2353910 w 3494087"/>
              <a:gd name="T101" fmla="*/ 787721 h 3372310"/>
              <a:gd name="T102" fmla="*/ 2761811 w 3494087"/>
              <a:gd name="T103" fmla="*/ 967050 h 3372310"/>
              <a:gd name="T104" fmla="*/ 3122988 w 3494087"/>
              <a:gd name="T105" fmla="*/ 713282 h 3372310"/>
              <a:gd name="T106" fmla="*/ 3090319 w 3494087"/>
              <a:gd name="T107" fmla="*/ 265220 h 3372310"/>
              <a:gd name="T108" fmla="*/ 2715737 w 3494087"/>
              <a:gd name="T109" fmla="*/ 0 h 3372310"/>
              <a:gd name="T110" fmla="*/ 3045026 w 3494087"/>
              <a:gd name="T111" fmla="*/ 118165 h 3372310"/>
              <a:gd name="T112" fmla="*/ 3230755 w 3494087"/>
              <a:gd name="T113" fmla="*/ 464590 h 3372310"/>
              <a:gd name="T114" fmla="*/ 3170884 w 3494087"/>
              <a:gd name="T115" fmla="*/ 764296 h 3372310"/>
              <a:gd name="T116" fmla="*/ 2819990 w 3494087"/>
              <a:gd name="T117" fmla="*/ 1024571 h 3372310"/>
              <a:gd name="T118" fmla="*/ 2549791 w 3494087"/>
              <a:gd name="T119" fmla="*/ 1007913 h 3372310"/>
              <a:gd name="T120" fmla="*/ 2221544 w 3494087"/>
              <a:gd name="T121" fmla="*/ 671508 h 3372310"/>
              <a:gd name="T122" fmla="*/ 2211522 w 3494087"/>
              <a:gd name="T123" fmla="*/ 400693 h 3372310"/>
              <a:gd name="T124" fmla="*/ 2491352 w 3494087"/>
              <a:gd name="T125" fmla="*/ 51014 h 3372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94087" h="3372310">
                <a:moveTo>
                  <a:pt x="723251" y="1733774"/>
                </a:moveTo>
                <a:lnTo>
                  <a:pt x="726497" y="1733905"/>
                </a:lnTo>
                <a:lnTo>
                  <a:pt x="729743" y="1734036"/>
                </a:lnTo>
                <a:lnTo>
                  <a:pt x="732989" y="1734558"/>
                </a:lnTo>
                <a:lnTo>
                  <a:pt x="736235" y="1735081"/>
                </a:lnTo>
                <a:lnTo>
                  <a:pt x="739352" y="1735864"/>
                </a:lnTo>
                <a:lnTo>
                  <a:pt x="742338" y="1736648"/>
                </a:lnTo>
                <a:lnTo>
                  <a:pt x="745324" y="1737693"/>
                </a:lnTo>
                <a:lnTo>
                  <a:pt x="748311" y="1738869"/>
                </a:lnTo>
                <a:lnTo>
                  <a:pt x="751167" y="1740175"/>
                </a:lnTo>
                <a:lnTo>
                  <a:pt x="753894" y="1741612"/>
                </a:lnTo>
                <a:lnTo>
                  <a:pt x="756621" y="1743180"/>
                </a:lnTo>
                <a:lnTo>
                  <a:pt x="759218" y="1744878"/>
                </a:lnTo>
                <a:lnTo>
                  <a:pt x="761685" y="1746576"/>
                </a:lnTo>
                <a:lnTo>
                  <a:pt x="764152" y="1748535"/>
                </a:lnTo>
                <a:lnTo>
                  <a:pt x="766489" y="1750625"/>
                </a:lnTo>
                <a:lnTo>
                  <a:pt x="768696" y="1752715"/>
                </a:lnTo>
                <a:lnTo>
                  <a:pt x="770904" y="1754936"/>
                </a:lnTo>
                <a:lnTo>
                  <a:pt x="772851" y="1757287"/>
                </a:lnTo>
                <a:lnTo>
                  <a:pt x="774799" y="1759769"/>
                </a:lnTo>
                <a:lnTo>
                  <a:pt x="776617" y="1762382"/>
                </a:lnTo>
                <a:lnTo>
                  <a:pt x="778305" y="1764995"/>
                </a:lnTo>
                <a:lnTo>
                  <a:pt x="779863" y="1767738"/>
                </a:lnTo>
                <a:lnTo>
                  <a:pt x="781291" y="1770481"/>
                </a:lnTo>
                <a:lnTo>
                  <a:pt x="782589" y="1773355"/>
                </a:lnTo>
                <a:lnTo>
                  <a:pt x="783758" y="1776229"/>
                </a:lnTo>
                <a:lnTo>
                  <a:pt x="784667" y="1779233"/>
                </a:lnTo>
                <a:lnTo>
                  <a:pt x="785576" y="1782368"/>
                </a:lnTo>
                <a:lnTo>
                  <a:pt x="786355" y="1785503"/>
                </a:lnTo>
                <a:lnTo>
                  <a:pt x="786874" y="1788638"/>
                </a:lnTo>
                <a:lnTo>
                  <a:pt x="787264" y="1791904"/>
                </a:lnTo>
                <a:lnTo>
                  <a:pt x="787523" y="1795170"/>
                </a:lnTo>
                <a:lnTo>
                  <a:pt x="787653" y="1798566"/>
                </a:lnTo>
                <a:lnTo>
                  <a:pt x="787523" y="1801832"/>
                </a:lnTo>
                <a:lnTo>
                  <a:pt x="787264" y="1805228"/>
                </a:lnTo>
                <a:lnTo>
                  <a:pt x="786874" y="1808363"/>
                </a:lnTo>
                <a:lnTo>
                  <a:pt x="786355" y="1811629"/>
                </a:lnTo>
                <a:lnTo>
                  <a:pt x="785576" y="1814764"/>
                </a:lnTo>
                <a:lnTo>
                  <a:pt x="784667" y="1817769"/>
                </a:lnTo>
                <a:lnTo>
                  <a:pt x="783758" y="1820904"/>
                </a:lnTo>
                <a:lnTo>
                  <a:pt x="782589" y="1823778"/>
                </a:lnTo>
                <a:lnTo>
                  <a:pt x="781291" y="1826651"/>
                </a:lnTo>
                <a:lnTo>
                  <a:pt x="779863" y="1829395"/>
                </a:lnTo>
                <a:lnTo>
                  <a:pt x="778305" y="1832138"/>
                </a:lnTo>
                <a:lnTo>
                  <a:pt x="776617" y="1834750"/>
                </a:lnTo>
                <a:lnTo>
                  <a:pt x="774799" y="1837363"/>
                </a:lnTo>
                <a:lnTo>
                  <a:pt x="772851" y="1839845"/>
                </a:lnTo>
                <a:lnTo>
                  <a:pt x="770904" y="1842196"/>
                </a:lnTo>
                <a:lnTo>
                  <a:pt x="768696" y="1844417"/>
                </a:lnTo>
                <a:lnTo>
                  <a:pt x="766489" y="1846507"/>
                </a:lnTo>
                <a:lnTo>
                  <a:pt x="764152" y="1848597"/>
                </a:lnTo>
                <a:lnTo>
                  <a:pt x="761685" y="1850426"/>
                </a:lnTo>
                <a:lnTo>
                  <a:pt x="759218" y="1852255"/>
                </a:lnTo>
                <a:lnTo>
                  <a:pt x="756621" y="1853953"/>
                </a:lnTo>
                <a:lnTo>
                  <a:pt x="753894" y="1855521"/>
                </a:lnTo>
                <a:lnTo>
                  <a:pt x="751167" y="1856957"/>
                </a:lnTo>
                <a:lnTo>
                  <a:pt x="748311" y="1858264"/>
                </a:lnTo>
                <a:lnTo>
                  <a:pt x="745324" y="1859439"/>
                </a:lnTo>
                <a:lnTo>
                  <a:pt x="742338" y="1860484"/>
                </a:lnTo>
                <a:lnTo>
                  <a:pt x="739352" y="1861268"/>
                </a:lnTo>
                <a:lnTo>
                  <a:pt x="736235" y="1862052"/>
                </a:lnTo>
                <a:lnTo>
                  <a:pt x="732989" y="1862574"/>
                </a:lnTo>
                <a:lnTo>
                  <a:pt x="729743" y="1863097"/>
                </a:lnTo>
                <a:lnTo>
                  <a:pt x="726497" y="1863228"/>
                </a:lnTo>
                <a:lnTo>
                  <a:pt x="723251" y="1863358"/>
                </a:lnTo>
                <a:lnTo>
                  <a:pt x="719875" y="1863228"/>
                </a:lnTo>
                <a:lnTo>
                  <a:pt x="716629" y="1863097"/>
                </a:lnTo>
                <a:lnTo>
                  <a:pt x="713383" y="1862574"/>
                </a:lnTo>
                <a:lnTo>
                  <a:pt x="710267" y="1862052"/>
                </a:lnTo>
                <a:lnTo>
                  <a:pt x="707151" y="1861268"/>
                </a:lnTo>
                <a:lnTo>
                  <a:pt x="704034" y="1860484"/>
                </a:lnTo>
                <a:lnTo>
                  <a:pt x="701048" y="1859439"/>
                </a:lnTo>
                <a:lnTo>
                  <a:pt x="698192" y="1858264"/>
                </a:lnTo>
                <a:lnTo>
                  <a:pt x="695335" y="1856957"/>
                </a:lnTo>
                <a:lnTo>
                  <a:pt x="692478" y="1855521"/>
                </a:lnTo>
                <a:lnTo>
                  <a:pt x="689752" y="1853953"/>
                </a:lnTo>
                <a:lnTo>
                  <a:pt x="687155" y="1852255"/>
                </a:lnTo>
                <a:lnTo>
                  <a:pt x="684688" y="1850426"/>
                </a:lnTo>
                <a:lnTo>
                  <a:pt x="682221" y="1848597"/>
                </a:lnTo>
                <a:lnTo>
                  <a:pt x="679884" y="1846507"/>
                </a:lnTo>
                <a:lnTo>
                  <a:pt x="677676" y="1844417"/>
                </a:lnTo>
                <a:lnTo>
                  <a:pt x="675599" y="1842196"/>
                </a:lnTo>
                <a:lnTo>
                  <a:pt x="673521" y="1839845"/>
                </a:lnTo>
                <a:lnTo>
                  <a:pt x="671574" y="1837363"/>
                </a:lnTo>
                <a:lnTo>
                  <a:pt x="669756" y="1834750"/>
                </a:lnTo>
                <a:lnTo>
                  <a:pt x="668068" y="1832138"/>
                </a:lnTo>
                <a:lnTo>
                  <a:pt x="666640" y="1829395"/>
                </a:lnTo>
                <a:lnTo>
                  <a:pt x="665212" y="1826651"/>
                </a:lnTo>
                <a:lnTo>
                  <a:pt x="663913" y="1823778"/>
                </a:lnTo>
                <a:lnTo>
                  <a:pt x="662745" y="1820904"/>
                </a:lnTo>
                <a:lnTo>
                  <a:pt x="661706" y="1817769"/>
                </a:lnTo>
                <a:lnTo>
                  <a:pt x="660797" y="1814764"/>
                </a:lnTo>
                <a:lnTo>
                  <a:pt x="660148" y="1811629"/>
                </a:lnTo>
                <a:lnTo>
                  <a:pt x="659498" y="1808363"/>
                </a:lnTo>
                <a:lnTo>
                  <a:pt x="659109" y="1805228"/>
                </a:lnTo>
                <a:lnTo>
                  <a:pt x="658849" y="1801832"/>
                </a:lnTo>
                <a:lnTo>
                  <a:pt x="658849" y="1798566"/>
                </a:lnTo>
                <a:lnTo>
                  <a:pt x="658849" y="1795170"/>
                </a:lnTo>
                <a:lnTo>
                  <a:pt x="659109" y="1791904"/>
                </a:lnTo>
                <a:lnTo>
                  <a:pt x="659498" y="1788638"/>
                </a:lnTo>
                <a:lnTo>
                  <a:pt x="660148" y="1785503"/>
                </a:lnTo>
                <a:lnTo>
                  <a:pt x="660797" y="1782368"/>
                </a:lnTo>
                <a:lnTo>
                  <a:pt x="661706" y="1779233"/>
                </a:lnTo>
                <a:lnTo>
                  <a:pt x="662745" y="1776229"/>
                </a:lnTo>
                <a:lnTo>
                  <a:pt x="663913" y="1773355"/>
                </a:lnTo>
                <a:lnTo>
                  <a:pt x="665212" y="1770481"/>
                </a:lnTo>
                <a:lnTo>
                  <a:pt x="666640" y="1767738"/>
                </a:lnTo>
                <a:lnTo>
                  <a:pt x="668068" y="1764995"/>
                </a:lnTo>
                <a:lnTo>
                  <a:pt x="669756" y="1762382"/>
                </a:lnTo>
                <a:lnTo>
                  <a:pt x="671574" y="1759769"/>
                </a:lnTo>
                <a:lnTo>
                  <a:pt x="673521" y="1757287"/>
                </a:lnTo>
                <a:lnTo>
                  <a:pt x="675599" y="1754936"/>
                </a:lnTo>
                <a:lnTo>
                  <a:pt x="677676" y="1752715"/>
                </a:lnTo>
                <a:lnTo>
                  <a:pt x="679884" y="1750625"/>
                </a:lnTo>
                <a:lnTo>
                  <a:pt x="682221" y="1748535"/>
                </a:lnTo>
                <a:lnTo>
                  <a:pt x="684688" y="1746576"/>
                </a:lnTo>
                <a:lnTo>
                  <a:pt x="687155" y="1744878"/>
                </a:lnTo>
                <a:lnTo>
                  <a:pt x="689752" y="1743180"/>
                </a:lnTo>
                <a:lnTo>
                  <a:pt x="692478" y="1741612"/>
                </a:lnTo>
                <a:lnTo>
                  <a:pt x="695335" y="1740175"/>
                </a:lnTo>
                <a:lnTo>
                  <a:pt x="698192" y="1738869"/>
                </a:lnTo>
                <a:lnTo>
                  <a:pt x="701048" y="1737693"/>
                </a:lnTo>
                <a:lnTo>
                  <a:pt x="704034" y="1736648"/>
                </a:lnTo>
                <a:lnTo>
                  <a:pt x="707151" y="1735864"/>
                </a:lnTo>
                <a:lnTo>
                  <a:pt x="710267" y="1735081"/>
                </a:lnTo>
                <a:lnTo>
                  <a:pt x="713383" y="1734558"/>
                </a:lnTo>
                <a:lnTo>
                  <a:pt x="716629" y="1734036"/>
                </a:lnTo>
                <a:lnTo>
                  <a:pt x="719875" y="1733905"/>
                </a:lnTo>
                <a:lnTo>
                  <a:pt x="723251" y="1733774"/>
                </a:lnTo>
                <a:close/>
                <a:moveTo>
                  <a:pt x="755777" y="1656495"/>
                </a:moveTo>
                <a:lnTo>
                  <a:pt x="749792" y="1656625"/>
                </a:lnTo>
                <a:lnTo>
                  <a:pt x="743938" y="1657016"/>
                </a:lnTo>
                <a:lnTo>
                  <a:pt x="738083" y="1657796"/>
                </a:lnTo>
                <a:lnTo>
                  <a:pt x="732358" y="1658837"/>
                </a:lnTo>
                <a:lnTo>
                  <a:pt x="726764" y="1660139"/>
                </a:lnTo>
                <a:lnTo>
                  <a:pt x="721300" y="1661700"/>
                </a:lnTo>
                <a:lnTo>
                  <a:pt x="715965" y="1663522"/>
                </a:lnTo>
                <a:lnTo>
                  <a:pt x="710631" y="1665604"/>
                </a:lnTo>
                <a:lnTo>
                  <a:pt x="705557" y="1667946"/>
                </a:lnTo>
                <a:lnTo>
                  <a:pt x="700613" y="1670419"/>
                </a:lnTo>
                <a:lnTo>
                  <a:pt x="695669" y="1673281"/>
                </a:lnTo>
                <a:lnTo>
                  <a:pt x="690985" y="1676274"/>
                </a:lnTo>
                <a:lnTo>
                  <a:pt x="686432" y="1679527"/>
                </a:lnTo>
                <a:lnTo>
                  <a:pt x="682138" y="1682910"/>
                </a:lnTo>
                <a:lnTo>
                  <a:pt x="677845" y="1686554"/>
                </a:lnTo>
                <a:lnTo>
                  <a:pt x="673811" y="1690458"/>
                </a:lnTo>
                <a:lnTo>
                  <a:pt x="670038" y="1694361"/>
                </a:lnTo>
                <a:lnTo>
                  <a:pt x="666395" y="1698655"/>
                </a:lnTo>
                <a:lnTo>
                  <a:pt x="663013" y="1702949"/>
                </a:lnTo>
                <a:lnTo>
                  <a:pt x="659760" y="1707504"/>
                </a:lnTo>
                <a:lnTo>
                  <a:pt x="656768" y="1712188"/>
                </a:lnTo>
                <a:lnTo>
                  <a:pt x="653905" y="1717133"/>
                </a:lnTo>
                <a:lnTo>
                  <a:pt x="651433" y="1722078"/>
                </a:lnTo>
                <a:lnTo>
                  <a:pt x="649091" y="1727153"/>
                </a:lnTo>
                <a:lnTo>
                  <a:pt x="647010" y="1732488"/>
                </a:lnTo>
                <a:lnTo>
                  <a:pt x="645188" y="1737823"/>
                </a:lnTo>
                <a:lnTo>
                  <a:pt x="643627" y="1743288"/>
                </a:lnTo>
                <a:lnTo>
                  <a:pt x="642326" y="1748884"/>
                </a:lnTo>
                <a:lnTo>
                  <a:pt x="641285" y="1754609"/>
                </a:lnTo>
                <a:lnTo>
                  <a:pt x="640505" y="1760465"/>
                </a:lnTo>
                <a:lnTo>
                  <a:pt x="640114" y="1766320"/>
                </a:lnTo>
                <a:lnTo>
                  <a:pt x="639984" y="1772306"/>
                </a:lnTo>
                <a:lnTo>
                  <a:pt x="640114" y="1778292"/>
                </a:lnTo>
                <a:lnTo>
                  <a:pt x="640505" y="1784147"/>
                </a:lnTo>
                <a:lnTo>
                  <a:pt x="641285" y="1789873"/>
                </a:lnTo>
                <a:lnTo>
                  <a:pt x="642326" y="1795598"/>
                </a:lnTo>
                <a:lnTo>
                  <a:pt x="643627" y="1801194"/>
                </a:lnTo>
                <a:lnTo>
                  <a:pt x="645188" y="1806659"/>
                </a:lnTo>
                <a:lnTo>
                  <a:pt x="647010" y="1812124"/>
                </a:lnTo>
                <a:lnTo>
                  <a:pt x="649091" y="1817329"/>
                </a:lnTo>
                <a:lnTo>
                  <a:pt x="651433" y="1822534"/>
                </a:lnTo>
                <a:lnTo>
                  <a:pt x="653905" y="1827479"/>
                </a:lnTo>
                <a:lnTo>
                  <a:pt x="656768" y="1832293"/>
                </a:lnTo>
                <a:lnTo>
                  <a:pt x="659760" y="1836978"/>
                </a:lnTo>
                <a:lnTo>
                  <a:pt x="663013" y="1841532"/>
                </a:lnTo>
                <a:lnTo>
                  <a:pt x="666395" y="1845956"/>
                </a:lnTo>
                <a:lnTo>
                  <a:pt x="670038" y="1850120"/>
                </a:lnTo>
                <a:lnTo>
                  <a:pt x="673811" y="1854154"/>
                </a:lnTo>
                <a:lnTo>
                  <a:pt x="677845" y="1858058"/>
                </a:lnTo>
                <a:lnTo>
                  <a:pt x="682138" y="1861701"/>
                </a:lnTo>
                <a:lnTo>
                  <a:pt x="686432" y="1865084"/>
                </a:lnTo>
                <a:lnTo>
                  <a:pt x="690985" y="1868337"/>
                </a:lnTo>
                <a:lnTo>
                  <a:pt x="695669" y="1871330"/>
                </a:lnTo>
                <a:lnTo>
                  <a:pt x="700613" y="1874063"/>
                </a:lnTo>
                <a:lnTo>
                  <a:pt x="705557" y="1876665"/>
                </a:lnTo>
                <a:lnTo>
                  <a:pt x="710631" y="1879008"/>
                </a:lnTo>
                <a:lnTo>
                  <a:pt x="715965" y="1881090"/>
                </a:lnTo>
                <a:lnTo>
                  <a:pt x="721300" y="1882911"/>
                </a:lnTo>
                <a:lnTo>
                  <a:pt x="726764" y="1884473"/>
                </a:lnTo>
                <a:lnTo>
                  <a:pt x="732358" y="1885774"/>
                </a:lnTo>
                <a:lnTo>
                  <a:pt x="738083" y="1886815"/>
                </a:lnTo>
                <a:lnTo>
                  <a:pt x="743938" y="1887466"/>
                </a:lnTo>
                <a:lnTo>
                  <a:pt x="749792" y="1887986"/>
                </a:lnTo>
                <a:lnTo>
                  <a:pt x="755777" y="1888116"/>
                </a:lnTo>
                <a:lnTo>
                  <a:pt x="761762" y="1887986"/>
                </a:lnTo>
                <a:lnTo>
                  <a:pt x="767617" y="1887466"/>
                </a:lnTo>
                <a:lnTo>
                  <a:pt x="773341" y="1886815"/>
                </a:lnTo>
                <a:lnTo>
                  <a:pt x="779066" y="1885774"/>
                </a:lnTo>
                <a:lnTo>
                  <a:pt x="784660" y="1884473"/>
                </a:lnTo>
                <a:lnTo>
                  <a:pt x="790125" y="1882911"/>
                </a:lnTo>
                <a:lnTo>
                  <a:pt x="795589" y="1881090"/>
                </a:lnTo>
                <a:lnTo>
                  <a:pt x="800793" y="1879008"/>
                </a:lnTo>
                <a:lnTo>
                  <a:pt x="805998" y="1876665"/>
                </a:lnTo>
                <a:lnTo>
                  <a:pt x="810942" y="1874063"/>
                </a:lnTo>
                <a:lnTo>
                  <a:pt x="815755" y="1871330"/>
                </a:lnTo>
                <a:lnTo>
                  <a:pt x="820439" y="1868337"/>
                </a:lnTo>
                <a:lnTo>
                  <a:pt x="824993" y="1865084"/>
                </a:lnTo>
                <a:lnTo>
                  <a:pt x="829416" y="1861701"/>
                </a:lnTo>
                <a:lnTo>
                  <a:pt x="833580" y="1858058"/>
                </a:lnTo>
                <a:lnTo>
                  <a:pt x="837613" y="1854154"/>
                </a:lnTo>
                <a:lnTo>
                  <a:pt x="841516" y="1850120"/>
                </a:lnTo>
                <a:lnTo>
                  <a:pt x="845029" y="1845956"/>
                </a:lnTo>
                <a:lnTo>
                  <a:pt x="848542" y="1841532"/>
                </a:lnTo>
                <a:lnTo>
                  <a:pt x="851794" y="1836978"/>
                </a:lnTo>
                <a:lnTo>
                  <a:pt x="854787" y="1832293"/>
                </a:lnTo>
                <a:lnTo>
                  <a:pt x="857519" y="1827479"/>
                </a:lnTo>
                <a:lnTo>
                  <a:pt x="860121" y="1822534"/>
                </a:lnTo>
                <a:lnTo>
                  <a:pt x="862463" y="1817329"/>
                </a:lnTo>
                <a:lnTo>
                  <a:pt x="864545" y="1812124"/>
                </a:lnTo>
                <a:lnTo>
                  <a:pt x="866366" y="1806659"/>
                </a:lnTo>
                <a:lnTo>
                  <a:pt x="867927" y="1801194"/>
                </a:lnTo>
                <a:lnTo>
                  <a:pt x="869228" y="1795598"/>
                </a:lnTo>
                <a:lnTo>
                  <a:pt x="870139" y="1789873"/>
                </a:lnTo>
                <a:lnTo>
                  <a:pt x="870920" y="1784147"/>
                </a:lnTo>
                <a:lnTo>
                  <a:pt x="871440" y="1778292"/>
                </a:lnTo>
                <a:lnTo>
                  <a:pt x="871570" y="1772306"/>
                </a:lnTo>
                <a:lnTo>
                  <a:pt x="871440" y="1766320"/>
                </a:lnTo>
                <a:lnTo>
                  <a:pt x="870920" y="1760465"/>
                </a:lnTo>
                <a:lnTo>
                  <a:pt x="870139" y="1754609"/>
                </a:lnTo>
                <a:lnTo>
                  <a:pt x="869228" y="1748884"/>
                </a:lnTo>
                <a:lnTo>
                  <a:pt x="867927" y="1743288"/>
                </a:lnTo>
                <a:lnTo>
                  <a:pt x="866366" y="1737823"/>
                </a:lnTo>
                <a:lnTo>
                  <a:pt x="864545" y="1732488"/>
                </a:lnTo>
                <a:lnTo>
                  <a:pt x="862463" y="1727153"/>
                </a:lnTo>
                <a:lnTo>
                  <a:pt x="860121" y="1722078"/>
                </a:lnTo>
                <a:lnTo>
                  <a:pt x="857519" y="1717133"/>
                </a:lnTo>
                <a:lnTo>
                  <a:pt x="854787" y="1712188"/>
                </a:lnTo>
                <a:lnTo>
                  <a:pt x="851794" y="1707504"/>
                </a:lnTo>
                <a:lnTo>
                  <a:pt x="848542" y="1702949"/>
                </a:lnTo>
                <a:lnTo>
                  <a:pt x="845029" y="1698655"/>
                </a:lnTo>
                <a:lnTo>
                  <a:pt x="841516" y="1694361"/>
                </a:lnTo>
                <a:lnTo>
                  <a:pt x="837613" y="1690458"/>
                </a:lnTo>
                <a:lnTo>
                  <a:pt x="833580" y="1686554"/>
                </a:lnTo>
                <a:lnTo>
                  <a:pt x="829416" y="1682910"/>
                </a:lnTo>
                <a:lnTo>
                  <a:pt x="824993" y="1679527"/>
                </a:lnTo>
                <a:lnTo>
                  <a:pt x="820439" y="1676274"/>
                </a:lnTo>
                <a:lnTo>
                  <a:pt x="815755" y="1673281"/>
                </a:lnTo>
                <a:lnTo>
                  <a:pt x="810942" y="1670419"/>
                </a:lnTo>
                <a:lnTo>
                  <a:pt x="805998" y="1667946"/>
                </a:lnTo>
                <a:lnTo>
                  <a:pt x="800793" y="1665604"/>
                </a:lnTo>
                <a:lnTo>
                  <a:pt x="795589" y="1663522"/>
                </a:lnTo>
                <a:lnTo>
                  <a:pt x="790125" y="1661700"/>
                </a:lnTo>
                <a:lnTo>
                  <a:pt x="784660" y="1660139"/>
                </a:lnTo>
                <a:lnTo>
                  <a:pt x="779066" y="1658837"/>
                </a:lnTo>
                <a:lnTo>
                  <a:pt x="773341" y="1657796"/>
                </a:lnTo>
                <a:lnTo>
                  <a:pt x="767617" y="1657016"/>
                </a:lnTo>
                <a:lnTo>
                  <a:pt x="761762" y="1656625"/>
                </a:lnTo>
                <a:lnTo>
                  <a:pt x="755777" y="1656495"/>
                </a:lnTo>
                <a:close/>
                <a:moveTo>
                  <a:pt x="1850737" y="1122076"/>
                </a:moveTo>
                <a:lnTo>
                  <a:pt x="1839678" y="1122336"/>
                </a:lnTo>
                <a:lnTo>
                  <a:pt x="1829140" y="1122466"/>
                </a:lnTo>
                <a:lnTo>
                  <a:pt x="1810144" y="1123117"/>
                </a:lnTo>
                <a:lnTo>
                  <a:pt x="1793751" y="1123898"/>
                </a:lnTo>
                <a:lnTo>
                  <a:pt x="1780350" y="1124679"/>
                </a:lnTo>
                <a:lnTo>
                  <a:pt x="1769942" y="1125459"/>
                </a:lnTo>
                <a:lnTo>
                  <a:pt x="1762526" y="1126110"/>
                </a:lnTo>
                <a:lnTo>
                  <a:pt x="1758493" y="1126500"/>
                </a:lnTo>
                <a:lnTo>
                  <a:pt x="1774496" y="1275753"/>
                </a:lnTo>
                <a:lnTo>
                  <a:pt x="1781781" y="1275102"/>
                </a:lnTo>
                <a:lnTo>
                  <a:pt x="1789978" y="1274451"/>
                </a:lnTo>
                <a:lnTo>
                  <a:pt x="1801037" y="1273931"/>
                </a:lnTo>
                <a:lnTo>
                  <a:pt x="1814698" y="1273280"/>
                </a:lnTo>
                <a:lnTo>
                  <a:pt x="1830961" y="1272760"/>
                </a:lnTo>
                <a:lnTo>
                  <a:pt x="1849696" y="1272499"/>
                </a:lnTo>
                <a:lnTo>
                  <a:pt x="1859844" y="1272499"/>
                </a:lnTo>
                <a:lnTo>
                  <a:pt x="1870643" y="1272630"/>
                </a:lnTo>
                <a:lnTo>
                  <a:pt x="1881962" y="1272760"/>
                </a:lnTo>
                <a:lnTo>
                  <a:pt x="1893801" y="1273020"/>
                </a:lnTo>
                <a:lnTo>
                  <a:pt x="1906161" y="1273410"/>
                </a:lnTo>
                <a:lnTo>
                  <a:pt x="1919042" y="1273931"/>
                </a:lnTo>
                <a:lnTo>
                  <a:pt x="1932443" y="1274581"/>
                </a:lnTo>
                <a:lnTo>
                  <a:pt x="1946234" y="1275362"/>
                </a:lnTo>
                <a:lnTo>
                  <a:pt x="1960415" y="1276273"/>
                </a:lnTo>
                <a:lnTo>
                  <a:pt x="1975117" y="1277444"/>
                </a:lnTo>
                <a:lnTo>
                  <a:pt x="1990209" y="1278745"/>
                </a:lnTo>
                <a:lnTo>
                  <a:pt x="2005691" y="1280307"/>
                </a:lnTo>
                <a:lnTo>
                  <a:pt x="2021564" y="1281998"/>
                </a:lnTo>
                <a:lnTo>
                  <a:pt x="2037697" y="1283950"/>
                </a:lnTo>
                <a:lnTo>
                  <a:pt x="2054350" y="1286162"/>
                </a:lnTo>
                <a:lnTo>
                  <a:pt x="2071134" y="1288505"/>
                </a:lnTo>
                <a:lnTo>
                  <a:pt x="2088438" y="1291237"/>
                </a:lnTo>
                <a:lnTo>
                  <a:pt x="2105872" y="1294100"/>
                </a:lnTo>
                <a:lnTo>
                  <a:pt x="2123696" y="1297353"/>
                </a:lnTo>
                <a:lnTo>
                  <a:pt x="2141781" y="1300866"/>
                </a:lnTo>
                <a:lnTo>
                  <a:pt x="2159995" y="1304640"/>
                </a:lnTo>
                <a:lnTo>
                  <a:pt x="2178600" y="1308674"/>
                </a:lnTo>
                <a:lnTo>
                  <a:pt x="2197335" y="1313098"/>
                </a:lnTo>
                <a:lnTo>
                  <a:pt x="2216201" y="1317783"/>
                </a:lnTo>
                <a:lnTo>
                  <a:pt x="2235326" y="1322857"/>
                </a:lnTo>
                <a:lnTo>
                  <a:pt x="2254711" y="1328323"/>
                </a:lnTo>
                <a:lnTo>
                  <a:pt x="2264339" y="1331185"/>
                </a:lnTo>
                <a:lnTo>
                  <a:pt x="2274097" y="1334048"/>
                </a:lnTo>
                <a:lnTo>
                  <a:pt x="2283855" y="1337171"/>
                </a:lnTo>
                <a:lnTo>
                  <a:pt x="2293743" y="1340294"/>
                </a:lnTo>
                <a:lnTo>
                  <a:pt x="2303501" y="1343547"/>
                </a:lnTo>
                <a:lnTo>
                  <a:pt x="2313389" y="1346800"/>
                </a:lnTo>
                <a:lnTo>
                  <a:pt x="2323277" y="1350183"/>
                </a:lnTo>
                <a:lnTo>
                  <a:pt x="2333164" y="1353697"/>
                </a:lnTo>
                <a:lnTo>
                  <a:pt x="2343052" y="1357340"/>
                </a:lnTo>
                <a:lnTo>
                  <a:pt x="2353070" y="1361114"/>
                </a:lnTo>
                <a:lnTo>
                  <a:pt x="2363089" y="1364887"/>
                </a:lnTo>
                <a:lnTo>
                  <a:pt x="2372976" y="1368791"/>
                </a:lnTo>
                <a:lnTo>
                  <a:pt x="2382995" y="1372825"/>
                </a:lnTo>
                <a:lnTo>
                  <a:pt x="2393013" y="1376989"/>
                </a:lnTo>
                <a:lnTo>
                  <a:pt x="2403031" y="1381283"/>
                </a:lnTo>
                <a:lnTo>
                  <a:pt x="2413049" y="1385577"/>
                </a:lnTo>
                <a:lnTo>
                  <a:pt x="2423067" y="1390131"/>
                </a:lnTo>
                <a:lnTo>
                  <a:pt x="2433085" y="1394686"/>
                </a:lnTo>
                <a:lnTo>
                  <a:pt x="2443103" y="1399370"/>
                </a:lnTo>
                <a:lnTo>
                  <a:pt x="2453121" y="1404185"/>
                </a:lnTo>
                <a:lnTo>
                  <a:pt x="2463139" y="1409130"/>
                </a:lnTo>
                <a:lnTo>
                  <a:pt x="2473157" y="1414204"/>
                </a:lnTo>
                <a:lnTo>
                  <a:pt x="2483175" y="1419409"/>
                </a:lnTo>
                <a:lnTo>
                  <a:pt x="2493193" y="1424744"/>
                </a:lnTo>
                <a:lnTo>
                  <a:pt x="2503211" y="1430080"/>
                </a:lnTo>
                <a:lnTo>
                  <a:pt x="2513099" y="1435675"/>
                </a:lnTo>
                <a:lnTo>
                  <a:pt x="2523117" y="1441400"/>
                </a:lnTo>
                <a:lnTo>
                  <a:pt x="2533005" y="1447126"/>
                </a:lnTo>
                <a:lnTo>
                  <a:pt x="2542893" y="1453111"/>
                </a:lnTo>
                <a:lnTo>
                  <a:pt x="2552781" y="1459097"/>
                </a:lnTo>
                <a:lnTo>
                  <a:pt x="2562669" y="1465343"/>
                </a:lnTo>
                <a:lnTo>
                  <a:pt x="2572557" y="1471719"/>
                </a:lnTo>
                <a:lnTo>
                  <a:pt x="2582315" y="1478225"/>
                </a:lnTo>
                <a:lnTo>
                  <a:pt x="2592203" y="1484862"/>
                </a:lnTo>
                <a:lnTo>
                  <a:pt x="2601960" y="1491628"/>
                </a:lnTo>
                <a:lnTo>
                  <a:pt x="2611588" y="1498395"/>
                </a:lnTo>
                <a:lnTo>
                  <a:pt x="2621346" y="1505421"/>
                </a:lnTo>
                <a:lnTo>
                  <a:pt x="2630974" y="1512578"/>
                </a:lnTo>
                <a:lnTo>
                  <a:pt x="2640601" y="1519865"/>
                </a:lnTo>
                <a:lnTo>
                  <a:pt x="2650099" y="1527412"/>
                </a:lnTo>
                <a:lnTo>
                  <a:pt x="2659597" y="1534959"/>
                </a:lnTo>
                <a:lnTo>
                  <a:pt x="2669094" y="1542637"/>
                </a:lnTo>
                <a:lnTo>
                  <a:pt x="2678462" y="1550574"/>
                </a:lnTo>
                <a:lnTo>
                  <a:pt x="2687829" y="1558642"/>
                </a:lnTo>
                <a:lnTo>
                  <a:pt x="2697197" y="1566840"/>
                </a:lnTo>
                <a:lnTo>
                  <a:pt x="2706434" y="1575168"/>
                </a:lnTo>
                <a:lnTo>
                  <a:pt x="2715672" y="1583626"/>
                </a:lnTo>
                <a:lnTo>
                  <a:pt x="2724779" y="1592214"/>
                </a:lnTo>
                <a:lnTo>
                  <a:pt x="2828603" y="1483821"/>
                </a:lnTo>
                <a:lnTo>
                  <a:pt x="2818194" y="1473931"/>
                </a:lnTo>
                <a:lnTo>
                  <a:pt x="2807786" y="1464302"/>
                </a:lnTo>
                <a:lnTo>
                  <a:pt x="2797377" y="1454933"/>
                </a:lnTo>
                <a:lnTo>
                  <a:pt x="2786969" y="1445694"/>
                </a:lnTo>
                <a:lnTo>
                  <a:pt x="2776431" y="1436716"/>
                </a:lnTo>
                <a:lnTo>
                  <a:pt x="2765762" y="1427737"/>
                </a:lnTo>
                <a:lnTo>
                  <a:pt x="2755224" y="1419019"/>
                </a:lnTo>
                <a:lnTo>
                  <a:pt x="2744555" y="1410431"/>
                </a:lnTo>
                <a:lnTo>
                  <a:pt x="2733756" y="1402103"/>
                </a:lnTo>
                <a:lnTo>
                  <a:pt x="2722958" y="1393775"/>
                </a:lnTo>
                <a:lnTo>
                  <a:pt x="2712159" y="1385707"/>
                </a:lnTo>
                <a:lnTo>
                  <a:pt x="2701360" y="1377770"/>
                </a:lnTo>
                <a:lnTo>
                  <a:pt x="2690432" y="1370092"/>
                </a:lnTo>
                <a:lnTo>
                  <a:pt x="2679503" y="1362415"/>
                </a:lnTo>
                <a:lnTo>
                  <a:pt x="2668574" y="1354998"/>
                </a:lnTo>
                <a:lnTo>
                  <a:pt x="2657645" y="1347711"/>
                </a:lnTo>
                <a:lnTo>
                  <a:pt x="2646586" y="1340554"/>
                </a:lnTo>
                <a:lnTo>
                  <a:pt x="2635657" y="1333528"/>
                </a:lnTo>
                <a:lnTo>
                  <a:pt x="2624599" y="1326761"/>
                </a:lnTo>
                <a:lnTo>
                  <a:pt x="2613540" y="1319995"/>
                </a:lnTo>
                <a:lnTo>
                  <a:pt x="2602351" y="1313488"/>
                </a:lnTo>
                <a:lnTo>
                  <a:pt x="2591292" y="1306982"/>
                </a:lnTo>
                <a:lnTo>
                  <a:pt x="2580233" y="1300736"/>
                </a:lnTo>
                <a:lnTo>
                  <a:pt x="2569044" y="1294621"/>
                </a:lnTo>
                <a:lnTo>
                  <a:pt x="2557855" y="1288635"/>
                </a:lnTo>
                <a:lnTo>
                  <a:pt x="2546796" y="1282779"/>
                </a:lnTo>
                <a:lnTo>
                  <a:pt x="2535607" y="1277054"/>
                </a:lnTo>
                <a:lnTo>
                  <a:pt x="2524418" y="1271458"/>
                </a:lnTo>
                <a:lnTo>
                  <a:pt x="2513229" y="1265993"/>
                </a:lnTo>
                <a:lnTo>
                  <a:pt x="2502170" y="1260658"/>
                </a:lnTo>
                <a:lnTo>
                  <a:pt x="2490981" y="1255453"/>
                </a:lnTo>
                <a:lnTo>
                  <a:pt x="2479792" y="1250378"/>
                </a:lnTo>
                <a:lnTo>
                  <a:pt x="2468733" y="1245434"/>
                </a:lnTo>
                <a:lnTo>
                  <a:pt x="2457544" y="1240619"/>
                </a:lnTo>
                <a:lnTo>
                  <a:pt x="2446486" y="1235935"/>
                </a:lnTo>
                <a:lnTo>
                  <a:pt x="2435297" y="1231380"/>
                </a:lnTo>
                <a:lnTo>
                  <a:pt x="2424238" y="1226956"/>
                </a:lnTo>
                <a:lnTo>
                  <a:pt x="2413179" y="1222532"/>
                </a:lnTo>
                <a:lnTo>
                  <a:pt x="2402120" y="1218368"/>
                </a:lnTo>
                <a:lnTo>
                  <a:pt x="2391061" y="1214334"/>
                </a:lnTo>
                <a:lnTo>
                  <a:pt x="2380132" y="1210300"/>
                </a:lnTo>
                <a:lnTo>
                  <a:pt x="2369073" y="1206396"/>
                </a:lnTo>
                <a:lnTo>
                  <a:pt x="2358145" y="1202623"/>
                </a:lnTo>
                <a:lnTo>
                  <a:pt x="2347216" y="1198979"/>
                </a:lnTo>
                <a:lnTo>
                  <a:pt x="2336287" y="1195466"/>
                </a:lnTo>
                <a:lnTo>
                  <a:pt x="2325488" y="1192083"/>
                </a:lnTo>
                <a:lnTo>
                  <a:pt x="2314690" y="1188700"/>
                </a:lnTo>
                <a:lnTo>
                  <a:pt x="2303891" y="1185446"/>
                </a:lnTo>
                <a:lnTo>
                  <a:pt x="2293092" y="1182324"/>
                </a:lnTo>
                <a:lnTo>
                  <a:pt x="2282424" y="1179331"/>
                </a:lnTo>
                <a:lnTo>
                  <a:pt x="2271755" y="1176338"/>
                </a:lnTo>
                <a:lnTo>
                  <a:pt x="2261217" y="1173605"/>
                </a:lnTo>
                <a:lnTo>
                  <a:pt x="2250678" y="1170873"/>
                </a:lnTo>
                <a:lnTo>
                  <a:pt x="2240140" y="1168140"/>
                </a:lnTo>
                <a:lnTo>
                  <a:pt x="2219323" y="1163195"/>
                </a:lnTo>
                <a:lnTo>
                  <a:pt x="2198767" y="1158511"/>
                </a:lnTo>
                <a:lnTo>
                  <a:pt x="2178470" y="1154217"/>
                </a:lnTo>
                <a:lnTo>
                  <a:pt x="2158304" y="1150313"/>
                </a:lnTo>
                <a:lnTo>
                  <a:pt x="2138528" y="1146670"/>
                </a:lnTo>
                <a:lnTo>
                  <a:pt x="2119143" y="1143286"/>
                </a:lnTo>
                <a:lnTo>
                  <a:pt x="2099887" y="1140293"/>
                </a:lnTo>
                <a:lnTo>
                  <a:pt x="2081152" y="1137561"/>
                </a:lnTo>
                <a:lnTo>
                  <a:pt x="2062677" y="1135089"/>
                </a:lnTo>
                <a:lnTo>
                  <a:pt x="2044462" y="1132876"/>
                </a:lnTo>
                <a:lnTo>
                  <a:pt x="2026768" y="1130925"/>
                </a:lnTo>
                <a:lnTo>
                  <a:pt x="2009464" y="1129103"/>
                </a:lnTo>
                <a:lnTo>
                  <a:pt x="1992551" y="1127671"/>
                </a:lnTo>
                <a:lnTo>
                  <a:pt x="1976158" y="1126370"/>
                </a:lnTo>
                <a:lnTo>
                  <a:pt x="1960155" y="1125199"/>
                </a:lnTo>
                <a:lnTo>
                  <a:pt x="1944672" y="1124288"/>
                </a:lnTo>
                <a:lnTo>
                  <a:pt x="1929580" y="1123638"/>
                </a:lnTo>
                <a:lnTo>
                  <a:pt x="1915139" y="1122987"/>
                </a:lnTo>
                <a:lnTo>
                  <a:pt x="1901087" y="1122597"/>
                </a:lnTo>
                <a:lnTo>
                  <a:pt x="1887687" y="1122336"/>
                </a:lnTo>
                <a:lnTo>
                  <a:pt x="1874806" y="1122076"/>
                </a:lnTo>
                <a:lnTo>
                  <a:pt x="1862446" y="1122076"/>
                </a:lnTo>
                <a:lnTo>
                  <a:pt x="1850737" y="1122076"/>
                </a:lnTo>
                <a:close/>
                <a:moveTo>
                  <a:pt x="719088" y="759551"/>
                </a:moveTo>
                <a:lnTo>
                  <a:pt x="727805" y="759551"/>
                </a:lnTo>
                <a:lnTo>
                  <a:pt x="736392" y="759681"/>
                </a:lnTo>
                <a:lnTo>
                  <a:pt x="744979" y="759941"/>
                </a:lnTo>
                <a:lnTo>
                  <a:pt x="753696" y="760462"/>
                </a:lnTo>
                <a:lnTo>
                  <a:pt x="762413" y="761112"/>
                </a:lnTo>
                <a:lnTo>
                  <a:pt x="771130" y="761763"/>
                </a:lnTo>
                <a:lnTo>
                  <a:pt x="779847" y="762674"/>
                </a:lnTo>
                <a:lnTo>
                  <a:pt x="788564" y="763845"/>
                </a:lnTo>
                <a:lnTo>
                  <a:pt x="797281" y="765016"/>
                </a:lnTo>
                <a:lnTo>
                  <a:pt x="805998" y="766317"/>
                </a:lnTo>
                <a:lnTo>
                  <a:pt x="814845" y="767879"/>
                </a:lnTo>
                <a:lnTo>
                  <a:pt x="823562" y="769570"/>
                </a:lnTo>
                <a:lnTo>
                  <a:pt x="832409" y="771392"/>
                </a:lnTo>
                <a:lnTo>
                  <a:pt x="841126" y="773344"/>
                </a:lnTo>
                <a:lnTo>
                  <a:pt x="849843" y="775426"/>
                </a:lnTo>
                <a:lnTo>
                  <a:pt x="858690" y="777638"/>
                </a:lnTo>
                <a:lnTo>
                  <a:pt x="867407" y="779980"/>
                </a:lnTo>
                <a:lnTo>
                  <a:pt x="876124" y="782583"/>
                </a:lnTo>
                <a:lnTo>
                  <a:pt x="884841" y="785185"/>
                </a:lnTo>
                <a:lnTo>
                  <a:pt x="893558" y="788048"/>
                </a:lnTo>
                <a:lnTo>
                  <a:pt x="902275" y="791041"/>
                </a:lnTo>
                <a:lnTo>
                  <a:pt x="910992" y="794164"/>
                </a:lnTo>
                <a:lnTo>
                  <a:pt x="919709" y="797417"/>
                </a:lnTo>
                <a:lnTo>
                  <a:pt x="928426" y="800800"/>
                </a:lnTo>
                <a:lnTo>
                  <a:pt x="937013" y="804444"/>
                </a:lnTo>
                <a:lnTo>
                  <a:pt x="945600" y="808087"/>
                </a:lnTo>
                <a:lnTo>
                  <a:pt x="954317" y="811861"/>
                </a:lnTo>
                <a:lnTo>
                  <a:pt x="962773" y="815895"/>
                </a:lnTo>
                <a:lnTo>
                  <a:pt x="971360" y="820059"/>
                </a:lnTo>
                <a:lnTo>
                  <a:pt x="979947" y="824222"/>
                </a:lnTo>
                <a:lnTo>
                  <a:pt x="988404" y="828647"/>
                </a:lnTo>
                <a:lnTo>
                  <a:pt x="996861" y="833201"/>
                </a:lnTo>
                <a:lnTo>
                  <a:pt x="1005188" y="837885"/>
                </a:lnTo>
                <a:lnTo>
                  <a:pt x="1013644" y="842700"/>
                </a:lnTo>
                <a:lnTo>
                  <a:pt x="1021971" y="847645"/>
                </a:lnTo>
                <a:lnTo>
                  <a:pt x="1030298" y="852720"/>
                </a:lnTo>
                <a:lnTo>
                  <a:pt x="1038494" y="857924"/>
                </a:lnTo>
                <a:lnTo>
                  <a:pt x="1046691" y="863390"/>
                </a:lnTo>
                <a:lnTo>
                  <a:pt x="1054888" y="868855"/>
                </a:lnTo>
                <a:lnTo>
                  <a:pt x="1062954" y="874450"/>
                </a:lnTo>
                <a:lnTo>
                  <a:pt x="1071020" y="880306"/>
                </a:lnTo>
                <a:lnTo>
                  <a:pt x="1078957" y="886161"/>
                </a:lnTo>
                <a:lnTo>
                  <a:pt x="1086893" y="892277"/>
                </a:lnTo>
                <a:lnTo>
                  <a:pt x="1094830" y="898393"/>
                </a:lnTo>
                <a:lnTo>
                  <a:pt x="1102636" y="904769"/>
                </a:lnTo>
                <a:lnTo>
                  <a:pt x="1110442" y="911145"/>
                </a:lnTo>
                <a:lnTo>
                  <a:pt x="1118118" y="917781"/>
                </a:lnTo>
                <a:lnTo>
                  <a:pt x="1125794" y="924548"/>
                </a:lnTo>
                <a:lnTo>
                  <a:pt x="1133341" y="931314"/>
                </a:lnTo>
                <a:lnTo>
                  <a:pt x="1140887" y="938341"/>
                </a:lnTo>
                <a:lnTo>
                  <a:pt x="1148303" y="945368"/>
                </a:lnTo>
                <a:lnTo>
                  <a:pt x="1155719" y="952655"/>
                </a:lnTo>
                <a:lnTo>
                  <a:pt x="1163004" y="960072"/>
                </a:lnTo>
                <a:lnTo>
                  <a:pt x="1170160" y="967619"/>
                </a:lnTo>
                <a:lnTo>
                  <a:pt x="1177316" y="975166"/>
                </a:lnTo>
                <a:lnTo>
                  <a:pt x="1184342" y="982974"/>
                </a:lnTo>
                <a:lnTo>
                  <a:pt x="1191367" y="990911"/>
                </a:lnTo>
                <a:lnTo>
                  <a:pt x="1198263" y="998849"/>
                </a:lnTo>
                <a:lnTo>
                  <a:pt x="1205028" y="1007047"/>
                </a:lnTo>
                <a:lnTo>
                  <a:pt x="1211663" y="1015374"/>
                </a:lnTo>
                <a:lnTo>
                  <a:pt x="1216477" y="1021360"/>
                </a:lnTo>
                <a:lnTo>
                  <a:pt x="1221291" y="1027606"/>
                </a:lnTo>
                <a:lnTo>
                  <a:pt x="1225845" y="1033722"/>
                </a:lnTo>
                <a:lnTo>
                  <a:pt x="1230399" y="1039968"/>
                </a:lnTo>
                <a:lnTo>
                  <a:pt x="1239246" y="1052460"/>
                </a:lnTo>
                <a:lnTo>
                  <a:pt x="1247833" y="1065082"/>
                </a:lnTo>
                <a:lnTo>
                  <a:pt x="1263445" y="1060527"/>
                </a:lnTo>
                <a:lnTo>
                  <a:pt x="1279188" y="1056103"/>
                </a:lnTo>
                <a:lnTo>
                  <a:pt x="1295060" y="1051679"/>
                </a:lnTo>
                <a:lnTo>
                  <a:pt x="1310933" y="1047385"/>
                </a:lnTo>
                <a:lnTo>
                  <a:pt x="1326936" y="1043351"/>
                </a:lnTo>
                <a:lnTo>
                  <a:pt x="1343069" y="1039447"/>
                </a:lnTo>
                <a:lnTo>
                  <a:pt x="1359202" y="1035674"/>
                </a:lnTo>
                <a:lnTo>
                  <a:pt x="1375335" y="1032030"/>
                </a:lnTo>
                <a:lnTo>
                  <a:pt x="1391728" y="1028517"/>
                </a:lnTo>
                <a:lnTo>
                  <a:pt x="1408121" y="1025134"/>
                </a:lnTo>
                <a:lnTo>
                  <a:pt x="1424515" y="1021881"/>
                </a:lnTo>
                <a:lnTo>
                  <a:pt x="1441038" y="1018758"/>
                </a:lnTo>
                <a:lnTo>
                  <a:pt x="1457691" y="1015895"/>
                </a:lnTo>
                <a:lnTo>
                  <a:pt x="1474344" y="1013032"/>
                </a:lnTo>
                <a:lnTo>
                  <a:pt x="1491128" y="1010430"/>
                </a:lnTo>
                <a:lnTo>
                  <a:pt x="1507912" y="1007827"/>
                </a:lnTo>
                <a:lnTo>
                  <a:pt x="1524825" y="1005485"/>
                </a:lnTo>
                <a:lnTo>
                  <a:pt x="1541869" y="1003273"/>
                </a:lnTo>
                <a:lnTo>
                  <a:pt x="1558782" y="1001191"/>
                </a:lnTo>
                <a:lnTo>
                  <a:pt x="1575956" y="999239"/>
                </a:lnTo>
                <a:lnTo>
                  <a:pt x="1593130" y="997547"/>
                </a:lnTo>
                <a:lnTo>
                  <a:pt x="1610304" y="995856"/>
                </a:lnTo>
                <a:lnTo>
                  <a:pt x="1627608" y="994425"/>
                </a:lnTo>
                <a:lnTo>
                  <a:pt x="1644912" y="992993"/>
                </a:lnTo>
                <a:lnTo>
                  <a:pt x="1662346" y="991822"/>
                </a:lnTo>
                <a:lnTo>
                  <a:pt x="1679780" y="990911"/>
                </a:lnTo>
                <a:lnTo>
                  <a:pt x="1697344" y="990000"/>
                </a:lnTo>
                <a:lnTo>
                  <a:pt x="1714908" y="989220"/>
                </a:lnTo>
                <a:lnTo>
                  <a:pt x="1732472" y="988699"/>
                </a:lnTo>
                <a:lnTo>
                  <a:pt x="1750296" y="988309"/>
                </a:lnTo>
                <a:lnTo>
                  <a:pt x="1768120" y="988048"/>
                </a:lnTo>
                <a:lnTo>
                  <a:pt x="1785815" y="988048"/>
                </a:lnTo>
                <a:lnTo>
                  <a:pt x="1804680" y="988048"/>
                </a:lnTo>
                <a:lnTo>
                  <a:pt x="1823415" y="988309"/>
                </a:lnTo>
                <a:lnTo>
                  <a:pt x="1842150" y="988829"/>
                </a:lnTo>
                <a:lnTo>
                  <a:pt x="1860755" y="989480"/>
                </a:lnTo>
                <a:lnTo>
                  <a:pt x="1879360" y="990261"/>
                </a:lnTo>
                <a:lnTo>
                  <a:pt x="1897835" y="991171"/>
                </a:lnTo>
                <a:lnTo>
                  <a:pt x="1916310" y="992343"/>
                </a:lnTo>
                <a:lnTo>
                  <a:pt x="1934784" y="993644"/>
                </a:lnTo>
                <a:lnTo>
                  <a:pt x="1952999" y="995075"/>
                </a:lnTo>
                <a:lnTo>
                  <a:pt x="1971344" y="996767"/>
                </a:lnTo>
                <a:lnTo>
                  <a:pt x="1989428" y="998588"/>
                </a:lnTo>
                <a:lnTo>
                  <a:pt x="2007643" y="1000540"/>
                </a:lnTo>
                <a:lnTo>
                  <a:pt x="2025597" y="1002752"/>
                </a:lnTo>
                <a:lnTo>
                  <a:pt x="2043552" y="1005095"/>
                </a:lnTo>
                <a:lnTo>
                  <a:pt x="2061506" y="1007567"/>
                </a:lnTo>
                <a:lnTo>
                  <a:pt x="2079331" y="1010170"/>
                </a:lnTo>
                <a:lnTo>
                  <a:pt x="2097025" y="1013032"/>
                </a:lnTo>
                <a:lnTo>
                  <a:pt x="2114719" y="1016025"/>
                </a:lnTo>
                <a:lnTo>
                  <a:pt x="2132283" y="1019148"/>
                </a:lnTo>
                <a:lnTo>
                  <a:pt x="2149717" y="1022401"/>
                </a:lnTo>
                <a:lnTo>
                  <a:pt x="2167151" y="1025784"/>
                </a:lnTo>
                <a:lnTo>
                  <a:pt x="2184455" y="1029428"/>
                </a:lnTo>
                <a:lnTo>
                  <a:pt x="2201629" y="1033201"/>
                </a:lnTo>
                <a:lnTo>
                  <a:pt x="2218803" y="1037105"/>
                </a:lnTo>
                <a:lnTo>
                  <a:pt x="2235846" y="1041139"/>
                </a:lnTo>
                <a:lnTo>
                  <a:pt x="2252890" y="1045433"/>
                </a:lnTo>
                <a:lnTo>
                  <a:pt x="2269673" y="1049727"/>
                </a:lnTo>
                <a:lnTo>
                  <a:pt x="2286457" y="1054412"/>
                </a:lnTo>
                <a:lnTo>
                  <a:pt x="2303110" y="1059096"/>
                </a:lnTo>
                <a:lnTo>
                  <a:pt x="2319764" y="1063911"/>
                </a:lnTo>
                <a:lnTo>
                  <a:pt x="2336157" y="1068855"/>
                </a:lnTo>
                <a:lnTo>
                  <a:pt x="2352550" y="1073930"/>
                </a:lnTo>
                <a:lnTo>
                  <a:pt x="2368813" y="1079265"/>
                </a:lnTo>
                <a:lnTo>
                  <a:pt x="2385076" y="1084600"/>
                </a:lnTo>
                <a:lnTo>
                  <a:pt x="2401079" y="1090196"/>
                </a:lnTo>
                <a:lnTo>
                  <a:pt x="2417082" y="1095791"/>
                </a:lnTo>
                <a:lnTo>
                  <a:pt x="2432955" y="1101647"/>
                </a:lnTo>
                <a:lnTo>
                  <a:pt x="2448697" y="1107632"/>
                </a:lnTo>
                <a:lnTo>
                  <a:pt x="2464310" y="1113748"/>
                </a:lnTo>
                <a:lnTo>
                  <a:pt x="2479792" y="1119994"/>
                </a:lnTo>
                <a:lnTo>
                  <a:pt x="2495275" y="1126370"/>
                </a:lnTo>
                <a:lnTo>
                  <a:pt x="2510627" y="1132876"/>
                </a:lnTo>
                <a:lnTo>
                  <a:pt x="2525719" y="1139513"/>
                </a:lnTo>
                <a:lnTo>
                  <a:pt x="2540811" y="1146279"/>
                </a:lnTo>
                <a:lnTo>
                  <a:pt x="2555773" y="1153176"/>
                </a:lnTo>
                <a:lnTo>
                  <a:pt x="2570605" y="1160202"/>
                </a:lnTo>
                <a:lnTo>
                  <a:pt x="2585307" y="1167359"/>
                </a:lnTo>
                <a:lnTo>
                  <a:pt x="2599879" y="1174646"/>
                </a:lnTo>
                <a:lnTo>
                  <a:pt x="2614320" y="1182063"/>
                </a:lnTo>
                <a:lnTo>
                  <a:pt x="2628632" y="1189610"/>
                </a:lnTo>
                <a:lnTo>
                  <a:pt x="2642943" y="1197288"/>
                </a:lnTo>
                <a:lnTo>
                  <a:pt x="2656995" y="1205095"/>
                </a:lnTo>
                <a:lnTo>
                  <a:pt x="2670916" y="1213033"/>
                </a:lnTo>
                <a:lnTo>
                  <a:pt x="2684707" y="1221100"/>
                </a:lnTo>
                <a:lnTo>
                  <a:pt x="2698368" y="1229298"/>
                </a:lnTo>
                <a:lnTo>
                  <a:pt x="2712029" y="1237496"/>
                </a:lnTo>
                <a:lnTo>
                  <a:pt x="2725430" y="1245954"/>
                </a:lnTo>
                <a:lnTo>
                  <a:pt x="2738700" y="1254542"/>
                </a:lnTo>
                <a:lnTo>
                  <a:pt x="2751841" y="1263130"/>
                </a:lnTo>
                <a:lnTo>
                  <a:pt x="2764851" y="1271849"/>
                </a:lnTo>
                <a:lnTo>
                  <a:pt x="2777602" y="1280697"/>
                </a:lnTo>
                <a:lnTo>
                  <a:pt x="2790352" y="1289806"/>
                </a:lnTo>
                <a:lnTo>
                  <a:pt x="2802972" y="1298784"/>
                </a:lnTo>
                <a:lnTo>
                  <a:pt x="2815332" y="1308023"/>
                </a:lnTo>
                <a:lnTo>
                  <a:pt x="2827692" y="1317392"/>
                </a:lnTo>
                <a:lnTo>
                  <a:pt x="2839791" y="1326761"/>
                </a:lnTo>
                <a:lnTo>
                  <a:pt x="2851761" y="1336390"/>
                </a:lnTo>
                <a:lnTo>
                  <a:pt x="2863601" y="1346019"/>
                </a:lnTo>
                <a:lnTo>
                  <a:pt x="2875310" y="1355779"/>
                </a:lnTo>
                <a:lnTo>
                  <a:pt x="2886759" y="1365538"/>
                </a:lnTo>
                <a:lnTo>
                  <a:pt x="2898078" y="1375558"/>
                </a:lnTo>
                <a:lnTo>
                  <a:pt x="2909397" y="1385577"/>
                </a:lnTo>
                <a:lnTo>
                  <a:pt x="2920456" y="1395727"/>
                </a:lnTo>
                <a:lnTo>
                  <a:pt x="2931385" y="1406007"/>
                </a:lnTo>
                <a:lnTo>
                  <a:pt x="2942184" y="1416417"/>
                </a:lnTo>
                <a:lnTo>
                  <a:pt x="2952722" y="1426826"/>
                </a:lnTo>
                <a:lnTo>
                  <a:pt x="2963131" y="1437497"/>
                </a:lnTo>
                <a:lnTo>
                  <a:pt x="2973279" y="1448037"/>
                </a:lnTo>
                <a:lnTo>
                  <a:pt x="2983427" y="1458837"/>
                </a:lnTo>
                <a:lnTo>
                  <a:pt x="2993315" y="1469637"/>
                </a:lnTo>
                <a:lnTo>
                  <a:pt x="3002943" y="1480828"/>
                </a:lnTo>
                <a:lnTo>
                  <a:pt x="3012570" y="1491758"/>
                </a:lnTo>
                <a:lnTo>
                  <a:pt x="3021938" y="1502949"/>
                </a:lnTo>
                <a:lnTo>
                  <a:pt x="3031175" y="1514140"/>
                </a:lnTo>
                <a:lnTo>
                  <a:pt x="3040152" y="1525460"/>
                </a:lnTo>
                <a:lnTo>
                  <a:pt x="3049000" y="1536781"/>
                </a:lnTo>
                <a:lnTo>
                  <a:pt x="3057717" y="1548362"/>
                </a:lnTo>
                <a:lnTo>
                  <a:pt x="3066173" y="1559943"/>
                </a:lnTo>
                <a:lnTo>
                  <a:pt x="3074500" y="1571524"/>
                </a:lnTo>
                <a:lnTo>
                  <a:pt x="3082697" y="1583235"/>
                </a:lnTo>
                <a:lnTo>
                  <a:pt x="3090633" y="1595077"/>
                </a:lnTo>
                <a:lnTo>
                  <a:pt x="3098309" y="1606918"/>
                </a:lnTo>
                <a:lnTo>
                  <a:pt x="3105985" y="1619020"/>
                </a:lnTo>
                <a:lnTo>
                  <a:pt x="3113271" y="1630991"/>
                </a:lnTo>
                <a:lnTo>
                  <a:pt x="3120557" y="1643092"/>
                </a:lnTo>
                <a:lnTo>
                  <a:pt x="3127453" y="1655324"/>
                </a:lnTo>
                <a:lnTo>
                  <a:pt x="3134348" y="1667686"/>
                </a:lnTo>
                <a:lnTo>
                  <a:pt x="3140983" y="1680048"/>
                </a:lnTo>
                <a:lnTo>
                  <a:pt x="3147359" y="1692409"/>
                </a:lnTo>
                <a:lnTo>
                  <a:pt x="3153604" y="1704901"/>
                </a:lnTo>
                <a:lnTo>
                  <a:pt x="3159588" y="1717523"/>
                </a:lnTo>
                <a:lnTo>
                  <a:pt x="3165443" y="1730145"/>
                </a:lnTo>
                <a:lnTo>
                  <a:pt x="3171038" y="1742898"/>
                </a:lnTo>
                <a:lnTo>
                  <a:pt x="3176502" y="1755650"/>
                </a:lnTo>
                <a:lnTo>
                  <a:pt x="3181706" y="1768532"/>
                </a:lnTo>
                <a:lnTo>
                  <a:pt x="3186650" y="1781545"/>
                </a:lnTo>
                <a:lnTo>
                  <a:pt x="3191464" y="1794427"/>
                </a:lnTo>
                <a:lnTo>
                  <a:pt x="3196148" y="1807570"/>
                </a:lnTo>
                <a:lnTo>
                  <a:pt x="3200441" y="1820712"/>
                </a:lnTo>
                <a:lnTo>
                  <a:pt x="3204605" y="1833855"/>
                </a:lnTo>
                <a:lnTo>
                  <a:pt x="3208638" y="1847127"/>
                </a:lnTo>
                <a:lnTo>
                  <a:pt x="3212411" y="1860400"/>
                </a:lnTo>
                <a:lnTo>
                  <a:pt x="3215924" y="1873803"/>
                </a:lnTo>
                <a:lnTo>
                  <a:pt x="3219176" y="1887205"/>
                </a:lnTo>
                <a:lnTo>
                  <a:pt x="3222299" y="1900738"/>
                </a:lnTo>
                <a:lnTo>
                  <a:pt x="3225161" y="1914271"/>
                </a:lnTo>
                <a:lnTo>
                  <a:pt x="3227763" y="1927934"/>
                </a:lnTo>
                <a:lnTo>
                  <a:pt x="3230235" y="1941467"/>
                </a:lnTo>
                <a:lnTo>
                  <a:pt x="3232447" y="1955260"/>
                </a:lnTo>
                <a:lnTo>
                  <a:pt x="3234399" y="1968923"/>
                </a:lnTo>
                <a:lnTo>
                  <a:pt x="3236220" y="1982716"/>
                </a:lnTo>
                <a:lnTo>
                  <a:pt x="3237651" y="1996640"/>
                </a:lnTo>
                <a:lnTo>
                  <a:pt x="3238952" y="2010433"/>
                </a:lnTo>
                <a:lnTo>
                  <a:pt x="3239993" y="2024486"/>
                </a:lnTo>
                <a:lnTo>
                  <a:pt x="3240904" y="2038409"/>
                </a:lnTo>
                <a:lnTo>
                  <a:pt x="3241424" y="2052463"/>
                </a:lnTo>
                <a:lnTo>
                  <a:pt x="3241814" y="2066516"/>
                </a:lnTo>
                <a:lnTo>
                  <a:pt x="3241945" y="2080700"/>
                </a:lnTo>
                <a:lnTo>
                  <a:pt x="3241814" y="2092151"/>
                </a:lnTo>
                <a:lnTo>
                  <a:pt x="3241554" y="2103732"/>
                </a:lnTo>
                <a:lnTo>
                  <a:pt x="3248840" y="2111019"/>
                </a:lnTo>
                <a:lnTo>
                  <a:pt x="3255996" y="2118436"/>
                </a:lnTo>
                <a:lnTo>
                  <a:pt x="3263021" y="2125983"/>
                </a:lnTo>
                <a:lnTo>
                  <a:pt x="3269917" y="2133530"/>
                </a:lnTo>
                <a:lnTo>
                  <a:pt x="3276813" y="2141207"/>
                </a:lnTo>
                <a:lnTo>
                  <a:pt x="3283578" y="2149015"/>
                </a:lnTo>
                <a:lnTo>
                  <a:pt x="3290213" y="2156692"/>
                </a:lnTo>
                <a:lnTo>
                  <a:pt x="3296719" y="2164630"/>
                </a:lnTo>
                <a:lnTo>
                  <a:pt x="3303094" y="2172567"/>
                </a:lnTo>
                <a:lnTo>
                  <a:pt x="3309339" y="2180505"/>
                </a:lnTo>
                <a:lnTo>
                  <a:pt x="3315584" y="2188573"/>
                </a:lnTo>
                <a:lnTo>
                  <a:pt x="3321699" y="2196770"/>
                </a:lnTo>
                <a:lnTo>
                  <a:pt x="3327683" y="2204968"/>
                </a:lnTo>
                <a:lnTo>
                  <a:pt x="3333538" y="2213296"/>
                </a:lnTo>
                <a:lnTo>
                  <a:pt x="3339263" y="2221624"/>
                </a:lnTo>
                <a:lnTo>
                  <a:pt x="3344987" y="2230082"/>
                </a:lnTo>
                <a:lnTo>
                  <a:pt x="3350452" y="2238540"/>
                </a:lnTo>
                <a:lnTo>
                  <a:pt x="3355916" y="2247128"/>
                </a:lnTo>
                <a:lnTo>
                  <a:pt x="3361250" y="2255716"/>
                </a:lnTo>
                <a:lnTo>
                  <a:pt x="3366585" y="2264435"/>
                </a:lnTo>
                <a:lnTo>
                  <a:pt x="3371659" y="2273283"/>
                </a:lnTo>
                <a:lnTo>
                  <a:pt x="3376733" y="2282002"/>
                </a:lnTo>
                <a:lnTo>
                  <a:pt x="3381677" y="2290980"/>
                </a:lnTo>
                <a:lnTo>
                  <a:pt x="3386491" y="2299959"/>
                </a:lnTo>
                <a:lnTo>
                  <a:pt x="3391174" y="2308937"/>
                </a:lnTo>
                <a:lnTo>
                  <a:pt x="3395728" y="2318046"/>
                </a:lnTo>
                <a:lnTo>
                  <a:pt x="3400282" y="2327415"/>
                </a:lnTo>
                <a:lnTo>
                  <a:pt x="3404705" y="2336654"/>
                </a:lnTo>
                <a:lnTo>
                  <a:pt x="3408999" y="2345892"/>
                </a:lnTo>
                <a:lnTo>
                  <a:pt x="3413162" y="2355391"/>
                </a:lnTo>
                <a:lnTo>
                  <a:pt x="3417195" y="2364760"/>
                </a:lnTo>
                <a:lnTo>
                  <a:pt x="3421229" y="2374259"/>
                </a:lnTo>
                <a:lnTo>
                  <a:pt x="3425132" y="2383889"/>
                </a:lnTo>
                <a:lnTo>
                  <a:pt x="3428905" y="2393518"/>
                </a:lnTo>
                <a:lnTo>
                  <a:pt x="3432548" y="2403277"/>
                </a:lnTo>
                <a:lnTo>
                  <a:pt x="3436061" y="2413036"/>
                </a:lnTo>
                <a:lnTo>
                  <a:pt x="3439573" y="2422796"/>
                </a:lnTo>
                <a:lnTo>
                  <a:pt x="3442826" y="2432685"/>
                </a:lnTo>
                <a:lnTo>
                  <a:pt x="3446079" y="2442705"/>
                </a:lnTo>
                <a:lnTo>
                  <a:pt x="3449331" y="2452724"/>
                </a:lnTo>
                <a:lnTo>
                  <a:pt x="3452324" y="2462874"/>
                </a:lnTo>
                <a:lnTo>
                  <a:pt x="3455316" y="2473023"/>
                </a:lnTo>
                <a:lnTo>
                  <a:pt x="3458048" y="2483303"/>
                </a:lnTo>
                <a:lnTo>
                  <a:pt x="3460780" y="2493583"/>
                </a:lnTo>
                <a:lnTo>
                  <a:pt x="3463513" y="2503993"/>
                </a:lnTo>
                <a:lnTo>
                  <a:pt x="3465985" y="2514403"/>
                </a:lnTo>
                <a:lnTo>
                  <a:pt x="3468457" y="2524813"/>
                </a:lnTo>
                <a:lnTo>
                  <a:pt x="3470798" y="2535353"/>
                </a:lnTo>
                <a:lnTo>
                  <a:pt x="3473010" y="2546023"/>
                </a:lnTo>
                <a:lnTo>
                  <a:pt x="3475092" y="2556693"/>
                </a:lnTo>
                <a:lnTo>
                  <a:pt x="3477174" y="2567493"/>
                </a:lnTo>
                <a:lnTo>
                  <a:pt x="3478995" y="2578294"/>
                </a:lnTo>
                <a:lnTo>
                  <a:pt x="3480816" y="2589094"/>
                </a:lnTo>
                <a:lnTo>
                  <a:pt x="3482508" y="2600024"/>
                </a:lnTo>
                <a:lnTo>
                  <a:pt x="3484199" y="2611085"/>
                </a:lnTo>
                <a:lnTo>
                  <a:pt x="3485630" y="2622146"/>
                </a:lnTo>
                <a:lnTo>
                  <a:pt x="3487061" y="2633206"/>
                </a:lnTo>
                <a:lnTo>
                  <a:pt x="3488363" y="2644397"/>
                </a:lnTo>
                <a:lnTo>
                  <a:pt x="3489533" y="2655718"/>
                </a:lnTo>
                <a:lnTo>
                  <a:pt x="3490704" y="2667038"/>
                </a:lnTo>
                <a:lnTo>
                  <a:pt x="3491745" y="2678359"/>
                </a:lnTo>
                <a:lnTo>
                  <a:pt x="3492526" y="2689810"/>
                </a:lnTo>
                <a:lnTo>
                  <a:pt x="3493437" y="2701261"/>
                </a:lnTo>
                <a:lnTo>
                  <a:pt x="3494087" y="2712842"/>
                </a:lnTo>
                <a:lnTo>
                  <a:pt x="3489533" y="2695796"/>
                </a:lnTo>
                <a:lnTo>
                  <a:pt x="3484850" y="2678880"/>
                </a:lnTo>
                <a:lnTo>
                  <a:pt x="3479906" y="2662094"/>
                </a:lnTo>
                <a:lnTo>
                  <a:pt x="3474702" y="2645308"/>
                </a:lnTo>
                <a:lnTo>
                  <a:pt x="3469237" y="2628782"/>
                </a:lnTo>
                <a:lnTo>
                  <a:pt x="3463513" y="2612256"/>
                </a:lnTo>
                <a:lnTo>
                  <a:pt x="3457658" y="2595861"/>
                </a:lnTo>
                <a:lnTo>
                  <a:pt x="3451413" y="2579595"/>
                </a:lnTo>
                <a:lnTo>
                  <a:pt x="3445038" y="2563330"/>
                </a:lnTo>
                <a:lnTo>
                  <a:pt x="3438402" y="2547324"/>
                </a:lnTo>
                <a:lnTo>
                  <a:pt x="3431507" y="2531579"/>
                </a:lnTo>
                <a:lnTo>
                  <a:pt x="3424351" y="2515834"/>
                </a:lnTo>
                <a:lnTo>
                  <a:pt x="3416935" y="2500350"/>
                </a:lnTo>
                <a:lnTo>
                  <a:pt x="3409259" y="2484995"/>
                </a:lnTo>
                <a:lnTo>
                  <a:pt x="3405356" y="2477318"/>
                </a:lnTo>
                <a:lnTo>
                  <a:pt x="3401323" y="2469770"/>
                </a:lnTo>
                <a:lnTo>
                  <a:pt x="3397289" y="2462223"/>
                </a:lnTo>
                <a:lnTo>
                  <a:pt x="3393126" y="2454806"/>
                </a:lnTo>
                <a:lnTo>
                  <a:pt x="3388963" y="2447389"/>
                </a:lnTo>
                <a:lnTo>
                  <a:pt x="3384669" y="2439972"/>
                </a:lnTo>
                <a:lnTo>
                  <a:pt x="3380376" y="2432685"/>
                </a:lnTo>
                <a:lnTo>
                  <a:pt x="3375952" y="2425398"/>
                </a:lnTo>
                <a:lnTo>
                  <a:pt x="3371529" y="2418241"/>
                </a:lnTo>
                <a:lnTo>
                  <a:pt x="3366975" y="2411084"/>
                </a:lnTo>
                <a:lnTo>
                  <a:pt x="3362421" y="2403928"/>
                </a:lnTo>
                <a:lnTo>
                  <a:pt x="3357738" y="2396901"/>
                </a:lnTo>
                <a:lnTo>
                  <a:pt x="3353054" y="2389874"/>
                </a:lnTo>
                <a:lnTo>
                  <a:pt x="3348240" y="2382978"/>
                </a:lnTo>
                <a:lnTo>
                  <a:pt x="3343426" y="2376081"/>
                </a:lnTo>
                <a:lnTo>
                  <a:pt x="3338482" y="2369315"/>
                </a:lnTo>
                <a:lnTo>
                  <a:pt x="3333538" y="2362548"/>
                </a:lnTo>
                <a:lnTo>
                  <a:pt x="3328464" y="2355782"/>
                </a:lnTo>
                <a:lnTo>
                  <a:pt x="3323260" y="2349145"/>
                </a:lnTo>
                <a:lnTo>
                  <a:pt x="3318056" y="2342639"/>
                </a:lnTo>
                <a:lnTo>
                  <a:pt x="3312852" y="2336133"/>
                </a:lnTo>
                <a:lnTo>
                  <a:pt x="3307517" y="2329627"/>
                </a:lnTo>
                <a:lnTo>
                  <a:pt x="3302053" y="2323381"/>
                </a:lnTo>
                <a:lnTo>
                  <a:pt x="3296588" y="2316875"/>
                </a:lnTo>
                <a:lnTo>
                  <a:pt x="3290994" y="2310629"/>
                </a:lnTo>
                <a:lnTo>
                  <a:pt x="3285399" y="2304513"/>
                </a:lnTo>
                <a:lnTo>
                  <a:pt x="3279675" y="2298397"/>
                </a:lnTo>
                <a:lnTo>
                  <a:pt x="3273950" y="2292411"/>
                </a:lnTo>
                <a:lnTo>
                  <a:pt x="3268096" y="2286426"/>
                </a:lnTo>
                <a:lnTo>
                  <a:pt x="3262111" y="2280570"/>
                </a:lnTo>
                <a:lnTo>
                  <a:pt x="3256126" y="2274715"/>
                </a:lnTo>
                <a:lnTo>
                  <a:pt x="3250141" y="2268989"/>
                </a:lnTo>
                <a:lnTo>
                  <a:pt x="3244026" y="2263394"/>
                </a:lnTo>
                <a:lnTo>
                  <a:pt x="3237781" y="2257798"/>
                </a:lnTo>
                <a:lnTo>
                  <a:pt x="3231536" y="2252333"/>
                </a:lnTo>
                <a:lnTo>
                  <a:pt x="3225161" y="2246868"/>
                </a:lnTo>
                <a:lnTo>
                  <a:pt x="3222819" y="2257929"/>
                </a:lnTo>
                <a:lnTo>
                  <a:pt x="3220347" y="2268859"/>
                </a:lnTo>
                <a:lnTo>
                  <a:pt x="3217745" y="2279789"/>
                </a:lnTo>
                <a:lnTo>
                  <a:pt x="3215013" y="2290720"/>
                </a:lnTo>
                <a:lnTo>
                  <a:pt x="3212151" y="2301650"/>
                </a:lnTo>
                <a:lnTo>
                  <a:pt x="3209028" y="2312451"/>
                </a:lnTo>
                <a:lnTo>
                  <a:pt x="3205906" y="2323381"/>
                </a:lnTo>
                <a:lnTo>
                  <a:pt x="3202523" y="2334051"/>
                </a:lnTo>
                <a:lnTo>
                  <a:pt x="3199140" y="2344721"/>
                </a:lnTo>
                <a:lnTo>
                  <a:pt x="3195497" y="2355391"/>
                </a:lnTo>
                <a:lnTo>
                  <a:pt x="3191724" y="2366062"/>
                </a:lnTo>
                <a:lnTo>
                  <a:pt x="3187821" y="2376602"/>
                </a:lnTo>
                <a:lnTo>
                  <a:pt x="3183918" y="2387142"/>
                </a:lnTo>
                <a:lnTo>
                  <a:pt x="3179755" y="2397682"/>
                </a:lnTo>
                <a:lnTo>
                  <a:pt x="3175461" y="2408092"/>
                </a:lnTo>
                <a:lnTo>
                  <a:pt x="3171038" y="2418502"/>
                </a:lnTo>
                <a:lnTo>
                  <a:pt x="3166484" y="2428781"/>
                </a:lnTo>
                <a:lnTo>
                  <a:pt x="3161800" y="2439191"/>
                </a:lnTo>
                <a:lnTo>
                  <a:pt x="3156856" y="2449341"/>
                </a:lnTo>
                <a:lnTo>
                  <a:pt x="3151912" y="2459621"/>
                </a:lnTo>
                <a:lnTo>
                  <a:pt x="3146838" y="2469770"/>
                </a:lnTo>
                <a:lnTo>
                  <a:pt x="3141634" y="2479920"/>
                </a:lnTo>
                <a:lnTo>
                  <a:pt x="3136300" y="2489940"/>
                </a:lnTo>
                <a:lnTo>
                  <a:pt x="3130835" y="2499959"/>
                </a:lnTo>
                <a:lnTo>
                  <a:pt x="3125241" y="2509979"/>
                </a:lnTo>
                <a:lnTo>
                  <a:pt x="3119516" y="2519868"/>
                </a:lnTo>
                <a:lnTo>
                  <a:pt x="3113662" y="2529758"/>
                </a:lnTo>
                <a:lnTo>
                  <a:pt x="3107677" y="2539517"/>
                </a:lnTo>
                <a:lnTo>
                  <a:pt x="3101562" y="2549276"/>
                </a:lnTo>
                <a:lnTo>
                  <a:pt x="3095317" y="2559035"/>
                </a:lnTo>
                <a:lnTo>
                  <a:pt x="3088942" y="2568665"/>
                </a:lnTo>
                <a:lnTo>
                  <a:pt x="3082436" y="2578294"/>
                </a:lnTo>
                <a:lnTo>
                  <a:pt x="3075801" y="2587793"/>
                </a:lnTo>
                <a:lnTo>
                  <a:pt x="3069166" y="2597292"/>
                </a:lnTo>
                <a:lnTo>
                  <a:pt x="3062270" y="2606791"/>
                </a:lnTo>
                <a:lnTo>
                  <a:pt x="3055375" y="2616160"/>
                </a:lnTo>
                <a:lnTo>
                  <a:pt x="3048219" y="2625529"/>
                </a:lnTo>
                <a:lnTo>
                  <a:pt x="3041063" y="2634768"/>
                </a:lnTo>
                <a:lnTo>
                  <a:pt x="3033647" y="2643876"/>
                </a:lnTo>
                <a:lnTo>
                  <a:pt x="3026231" y="2653115"/>
                </a:lnTo>
                <a:lnTo>
                  <a:pt x="3018685" y="2662224"/>
                </a:lnTo>
                <a:lnTo>
                  <a:pt x="3011009" y="2671202"/>
                </a:lnTo>
                <a:lnTo>
                  <a:pt x="3003333" y="2680181"/>
                </a:lnTo>
                <a:lnTo>
                  <a:pt x="2995396" y="2689029"/>
                </a:lnTo>
                <a:lnTo>
                  <a:pt x="2987330" y="2697878"/>
                </a:lnTo>
                <a:lnTo>
                  <a:pt x="2979264" y="2706726"/>
                </a:lnTo>
                <a:lnTo>
                  <a:pt x="2971067" y="2715444"/>
                </a:lnTo>
                <a:lnTo>
                  <a:pt x="2962740" y="2724163"/>
                </a:lnTo>
                <a:lnTo>
                  <a:pt x="2954283" y="2732751"/>
                </a:lnTo>
                <a:lnTo>
                  <a:pt x="2945697" y="2741339"/>
                </a:lnTo>
                <a:lnTo>
                  <a:pt x="2936980" y="2749797"/>
                </a:lnTo>
                <a:lnTo>
                  <a:pt x="2928263" y="2758255"/>
                </a:lnTo>
                <a:lnTo>
                  <a:pt x="2919415" y="2766583"/>
                </a:lnTo>
                <a:lnTo>
                  <a:pt x="2910308" y="2774781"/>
                </a:lnTo>
                <a:lnTo>
                  <a:pt x="2901201" y="2782979"/>
                </a:lnTo>
                <a:lnTo>
                  <a:pt x="2891963" y="2791177"/>
                </a:lnTo>
                <a:lnTo>
                  <a:pt x="2882596" y="2799244"/>
                </a:lnTo>
                <a:lnTo>
                  <a:pt x="2873228" y="2807182"/>
                </a:lnTo>
                <a:lnTo>
                  <a:pt x="2863731" y="2815119"/>
                </a:lnTo>
                <a:lnTo>
                  <a:pt x="2854103" y="2822927"/>
                </a:lnTo>
                <a:lnTo>
                  <a:pt x="2844475" y="2830734"/>
                </a:lnTo>
                <a:lnTo>
                  <a:pt x="2834587" y="2838542"/>
                </a:lnTo>
                <a:lnTo>
                  <a:pt x="2824699" y="2846089"/>
                </a:lnTo>
                <a:lnTo>
                  <a:pt x="2814681" y="2853636"/>
                </a:lnTo>
                <a:lnTo>
                  <a:pt x="2814681" y="3239454"/>
                </a:lnTo>
                <a:lnTo>
                  <a:pt x="2814681" y="3242837"/>
                </a:lnTo>
                <a:lnTo>
                  <a:pt x="2814551" y="3246220"/>
                </a:lnTo>
                <a:lnTo>
                  <a:pt x="2814291" y="3249603"/>
                </a:lnTo>
                <a:lnTo>
                  <a:pt x="2814031" y="3252986"/>
                </a:lnTo>
                <a:lnTo>
                  <a:pt x="2813640" y="3256370"/>
                </a:lnTo>
                <a:lnTo>
                  <a:pt x="2813250" y="3259623"/>
                </a:lnTo>
                <a:lnTo>
                  <a:pt x="2812600" y="3262876"/>
                </a:lnTo>
                <a:lnTo>
                  <a:pt x="2812079" y="3266129"/>
                </a:lnTo>
                <a:lnTo>
                  <a:pt x="2811299" y="3269382"/>
                </a:lnTo>
                <a:lnTo>
                  <a:pt x="2810518" y="3272635"/>
                </a:lnTo>
                <a:lnTo>
                  <a:pt x="2809737" y="3275758"/>
                </a:lnTo>
                <a:lnTo>
                  <a:pt x="2808697" y="3278881"/>
                </a:lnTo>
                <a:lnTo>
                  <a:pt x="2807786" y="3282004"/>
                </a:lnTo>
                <a:lnTo>
                  <a:pt x="2806615" y="3285127"/>
                </a:lnTo>
                <a:lnTo>
                  <a:pt x="2805574" y="3288120"/>
                </a:lnTo>
                <a:lnTo>
                  <a:pt x="2804273" y="3291113"/>
                </a:lnTo>
                <a:lnTo>
                  <a:pt x="2802972" y="3294106"/>
                </a:lnTo>
                <a:lnTo>
                  <a:pt x="2801671" y="3296968"/>
                </a:lnTo>
                <a:lnTo>
                  <a:pt x="2800240" y="3299961"/>
                </a:lnTo>
                <a:lnTo>
                  <a:pt x="2798678" y="3302694"/>
                </a:lnTo>
                <a:lnTo>
                  <a:pt x="2795556" y="3308289"/>
                </a:lnTo>
                <a:lnTo>
                  <a:pt x="2792043" y="3313754"/>
                </a:lnTo>
                <a:lnTo>
                  <a:pt x="2788270" y="3318959"/>
                </a:lnTo>
                <a:lnTo>
                  <a:pt x="2784367" y="3323904"/>
                </a:lnTo>
                <a:lnTo>
                  <a:pt x="2780204" y="3328719"/>
                </a:lnTo>
                <a:lnTo>
                  <a:pt x="2775780" y="3333403"/>
                </a:lnTo>
                <a:lnTo>
                  <a:pt x="2771226" y="3337827"/>
                </a:lnTo>
                <a:lnTo>
                  <a:pt x="2766413" y="3341991"/>
                </a:lnTo>
                <a:lnTo>
                  <a:pt x="2761338" y="3345895"/>
                </a:lnTo>
                <a:lnTo>
                  <a:pt x="2756134" y="3349669"/>
                </a:lnTo>
                <a:lnTo>
                  <a:pt x="2750800" y="3353052"/>
                </a:lnTo>
                <a:lnTo>
                  <a:pt x="2745206" y="3356305"/>
                </a:lnTo>
                <a:lnTo>
                  <a:pt x="2742343" y="3357736"/>
                </a:lnTo>
                <a:lnTo>
                  <a:pt x="2739481" y="3359168"/>
                </a:lnTo>
                <a:lnTo>
                  <a:pt x="2736489" y="3360599"/>
                </a:lnTo>
                <a:lnTo>
                  <a:pt x="2733496" y="3361900"/>
                </a:lnTo>
                <a:lnTo>
                  <a:pt x="2730504" y="3363071"/>
                </a:lnTo>
                <a:lnTo>
                  <a:pt x="2727511" y="3364242"/>
                </a:lnTo>
                <a:lnTo>
                  <a:pt x="2724389" y="3365414"/>
                </a:lnTo>
                <a:lnTo>
                  <a:pt x="2721396" y="3366324"/>
                </a:lnTo>
                <a:lnTo>
                  <a:pt x="2718144" y="3367235"/>
                </a:lnTo>
                <a:lnTo>
                  <a:pt x="2715021" y="3368146"/>
                </a:lnTo>
                <a:lnTo>
                  <a:pt x="2711769" y="3368927"/>
                </a:lnTo>
                <a:lnTo>
                  <a:pt x="2708646" y="3369578"/>
                </a:lnTo>
                <a:lnTo>
                  <a:pt x="2705394" y="3370228"/>
                </a:lnTo>
                <a:lnTo>
                  <a:pt x="2702011" y="3370749"/>
                </a:lnTo>
                <a:lnTo>
                  <a:pt x="2698758" y="3371269"/>
                </a:lnTo>
                <a:lnTo>
                  <a:pt x="2695375" y="3371660"/>
                </a:lnTo>
                <a:lnTo>
                  <a:pt x="2691993" y="3371920"/>
                </a:lnTo>
                <a:lnTo>
                  <a:pt x="2688610" y="3372180"/>
                </a:lnTo>
                <a:lnTo>
                  <a:pt x="2685227" y="3372310"/>
                </a:lnTo>
                <a:lnTo>
                  <a:pt x="2681845" y="3372310"/>
                </a:lnTo>
                <a:lnTo>
                  <a:pt x="2302460" y="3372310"/>
                </a:lnTo>
                <a:lnTo>
                  <a:pt x="2299077" y="3372310"/>
                </a:lnTo>
                <a:lnTo>
                  <a:pt x="2295694" y="3372180"/>
                </a:lnTo>
                <a:lnTo>
                  <a:pt x="2292312" y="3371920"/>
                </a:lnTo>
                <a:lnTo>
                  <a:pt x="2288929" y="3371660"/>
                </a:lnTo>
                <a:lnTo>
                  <a:pt x="2285546" y="3371269"/>
                </a:lnTo>
                <a:lnTo>
                  <a:pt x="2282294" y="3370749"/>
                </a:lnTo>
                <a:lnTo>
                  <a:pt x="2278911" y="3370228"/>
                </a:lnTo>
                <a:lnTo>
                  <a:pt x="2275658" y="3369578"/>
                </a:lnTo>
                <a:lnTo>
                  <a:pt x="2272406" y="3368927"/>
                </a:lnTo>
                <a:lnTo>
                  <a:pt x="2269283" y="3368146"/>
                </a:lnTo>
                <a:lnTo>
                  <a:pt x="2266031" y="3367235"/>
                </a:lnTo>
                <a:lnTo>
                  <a:pt x="2262908" y="3366324"/>
                </a:lnTo>
                <a:lnTo>
                  <a:pt x="2259786" y="3365414"/>
                </a:lnTo>
                <a:lnTo>
                  <a:pt x="2256793" y="3364242"/>
                </a:lnTo>
                <a:lnTo>
                  <a:pt x="2253801" y="3363071"/>
                </a:lnTo>
                <a:lnTo>
                  <a:pt x="2250678" y="3361900"/>
                </a:lnTo>
                <a:lnTo>
                  <a:pt x="2247816" y="3360599"/>
                </a:lnTo>
                <a:lnTo>
                  <a:pt x="2244824" y="3359168"/>
                </a:lnTo>
                <a:lnTo>
                  <a:pt x="2241961" y="3357736"/>
                </a:lnTo>
                <a:lnTo>
                  <a:pt x="2239099" y="3356305"/>
                </a:lnTo>
                <a:lnTo>
                  <a:pt x="2233504" y="3353052"/>
                </a:lnTo>
                <a:lnTo>
                  <a:pt x="2228170" y="3349669"/>
                </a:lnTo>
                <a:lnTo>
                  <a:pt x="2222966" y="3345895"/>
                </a:lnTo>
                <a:lnTo>
                  <a:pt x="2217892" y="3341991"/>
                </a:lnTo>
                <a:lnTo>
                  <a:pt x="2213078" y="3337827"/>
                </a:lnTo>
                <a:lnTo>
                  <a:pt x="2208524" y="3333403"/>
                </a:lnTo>
                <a:lnTo>
                  <a:pt x="2204101" y="3328719"/>
                </a:lnTo>
                <a:lnTo>
                  <a:pt x="2199937" y="3323904"/>
                </a:lnTo>
                <a:lnTo>
                  <a:pt x="2195904" y="3318959"/>
                </a:lnTo>
                <a:lnTo>
                  <a:pt x="2192261" y="3313754"/>
                </a:lnTo>
                <a:lnTo>
                  <a:pt x="2188748" y="3308289"/>
                </a:lnTo>
                <a:lnTo>
                  <a:pt x="2185626" y="3302694"/>
                </a:lnTo>
                <a:lnTo>
                  <a:pt x="2184065" y="3299961"/>
                </a:lnTo>
                <a:lnTo>
                  <a:pt x="2182634" y="3296968"/>
                </a:lnTo>
                <a:lnTo>
                  <a:pt x="2181333" y="3294106"/>
                </a:lnTo>
                <a:lnTo>
                  <a:pt x="2180031" y="3291113"/>
                </a:lnTo>
                <a:lnTo>
                  <a:pt x="2178730" y="3288120"/>
                </a:lnTo>
                <a:lnTo>
                  <a:pt x="2177690" y="3285127"/>
                </a:lnTo>
                <a:lnTo>
                  <a:pt x="2176519" y="3282004"/>
                </a:lnTo>
                <a:lnTo>
                  <a:pt x="2175478" y="3278881"/>
                </a:lnTo>
                <a:lnTo>
                  <a:pt x="2174567" y="3275758"/>
                </a:lnTo>
                <a:lnTo>
                  <a:pt x="2173786" y="3272635"/>
                </a:lnTo>
                <a:lnTo>
                  <a:pt x="2173006" y="3269382"/>
                </a:lnTo>
                <a:lnTo>
                  <a:pt x="2172225" y="3266129"/>
                </a:lnTo>
                <a:lnTo>
                  <a:pt x="2171705" y="3262876"/>
                </a:lnTo>
                <a:lnTo>
                  <a:pt x="2171054" y="3259623"/>
                </a:lnTo>
                <a:lnTo>
                  <a:pt x="2170664" y="3256370"/>
                </a:lnTo>
                <a:lnTo>
                  <a:pt x="2170274" y="3252986"/>
                </a:lnTo>
                <a:lnTo>
                  <a:pt x="2170013" y="3249603"/>
                </a:lnTo>
                <a:lnTo>
                  <a:pt x="2169753" y="3246220"/>
                </a:lnTo>
                <a:lnTo>
                  <a:pt x="2169623" y="3242837"/>
                </a:lnTo>
                <a:lnTo>
                  <a:pt x="2169623" y="3239454"/>
                </a:lnTo>
                <a:lnTo>
                  <a:pt x="2169623" y="3134704"/>
                </a:lnTo>
                <a:lnTo>
                  <a:pt x="2146595" y="3139258"/>
                </a:lnTo>
                <a:lnTo>
                  <a:pt x="2123436" y="3143552"/>
                </a:lnTo>
                <a:lnTo>
                  <a:pt x="2100147" y="3147586"/>
                </a:lnTo>
                <a:lnTo>
                  <a:pt x="2076728" y="3151230"/>
                </a:lnTo>
                <a:lnTo>
                  <a:pt x="2053179" y="3154743"/>
                </a:lnTo>
                <a:lnTo>
                  <a:pt x="2029500" y="3157866"/>
                </a:lnTo>
                <a:lnTo>
                  <a:pt x="2005561" y="3160729"/>
                </a:lnTo>
                <a:lnTo>
                  <a:pt x="1981622" y="3163461"/>
                </a:lnTo>
                <a:lnTo>
                  <a:pt x="1957553" y="3165673"/>
                </a:lnTo>
                <a:lnTo>
                  <a:pt x="1933353" y="3167755"/>
                </a:lnTo>
                <a:lnTo>
                  <a:pt x="1909024" y="3169447"/>
                </a:lnTo>
                <a:lnTo>
                  <a:pt x="1884694" y="3170748"/>
                </a:lnTo>
                <a:lnTo>
                  <a:pt x="1860104" y="3171919"/>
                </a:lnTo>
                <a:lnTo>
                  <a:pt x="1835515" y="3172700"/>
                </a:lnTo>
                <a:lnTo>
                  <a:pt x="1810665" y="3173090"/>
                </a:lnTo>
                <a:lnTo>
                  <a:pt x="1798305" y="3173220"/>
                </a:lnTo>
                <a:lnTo>
                  <a:pt x="1785815" y="3173220"/>
                </a:lnTo>
                <a:lnTo>
                  <a:pt x="1773325" y="3173220"/>
                </a:lnTo>
                <a:lnTo>
                  <a:pt x="1760965" y="3173090"/>
                </a:lnTo>
                <a:lnTo>
                  <a:pt x="1748475" y="3172960"/>
                </a:lnTo>
                <a:lnTo>
                  <a:pt x="1735985" y="3172700"/>
                </a:lnTo>
                <a:lnTo>
                  <a:pt x="1723625" y="3172310"/>
                </a:lnTo>
                <a:lnTo>
                  <a:pt x="1711265" y="3171919"/>
                </a:lnTo>
                <a:lnTo>
                  <a:pt x="1686675" y="3170748"/>
                </a:lnTo>
                <a:lnTo>
                  <a:pt x="1662085" y="3169317"/>
                </a:lnTo>
                <a:lnTo>
                  <a:pt x="1637756" y="3167625"/>
                </a:lnTo>
                <a:lnTo>
                  <a:pt x="1613426" y="3165673"/>
                </a:lnTo>
                <a:lnTo>
                  <a:pt x="1589357" y="3163331"/>
                </a:lnTo>
                <a:lnTo>
                  <a:pt x="1565288" y="3160598"/>
                </a:lnTo>
                <a:lnTo>
                  <a:pt x="1541478" y="3157736"/>
                </a:lnTo>
                <a:lnTo>
                  <a:pt x="1517669" y="3154613"/>
                </a:lnTo>
                <a:lnTo>
                  <a:pt x="1493990" y="3151099"/>
                </a:lnTo>
                <a:lnTo>
                  <a:pt x="1470571" y="3147456"/>
                </a:lnTo>
                <a:lnTo>
                  <a:pt x="1447153" y="3143422"/>
                </a:lnTo>
                <a:lnTo>
                  <a:pt x="1423994" y="3139128"/>
                </a:lnTo>
                <a:lnTo>
                  <a:pt x="1400966" y="3134444"/>
                </a:lnTo>
                <a:lnTo>
                  <a:pt x="1400966" y="3239454"/>
                </a:lnTo>
                <a:lnTo>
                  <a:pt x="1400835" y="3242837"/>
                </a:lnTo>
                <a:lnTo>
                  <a:pt x="1400705" y="3246220"/>
                </a:lnTo>
                <a:lnTo>
                  <a:pt x="1400575" y="3249603"/>
                </a:lnTo>
                <a:lnTo>
                  <a:pt x="1400185" y="3252986"/>
                </a:lnTo>
                <a:lnTo>
                  <a:pt x="1399795" y="3256370"/>
                </a:lnTo>
                <a:lnTo>
                  <a:pt x="1399404" y="3259623"/>
                </a:lnTo>
                <a:lnTo>
                  <a:pt x="1398884" y="3262876"/>
                </a:lnTo>
                <a:lnTo>
                  <a:pt x="1398233" y="3266129"/>
                </a:lnTo>
                <a:lnTo>
                  <a:pt x="1397453" y="3269382"/>
                </a:lnTo>
                <a:lnTo>
                  <a:pt x="1396672" y="3272635"/>
                </a:lnTo>
                <a:lnTo>
                  <a:pt x="1395892" y="3275758"/>
                </a:lnTo>
                <a:lnTo>
                  <a:pt x="1394981" y="3278881"/>
                </a:lnTo>
                <a:lnTo>
                  <a:pt x="1393940" y="3282004"/>
                </a:lnTo>
                <a:lnTo>
                  <a:pt x="1392899" y="3285127"/>
                </a:lnTo>
                <a:lnTo>
                  <a:pt x="1391728" y="3288120"/>
                </a:lnTo>
                <a:lnTo>
                  <a:pt x="1390427" y="3291113"/>
                </a:lnTo>
                <a:lnTo>
                  <a:pt x="1389126" y="3294106"/>
                </a:lnTo>
                <a:lnTo>
                  <a:pt x="1387825" y="3296968"/>
                </a:lnTo>
                <a:lnTo>
                  <a:pt x="1386394" y="3299961"/>
                </a:lnTo>
                <a:lnTo>
                  <a:pt x="1384833" y="3302694"/>
                </a:lnTo>
                <a:lnTo>
                  <a:pt x="1381710" y="3308289"/>
                </a:lnTo>
                <a:lnTo>
                  <a:pt x="1378197" y="3313754"/>
                </a:lnTo>
                <a:lnTo>
                  <a:pt x="1374554" y="3318959"/>
                </a:lnTo>
                <a:lnTo>
                  <a:pt x="1370521" y="3323904"/>
                </a:lnTo>
                <a:lnTo>
                  <a:pt x="1366358" y="3328719"/>
                </a:lnTo>
                <a:lnTo>
                  <a:pt x="1361934" y="3333403"/>
                </a:lnTo>
                <a:lnTo>
                  <a:pt x="1357381" y="3337827"/>
                </a:lnTo>
                <a:lnTo>
                  <a:pt x="1352567" y="3341991"/>
                </a:lnTo>
                <a:lnTo>
                  <a:pt x="1347493" y="3345895"/>
                </a:lnTo>
                <a:lnTo>
                  <a:pt x="1342289" y="3349669"/>
                </a:lnTo>
                <a:lnTo>
                  <a:pt x="1336954" y="3353052"/>
                </a:lnTo>
                <a:lnTo>
                  <a:pt x="1331360" y="3356305"/>
                </a:lnTo>
                <a:lnTo>
                  <a:pt x="1328497" y="3357736"/>
                </a:lnTo>
                <a:lnTo>
                  <a:pt x="1325635" y="3359168"/>
                </a:lnTo>
                <a:lnTo>
                  <a:pt x="1322643" y="3360599"/>
                </a:lnTo>
                <a:lnTo>
                  <a:pt x="1319780" y="3361900"/>
                </a:lnTo>
                <a:lnTo>
                  <a:pt x="1316788" y="3363071"/>
                </a:lnTo>
                <a:lnTo>
                  <a:pt x="1313665" y="3364242"/>
                </a:lnTo>
                <a:lnTo>
                  <a:pt x="1310673" y="3365414"/>
                </a:lnTo>
                <a:lnTo>
                  <a:pt x="1307550" y="3366324"/>
                </a:lnTo>
                <a:lnTo>
                  <a:pt x="1304428" y="3367235"/>
                </a:lnTo>
                <a:lnTo>
                  <a:pt x="1301175" y="3368146"/>
                </a:lnTo>
                <a:lnTo>
                  <a:pt x="1298053" y="3368927"/>
                </a:lnTo>
                <a:lnTo>
                  <a:pt x="1294800" y="3369578"/>
                </a:lnTo>
                <a:lnTo>
                  <a:pt x="1291548" y="3370228"/>
                </a:lnTo>
                <a:lnTo>
                  <a:pt x="1288295" y="3370749"/>
                </a:lnTo>
                <a:lnTo>
                  <a:pt x="1284912" y="3371269"/>
                </a:lnTo>
                <a:lnTo>
                  <a:pt x="1281530" y="3371660"/>
                </a:lnTo>
                <a:lnTo>
                  <a:pt x="1278277" y="3371920"/>
                </a:lnTo>
                <a:lnTo>
                  <a:pt x="1274894" y="3372180"/>
                </a:lnTo>
                <a:lnTo>
                  <a:pt x="1271382" y="3372310"/>
                </a:lnTo>
                <a:lnTo>
                  <a:pt x="1267999" y="3372310"/>
                </a:lnTo>
                <a:lnTo>
                  <a:pt x="888614" y="3372310"/>
                </a:lnTo>
                <a:lnTo>
                  <a:pt x="885231" y="3372310"/>
                </a:lnTo>
                <a:lnTo>
                  <a:pt x="881849" y="3372180"/>
                </a:lnTo>
                <a:lnTo>
                  <a:pt x="878466" y="3371920"/>
                </a:lnTo>
                <a:lnTo>
                  <a:pt x="875083" y="3371660"/>
                </a:lnTo>
                <a:lnTo>
                  <a:pt x="871700" y="3371269"/>
                </a:lnTo>
                <a:lnTo>
                  <a:pt x="868448" y="3370749"/>
                </a:lnTo>
                <a:lnTo>
                  <a:pt x="865195" y="3370228"/>
                </a:lnTo>
                <a:lnTo>
                  <a:pt x="861812" y="3369578"/>
                </a:lnTo>
                <a:lnTo>
                  <a:pt x="858690" y="3368927"/>
                </a:lnTo>
                <a:lnTo>
                  <a:pt x="855437" y="3368146"/>
                </a:lnTo>
                <a:lnTo>
                  <a:pt x="852315" y="3367235"/>
                </a:lnTo>
                <a:lnTo>
                  <a:pt x="849192" y="3366324"/>
                </a:lnTo>
                <a:lnTo>
                  <a:pt x="846070" y="3365414"/>
                </a:lnTo>
                <a:lnTo>
                  <a:pt x="842947" y="3364242"/>
                </a:lnTo>
                <a:lnTo>
                  <a:pt x="839955" y="3363071"/>
                </a:lnTo>
                <a:lnTo>
                  <a:pt x="836962" y="3361900"/>
                </a:lnTo>
                <a:lnTo>
                  <a:pt x="833970" y="3360599"/>
                </a:lnTo>
                <a:lnTo>
                  <a:pt x="830978" y="3359168"/>
                </a:lnTo>
                <a:lnTo>
                  <a:pt x="828115" y="3357736"/>
                </a:lnTo>
                <a:lnTo>
                  <a:pt x="825253" y="3356305"/>
                </a:lnTo>
                <a:lnTo>
                  <a:pt x="819789" y="3353052"/>
                </a:lnTo>
                <a:lnTo>
                  <a:pt x="814324" y="3349669"/>
                </a:lnTo>
                <a:lnTo>
                  <a:pt x="809120" y="3345895"/>
                </a:lnTo>
                <a:lnTo>
                  <a:pt x="804046" y="3341991"/>
                </a:lnTo>
                <a:lnTo>
                  <a:pt x="799232" y="3337827"/>
                </a:lnTo>
                <a:lnTo>
                  <a:pt x="794679" y="3333403"/>
                </a:lnTo>
                <a:lnTo>
                  <a:pt x="790255" y="3328719"/>
                </a:lnTo>
                <a:lnTo>
                  <a:pt x="786092" y="3323904"/>
                </a:lnTo>
                <a:lnTo>
                  <a:pt x="782188" y="3318959"/>
                </a:lnTo>
                <a:lnTo>
                  <a:pt x="778415" y="3313754"/>
                </a:lnTo>
                <a:lnTo>
                  <a:pt x="775033" y="3308289"/>
                </a:lnTo>
                <a:lnTo>
                  <a:pt x="771780" y="3302694"/>
                </a:lnTo>
                <a:lnTo>
                  <a:pt x="770219" y="3299961"/>
                </a:lnTo>
                <a:lnTo>
                  <a:pt x="768788" y="3296968"/>
                </a:lnTo>
                <a:lnTo>
                  <a:pt x="767487" y="3294106"/>
                </a:lnTo>
                <a:lnTo>
                  <a:pt x="766186" y="3291113"/>
                </a:lnTo>
                <a:lnTo>
                  <a:pt x="765015" y="3288120"/>
                </a:lnTo>
                <a:lnTo>
                  <a:pt x="763844" y="3285127"/>
                </a:lnTo>
                <a:lnTo>
                  <a:pt x="762673" y="3282004"/>
                </a:lnTo>
                <a:lnTo>
                  <a:pt x="761762" y="3278881"/>
                </a:lnTo>
                <a:lnTo>
                  <a:pt x="760721" y="3275758"/>
                </a:lnTo>
                <a:lnTo>
                  <a:pt x="759941" y="3272635"/>
                </a:lnTo>
                <a:lnTo>
                  <a:pt x="759160" y="3269382"/>
                </a:lnTo>
                <a:lnTo>
                  <a:pt x="758379" y="3266129"/>
                </a:lnTo>
                <a:lnTo>
                  <a:pt x="757859" y="3262876"/>
                </a:lnTo>
                <a:lnTo>
                  <a:pt x="757208" y="3259623"/>
                </a:lnTo>
                <a:lnTo>
                  <a:pt x="756818" y="3256370"/>
                </a:lnTo>
                <a:lnTo>
                  <a:pt x="756428" y="3252986"/>
                </a:lnTo>
                <a:lnTo>
                  <a:pt x="756168" y="3249603"/>
                </a:lnTo>
                <a:lnTo>
                  <a:pt x="755907" y="3246220"/>
                </a:lnTo>
                <a:lnTo>
                  <a:pt x="755777" y="3242837"/>
                </a:lnTo>
                <a:lnTo>
                  <a:pt x="755777" y="3239454"/>
                </a:lnTo>
                <a:lnTo>
                  <a:pt x="755777" y="2852855"/>
                </a:lnTo>
                <a:lnTo>
                  <a:pt x="739774" y="2840624"/>
                </a:lnTo>
                <a:lnTo>
                  <a:pt x="724032" y="2828392"/>
                </a:lnTo>
                <a:lnTo>
                  <a:pt x="708679" y="2815770"/>
                </a:lnTo>
                <a:lnTo>
                  <a:pt x="693457" y="2803148"/>
                </a:lnTo>
                <a:lnTo>
                  <a:pt x="678625" y="2790136"/>
                </a:lnTo>
                <a:lnTo>
                  <a:pt x="663923" y="2777123"/>
                </a:lnTo>
                <a:lnTo>
                  <a:pt x="649482" y="2763851"/>
                </a:lnTo>
                <a:lnTo>
                  <a:pt x="635431" y="2750448"/>
                </a:lnTo>
                <a:lnTo>
                  <a:pt x="628535" y="2743681"/>
                </a:lnTo>
                <a:lnTo>
                  <a:pt x="621639" y="2736785"/>
                </a:lnTo>
                <a:lnTo>
                  <a:pt x="614744" y="2729888"/>
                </a:lnTo>
                <a:lnTo>
                  <a:pt x="608109" y="2722992"/>
                </a:lnTo>
                <a:lnTo>
                  <a:pt x="601343" y="2716095"/>
                </a:lnTo>
                <a:lnTo>
                  <a:pt x="594838" y="2709068"/>
                </a:lnTo>
                <a:lnTo>
                  <a:pt x="588203" y="2702042"/>
                </a:lnTo>
                <a:lnTo>
                  <a:pt x="581697" y="2695015"/>
                </a:lnTo>
                <a:lnTo>
                  <a:pt x="575322" y="2687988"/>
                </a:lnTo>
                <a:lnTo>
                  <a:pt x="568947" y="2680831"/>
                </a:lnTo>
                <a:lnTo>
                  <a:pt x="562702" y="2673675"/>
                </a:lnTo>
                <a:lnTo>
                  <a:pt x="556587" y="2666388"/>
                </a:lnTo>
                <a:lnTo>
                  <a:pt x="550472" y="2659231"/>
                </a:lnTo>
                <a:lnTo>
                  <a:pt x="544487" y="2651944"/>
                </a:lnTo>
                <a:lnTo>
                  <a:pt x="538503" y="2644527"/>
                </a:lnTo>
                <a:lnTo>
                  <a:pt x="532648" y="2637240"/>
                </a:lnTo>
                <a:lnTo>
                  <a:pt x="317715" y="2706856"/>
                </a:lnTo>
                <a:lnTo>
                  <a:pt x="311600" y="2708548"/>
                </a:lnTo>
                <a:lnTo>
                  <a:pt x="305485" y="2710109"/>
                </a:lnTo>
                <a:lnTo>
                  <a:pt x="299371" y="2711280"/>
                </a:lnTo>
                <a:lnTo>
                  <a:pt x="293256" y="2712191"/>
                </a:lnTo>
                <a:lnTo>
                  <a:pt x="287141" y="2712842"/>
                </a:lnTo>
                <a:lnTo>
                  <a:pt x="281156" y="2713102"/>
                </a:lnTo>
                <a:lnTo>
                  <a:pt x="275041" y="2713232"/>
                </a:lnTo>
                <a:lnTo>
                  <a:pt x="269056" y="2712972"/>
                </a:lnTo>
                <a:lnTo>
                  <a:pt x="263201" y="2712452"/>
                </a:lnTo>
                <a:lnTo>
                  <a:pt x="257347" y="2711541"/>
                </a:lnTo>
                <a:lnTo>
                  <a:pt x="251492" y="2710500"/>
                </a:lnTo>
                <a:lnTo>
                  <a:pt x="245767" y="2709198"/>
                </a:lnTo>
                <a:lnTo>
                  <a:pt x="240173" y="2707637"/>
                </a:lnTo>
                <a:lnTo>
                  <a:pt x="234709" y="2705815"/>
                </a:lnTo>
                <a:lnTo>
                  <a:pt x="229374" y="2703603"/>
                </a:lnTo>
                <a:lnTo>
                  <a:pt x="224040" y="2701261"/>
                </a:lnTo>
                <a:lnTo>
                  <a:pt x="218966" y="2698789"/>
                </a:lnTo>
                <a:lnTo>
                  <a:pt x="213892" y="2695926"/>
                </a:lnTo>
                <a:lnTo>
                  <a:pt x="209078" y="2692933"/>
                </a:lnTo>
                <a:lnTo>
                  <a:pt x="204394" y="2689550"/>
                </a:lnTo>
                <a:lnTo>
                  <a:pt x="199841" y="2686167"/>
                </a:lnTo>
                <a:lnTo>
                  <a:pt x="195547" y="2682393"/>
                </a:lnTo>
                <a:lnTo>
                  <a:pt x="191384" y="2678489"/>
                </a:lnTo>
                <a:lnTo>
                  <a:pt x="187481" y="2674325"/>
                </a:lnTo>
                <a:lnTo>
                  <a:pt x="183708" y="2670031"/>
                </a:lnTo>
                <a:lnTo>
                  <a:pt x="180195" y="2665477"/>
                </a:lnTo>
                <a:lnTo>
                  <a:pt x="176942" y="2660792"/>
                </a:lnTo>
                <a:lnTo>
                  <a:pt x="173950" y="2655848"/>
                </a:lnTo>
                <a:lnTo>
                  <a:pt x="171087" y="2650643"/>
                </a:lnTo>
                <a:lnTo>
                  <a:pt x="169786" y="2648040"/>
                </a:lnTo>
                <a:lnTo>
                  <a:pt x="168615" y="2645438"/>
                </a:lnTo>
                <a:lnTo>
                  <a:pt x="167445" y="2642705"/>
                </a:lnTo>
                <a:lnTo>
                  <a:pt x="166274" y="2639973"/>
                </a:lnTo>
                <a:lnTo>
                  <a:pt x="165233" y="2637110"/>
                </a:lnTo>
                <a:lnTo>
                  <a:pt x="164322" y="2634247"/>
                </a:lnTo>
                <a:lnTo>
                  <a:pt x="5334" y="2143159"/>
                </a:lnTo>
                <a:lnTo>
                  <a:pt x="4554" y="2140297"/>
                </a:lnTo>
                <a:lnTo>
                  <a:pt x="3643" y="2137434"/>
                </a:lnTo>
                <a:lnTo>
                  <a:pt x="2992" y="2134571"/>
                </a:lnTo>
                <a:lnTo>
                  <a:pt x="2342" y="2131708"/>
                </a:lnTo>
                <a:lnTo>
                  <a:pt x="1821" y="2128846"/>
                </a:lnTo>
                <a:lnTo>
                  <a:pt x="1301" y="2125983"/>
                </a:lnTo>
                <a:lnTo>
                  <a:pt x="520" y="2120127"/>
                </a:lnTo>
                <a:lnTo>
                  <a:pt x="130" y="2114402"/>
                </a:lnTo>
                <a:lnTo>
                  <a:pt x="0" y="2108676"/>
                </a:lnTo>
                <a:lnTo>
                  <a:pt x="260" y="2102821"/>
                </a:lnTo>
                <a:lnTo>
                  <a:pt x="651" y="2097225"/>
                </a:lnTo>
                <a:lnTo>
                  <a:pt x="1431" y="2091500"/>
                </a:lnTo>
                <a:lnTo>
                  <a:pt x="2472" y="2085905"/>
                </a:lnTo>
                <a:lnTo>
                  <a:pt x="3903" y="2080309"/>
                </a:lnTo>
                <a:lnTo>
                  <a:pt x="5464" y="2074844"/>
                </a:lnTo>
                <a:lnTo>
                  <a:pt x="7286" y="2069509"/>
                </a:lnTo>
                <a:lnTo>
                  <a:pt x="9498" y="2064174"/>
                </a:lnTo>
                <a:lnTo>
                  <a:pt x="11840" y="2058969"/>
                </a:lnTo>
                <a:lnTo>
                  <a:pt x="14572" y="2053894"/>
                </a:lnTo>
                <a:lnTo>
                  <a:pt x="17434" y="2048950"/>
                </a:lnTo>
                <a:lnTo>
                  <a:pt x="20557" y="2044005"/>
                </a:lnTo>
                <a:lnTo>
                  <a:pt x="23939" y="2039320"/>
                </a:lnTo>
                <a:lnTo>
                  <a:pt x="27582" y="2034766"/>
                </a:lnTo>
                <a:lnTo>
                  <a:pt x="31355" y="2030342"/>
                </a:lnTo>
                <a:lnTo>
                  <a:pt x="35519" y="2026048"/>
                </a:lnTo>
                <a:lnTo>
                  <a:pt x="39682" y="2022014"/>
                </a:lnTo>
                <a:lnTo>
                  <a:pt x="44236" y="2018110"/>
                </a:lnTo>
                <a:lnTo>
                  <a:pt x="48919" y="2014337"/>
                </a:lnTo>
                <a:lnTo>
                  <a:pt x="53863" y="2010823"/>
                </a:lnTo>
                <a:lnTo>
                  <a:pt x="58937" y="2007570"/>
                </a:lnTo>
                <a:lnTo>
                  <a:pt x="64272" y="2004447"/>
                </a:lnTo>
                <a:lnTo>
                  <a:pt x="69736" y="2001715"/>
                </a:lnTo>
                <a:lnTo>
                  <a:pt x="75331" y="1999112"/>
                </a:lnTo>
                <a:lnTo>
                  <a:pt x="81185" y="1996640"/>
                </a:lnTo>
                <a:lnTo>
                  <a:pt x="87170" y="1994558"/>
                </a:lnTo>
                <a:lnTo>
                  <a:pt x="347249" y="1910367"/>
                </a:lnTo>
                <a:lnTo>
                  <a:pt x="349721" y="1898917"/>
                </a:lnTo>
                <a:lnTo>
                  <a:pt x="352323" y="1887466"/>
                </a:lnTo>
                <a:lnTo>
                  <a:pt x="355185" y="1876145"/>
                </a:lnTo>
                <a:lnTo>
                  <a:pt x="358048" y="1864824"/>
                </a:lnTo>
                <a:lnTo>
                  <a:pt x="361170" y="1853633"/>
                </a:lnTo>
                <a:lnTo>
                  <a:pt x="364423" y="1842443"/>
                </a:lnTo>
                <a:lnTo>
                  <a:pt x="367805" y="1831252"/>
                </a:lnTo>
                <a:lnTo>
                  <a:pt x="371318" y="1820192"/>
                </a:lnTo>
                <a:lnTo>
                  <a:pt x="375091" y="1809131"/>
                </a:lnTo>
                <a:lnTo>
                  <a:pt x="378864" y="1798071"/>
                </a:lnTo>
                <a:lnTo>
                  <a:pt x="382898" y="1787140"/>
                </a:lnTo>
                <a:lnTo>
                  <a:pt x="386931" y="1776210"/>
                </a:lnTo>
                <a:lnTo>
                  <a:pt x="391224" y="1765279"/>
                </a:lnTo>
                <a:lnTo>
                  <a:pt x="395648" y="1754479"/>
                </a:lnTo>
                <a:lnTo>
                  <a:pt x="400332" y="1743679"/>
                </a:lnTo>
                <a:lnTo>
                  <a:pt x="405015" y="1732878"/>
                </a:lnTo>
                <a:lnTo>
                  <a:pt x="409829" y="1722208"/>
                </a:lnTo>
                <a:lnTo>
                  <a:pt x="414903" y="1711538"/>
                </a:lnTo>
                <a:lnTo>
                  <a:pt x="419977" y="1700998"/>
                </a:lnTo>
                <a:lnTo>
                  <a:pt x="425312" y="1690458"/>
                </a:lnTo>
                <a:lnTo>
                  <a:pt x="430776" y="1679918"/>
                </a:lnTo>
                <a:lnTo>
                  <a:pt x="436241" y="1669508"/>
                </a:lnTo>
                <a:lnTo>
                  <a:pt x="441965" y="1659098"/>
                </a:lnTo>
                <a:lnTo>
                  <a:pt x="447820" y="1648818"/>
                </a:lnTo>
                <a:lnTo>
                  <a:pt x="453805" y="1638538"/>
                </a:lnTo>
                <a:lnTo>
                  <a:pt x="459919" y="1628388"/>
                </a:lnTo>
                <a:lnTo>
                  <a:pt x="466165" y="1618239"/>
                </a:lnTo>
                <a:lnTo>
                  <a:pt x="472540" y="1608089"/>
                </a:lnTo>
                <a:lnTo>
                  <a:pt x="479045" y="1598070"/>
                </a:lnTo>
                <a:lnTo>
                  <a:pt x="485810" y="1588050"/>
                </a:lnTo>
                <a:lnTo>
                  <a:pt x="492576" y="1578161"/>
                </a:lnTo>
                <a:lnTo>
                  <a:pt x="499471" y="1568271"/>
                </a:lnTo>
                <a:lnTo>
                  <a:pt x="506497" y="1558382"/>
                </a:lnTo>
                <a:lnTo>
                  <a:pt x="513653" y="1548622"/>
                </a:lnTo>
                <a:lnTo>
                  <a:pt x="520939" y="1538993"/>
                </a:lnTo>
                <a:lnTo>
                  <a:pt x="528354" y="1529364"/>
                </a:lnTo>
                <a:lnTo>
                  <a:pt x="535901" y="1519865"/>
                </a:lnTo>
                <a:lnTo>
                  <a:pt x="543577" y="1510366"/>
                </a:lnTo>
                <a:lnTo>
                  <a:pt x="551383" y="1500867"/>
                </a:lnTo>
                <a:lnTo>
                  <a:pt x="559319" y="1491498"/>
                </a:lnTo>
                <a:lnTo>
                  <a:pt x="567386" y="1482129"/>
                </a:lnTo>
                <a:lnTo>
                  <a:pt x="575582" y="1472760"/>
                </a:lnTo>
                <a:lnTo>
                  <a:pt x="584039" y="1463652"/>
                </a:lnTo>
                <a:lnTo>
                  <a:pt x="592366" y="1454543"/>
                </a:lnTo>
                <a:lnTo>
                  <a:pt x="600953" y="1445434"/>
                </a:lnTo>
                <a:lnTo>
                  <a:pt x="609670" y="1436456"/>
                </a:lnTo>
                <a:lnTo>
                  <a:pt x="618387" y="1427607"/>
                </a:lnTo>
                <a:lnTo>
                  <a:pt x="627234" y="1418759"/>
                </a:lnTo>
                <a:lnTo>
                  <a:pt x="636211" y="1410040"/>
                </a:lnTo>
                <a:lnTo>
                  <a:pt x="645449" y="1401322"/>
                </a:lnTo>
                <a:lnTo>
                  <a:pt x="654686" y="1392604"/>
                </a:lnTo>
                <a:lnTo>
                  <a:pt x="663923" y="1384146"/>
                </a:lnTo>
                <a:lnTo>
                  <a:pt x="673421" y="1375688"/>
                </a:lnTo>
                <a:lnTo>
                  <a:pt x="683049" y="1367230"/>
                </a:lnTo>
                <a:lnTo>
                  <a:pt x="692677" y="1358902"/>
                </a:lnTo>
                <a:lnTo>
                  <a:pt x="702434" y="1350574"/>
                </a:lnTo>
                <a:lnTo>
                  <a:pt x="712452" y="1342376"/>
                </a:lnTo>
                <a:lnTo>
                  <a:pt x="722340" y="1334308"/>
                </a:lnTo>
                <a:lnTo>
                  <a:pt x="732489" y="1326241"/>
                </a:lnTo>
                <a:lnTo>
                  <a:pt x="742767" y="1318303"/>
                </a:lnTo>
                <a:lnTo>
                  <a:pt x="753045" y="1310496"/>
                </a:lnTo>
                <a:lnTo>
                  <a:pt x="763453" y="1302688"/>
                </a:lnTo>
                <a:lnTo>
                  <a:pt x="774122" y="1295011"/>
                </a:lnTo>
                <a:lnTo>
                  <a:pt x="784660" y="1287334"/>
                </a:lnTo>
                <a:lnTo>
                  <a:pt x="779326" y="1279396"/>
                </a:lnTo>
                <a:lnTo>
                  <a:pt x="773992" y="1271328"/>
                </a:lnTo>
                <a:lnTo>
                  <a:pt x="768918" y="1263391"/>
                </a:lnTo>
                <a:lnTo>
                  <a:pt x="763844" y="1255323"/>
                </a:lnTo>
                <a:lnTo>
                  <a:pt x="759030" y="1247125"/>
                </a:lnTo>
                <a:lnTo>
                  <a:pt x="754216" y="1239058"/>
                </a:lnTo>
                <a:lnTo>
                  <a:pt x="749532" y="1230860"/>
                </a:lnTo>
                <a:lnTo>
                  <a:pt x="744979" y="1222662"/>
                </a:lnTo>
                <a:lnTo>
                  <a:pt x="740555" y="1214464"/>
                </a:lnTo>
                <a:lnTo>
                  <a:pt x="736262" y="1206136"/>
                </a:lnTo>
                <a:lnTo>
                  <a:pt x="732098" y="1197938"/>
                </a:lnTo>
                <a:lnTo>
                  <a:pt x="728065" y="1189610"/>
                </a:lnTo>
                <a:lnTo>
                  <a:pt x="724162" y="1181283"/>
                </a:lnTo>
                <a:lnTo>
                  <a:pt x="720259" y="1172824"/>
                </a:lnTo>
                <a:lnTo>
                  <a:pt x="716616" y="1164497"/>
                </a:lnTo>
                <a:lnTo>
                  <a:pt x="713103" y="1156169"/>
                </a:lnTo>
                <a:lnTo>
                  <a:pt x="709590" y="1147711"/>
                </a:lnTo>
                <a:lnTo>
                  <a:pt x="706338" y="1139252"/>
                </a:lnTo>
                <a:lnTo>
                  <a:pt x="703085" y="1130794"/>
                </a:lnTo>
                <a:lnTo>
                  <a:pt x="699962" y="1122336"/>
                </a:lnTo>
                <a:lnTo>
                  <a:pt x="697100" y="1113878"/>
                </a:lnTo>
                <a:lnTo>
                  <a:pt x="694238" y="1105420"/>
                </a:lnTo>
                <a:lnTo>
                  <a:pt x="691506" y="1096962"/>
                </a:lnTo>
                <a:lnTo>
                  <a:pt x="688904" y="1088504"/>
                </a:lnTo>
                <a:lnTo>
                  <a:pt x="686432" y="1080046"/>
                </a:lnTo>
                <a:lnTo>
                  <a:pt x="684090" y="1071458"/>
                </a:lnTo>
                <a:lnTo>
                  <a:pt x="681878" y="1063000"/>
                </a:lnTo>
                <a:lnTo>
                  <a:pt x="679796" y="1054542"/>
                </a:lnTo>
                <a:lnTo>
                  <a:pt x="677715" y="1045823"/>
                </a:lnTo>
                <a:lnTo>
                  <a:pt x="675893" y="1037365"/>
                </a:lnTo>
                <a:lnTo>
                  <a:pt x="674202" y="1028907"/>
                </a:lnTo>
                <a:lnTo>
                  <a:pt x="672510" y="1020449"/>
                </a:lnTo>
                <a:lnTo>
                  <a:pt x="671079" y="1011861"/>
                </a:lnTo>
                <a:lnTo>
                  <a:pt x="669648" y="1003403"/>
                </a:lnTo>
                <a:lnTo>
                  <a:pt x="668347" y="994945"/>
                </a:lnTo>
                <a:lnTo>
                  <a:pt x="667306" y="986487"/>
                </a:lnTo>
                <a:lnTo>
                  <a:pt x="666265" y="978159"/>
                </a:lnTo>
                <a:lnTo>
                  <a:pt x="665355" y="969701"/>
                </a:lnTo>
                <a:lnTo>
                  <a:pt x="664574" y="961243"/>
                </a:lnTo>
                <a:lnTo>
                  <a:pt x="663923" y="952915"/>
                </a:lnTo>
                <a:lnTo>
                  <a:pt x="663403" y="944587"/>
                </a:lnTo>
                <a:lnTo>
                  <a:pt x="663013" y="936259"/>
                </a:lnTo>
                <a:lnTo>
                  <a:pt x="662753" y="927931"/>
                </a:lnTo>
                <a:lnTo>
                  <a:pt x="662622" y="919603"/>
                </a:lnTo>
                <a:lnTo>
                  <a:pt x="662492" y="911275"/>
                </a:lnTo>
                <a:lnTo>
                  <a:pt x="662622" y="903077"/>
                </a:lnTo>
                <a:lnTo>
                  <a:pt x="662883" y="894880"/>
                </a:lnTo>
                <a:lnTo>
                  <a:pt x="663143" y="886682"/>
                </a:lnTo>
                <a:lnTo>
                  <a:pt x="663663" y="878484"/>
                </a:lnTo>
                <a:lnTo>
                  <a:pt x="664184" y="870416"/>
                </a:lnTo>
                <a:lnTo>
                  <a:pt x="664834" y="862349"/>
                </a:lnTo>
                <a:lnTo>
                  <a:pt x="665745" y="854281"/>
                </a:lnTo>
                <a:lnTo>
                  <a:pt x="666656" y="846213"/>
                </a:lnTo>
                <a:lnTo>
                  <a:pt x="667696" y="838276"/>
                </a:lnTo>
                <a:lnTo>
                  <a:pt x="668867" y="830338"/>
                </a:lnTo>
                <a:lnTo>
                  <a:pt x="670168" y="822401"/>
                </a:lnTo>
                <a:lnTo>
                  <a:pt x="671600" y="814593"/>
                </a:lnTo>
                <a:lnTo>
                  <a:pt x="673161" y="806786"/>
                </a:lnTo>
                <a:lnTo>
                  <a:pt x="674852" y="799109"/>
                </a:lnTo>
                <a:lnTo>
                  <a:pt x="676544" y="791301"/>
                </a:lnTo>
                <a:lnTo>
                  <a:pt x="678495" y="783754"/>
                </a:lnTo>
                <a:lnTo>
                  <a:pt x="680577" y="776077"/>
                </a:lnTo>
                <a:lnTo>
                  <a:pt x="682659" y="768529"/>
                </a:lnTo>
                <a:lnTo>
                  <a:pt x="685000" y="761112"/>
                </a:lnTo>
                <a:lnTo>
                  <a:pt x="693457" y="760462"/>
                </a:lnTo>
                <a:lnTo>
                  <a:pt x="702044" y="759941"/>
                </a:lnTo>
                <a:lnTo>
                  <a:pt x="710501" y="759681"/>
                </a:lnTo>
                <a:lnTo>
                  <a:pt x="719088" y="759551"/>
                </a:lnTo>
                <a:close/>
                <a:moveTo>
                  <a:pt x="2672043" y="201084"/>
                </a:moveTo>
                <a:lnTo>
                  <a:pt x="2672043" y="243731"/>
                </a:lnTo>
                <a:lnTo>
                  <a:pt x="2660599" y="244901"/>
                </a:lnTo>
                <a:lnTo>
                  <a:pt x="2649416" y="246071"/>
                </a:lnTo>
                <a:lnTo>
                  <a:pt x="2638752" y="247632"/>
                </a:lnTo>
                <a:lnTo>
                  <a:pt x="2628349" y="249322"/>
                </a:lnTo>
                <a:lnTo>
                  <a:pt x="2618336" y="251272"/>
                </a:lnTo>
                <a:lnTo>
                  <a:pt x="2608712" y="253353"/>
                </a:lnTo>
                <a:lnTo>
                  <a:pt x="2599349" y="255693"/>
                </a:lnTo>
                <a:lnTo>
                  <a:pt x="2590377" y="258163"/>
                </a:lnTo>
                <a:lnTo>
                  <a:pt x="2581924" y="260894"/>
                </a:lnTo>
                <a:lnTo>
                  <a:pt x="2577762" y="262324"/>
                </a:lnTo>
                <a:lnTo>
                  <a:pt x="2573731" y="263884"/>
                </a:lnTo>
                <a:lnTo>
                  <a:pt x="2569700" y="265445"/>
                </a:lnTo>
                <a:lnTo>
                  <a:pt x="2565799" y="267005"/>
                </a:lnTo>
                <a:lnTo>
                  <a:pt x="2562027" y="268565"/>
                </a:lnTo>
                <a:lnTo>
                  <a:pt x="2558386" y="270255"/>
                </a:lnTo>
                <a:lnTo>
                  <a:pt x="2554745" y="272076"/>
                </a:lnTo>
                <a:lnTo>
                  <a:pt x="2551234" y="273896"/>
                </a:lnTo>
                <a:lnTo>
                  <a:pt x="2547853" y="275716"/>
                </a:lnTo>
                <a:lnTo>
                  <a:pt x="2544472" y="277537"/>
                </a:lnTo>
                <a:lnTo>
                  <a:pt x="2541351" y="279487"/>
                </a:lnTo>
                <a:lnTo>
                  <a:pt x="2538100" y="281567"/>
                </a:lnTo>
                <a:lnTo>
                  <a:pt x="2535109" y="283518"/>
                </a:lnTo>
                <a:lnTo>
                  <a:pt x="2532118" y="285728"/>
                </a:lnTo>
                <a:lnTo>
                  <a:pt x="2529257" y="287808"/>
                </a:lnTo>
                <a:lnTo>
                  <a:pt x="2526526" y="290019"/>
                </a:lnTo>
                <a:lnTo>
                  <a:pt x="2523795" y="292229"/>
                </a:lnTo>
                <a:lnTo>
                  <a:pt x="2521194" y="294569"/>
                </a:lnTo>
                <a:lnTo>
                  <a:pt x="2518723" y="296910"/>
                </a:lnTo>
                <a:lnTo>
                  <a:pt x="2516252" y="299380"/>
                </a:lnTo>
                <a:lnTo>
                  <a:pt x="2513912" y="301721"/>
                </a:lnTo>
                <a:lnTo>
                  <a:pt x="2511701" y="304321"/>
                </a:lnTo>
                <a:lnTo>
                  <a:pt x="2509620" y="306791"/>
                </a:lnTo>
                <a:lnTo>
                  <a:pt x="2507540" y="309392"/>
                </a:lnTo>
                <a:lnTo>
                  <a:pt x="2505589" y="312122"/>
                </a:lnTo>
                <a:lnTo>
                  <a:pt x="2503768" y="314853"/>
                </a:lnTo>
                <a:lnTo>
                  <a:pt x="2501948" y="317583"/>
                </a:lnTo>
                <a:lnTo>
                  <a:pt x="2500257" y="320314"/>
                </a:lnTo>
                <a:lnTo>
                  <a:pt x="2498697" y="323174"/>
                </a:lnTo>
                <a:lnTo>
                  <a:pt x="2497136" y="326165"/>
                </a:lnTo>
                <a:lnTo>
                  <a:pt x="2495706" y="329025"/>
                </a:lnTo>
                <a:lnTo>
                  <a:pt x="2494405" y="332016"/>
                </a:lnTo>
                <a:lnTo>
                  <a:pt x="2493235" y="335136"/>
                </a:lnTo>
                <a:lnTo>
                  <a:pt x="2492065" y="338257"/>
                </a:lnTo>
                <a:lnTo>
                  <a:pt x="2491024" y="341377"/>
                </a:lnTo>
                <a:lnTo>
                  <a:pt x="2490114" y="344628"/>
                </a:lnTo>
                <a:lnTo>
                  <a:pt x="2489204" y="347878"/>
                </a:lnTo>
                <a:lnTo>
                  <a:pt x="2488423" y="351129"/>
                </a:lnTo>
                <a:lnTo>
                  <a:pt x="2487773" y="354509"/>
                </a:lnTo>
                <a:lnTo>
                  <a:pt x="2487123" y="357890"/>
                </a:lnTo>
                <a:lnTo>
                  <a:pt x="2486603" y="361401"/>
                </a:lnTo>
                <a:lnTo>
                  <a:pt x="2486213" y="364911"/>
                </a:lnTo>
                <a:lnTo>
                  <a:pt x="2485953" y="368422"/>
                </a:lnTo>
                <a:lnTo>
                  <a:pt x="2485693" y="372062"/>
                </a:lnTo>
                <a:lnTo>
                  <a:pt x="2485563" y="375703"/>
                </a:lnTo>
                <a:lnTo>
                  <a:pt x="2485563" y="379343"/>
                </a:lnTo>
                <a:lnTo>
                  <a:pt x="2485563" y="384544"/>
                </a:lnTo>
                <a:lnTo>
                  <a:pt x="2485823" y="389615"/>
                </a:lnTo>
                <a:lnTo>
                  <a:pt x="2486343" y="394556"/>
                </a:lnTo>
                <a:lnTo>
                  <a:pt x="2486863" y="399497"/>
                </a:lnTo>
                <a:lnTo>
                  <a:pt x="2487643" y="404308"/>
                </a:lnTo>
                <a:lnTo>
                  <a:pt x="2488684" y="409118"/>
                </a:lnTo>
                <a:lnTo>
                  <a:pt x="2489724" y="413929"/>
                </a:lnTo>
                <a:lnTo>
                  <a:pt x="2491024" y="418480"/>
                </a:lnTo>
                <a:lnTo>
                  <a:pt x="2492455" y="423161"/>
                </a:lnTo>
                <a:lnTo>
                  <a:pt x="2494145" y="427581"/>
                </a:lnTo>
                <a:lnTo>
                  <a:pt x="2495966" y="432132"/>
                </a:lnTo>
                <a:lnTo>
                  <a:pt x="2497917" y="436423"/>
                </a:lnTo>
                <a:lnTo>
                  <a:pt x="2500127" y="440844"/>
                </a:lnTo>
                <a:lnTo>
                  <a:pt x="2502338" y="445004"/>
                </a:lnTo>
                <a:lnTo>
                  <a:pt x="2504939" y="449295"/>
                </a:lnTo>
                <a:lnTo>
                  <a:pt x="2507540" y="453326"/>
                </a:lnTo>
                <a:lnTo>
                  <a:pt x="2510401" y="457356"/>
                </a:lnTo>
                <a:lnTo>
                  <a:pt x="2513262" y="461257"/>
                </a:lnTo>
                <a:lnTo>
                  <a:pt x="2516122" y="465028"/>
                </a:lnTo>
                <a:lnTo>
                  <a:pt x="2519113" y="468798"/>
                </a:lnTo>
                <a:lnTo>
                  <a:pt x="2522104" y="472309"/>
                </a:lnTo>
                <a:lnTo>
                  <a:pt x="2525225" y="475819"/>
                </a:lnTo>
                <a:lnTo>
                  <a:pt x="2528476" y="479070"/>
                </a:lnTo>
                <a:lnTo>
                  <a:pt x="2531728" y="482321"/>
                </a:lnTo>
                <a:lnTo>
                  <a:pt x="2534979" y="485441"/>
                </a:lnTo>
                <a:lnTo>
                  <a:pt x="2538360" y="488432"/>
                </a:lnTo>
                <a:lnTo>
                  <a:pt x="2541741" y="491292"/>
                </a:lnTo>
                <a:lnTo>
                  <a:pt x="2545252" y="494152"/>
                </a:lnTo>
                <a:lnTo>
                  <a:pt x="2548893" y="496753"/>
                </a:lnTo>
                <a:lnTo>
                  <a:pt x="2552404" y="499353"/>
                </a:lnTo>
                <a:lnTo>
                  <a:pt x="2556175" y="501694"/>
                </a:lnTo>
                <a:lnTo>
                  <a:pt x="2559947" y="504034"/>
                </a:lnTo>
                <a:lnTo>
                  <a:pt x="2568269" y="508845"/>
                </a:lnTo>
                <a:lnTo>
                  <a:pt x="2578413" y="514306"/>
                </a:lnTo>
                <a:lnTo>
                  <a:pt x="2590116" y="520417"/>
                </a:lnTo>
                <a:lnTo>
                  <a:pt x="2603641" y="527048"/>
                </a:lnTo>
                <a:lnTo>
                  <a:pt x="2618726" y="534459"/>
                </a:lnTo>
                <a:lnTo>
                  <a:pt x="2635631" y="542390"/>
                </a:lnTo>
                <a:lnTo>
                  <a:pt x="2654097" y="551102"/>
                </a:lnTo>
                <a:lnTo>
                  <a:pt x="2674384" y="560333"/>
                </a:lnTo>
                <a:lnTo>
                  <a:pt x="2680496" y="563064"/>
                </a:lnTo>
                <a:lnTo>
                  <a:pt x="2686348" y="565924"/>
                </a:lnTo>
                <a:lnTo>
                  <a:pt x="2691809" y="568655"/>
                </a:lnTo>
                <a:lnTo>
                  <a:pt x="2697011" y="571515"/>
                </a:lnTo>
                <a:lnTo>
                  <a:pt x="2701823" y="574246"/>
                </a:lnTo>
                <a:lnTo>
                  <a:pt x="2706374" y="576846"/>
                </a:lnTo>
                <a:lnTo>
                  <a:pt x="2710535" y="579577"/>
                </a:lnTo>
                <a:lnTo>
                  <a:pt x="2714437" y="582177"/>
                </a:lnTo>
                <a:lnTo>
                  <a:pt x="2717948" y="584777"/>
                </a:lnTo>
                <a:lnTo>
                  <a:pt x="2721069" y="587378"/>
                </a:lnTo>
                <a:lnTo>
                  <a:pt x="2723930" y="589978"/>
                </a:lnTo>
                <a:lnTo>
                  <a:pt x="2726531" y="592449"/>
                </a:lnTo>
                <a:lnTo>
                  <a:pt x="2728741" y="595049"/>
                </a:lnTo>
                <a:lnTo>
                  <a:pt x="2730692" y="597520"/>
                </a:lnTo>
                <a:lnTo>
                  <a:pt x="2732252" y="599990"/>
                </a:lnTo>
                <a:lnTo>
                  <a:pt x="2733423" y="602330"/>
                </a:lnTo>
                <a:lnTo>
                  <a:pt x="2734463" y="604931"/>
                </a:lnTo>
                <a:lnTo>
                  <a:pt x="2735504" y="607661"/>
                </a:lnTo>
                <a:lnTo>
                  <a:pt x="2736414" y="610522"/>
                </a:lnTo>
                <a:lnTo>
                  <a:pt x="2737324" y="613642"/>
                </a:lnTo>
                <a:lnTo>
                  <a:pt x="2737974" y="616893"/>
                </a:lnTo>
                <a:lnTo>
                  <a:pt x="2738755" y="620403"/>
                </a:lnTo>
                <a:lnTo>
                  <a:pt x="2739405" y="624174"/>
                </a:lnTo>
                <a:lnTo>
                  <a:pt x="2739925" y="628075"/>
                </a:lnTo>
                <a:lnTo>
                  <a:pt x="2740445" y="632235"/>
                </a:lnTo>
                <a:lnTo>
                  <a:pt x="2740965" y="636656"/>
                </a:lnTo>
                <a:lnTo>
                  <a:pt x="2741225" y="641207"/>
                </a:lnTo>
                <a:lnTo>
                  <a:pt x="2741616" y="645888"/>
                </a:lnTo>
                <a:lnTo>
                  <a:pt x="2742006" y="655899"/>
                </a:lnTo>
                <a:lnTo>
                  <a:pt x="2742136" y="666691"/>
                </a:lnTo>
                <a:lnTo>
                  <a:pt x="2742006" y="670982"/>
                </a:lnTo>
                <a:lnTo>
                  <a:pt x="2741616" y="675012"/>
                </a:lnTo>
                <a:lnTo>
                  <a:pt x="2741225" y="676963"/>
                </a:lnTo>
                <a:lnTo>
                  <a:pt x="2740835" y="678783"/>
                </a:lnTo>
                <a:lnTo>
                  <a:pt x="2740445" y="680603"/>
                </a:lnTo>
                <a:lnTo>
                  <a:pt x="2739925" y="682294"/>
                </a:lnTo>
                <a:lnTo>
                  <a:pt x="2739275" y="683984"/>
                </a:lnTo>
                <a:lnTo>
                  <a:pt x="2738625" y="685544"/>
                </a:lnTo>
                <a:lnTo>
                  <a:pt x="2737844" y="687104"/>
                </a:lnTo>
                <a:lnTo>
                  <a:pt x="2737064" y="688535"/>
                </a:lnTo>
                <a:lnTo>
                  <a:pt x="2736154" y="689835"/>
                </a:lnTo>
                <a:lnTo>
                  <a:pt x="2735113" y="691135"/>
                </a:lnTo>
                <a:lnTo>
                  <a:pt x="2734073" y="692435"/>
                </a:lnTo>
                <a:lnTo>
                  <a:pt x="2733033" y="693606"/>
                </a:lnTo>
                <a:lnTo>
                  <a:pt x="2731862" y="694646"/>
                </a:lnTo>
                <a:lnTo>
                  <a:pt x="2730562" y="695686"/>
                </a:lnTo>
                <a:lnTo>
                  <a:pt x="2729262" y="696726"/>
                </a:lnTo>
                <a:lnTo>
                  <a:pt x="2727831" y="697636"/>
                </a:lnTo>
                <a:lnTo>
                  <a:pt x="2726401" y="698416"/>
                </a:lnTo>
                <a:lnTo>
                  <a:pt x="2724840" y="699196"/>
                </a:lnTo>
                <a:lnTo>
                  <a:pt x="2723280" y="699847"/>
                </a:lnTo>
                <a:lnTo>
                  <a:pt x="2721589" y="700367"/>
                </a:lnTo>
                <a:lnTo>
                  <a:pt x="2719768" y="701017"/>
                </a:lnTo>
                <a:lnTo>
                  <a:pt x="2717948" y="701407"/>
                </a:lnTo>
                <a:lnTo>
                  <a:pt x="2715997" y="701797"/>
                </a:lnTo>
                <a:lnTo>
                  <a:pt x="2714047" y="702187"/>
                </a:lnTo>
                <a:lnTo>
                  <a:pt x="2711966" y="702447"/>
                </a:lnTo>
                <a:lnTo>
                  <a:pt x="2709755" y="702577"/>
                </a:lnTo>
                <a:lnTo>
                  <a:pt x="2705334" y="702707"/>
                </a:lnTo>
                <a:lnTo>
                  <a:pt x="2702603" y="702707"/>
                </a:lnTo>
                <a:lnTo>
                  <a:pt x="2700002" y="702447"/>
                </a:lnTo>
                <a:lnTo>
                  <a:pt x="2697661" y="702187"/>
                </a:lnTo>
                <a:lnTo>
                  <a:pt x="2695321" y="701927"/>
                </a:lnTo>
                <a:lnTo>
                  <a:pt x="2693240" y="701407"/>
                </a:lnTo>
                <a:lnTo>
                  <a:pt x="2691159" y="700887"/>
                </a:lnTo>
                <a:lnTo>
                  <a:pt x="2689209" y="700237"/>
                </a:lnTo>
                <a:lnTo>
                  <a:pt x="2687518" y="699456"/>
                </a:lnTo>
                <a:lnTo>
                  <a:pt x="2685827" y="698546"/>
                </a:lnTo>
                <a:lnTo>
                  <a:pt x="2684267" y="697636"/>
                </a:lnTo>
                <a:lnTo>
                  <a:pt x="2682836" y="696466"/>
                </a:lnTo>
                <a:lnTo>
                  <a:pt x="2681536" y="695296"/>
                </a:lnTo>
                <a:lnTo>
                  <a:pt x="2680496" y="694126"/>
                </a:lnTo>
                <a:lnTo>
                  <a:pt x="2679455" y="692695"/>
                </a:lnTo>
                <a:lnTo>
                  <a:pt x="2678545" y="691265"/>
                </a:lnTo>
                <a:lnTo>
                  <a:pt x="2677765" y="689705"/>
                </a:lnTo>
                <a:lnTo>
                  <a:pt x="2676985" y="687885"/>
                </a:lnTo>
                <a:lnTo>
                  <a:pt x="2676464" y="685804"/>
                </a:lnTo>
                <a:lnTo>
                  <a:pt x="2675814" y="683334"/>
                </a:lnTo>
                <a:lnTo>
                  <a:pt x="2675294" y="680603"/>
                </a:lnTo>
                <a:lnTo>
                  <a:pt x="2674774" y="677483"/>
                </a:lnTo>
                <a:lnTo>
                  <a:pt x="2674254" y="674102"/>
                </a:lnTo>
                <a:lnTo>
                  <a:pt x="2673473" y="666431"/>
                </a:lnTo>
                <a:lnTo>
                  <a:pt x="2672823" y="657460"/>
                </a:lnTo>
                <a:lnTo>
                  <a:pt x="2672433" y="647188"/>
                </a:lnTo>
                <a:lnTo>
                  <a:pt x="2672173" y="635616"/>
                </a:lnTo>
                <a:lnTo>
                  <a:pt x="2672043" y="622614"/>
                </a:lnTo>
                <a:lnTo>
                  <a:pt x="2672043" y="589978"/>
                </a:lnTo>
                <a:lnTo>
                  <a:pt x="2488293" y="589978"/>
                </a:lnTo>
                <a:lnTo>
                  <a:pt x="2488293" y="616113"/>
                </a:lnTo>
                <a:lnTo>
                  <a:pt x="2488293" y="621574"/>
                </a:lnTo>
                <a:lnTo>
                  <a:pt x="2488423" y="627034"/>
                </a:lnTo>
                <a:lnTo>
                  <a:pt x="2488684" y="632495"/>
                </a:lnTo>
                <a:lnTo>
                  <a:pt x="2489074" y="637696"/>
                </a:lnTo>
                <a:lnTo>
                  <a:pt x="2489594" y="642767"/>
                </a:lnTo>
                <a:lnTo>
                  <a:pt x="2490244" y="647708"/>
                </a:lnTo>
                <a:lnTo>
                  <a:pt x="2490894" y="652649"/>
                </a:lnTo>
                <a:lnTo>
                  <a:pt x="2491675" y="657460"/>
                </a:lnTo>
                <a:lnTo>
                  <a:pt x="2492585" y="662140"/>
                </a:lnTo>
                <a:lnTo>
                  <a:pt x="2493625" y="666691"/>
                </a:lnTo>
                <a:lnTo>
                  <a:pt x="2494796" y="671242"/>
                </a:lnTo>
                <a:lnTo>
                  <a:pt x="2495966" y="675533"/>
                </a:lnTo>
                <a:lnTo>
                  <a:pt x="2497266" y="679823"/>
                </a:lnTo>
                <a:lnTo>
                  <a:pt x="2498827" y="683984"/>
                </a:lnTo>
                <a:lnTo>
                  <a:pt x="2500387" y="688015"/>
                </a:lnTo>
                <a:lnTo>
                  <a:pt x="2501948" y="692045"/>
                </a:lnTo>
                <a:lnTo>
                  <a:pt x="2503768" y="695816"/>
                </a:lnTo>
                <a:lnTo>
                  <a:pt x="2505719" y="699586"/>
                </a:lnTo>
                <a:lnTo>
                  <a:pt x="2507670" y="703227"/>
                </a:lnTo>
                <a:lnTo>
                  <a:pt x="2509750" y="706738"/>
                </a:lnTo>
                <a:lnTo>
                  <a:pt x="2511961" y="710248"/>
                </a:lnTo>
                <a:lnTo>
                  <a:pt x="2514302" y="713499"/>
                </a:lnTo>
                <a:lnTo>
                  <a:pt x="2516643" y="716749"/>
                </a:lnTo>
                <a:lnTo>
                  <a:pt x="2519243" y="719870"/>
                </a:lnTo>
                <a:lnTo>
                  <a:pt x="2521844" y="722860"/>
                </a:lnTo>
                <a:lnTo>
                  <a:pt x="2524575" y="725851"/>
                </a:lnTo>
                <a:lnTo>
                  <a:pt x="2527436" y="728581"/>
                </a:lnTo>
                <a:lnTo>
                  <a:pt x="2530427" y="731312"/>
                </a:lnTo>
                <a:lnTo>
                  <a:pt x="2533418" y="733912"/>
                </a:lnTo>
                <a:lnTo>
                  <a:pt x="2536669" y="736513"/>
                </a:lnTo>
                <a:lnTo>
                  <a:pt x="2539920" y="738853"/>
                </a:lnTo>
                <a:lnTo>
                  <a:pt x="2543301" y="741193"/>
                </a:lnTo>
                <a:lnTo>
                  <a:pt x="2550193" y="745484"/>
                </a:lnTo>
                <a:lnTo>
                  <a:pt x="2557346" y="749645"/>
                </a:lnTo>
                <a:lnTo>
                  <a:pt x="2564628" y="753545"/>
                </a:lnTo>
                <a:lnTo>
                  <a:pt x="2572041" y="757186"/>
                </a:lnTo>
                <a:lnTo>
                  <a:pt x="2579583" y="760567"/>
                </a:lnTo>
                <a:lnTo>
                  <a:pt x="2587255" y="763687"/>
                </a:lnTo>
                <a:lnTo>
                  <a:pt x="2595058" y="766678"/>
                </a:lnTo>
                <a:lnTo>
                  <a:pt x="2602991" y="769278"/>
                </a:lnTo>
                <a:lnTo>
                  <a:pt x="2611183" y="771748"/>
                </a:lnTo>
                <a:lnTo>
                  <a:pt x="2619376" y="773959"/>
                </a:lnTo>
                <a:lnTo>
                  <a:pt x="2627829" y="775909"/>
                </a:lnTo>
                <a:lnTo>
                  <a:pt x="2636411" y="777729"/>
                </a:lnTo>
                <a:lnTo>
                  <a:pt x="2645124" y="779160"/>
                </a:lnTo>
                <a:lnTo>
                  <a:pt x="2653967" y="780460"/>
                </a:lnTo>
                <a:lnTo>
                  <a:pt x="2662940" y="781500"/>
                </a:lnTo>
                <a:lnTo>
                  <a:pt x="2672043" y="782280"/>
                </a:lnTo>
                <a:lnTo>
                  <a:pt x="2672043" y="834029"/>
                </a:lnTo>
                <a:lnTo>
                  <a:pt x="2756700" y="834029"/>
                </a:lnTo>
                <a:lnTo>
                  <a:pt x="2756700" y="783840"/>
                </a:lnTo>
                <a:lnTo>
                  <a:pt x="2768274" y="782540"/>
                </a:lnTo>
                <a:lnTo>
                  <a:pt x="2779588" y="780980"/>
                </a:lnTo>
                <a:lnTo>
                  <a:pt x="2790511" y="779160"/>
                </a:lnTo>
                <a:lnTo>
                  <a:pt x="2801045" y="777209"/>
                </a:lnTo>
                <a:lnTo>
                  <a:pt x="2806116" y="776039"/>
                </a:lnTo>
                <a:lnTo>
                  <a:pt x="2811188" y="774869"/>
                </a:lnTo>
                <a:lnTo>
                  <a:pt x="2816130" y="773699"/>
                </a:lnTo>
                <a:lnTo>
                  <a:pt x="2820941" y="772399"/>
                </a:lnTo>
                <a:lnTo>
                  <a:pt x="2825753" y="770968"/>
                </a:lnTo>
                <a:lnTo>
                  <a:pt x="2830434" y="769538"/>
                </a:lnTo>
                <a:lnTo>
                  <a:pt x="2834986" y="768108"/>
                </a:lnTo>
                <a:lnTo>
                  <a:pt x="2839537" y="766548"/>
                </a:lnTo>
                <a:lnTo>
                  <a:pt x="2843829" y="764987"/>
                </a:lnTo>
                <a:lnTo>
                  <a:pt x="2848120" y="763297"/>
                </a:lnTo>
                <a:lnTo>
                  <a:pt x="2852411" y="761607"/>
                </a:lnTo>
                <a:lnTo>
                  <a:pt x="2856443" y="759786"/>
                </a:lnTo>
                <a:lnTo>
                  <a:pt x="2860474" y="757966"/>
                </a:lnTo>
                <a:lnTo>
                  <a:pt x="2864375" y="756016"/>
                </a:lnTo>
                <a:lnTo>
                  <a:pt x="2868277" y="754066"/>
                </a:lnTo>
                <a:lnTo>
                  <a:pt x="2872048" y="752115"/>
                </a:lnTo>
                <a:lnTo>
                  <a:pt x="2875689" y="750035"/>
                </a:lnTo>
                <a:lnTo>
                  <a:pt x="2879200" y="747824"/>
                </a:lnTo>
                <a:lnTo>
                  <a:pt x="2882711" y="745614"/>
                </a:lnTo>
                <a:lnTo>
                  <a:pt x="2886092" y="743404"/>
                </a:lnTo>
                <a:lnTo>
                  <a:pt x="2889343" y="741063"/>
                </a:lnTo>
                <a:lnTo>
                  <a:pt x="2892594" y="738723"/>
                </a:lnTo>
                <a:lnTo>
                  <a:pt x="2895585" y="736253"/>
                </a:lnTo>
                <a:lnTo>
                  <a:pt x="2898706" y="733782"/>
                </a:lnTo>
                <a:lnTo>
                  <a:pt x="2901567" y="731182"/>
                </a:lnTo>
                <a:lnTo>
                  <a:pt x="2904428" y="728581"/>
                </a:lnTo>
                <a:lnTo>
                  <a:pt x="2907159" y="725851"/>
                </a:lnTo>
                <a:lnTo>
                  <a:pt x="2909760" y="723120"/>
                </a:lnTo>
                <a:lnTo>
                  <a:pt x="2912361" y="720260"/>
                </a:lnTo>
                <a:lnTo>
                  <a:pt x="2914832" y="717399"/>
                </a:lnTo>
                <a:lnTo>
                  <a:pt x="2917172" y="714539"/>
                </a:lnTo>
                <a:lnTo>
                  <a:pt x="2919513" y="711548"/>
                </a:lnTo>
                <a:lnTo>
                  <a:pt x="2921594" y="708428"/>
                </a:lnTo>
                <a:lnTo>
                  <a:pt x="2923674" y="705307"/>
                </a:lnTo>
                <a:lnTo>
                  <a:pt x="2925755" y="702187"/>
                </a:lnTo>
                <a:lnTo>
                  <a:pt x="2927576" y="698936"/>
                </a:lnTo>
                <a:lnTo>
                  <a:pt x="2929396" y="695686"/>
                </a:lnTo>
                <a:lnTo>
                  <a:pt x="2931087" y="692305"/>
                </a:lnTo>
                <a:lnTo>
                  <a:pt x="2932777" y="688925"/>
                </a:lnTo>
                <a:lnTo>
                  <a:pt x="2934208" y="685414"/>
                </a:lnTo>
                <a:lnTo>
                  <a:pt x="2935638" y="681904"/>
                </a:lnTo>
                <a:lnTo>
                  <a:pt x="2937069" y="678263"/>
                </a:lnTo>
                <a:lnTo>
                  <a:pt x="2938239" y="674622"/>
                </a:lnTo>
                <a:lnTo>
                  <a:pt x="2939410" y="670982"/>
                </a:lnTo>
                <a:lnTo>
                  <a:pt x="2940450" y="667211"/>
                </a:lnTo>
                <a:lnTo>
                  <a:pt x="2941490" y="663441"/>
                </a:lnTo>
                <a:lnTo>
                  <a:pt x="2942401" y="659540"/>
                </a:lnTo>
                <a:lnTo>
                  <a:pt x="2943181" y="655509"/>
                </a:lnTo>
                <a:lnTo>
                  <a:pt x="2943831" y="651479"/>
                </a:lnTo>
                <a:lnTo>
                  <a:pt x="2944481" y="647448"/>
                </a:lnTo>
                <a:lnTo>
                  <a:pt x="2944871" y="643287"/>
                </a:lnTo>
                <a:lnTo>
                  <a:pt x="2945392" y="639126"/>
                </a:lnTo>
                <a:lnTo>
                  <a:pt x="2945652" y="634966"/>
                </a:lnTo>
                <a:lnTo>
                  <a:pt x="2945912" y="630415"/>
                </a:lnTo>
                <a:lnTo>
                  <a:pt x="2946042" y="626124"/>
                </a:lnTo>
                <a:lnTo>
                  <a:pt x="2946042" y="621704"/>
                </a:lnTo>
                <a:lnTo>
                  <a:pt x="2946042" y="616113"/>
                </a:lnTo>
                <a:lnTo>
                  <a:pt x="2945782" y="610782"/>
                </a:lnTo>
                <a:lnTo>
                  <a:pt x="2945522" y="605451"/>
                </a:lnTo>
                <a:lnTo>
                  <a:pt x="2945001" y="600380"/>
                </a:lnTo>
                <a:lnTo>
                  <a:pt x="2944351" y="595309"/>
                </a:lnTo>
                <a:lnTo>
                  <a:pt x="2943571" y="590368"/>
                </a:lnTo>
                <a:lnTo>
                  <a:pt x="2942791" y="585558"/>
                </a:lnTo>
                <a:lnTo>
                  <a:pt x="2941750" y="580747"/>
                </a:lnTo>
                <a:lnTo>
                  <a:pt x="2940580" y="576196"/>
                </a:lnTo>
                <a:lnTo>
                  <a:pt x="2939280" y="571775"/>
                </a:lnTo>
                <a:lnTo>
                  <a:pt x="2937849" y="567355"/>
                </a:lnTo>
                <a:lnTo>
                  <a:pt x="2936289" y="563064"/>
                </a:lnTo>
                <a:lnTo>
                  <a:pt x="2934598" y="559033"/>
                </a:lnTo>
                <a:lnTo>
                  <a:pt x="2932647" y="555003"/>
                </a:lnTo>
                <a:lnTo>
                  <a:pt x="2930697" y="551102"/>
                </a:lnTo>
                <a:lnTo>
                  <a:pt x="2928616" y="547201"/>
                </a:lnTo>
                <a:lnTo>
                  <a:pt x="2926405" y="543561"/>
                </a:lnTo>
                <a:lnTo>
                  <a:pt x="2924065" y="540050"/>
                </a:lnTo>
                <a:lnTo>
                  <a:pt x="2921724" y="536540"/>
                </a:lnTo>
                <a:lnTo>
                  <a:pt x="2919383" y="533159"/>
                </a:lnTo>
                <a:lnTo>
                  <a:pt x="2916912" y="529908"/>
                </a:lnTo>
                <a:lnTo>
                  <a:pt x="2914311" y="526788"/>
                </a:lnTo>
                <a:lnTo>
                  <a:pt x="2911711" y="523667"/>
                </a:lnTo>
                <a:lnTo>
                  <a:pt x="2908980" y="520807"/>
                </a:lnTo>
                <a:lnTo>
                  <a:pt x="2906249" y="517946"/>
                </a:lnTo>
                <a:lnTo>
                  <a:pt x="2903388" y="515216"/>
                </a:lnTo>
                <a:lnTo>
                  <a:pt x="2900657" y="512616"/>
                </a:lnTo>
                <a:lnTo>
                  <a:pt x="2897666" y="510015"/>
                </a:lnTo>
                <a:lnTo>
                  <a:pt x="2894675" y="507675"/>
                </a:lnTo>
                <a:lnTo>
                  <a:pt x="2891684" y="505334"/>
                </a:lnTo>
                <a:lnTo>
                  <a:pt x="2888563" y="503124"/>
                </a:lnTo>
                <a:lnTo>
                  <a:pt x="2885442" y="501044"/>
                </a:lnTo>
                <a:lnTo>
                  <a:pt x="2882061" y="498963"/>
                </a:lnTo>
                <a:lnTo>
                  <a:pt x="2878420" y="496753"/>
                </a:lnTo>
                <a:lnTo>
                  <a:pt x="2869967" y="491942"/>
                </a:lnTo>
                <a:lnTo>
                  <a:pt x="2860084" y="486741"/>
                </a:lnTo>
                <a:lnTo>
                  <a:pt x="2848770" y="481150"/>
                </a:lnTo>
                <a:lnTo>
                  <a:pt x="2836156" y="475039"/>
                </a:lnTo>
                <a:lnTo>
                  <a:pt x="2822112" y="468408"/>
                </a:lnTo>
                <a:lnTo>
                  <a:pt x="2806767" y="461517"/>
                </a:lnTo>
                <a:lnTo>
                  <a:pt x="2789861" y="453976"/>
                </a:lnTo>
                <a:lnTo>
                  <a:pt x="2770355" y="445264"/>
                </a:lnTo>
                <a:lnTo>
                  <a:pt x="2752799" y="437333"/>
                </a:lnTo>
                <a:lnTo>
                  <a:pt x="2737324" y="430182"/>
                </a:lnTo>
                <a:lnTo>
                  <a:pt x="2723930" y="423681"/>
                </a:lnTo>
                <a:lnTo>
                  <a:pt x="2712486" y="417960"/>
                </a:lnTo>
                <a:lnTo>
                  <a:pt x="2703253" y="412889"/>
                </a:lnTo>
                <a:lnTo>
                  <a:pt x="2699352" y="410679"/>
                </a:lnTo>
                <a:lnTo>
                  <a:pt x="2695971" y="408728"/>
                </a:lnTo>
                <a:lnTo>
                  <a:pt x="2693110" y="406778"/>
                </a:lnTo>
                <a:lnTo>
                  <a:pt x="2690769" y="405218"/>
                </a:lnTo>
                <a:lnTo>
                  <a:pt x="2688558" y="403527"/>
                </a:lnTo>
                <a:lnTo>
                  <a:pt x="2686608" y="401707"/>
                </a:lnTo>
                <a:lnTo>
                  <a:pt x="2684787" y="399757"/>
                </a:lnTo>
                <a:lnTo>
                  <a:pt x="2683097" y="397677"/>
                </a:lnTo>
                <a:lnTo>
                  <a:pt x="2681536" y="395466"/>
                </a:lnTo>
                <a:lnTo>
                  <a:pt x="2680236" y="393126"/>
                </a:lnTo>
                <a:lnTo>
                  <a:pt x="2678935" y="390525"/>
                </a:lnTo>
                <a:lnTo>
                  <a:pt x="2677765" y="387925"/>
                </a:lnTo>
                <a:lnTo>
                  <a:pt x="2676724" y="385064"/>
                </a:lnTo>
                <a:lnTo>
                  <a:pt x="2675814" y="382074"/>
                </a:lnTo>
                <a:lnTo>
                  <a:pt x="2675164" y="379083"/>
                </a:lnTo>
                <a:lnTo>
                  <a:pt x="2674514" y="375703"/>
                </a:lnTo>
                <a:lnTo>
                  <a:pt x="2673994" y="372322"/>
                </a:lnTo>
                <a:lnTo>
                  <a:pt x="2673734" y="368812"/>
                </a:lnTo>
                <a:lnTo>
                  <a:pt x="2673473" y="365041"/>
                </a:lnTo>
                <a:lnTo>
                  <a:pt x="2673473" y="361270"/>
                </a:lnTo>
                <a:lnTo>
                  <a:pt x="2673603" y="356720"/>
                </a:lnTo>
                <a:lnTo>
                  <a:pt x="2673994" y="352429"/>
                </a:lnTo>
                <a:lnTo>
                  <a:pt x="2674644" y="348528"/>
                </a:lnTo>
                <a:lnTo>
                  <a:pt x="2675034" y="346578"/>
                </a:lnTo>
                <a:lnTo>
                  <a:pt x="2675554" y="344758"/>
                </a:lnTo>
                <a:lnTo>
                  <a:pt x="2676074" y="343067"/>
                </a:lnTo>
                <a:lnTo>
                  <a:pt x="2676724" y="341377"/>
                </a:lnTo>
                <a:lnTo>
                  <a:pt x="2677375" y="339817"/>
                </a:lnTo>
                <a:lnTo>
                  <a:pt x="2678155" y="338387"/>
                </a:lnTo>
                <a:lnTo>
                  <a:pt x="2678935" y="336956"/>
                </a:lnTo>
                <a:lnTo>
                  <a:pt x="2679845" y="335526"/>
                </a:lnTo>
                <a:lnTo>
                  <a:pt x="2680756" y="334226"/>
                </a:lnTo>
                <a:lnTo>
                  <a:pt x="2681796" y="333056"/>
                </a:lnTo>
                <a:lnTo>
                  <a:pt x="2682967" y="331886"/>
                </a:lnTo>
                <a:lnTo>
                  <a:pt x="2684137" y="330845"/>
                </a:lnTo>
                <a:lnTo>
                  <a:pt x="2685307" y="329805"/>
                </a:lnTo>
                <a:lnTo>
                  <a:pt x="2686608" y="328895"/>
                </a:lnTo>
                <a:lnTo>
                  <a:pt x="2687908" y="328115"/>
                </a:lnTo>
                <a:lnTo>
                  <a:pt x="2689339" y="327335"/>
                </a:lnTo>
                <a:lnTo>
                  <a:pt x="2690769" y="326555"/>
                </a:lnTo>
                <a:lnTo>
                  <a:pt x="2692330" y="326035"/>
                </a:lnTo>
                <a:lnTo>
                  <a:pt x="2694020" y="325385"/>
                </a:lnTo>
                <a:lnTo>
                  <a:pt x="2695711" y="324994"/>
                </a:lnTo>
                <a:lnTo>
                  <a:pt x="2697401" y="324604"/>
                </a:lnTo>
                <a:lnTo>
                  <a:pt x="2699222" y="324214"/>
                </a:lnTo>
                <a:lnTo>
                  <a:pt x="2701042" y="323954"/>
                </a:lnTo>
                <a:lnTo>
                  <a:pt x="2702993" y="323824"/>
                </a:lnTo>
                <a:lnTo>
                  <a:pt x="2707154" y="323694"/>
                </a:lnTo>
                <a:lnTo>
                  <a:pt x="2709625" y="323694"/>
                </a:lnTo>
                <a:lnTo>
                  <a:pt x="2712096" y="323824"/>
                </a:lnTo>
                <a:lnTo>
                  <a:pt x="2714437" y="323954"/>
                </a:lnTo>
                <a:lnTo>
                  <a:pt x="2716647" y="324344"/>
                </a:lnTo>
                <a:lnTo>
                  <a:pt x="2718728" y="324734"/>
                </a:lnTo>
                <a:lnTo>
                  <a:pt x="2720679" y="325124"/>
                </a:lnTo>
                <a:lnTo>
                  <a:pt x="2722629" y="325775"/>
                </a:lnTo>
                <a:lnTo>
                  <a:pt x="2724320" y="326295"/>
                </a:lnTo>
                <a:lnTo>
                  <a:pt x="2726010" y="327075"/>
                </a:lnTo>
                <a:lnTo>
                  <a:pt x="2727571" y="327855"/>
                </a:lnTo>
                <a:lnTo>
                  <a:pt x="2729001" y="328765"/>
                </a:lnTo>
                <a:lnTo>
                  <a:pt x="2730302" y="329805"/>
                </a:lnTo>
                <a:lnTo>
                  <a:pt x="2731472" y="330845"/>
                </a:lnTo>
                <a:lnTo>
                  <a:pt x="2732513" y="332016"/>
                </a:lnTo>
                <a:lnTo>
                  <a:pt x="2733553" y="333186"/>
                </a:lnTo>
                <a:lnTo>
                  <a:pt x="2734333" y="334486"/>
                </a:lnTo>
                <a:lnTo>
                  <a:pt x="2735113" y="335916"/>
                </a:lnTo>
                <a:lnTo>
                  <a:pt x="2735894" y="337607"/>
                </a:lnTo>
                <a:lnTo>
                  <a:pt x="2736544" y="339427"/>
                </a:lnTo>
                <a:lnTo>
                  <a:pt x="2737194" y="341507"/>
                </a:lnTo>
                <a:lnTo>
                  <a:pt x="2737714" y="343718"/>
                </a:lnTo>
                <a:lnTo>
                  <a:pt x="2738234" y="346188"/>
                </a:lnTo>
                <a:lnTo>
                  <a:pt x="2738755" y="348788"/>
                </a:lnTo>
                <a:lnTo>
                  <a:pt x="2739145" y="351519"/>
                </a:lnTo>
                <a:lnTo>
                  <a:pt x="2739925" y="357630"/>
                </a:lnTo>
                <a:lnTo>
                  <a:pt x="2740315" y="364651"/>
                </a:lnTo>
                <a:lnTo>
                  <a:pt x="2740705" y="372322"/>
                </a:lnTo>
                <a:lnTo>
                  <a:pt x="2740705" y="380774"/>
                </a:lnTo>
                <a:lnTo>
                  <a:pt x="2740705" y="402877"/>
                </a:lnTo>
                <a:lnTo>
                  <a:pt x="2924715" y="402877"/>
                </a:lnTo>
                <a:lnTo>
                  <a:pt x="2925495" y="394946"/>
                </a:lnTo>
                <a:lnTo>
                  <a:pt x="2926015" y="388185"/>
                </a:lnTo>
                <a:lnTo>
                  <a:pt x="2926405" y="382464"/>
                </a:lnTo>
                <a:lnTo>
                  <a:pt x="2926535" y="377783"/>
                </a:lnTo>
                <a:lnTo>
                  <a:pt x="2926535" y="374143"/>
                </a:lnTo>
                <a:lnTo>
                  <a:pt x="2926405" y="370502"/>
                </a:lnTo>
                <a:lnTo>
                  <a:pt x="2926145" y="366861"/>
                </a:lnTo>
                <a:lnTo>
                  <a:pt x="2925885" y="363351"/>
                </a:lnTo>
                <a:lnTo>
                  <a:pt x="2925495" y="359970"/>
                </a:lnTo>
                <a:lnTo>
                  <a:pt x="2924975" y="356460"/>
                </a:lnTo>
                <a:lnTo>
                  <a:pt x="2924455" y="353079"/>
                </a:lnTo>
                <a:lnTo>
                  <a:pt x="2923935" y="349829"/>
                </a:lnTo>
                <a:lnTo>
                  <a:pt x="2923154" y="346578"/>
                </a:lnTo>
                <a:lnTo>
                  <a:pt x="2922374" y="343328"/>
                </a:lnTo>
                <a:lnTo>
                  <a:pt x="2921464" y="340207"/>
                </a:lnTo>
                <a:lnTo>
                  <a:pt x="2920553" y="337086"/>
                </a:lnTo>
                <a:lnTo>
                  <a:pt x="2919513" y="333966"/>
                </a:lnTo>
                <a:lnTo>
                  <a:pt x="2918473" y="330975"/>
                </a:lnTo>
                <a:lnTo>
                  <a:pt x="2917172" y="327985"/>
                </a:lnTo>
                <a:lnTo>
                  <a:pt x="2916002" y="325124"/>
                </a:lnTo>
                <a:lnTo>
                  <a:pt x="2914572" y="322264"/>
                </a:lnTo>
                <a:lnTo>
                  <a:pt x="2913141" y="319404"/>
                </a:lnTo>
                <a:lnTo>
                  <a:pt x="2911581" y="316673"/>
                </a:lnTo>
                <a:lnTo>
                  <a:pt x="2909890" y="313943"/>
                </a:lnTo>
                <a:lnTo>
                  <a:pt x="2908199" y="311212"/>
                </a:lnTo>
                <a:lnTo>
                  <a:pt x="2906379" y="308612"/>
                </a:lnTo>
                <a:lnTo>
                  <a:pt x="2904558" y="306011"/>
                </a:lnTo>
                <a:lnTo>
                  <a:pt x="2902608" y="303541"/>
                </a:lnTo>
                <a:lnTo>
                  <a:pt x="2900527" y="301071"/>
                </a:lnTo>
                <a:lnTo>
                  <a:pt x="2898446" y="298600"/>
                </a:lnTo>
                <a:lnTo>
                  <a:pt x="2896236" y="296260"/>
                </a:lnTo>
                <a:lnTo>
                  <a:pt x="2894025" y="293919"/>
                </a:lnTo>
                <a:lnTo>
                  <a:pt x="2891684" y="291709"/>
                </a:lnTo>
                <a:lnTo>
                  <a:pt x="2889213" y="289499"/>
                </a:lnTo>
                <a:lnTo>
                  <a:pt x="2886743" y="287288"/>
                </a:lnTo>
                <a:lnTo>
                  <a:pt x="2884142" y="285208"/>
                </a:lnTo>
                <a:lnTo>
                  <a:pt x="2881411" y="283128"/>
                </a:lnTo>
                <a:lnTo>
                  <a:pt x="2878680" y="281047"/>
                </a:lnTo>
                <a:lnTo>
                  <a:pt x="2875819" y="279097"/>
                </a:lnTo>
                <a:lnTo>
                  <a:pt x="2872828" y="277147"/>
                </a:lnTo>
                <a:lnTo>
                  <a:pt x="2869837" y="275326"/>
                </a:lnTo>
                <a:lnTo>
                  <a:pt x="2866716" y="273506"/>
                </a:lnTo>
                <a:lnTo>
                  <a:pt x="2863465" y="271686"/>
                </a:lnTo>
                <a:lnTo>
                  <a:pt x="2860214" y="269995"/>
                </a:lnTo>
                <a:lnTo>
                  <a:pt x="2856963" y="268305"/>
                </a:lnTo>
                <a:lnTo>
                  <a:pt x="2853452" y="266745"/>
                </a:lnTo>
                <a:lnTo>
                  <a:pt x="2849941" y="265185"/>
                </a:lnTo>
                <a:lnTo>
                  <a:pt x="2846299" y="263624"/>
                </a:lnTo>
                <a:lnTo>
                  <a:pt x="2838887" y="260764"/>
                </a:lnTo>
                <a:lnTo>
                  <a:pt x="2831084" y="258033"/>
                </a:lnTo>
                <a:lnTo>
                  <a:pt x="2822892" y="255563"/>
                </a:lnTo>
                <a:lnTo>
                  <a:pt x="2814439" y="253353"/>
                </a:lnTo>
                <a:lnTo>
                  <a:pt x="2805726" y="251142"/>
                </a:lnTo>
                <a:lnTo>
                  <a:pt x="2796493" y="249322"/>
                </a:lnTo>
                <a:lnTo>
                  <a:pt x="2787130" y="247632"/>
                </a:lnTo>
                <a:lnTo>
                  <a:pt x="2777247" y="246071"/>
                </a:lnTo>
                <a:lnTo>
                  <a:pt x="2767104" y="244901"/>
                </a:lnTo>
                <a:lnTo>
                  <a:pt x="2756700" y="243731"/>
                </a:lnTo>
                <a:lnTo>
                  <a:pt x="2756700" y="201084"/>
                </a:lnTo>
                <a:lnTo>
                  <a:pt x="2672043" y="201084"/>
                </a:lnTo>
                <a:close/>
                <a:moveTo>
                  <a:pt x="2715737" y="110069"/>
                </a:moveTo>
                <a:lnTo>
                  <a:pt x="2726271" y="110199"/>
                </a:lnTo>
                <a:lnTo>
                  <a:pt x="2736674" y="110589"/>
                </a:lnTo>
                <a:lnTo>
                  <a:pt x="2747077" y="111239"/>
                </a:lnTo>
                <a:lnTo>
                  <a:pt x="2757351" y="112149"/>
                </a:lnTo>
                <a:lnTo>
                  <a:pt x="2767494" y="113319"/>
                </a:lnTo>
                <a:lnTo>
                  <a:pt x="2777767" y="114750"/>
                </a:lnTo>
                <a:lnTo>
                  <a:pt x="2787780" y="116440"/>
                </a:lnTo>
                <a:lnTo>
                  <a:pt x="2797794" y="118260"/>
                </a:lnTo>
                <a:lnTo>
                  <a:pt x="2807677" y="120471"/>
                </a:lnTo>
                <a:lnTo>
                  <a:pt x="2817430" y="122811"/>
                </a:lnTo>
                <a:lnTo>
                  <a:pt x="2827183" y="125541"/>
                </a:lnTo>
                <a:lnTo>
                  <a:pt x="2836806" y="128402"/>
                </a:lnTo>
                <a:lnTo>
                  <a:pt x="2846299" y="131392"/>
                </a:lnTo>
                <a:lnTo>
                  <a:pt x="2855662" y="134773"/>
                </a:lnTo>
                <a:lnTo>
                  <a:pt x="2865025" y="138284"/>
                </a:lnTo>
                <a:lnTo>
                  <a:pt x="2874128" y="142054"/>
                </a:lnTo>
                <a:lnTo>
                  <a:pt x="2883231" y="146085"/>
                </a:lnTo>
                <a:lnTo>
                  <a:pt x="2892204" y="150246"/>
                </a:lnTo>
                <a:lnTo>
                  <a:pt x="2901047" y="154666"/>
                </a:lnTo>
                <a:lnTo>
                  <a:pt x="2909760" y="159217"/>
                </a:lnTo>
                <a:lnTo>
                  <a:pt x="2918473" y="164028"/>
                </a:lnTo>
                <a:lnTo>
                  <a:pt x="2927056" y="169099"/>
                </a:lnTo>
                <a:lnTo>
                  <a:pt x="2935378" y="174300"/>
                </a:lnTo>
                <a:lnTo>
                  <a:pt x="2943571" y="179630"/>
                </a:lnTo>
                <a:lnTo>
                  <a:pt x="2951634" y="185221"/>
                </a:lnTo>
                <a:lnTo>
                  <a:pt x="2959566" y="191072"/>
                </a:lnTo>
                <a:lnTo>
                  <a:pt x="2967239" y="197053"/>
                </a:lnTo>
                <a:lnTo>
                  <a:pt x="2974911" y="203164"/>
                </a:lnTo>
                <a:lnTo>
                  <a:pt x="2982323" y="209535"/>
                </a:lnTo>
                <a:lnTo>
                  <a:pt x="2989736" y="216166"/>
                </a:lnTo>
                <a:lnTo>
                  <a:pt x="2996888" y="222798"/>
                </a:lnTo>
                <a:lnTo>
                  <a:pt x="3003910" y="229559"/>
                </a:lnTo>
                <a:lnTo>
                  <a:pt x="3010673" y="236580"/>
                </a:lnTo>
                <a:lnTo>
                  <a:pt x="3017305" y="243731"/>
                </a:lnTo>
                <a:lnTo>
                  <a:pt x="3023807" y="251012"/>
                </a:lnTo>
                <a:lnTo>
                  <a:pt x="3030179" y="258553"/>
                </a:lnTo>
                <a:lnTo>
                  <a:pt x="3036291" y="266225"/>
                </a:lnTo>
                <a:lnTo>
                  <a:pt x="3042273" y="273896"/>
                </a:lnTo>
                <a:lnTo>
                  <a:pt x="3048125" y="281827"/>
                </a:lnTo>
                <a:lnTo>
                  <a:pt x="3053717" y="289889"/>
                </a:lnTo>
                <a:lnTo>
                  <a:pt x="3059048" y="298080"/>
                </a:lnTo>
                <a:lnTo>
                  <a:pt x="3064250" y="306401"/>
                </a:lnTo>
                <a:lnTo>
                  <a:pt x="3069322" y="314983"/>
                </a:lnTo>
                <a:lnTo>
                  <a:pt x="3074133" y="323564"/>
                </a:lnTo>
                <a:lnTo>
                  <a:pt x="3078685" y="332276"/>
                </a:lnTo>
                <a:lnTo>
                  <a:pt x="3083106" y="341117"/>
                </a:lnTo>
                <a:lnTo>
                  <a:pt x="3087267" y="350089"/>
                </a:lnTo>
                <a:lnTo>
                  <a:pt x="3091299" y="359060"/>
                </a:lnTo>
                <a:lnTo>
                  <a:pt x="3095070" y="368292"/>
                </a:lnTo>
                <a:lnTo>
                  <a:pt x="3098581" y="377653"/>
                </a:lnTo>
                <a:lnTo>
                  <a:pt x="3101962" y="387015"/>
                </a:lnTo>
                <a:lnTo>
                  <a:pt x="3104953" y="396506"/>
                </a:lnTo>
                <a:lnTo>
                  <a:pt x="3107814" y="406128"/>
                </a:lnTo>
                <a:lnTo>
                  <a:pt x="3110545" y="415880"/>
                </a:lnTo>
                <a:lnTo>
                  <a:pt x="3112886" y="425631"/>
                </a:lnTo>
                <a:lnTo>
                  <a:pt x="3115097" y="435513"/>
                </a:lnTo>
                <a:lnTo>
                  <a:pt x="3116917" y="445524"/>
                </a:lnTo>
                <a:lnTo>
                  <a:pt x="3118608" y="455536"/>
                </a:lnTo>
                <a:lnTo>
                  <a:pt x="3120038" y="465678"/>
                </a:lnTo>
                <a:lnTo>
                  <a:pt x="3121208" y="475949"/>
                </a:lnTo>
                <a:lnTo>
                  <a:pt x="3122119" y="486221"/>
                </a:lnTo>
                <a:lnTo>
                  <a:pt x="3122769" y="496623"/>
                </a:lnTo>
                <a:lnTo>
                  <a:pt x="3123159" y="507025"/>
                </a:lnTo>
                <a:lnTo>
                  <a:pt x="3123289" y="517556"/>
                </a:lnTo>
                <a:lnTo>
                  <a:pt x="3123159" y="528088"/>
                </a:lnTo>
                <a:lnTo>
                  <a:pt x="3122769" y="538490"/>
                </a:lnTo>
                <a:lnTo>
                  <a:pt x="3122119" y="548892"/>
                </a:lnTo>
                <a:lnTo>
                  <a:pt x="3121208" y="559163"/>
                </a:lnTo>
                <a:lnTo>
                  <a:pt x="3120038" y="569435"/>
                </a:lnTo>
                <a:lnTo>
                  <a:pt x="3118608" y="579577"/>
                </a:lnTo>
                <a:lnTo>
                  <a:pt x="3116917" y="589588"/>
                </a:lnTo>
                <a:lnTo>
                  <a:pt x="3115097" y="599600"/>
                </a:lnTo>
                <a:lnTo>
                  <a:pt x="3112886" y="609482"/>
                </a:lnTo>
                <a:lnTo>
                  <a:pt x="3110545" y="619233"/>
                </a:lnTo>
                <a:lnTo>
                  <a:pt x="3107814" y="628985"/>
                </a:lnTo>
                <a:lnTo>
                  <a:pt x="3104953" y="638736"/>
                </a:lnTo>
                <a:lnTo>
                  <a:pt x="3101962" y="648228"/>
                </a:lnTo>
                <a:lnTo>
                  <a:pt x="3098581" y="657590"/>
                </a:lnTo>
                <a:lnTo>
                  <a:pt x="3095070" y="666951"/>
                </a:lnTo>
                <a:lnTo>
                  <a:pt x="3091299" y="676053"/>
                </a:lnTo>
                <a:lnTo>
                  <a:pt x="3087267" y="685154"/>
                </a:lnTo>
                <a:lnTo>
                  <a:pt x="3083106" y="694126"/>
                </a:lnTo>
                <a:lnTo>
                  <a:pt x="3078685" y="702967"/>
                </a:lnTo>
                <a:lnTo>
                  <a:pt x="3074133" y="711678"/>
                </a:lnTo>
                <a:lnTo>
                  <a:pt x="3069322" y="720260"/>
                </a:lnTo>
                <a:lnTo>
                  <a:pt x="3064250" y="728711"/>
                </a:lnTo>
                <a:lnTo>
                  <a:pt x="3059048" y="737163"/>
                </a:lnTo>
                <a:lnTo>
                  <a:pt x="3053717" y="745354"/>
                </a:lnTo>
                <a:lnTo>
                  <a:pt x="3048125" y="753415"/>
                </a:lnTo>
                <a:lnTo>
                  <a:pt x="3042273" y="761347"/>
                </a:lnTo>
                <a:lnTo>
                  <a:pt x="3036291" y="769018"/>
                </a:lnTo>
                <a:lnTo>
                  <a:pt x="3030179" y="776689"/>
                </a:lnTo>
                <a:lnTo>
                  <a:pt x="3023807" y="784100"/>
                </a:lnTo>
                <a:lnTo>
                  <a:pt x="3017305" y="791512"/>
                </a:lnTo>
                <a:lnTo>
                  <a:pt x="3010673" y="798663"/>
                </a:lnTo>
                <a:lnTo>
                  <a:pt x="3003910" y="805684"/>
                </a:lnTo>
                <a:lnTo>
                  <a:pt x="2996888" y="812445"/>
                </a:lnTo>
                <a:lnTo>
                  <a:pt x="2989736" y="819076"/>
                </a:lnTo>
                <a:lnTo>
                  <a:pt x="2982323" y="825577"/>
                </a:lnTo>
                <a:lnTo>
                  <a:pt x="2974911" y="831948"/>
                </a:lnTo>
                <a:lnTo>
                  <a:pt x="2967239" y="838059"/>
                </a:lnTo>
                <a:lnTo>
                  <a:pt x="2959566" y="844040"/>
                </a:lnTo>
                <a:lnTo>
                  <a:pt x="2951634" y="849761"/>
                </a:lnTo>
                <a:lnTo>
                  <a:pt x="2943571" y="855352"/>
                </a:lnTo>
                <a:lnTo>
                  <a:pt x="2935378" y="860813"/>
                </a:lnTo>
                <a:lnTo>
                  <a:pt x="2927056" y="866014"/>
                </a:lnTo>
                <a:lnTo>
                  <a:pt x="2918473" y="871085"/>
                </a:lnTo>
                <a:lnTo>
                  <a:pt x="2909760" y="875896"/>
                </a:lnTo>
                <a:lnTo>
                  <a:pt x="2901047" y="880446"/>
                </a:lnTo>
                <a:lnTo>
                  <a:pt x="2892204" y="884867"/>
                </a:lnTo>
                <a:lnTo>
                  <a:pt x="2883231" y="889028"/>
                </a:lnTo>
                <a:lnTo>
                  <a:pt x="2874128" y="893058"/>
                </a:lnTo>
                <a:lnTo>
                  <a:pt x="2865025" y="896829"/>
                </a:lnTo>
                <a:lnTo>
                  <a:pt x="2855662" y="900340"/>
                </a:lnTo>
                <a:lnTo>
                  <a:pt x="2846299" y="903590"/>
                </a:lnTo>
                <a:lnTo>
                  <a:pt x="2836806" y="906711"/>
                </a:lnTo>
                <a:lnTo>
                  <a:pt x="2827183" y="909571"/>
                </a:lnTo>
                <a:lnTo>
                  <a:pt x="2817430" y="912302"/>
                </a:lnTo>
                <a:lnTo>
                  <a:pt x="2807677" y="914642"/>
                </a:lnTo>
                <a:lnTo>
                  <a:pt x="2797794" y="916852"/>
                </a:lnTo>
                <a:lnTo>
                  <a:pt x="2787780" y="918673"/>
                </a:lnTo>
                <a:lnTo>
                  <a:pt x="2777767" y="920363"/>
                </a:lnTo>
                <a:lnTo>
                  <a:pt x="2767494" y="921793"/>
                </a:lnTo>
                <a:lnTo>
                  <a:pt x="2757351" y="922963"/>
                </a:lnTo>
                <a:lnTo>
                  <a:pt x="2747077" y="923874"/>
                </a:lnTo>
                <a:lnTo>
                  <a:pt x="2736674" y="924524"/>
                </a:lnTo>
                <a:lnTo>
                  <a:pt x="2726271" y="924914"/>
                </a:lnTo>
                <a:lnTo>
                  <a:pt x="2715737" y="925044"/>
                </a:lnTo>
                <a:lnTo>
                  <a:pt x="2705204" y="924914"/>
                </a:lnTo>
                <a:lnTo>
                  <a:pt x="2694800" y="924524"/>
                </a:lnTo>
                <a:lnTo>
                  <a:pt x="2684397" y="923874"/>
                </a:lnTo>
                <a:lnTo>
                  <a:pt x="2674124" y="922963"/>
                </a:lnTo>
                <a:lnTo>
                  <a:pt x="2663850" y="921793"/>
                </a:lnTo>
                <a:lnTo>
                  <a:pt x="2653707" y="920363"/>
                </a:lnTo>
                <a:lnTo>
                  <a:pt x="2643694" y="918673"/>
                </a:lnTo>
                <a:lnTo>
                  <a:pt x="2633681" y="916852"/>
                </a:lnTo>
                <a:lnTo>
                  <a:pt x="2623797" y="914642"/>
                </a:lnTo>
                <a:lnTo>
                  <a:pt x="2614044" y="912302"/>
                </a:lnTo>
                <a:lnTo>
                  <a:pt x="2604291" y="909571"/>
                </a:lnTo>
                <a:lnTo>
                  <a:pt x="2594668" y="906711"/>
                </a:lnTo>
                <a:lnTo>
                  <a:pt x="2585175" y="903590"/>
                </a:lnTo>
                <a:lnTo>
                  <a:pt x="2575812" y="900340"/>
                </a:lnTo>
                <a:lnTo>
                  <a:pt x="2566449" y="896829"/>
                </a:lnTo>
                <a:lnTo>
                  <a:pt x="2557346" y="893058"/>
                </a:lnTo>
                <a:lnTo>
                  <a:pt x="2548243" y="889028"/>
                </a:lnTo>
                <a:lnTo>
                  <a:pt x="2539270" y="884867"/>
                </a:lnTo>
                <a:lnTo>
                  <a:pt x="2530427" y="880446"/>
                </a:lnTo>
                <a:lnTo>
                  <a:pt x="2521714" y="875896"/>
                </a:lnTo>
                <a:lnTo>
                  <a:pt x="2513131" y="871085"/>
                </a:lnTo>
                <a:lnTo>
                  <a:pt x="2504549" y="866014"/>
                </a:lnTo>
                <a:lnTo>
                  <a:pt x="2496226" y="860813"/>
                </a:lnTo>
                <a:lnTo>
                  <a:pt x="2488033" y="855352"/>
                </a:lnTo>
                <a:lnTo>
                  <a:pt x="2479971" y="849761"/>
                </a:lnTo>
                <a:lnTo>
                  <a:pt x="2472038" y="844040"/>
                </a:lnTo>
                <a:lnTo>
                  <a:pt x="2464366" y="838059"/>
                </a:lnTo>
                <a:lnTo>
                  <a:pt x="2456693" y="831948"/>
                </a:lnTo>
                <a:lnTo>
                  <a:pt x="2449281" y="825577"/>
                </a:lnTo>
                <a:lnTo>
                  <a:pt x="2441868" y="819076"/>
                </a:lnTo>
                <a:lnTo>
                  <a:pt x="2434716" y="812445"/>
                </a:lnTo>
                <a:lnTo>
                  <a:pt x="2427694" y="805684"/>
                </a:lnTo>
                <a:lnTo>
                  <a:pt x="2420932" y="798663"/>
                </a:lnTo>
                <a:lnTo>
                  <a:pt x="2414299" y="791512"/>
                </a:lnTo>
                <a:lnTo>
                  <a:pt x="2407797" y="784100"/>
                </a:lnTo>
                <a:lnTo>
                  <a:pt x="2401425" y="776689"/>
                </a:lnTo>
                <a:lnTo>
                  <a:pt x="2395313" y="769018"/>
                </a:lnTo>
                <a:lnTo>
                  <a:pt x="2389331" y="761347"/>
                </a:lnTo>
                <a:lnTo>
                  <a:pt x="2383479" y="753415"/>
                </a:lnTo>
                <a:lnTo>
                  <a:pt x="2377888" y="745354"/>
                </a:lnTo>
                <a:lnTo>
                  <a:pt x="2372556" y="737163"/>
                </a:lnTo>
                <a:lnTo>
                  <a:pt x="2367354" y="728711"/>
                </a:lnTo>
                <a:lnTo>
                  <a:pt x="2362283" y="720260"/>
                </a:lnTo>
                <a:lnTo>
                  <a:pt x="2357471" y="711678"/>
                </a:lnTo>
                <a:lnTo>
                  <a:pt x="2352920" y="702967"/>
                </a:lnTo>
                <a:lnTo>
                  <a:pt x="2348498" y="694126"/>
                </a:lnTo>
                <a:lnTo>
                  <a:pt x="2344337" y="685154"/>
                </a:lnTo>
                <a:lnTo>
                  <a:pt x="2340305" y="676053"/>
                </a:lnTo>
                <a:lnTo>
                  <a:pt x="2336534" y="666951"/>
                </a:lnTo>
                <a:lnTo>
                  <a:pt x="2333023" y="657590"/>
                </a:lnTo>
                <a:lnTo>
                  <a:pt x="2329772" y="648228"/>
                </a:lnTo>
                <a:lnTo>
                  <a:pt x="2326651" y="638736"/>
                </a:lnTo>
                <a:lnTo>
                  <a:pt x="2323790" y="628985"/>
                </a:lnTo>
                <a:lnTo>
                  <a:pt x="2321059" y="619233"/>
                </a:lnTo>
                <a:lnTo>
                  <a:pt x="2318718" y="609482"/>
                </a:lnTo>
                <a:lnTo>
                  <a:pt x="2316508" y="599600"/>
                </a:lnTo>
                <a:lnTo>
                  <a:pt x="2314687" y="589588"/>
                </a:lnTo>
                <a:lnTo>
                  <a:pt x="2312997" y="579577"/>
                </a:lnTo>
                <a:lnTo>
                  <a:pt x="2311566" y="569435"/>
                </a:lnTo>
                <a:lnTo>
                  <a:pt x="2310396" y="559163"/>
                </a:lnTo>
                <a:lnTo>
                  <a:pt x="2309486" y="548892"/>
                </a:lnTo>
                <a:lnTo>
                  <a:pt x="2308835" y="538490"/>
                </a:lnTo>
                <a:lnTo>
                  <a:pt x="2308445" y="528088"/>
                </a:lnTo>
                <a:lnTo>
                  <a:pt x="2308315" y="517556"/>
                </a:lnTo>
                <a:lnTo>
                  <a:pt x="2308445" y="507025"/>
                </a:lnTo>
                <a:lnTo>
                  <a:pt x="2308835" y="496623"/>
                </a:lnTo>
                <a:lnTo>
                  <a:pt x="2309486" y="486221"/>
                </a:lnTo>
                <a:lnTo>
                  <a:pt x="2310396" y="475949"/>
                </a:lnTo>
                <a:lnTo>
                  <a:pt x="2311566" y="465678"/>
                </a:lnTo>
                <a:lnTo>
                  <a:pt x="2312997" y="455536"/>
                </a:lnTo>
                <a:lnTo>
                  <a:pt x="2314687" y="445524"/>
                </a:lnTo>
                <a:lnTo>
                  <a:pt x="2316508" y="435513"/>
                </a:lnTo>
                <a:lnTo>
                  <a:pt x="2318718" y="425631"/>
                </a:lnTo>
                <a:lnTo>
                  <a:pt x="2321059" y="415880"/>
                </a:lnTo>
                <a:lnTo>
                  <a:pt x="2323790" y="406128"/>
                </a:lnTo>
                <a:lnTo>
                  <a:pt x="2326651" y="396506"/>
                </a:lnTo>
                <a:lnTo>
                  <a:pt x="2329772" y="387015"/>
                </a:lnTo>
                <a:lnTo>
                  <a:pt x="2333023" y="377653"/>
                </a:lnTo>
                <a:lnTo>
                  <a:pt x="2336534" y="368292"/>
                </a:lnTo>
                <a:lnTo>
                  <a:pt x="2340305" y="359060"/>
                </a:lnTo>
                <a:lnTo>
                  <a:pt x="2344337" y="350089"/>
                </a:lnTo>
                <a:lnTo>
                  <a:pt x="2348498" y="341117"/>
                </a:lnTo>
                <a:lnTo>
                  <a:pt x="2352920" y="332276"/>
                </a:lnTo>
                <a:lnTo>
                  <a:pt x="2357471" y="323564"/>
                </a:lnTo>
                <a:lnTo>
                  <a:pt x="2362283" y="314983"/>
                </a:lnTo>
                <a:lnTo>
                  <a:pt x="2367354" y="306401"/>
                </a:lnTo>
                <a:lnTo>
                  <a:pt x="2372556" y="298080"/>
                </a:lnTo>
                <a:lnTo>
                  <a:pt x="2377888" y="289889"/>
                </a:lnTo>
                <a:lnTo>
                  <a:pt x="2383479" y="281827"/>
                </a:lnTo>
                <a:lnTo>
                  <a:pt x="2389331" y="273896"/>
                </a:lnTo>
                <a:lnTo>
                  <a:pt x="2395313" y="266225"/>
                </a:lnTo>
                <a:lnTo>
                  <a:pt x="2401425" y="258553"/>
                </a:lnTo>
                <a:lnTo>
                  <a:pt x="2407797" y="251012"/>
                </a:lnTo>
                <a:lnTo>
                  <a:pt x="2414299" y="243731"/>
                </a:lnTo>
                <a:lnTo>
                  <a:pt x="2420932" y="236580"/>
                </a:lnTo>
                <a:lnTo>
                  <a:pt x="2427694" y="229559"/>
                </a:lnTo>
                <a:lnTo>
                  <a:pt x="2434716" y="222798"/>
                </a:lnTo>
                <a:lnTo>
                  <a:pt x="2441868" y="216166"/>
                </a:lnTo>
                <a:lnTo>
                  <a:pt x="2449281" y="209535"/>
                </a:lnTo>
                <a:lnTo>
                  <a:pt x="2456693" y="203164"/>
                </a:lnTo>
                <a:lnTo>
                  <a:pt x="2464366" y="197053"/>
                </a:lnTo>
                <a:lnTo>
                  <a:pt x="2472038" y="191072"/>
                </a:lnTo>
                <a:lnTo>
                  <a:pt x="2479971" y="185221"/>
                </a:lnTo>
                <a:lnTo>
                  <a:pt x="2488033" y="179630"/>
                </a:lnTo>
                <a:lnTo>
                  <a:pt x="2496226" y="174300"/>
                </a:lnTo>
                <a:lnTo>
                  <a:pt x="2504549" y="169099"/>
                </a:lnTo>
                <a:lnTo>
                  <a:pt x="2513131" y="164028"/>
                </a:lnTo>
                <a:lnTo>
                  <a:pt x="2521714" y="159217"/>
                </a:lnTo>
                <a:lnTo>
                  <a:pt x="2530427" y="154666"/>
                </a:lnTo>
                <a:lnTo>
                  <a:pt x="2539270" y="150246"/>
                </a:lnTo>
                <a:lnTo>
                  <a:pt x="2548243" y="146085"/>
                </a:lnTo>
                <a:lnTo>
                  <a:pt x="2557346" y="142054"/>
                </a:lnTo>
                <a:lnTo>
                  <a:pt x="2566449" y="138284"/>
                </a:lnTo>
                <a:lnTo>
                  <a:pt x="2575812" y="134773"/>
                </a:lnTo>
                <a:lnTo>
                  <a:pt x="2585175" y="131392"/>
                </a:lnTo>
                <a:lnTo>
                  <a:pt x="2594668" y="128402"/>
                </a:lnTo>
                <a:lnTo>
                  <a:pt x="2604291" y="125541"/>
                </a:lnTo>
                <a:lnTo>
                  <a:pt x="2614044" y="122811"/>
                </a:lnTo>
                <a:lnTo>
                  <a:pt x="2623797" y="120471"/>
                </a:lnTo>
                <a:lnTo>
                  <a:pt x="2633681" y="118260"/>
                </a:lnTo>
                <a:lnTo>
                  <a:pt x="2643694" y="116440"/>
                </a:lnTo>
                <a:lnTo>
                  <a:pt x="2653707" y="114750"/>
                </a:lnTo>
                <a:lnTo>
                  <a:pt x="2663850" y="113319"/>
                </a:lnTo>
                <a:lnTo>
                  <a:pt x="2674124" y="112149"/>
                </a:lnTo>
                <a:lnTo>
                  <a:pt x="2684397" y="111239"/>
                </a:lnTo>
                <a:lnTo>
                  <a:pt x="2694800" y="110589"/>
                </a:lnTo>
                <a:lnTo>
                  <a:pt x="2705204" y="110199"/>
                </a:lnTo>
                <a:lnTo>
                  <a:pt x="2715737" y="110069"/>
                </a:lnTo>
                <a:close/>
                <a:moveTo>
                  <a:pt x="2715737" y="65719"/>
                </a:moveTo>
                <a:lnTo>
                  <a:pt x="2704153" y="65979"/>
                </a:lnTo>
                <a:lnTo>
                  <a:pt x="2692570" y="66370"/>
                </a:lnTo>
                <a:lnTo>
                  <a:pt x="2680986" y="67151"/>
                </a:lnTo>
                <a:lnTo>
                  <a:pt x="2669663" y="68062"/>
                </a:lnTo>
                <a:lnTo>
                  <a:pt x="2658339" y="69363"/>
                </a:lnTo>
                <a:lnTo>
                  <a:pt x="2647016" y="70925"/>
                </a:lnTo>
                <a:lnTo>
                  <a:pt x="2635823" y="72877"/>
                </a:lnTo>
                <a:lnTo>
                  <a:pt x="2624760" y="74959"/>
                </a:lnTo>
                <a:lnTo>
                  <a:pt x="2613827" y="77301"/>
                </a:lnTo>
                <a:lnTo>
                  <a:pt x="2603024" y="80034"/>
                </a:lnTo>
                <a:lnTo>
                  <a:pt x="2592221" y="82897"/>
                </a:lnTo>
                <a:lnTo>
                  <a:pt x="2581549" y="86151"/>
                </a:lnTo>
                <a:lnTo>
                  <a:pt x="2571006" y="89534"/>
                </a:lnTo>
                <a:lnTo>
                  <a:pt x="2560594" y="93178"/>
                </a:lnTo>
                <a:lnTo>
                  <a:pt x="2550312" y="97212"/>
                </a:lnTo>
                <a:lnTo>
                  <a:pt x="2540030" y="101377"/>
                </a:lnTo>
                <a:lnTo>
                  <a:pt x="2530008" y="105671"/>
                </a:lnTo>
                <a:lnTo>
                  <a:pt x="2520116" y="110356"/>
                </a:lnTo>
                <a:lnTo>
                  <a:pt x="2510224" y="115302"/>
                </a:lnTo>
                <a:lnTo>
                  <a:pt x="2500593" y="120377"/>
                </a:lnTo>
                <a:lnTo>
                  <a:pt x="2491092" y="125712"/>
                </a:lnTo>
                <a:lnTo>
                  <a:pt x="2481721" y="131308"/>
                </a:lnTo>
                <a:lnTo>
                  <a:pt x="2472480" y="137034"/>
                </a:lnTo>
                <a:lnTo>
                  <a:pt x="2463369" y="143021"/>
                </a:lnTo>
                <a:lnTo>
                  <a:pt x="2454389" y="149267"/>
                </a:lnTo>
                <a:lnTo>
                  <a:pt x="2445668" y="155644"/>
                </a:lnTo>
                <a:lnTo>
                  <a:pt x="2437078" y="162281"/>
                </a:lnTo>
                <a:lnTo>
                  <a:pt x="2428618" y="169048"/>
                </a:lnTo>
                <a:lnTo>
                  <a:pt x="2420288" y="176076"/>
                </a:lnTo>
                <a:lnTo>
                  <a:pt x="2412219" y="183233"/>
                </a:lnTo>
                <a:lnTo>
                  <a:pt x="2404279" y="190651"/>
                </a:lnTo>
                <a:lnTo>
                  <a:pt x="2396470" y="198199"/>
                </a:lnTo>
                <a:lnTo>
                  <a:pt x="2388921" y="206007"/>
                </a:lnTo>
                <a:lnTo>
                  <a:pt x="2381502" y="214076"/>
                </a:lnTo>
                <a:lnTo>
                  <a:pt x="2374344" y="222144"/>
                </a:lnTo>
                <a:lnTo>
                  <a:pt x="2367316" y="230473"/>
                </a:lnTo>
                <a:lnTo>
                  <a:pt x="2360548" y="238932"/>
                </a:lnTo>
                <a:lnTo>
                  <a:pt x="2353910" y="247521"/>
                </a:lnTo>
                <a:lnTo>
                  <a:pt x="2347532" y="256240"/>
                </a:lnTo>
                <a:lnTo>
                  <a:pt x="2341285" y="265220"/>
                </a:lnTo>
                <a:lnTo>
                  <a:pt x="2335298" y="274329"/>
                </a:lnTo>
                <a:lnTo>
                  <a:pt x="2329571" y="283569"/>
                </a:lnTo>
                <a:lnTo>
                  <a:pt x="2323975" y="292939"/>
                </a:lnTo>
                <a:lnTo>
                  <a:pt x="2318638" y="302439"/>
                </a:lnTo>
                <a:lnTo>
                  <a:pt x="2313562" y="312069"/>
                </a:lnTo>
                <a:lnTo>
                  <a:pt x="2308616" y="321960"/>
                </a:lnTo>
                <a:lnTo>
                  <a:pt x="2304061" y="331850"/>
                </a:lnTo>
                <a:lnTo>
                  <a:pt x="2299636" y="341871"/>
                </a:lnTo>
                <a:lnTo>
                  <a:pt x="2295471" y="352151"/>
                </a:lnTo>
                <a:lnTo>
                  <a:pt x="2291436" y="362432"/>
                </a:lnTo>
                <a:lnTo>
                  <a:pt x="2287792" y="372843"/>
                </a:lnTo>
                <a:lnTo>
                  <a:pt x="2284408" y="383384"/>
                </a:lnTo>
                <a:lnTo>
                  <a:pt x="2281154" y="394056"/>
                </a:lnTo>
                <a:lnTo>
                  <a:pt x="2278291" y="404857"/>
                </a:lnTo>
                <a:lnTo>
                  <a:pt x="2275688" y="415658"/>
                </a:lnTo>
                <a:lnTo>
                  <a:pt x="2273215" y="426590"/>
                </a:lnTo>
                <a:lnTo>
                  <a:pt x="2271132" y="437652"/>
                </a:lnTo>
                <a:lnTo>
                  <a:pt x="2269310" y="448843"/>
                </a:lnTo>
                <a:lnTo>
                  <a:pt x="2267618" y="460165"/>
                </a:lnTo>
                <a:lnTo>
                  <a:pt x="2266316" y="471487"/>
                </a:lnTo>
                <a:lnTo>
                  <a:pt x="2265405" y="482809"/>
                </a:lnTo>
                <a:lnTo>
                  <a:pt x="2264624" y="494391"/>
                </a:lnTo>
                <a:lnTo>
                  <a:pt x="2264234" y="505974"/>
                </a:lnTo>
                <a:lnTo>
                  <a:pt x="2264104" y="517556"/>
                </a:lnTo>
                <a:lnTo>
                  <a:pt x="2264234" y="529138"/>
                </a:lnTo>
                <a:lnTo>
                  <a:pt x="2264624" y="540720"/>
                </a:lnTo>
                <a:lnTo>
                  <a:pt x="2265405" y="552303"/>
                </a:lnTo>
                <a:lnTo>
                  <a:pt x="2266316" y="563624"/>
                </a:lnTo>
                <a:lnTo>
                  <a:pt x="2267618" y="574946"/>
                </a:lnTo>
                <a:lnTo>
                  <a:pt x="2269310" y="586268"/>
                </a:lnTo>
                <a:lnTo>
                  <a:pt x="2271132" y="597460"/>
                </a:lnTo>
                <a:lnTo>
                  <a:pt x="2273215" y="608522"/>
                </a:lnTo>
                <a:lnTo>
                  <a:pt x="2275688" y="619453"/>
                </a:lnTo>
                <a:lnTo>
                  <a:pt x="2278291" y="630255"/>
                </a:lnTo>
                <a:lnTo>
                  <a:pt x="2281154" y="641186"/>
                </a:lnTo>
                <a:lnTo>
                  <a:pt x="2284408" y="651858"/>
                </a:lnTo>
                <a:lnTo>
                  <a:pt x="2287792" y="662399"/>
                </a:lnTo>
                <a:lnTo>
                  <a:pt x="2291436" y="672810"/>
                </a:lnTo>
                <a:lnTo>
                  <a:pt x="2295471" y="683090"/>
                </a:lnTo>
                <a:lnTo>
                  <a:pt x="2299636" y="693371"/>
                </a:lnTo>
                <a:lnTo>
                  <a:pt x="2304061" y="703392"/>
                </a:lnTo>
                <a:lnTo>
                  <a:pt x="2308616" y="713282"/>
                </a:lnTo>
                <a:lnTo>
                  <a:pt x="2313562" y="723173"/>
                </a:lnTo>
                <a:lnTo>
                  <a:pt x="2318638" y="732803"/>
                </a:lnTo>
                <a:lnTo>
                  <a:pt x="2323975" y="742303"/>
                </a:lnTo>
                <a:lnTo>
                  <a:pt x="2329571" y="751673"/>
                </a:lnTo>
                <a:lnTo>
                  <a:pt x="2335298" y="760913"/>
                </a:lnTo>
                <a:lnTo>
                  <a:pt x="2341285" y="770022"/>
                </a:lnTo>
                <a:lnTo>
                  <a:pt x="2347532" y="779002"/>
                </a:lnTo>
                <a:lnTo>
                  <a:pt x="2353910" y="787721"/>
                </a:lnTo>
                <a:lnTo>
                  <a:pt x="2360548" y="796310"/>
                </a:lnTo>
                <a:lnTo>
                  <a:pt x="2367316" y="804769"/>
                </a:lnTo>
                <a:lnTo>
                  <a:pt x="2374344" y="813098"/>
                </a:lnTo>
                <a:lnTo>
                  <a:pt x="2381502" y="821166"/>
                </a:lnTo>
                <a:lnTo>
                  <a:pt x="2388921" y="829105"/>
                </a:lnTo>
                <a:lnTo>
                  <a:pt x="2396470" y="836913"/>
                </a:lnTo>
                <a:lnTo>
                  <a:pt x="2404279" y="844461"/>
                </a:lnTo>
                <a:lnTo>
                  <a:pt x="2412219" y="851878"/>
                </a:lnTo>
                <a:lnTo>
                  <a:pt x="2420288" y="859036"/>
                </a:lnTo>
                <a:lnTo>
                  <a:pt x="2428618" y="866063"/>
                </a:lnTo>
                <a:lnTo>
                  <a:pt x="2437078" y="872831"/>
                </a:lnTo>
                <a:lnTo>
                  <a:pt x="2445668" y="879468"/>
                </a:lnTo>
                <a:lnTo>
                  <a:pt x="2454389" y="885844"/>
                </a:lnTo>
                <a:lnTo>
                  <a:pt x="2463369" y="892091"/>
                </a:lnTo>
                <a:lnTo>
                  <a:pt x="2472480" y="898077"/>
                </a:lnTo>
                <a:lnTo>
                  <a:pt x="2481721" y="903803"/>
                </a:lnTo>
                <a:lnTo>
                  <a:pt x="2491092" y="909399"/>
                </a:lnTo>
                <a:lnTo>
                  <a:pt x="2500593" y="914735"/>
                </a:lnTo>
                <a:lnTo>
                  <a:pt x="2510224" y="919810"/>
                </a:lnTo>
                <a:lnTo>
                  <a:pt x="2520116" y="924755"/>
                </a:lnTo>
                <a:lnTo>
                  <a:pt x="2530008" y="929310"/>
                </a:lnTo>
                <a:lnTo>
                  <a:pt x="2540030" y="933735"/>
                </a:lnTo>
                <a:lnTo>
                  <a:pt x="2550312" y="937899"/>
                </a:lnTo>
                <a:lnTo>
                  <a:pt x="2560594" y="941933"/>
                </a:lnTo>
                <a:lnTo>
                  <a:pt x="2571006" y="945577"/>
                </a:lnTo>
                <a:lnTo>
                  <a:pt x="2581549" y="948961"/>
                </a:lnTo>
                <a:lnTo>
                  <a:pt x="2592221" y="952214"/>
                </a:lnTo>
                <a:lnTo>
                  <a:pt x="2603024" y="955077"/>
                </a:lnTo>
                <a:lnTo>
                  <a:pt x="2613827" y="957680"/>
                </a:lnTo>
                <a:lnTo>
                  <a:pt x="2624760" y="960153"/>
                </a:lnTo>
                <a:lnTo>
                  <a:pt x="2635823" y="962235"/>
                </a:lnTo>
                <a:lnTo>
                  <a:pt x="2647016" y="964057"/>
                </a:lnTo>
                <a:lnTo>
                  <a:pt x="2658339" y="965749"/>
                </a:lnTo>
                <a:lnTo>
                  <a:pt x="2669663" y="967050"/>
                </a:lnTo>
                <a:lnTo>
                  <a:pt x="2680986" y="967961"/>
                </a:lnTo>
                <a:lnTo>
                  <a:pt x="2692570" y="968742"/>
                </a:lnTo>
                <a:lnTo>
                  <a:pt x="2704153" y="969132"/>
                </a:lnTo>
                <a:lnTo>
                  <a:pt x="2715737" y="969262"/>
                </a:lnTo>
                <a:lnTo>
                  <a:pt x="2727321" y="969132"/>
                </a:lnTo>
                <a:lnTo>
                  <a:pt x="2738904" y="968742"/>
                </a:lnTo>
                <a:lnTo>
                  <a:pt x="2750488" y="967961"/>
                </a:lnTo>
                <a:lnTo>
                  <a:pt x="2761811" y="967050"/>
                </a:lnTo>
                <a:lnTo>
                  <a:pt x="2773135" y="965749"/>
                </a:lnTo>
                <a:lnTo>
                  <a:pt x="2784458" y="964057"/>
                </a:lnTo>
                <a:lnTo>
                  <a:pt x="2795651" y="962235"/>
                </a:lnTo>
                <a:lnTo>
                  <a:pt x="2806714" y="960153"/>
                </a:lnTo>
                <a:lnTo>
                  <a:pt x="2817647" y="957680"/>
                </a:lnTo>
                <a:lnTo>
                  <a:pt x="2828450" y="955077"/>
                </a:lnTo>
                <a:lnTo>
                  <a:pt x="2839253" y="952214"/>
                </a:lnTo>
                <a:lnTo>
                  <a:pt x="2849925" y="948961"/>
                </a:lnTo>
                <a:lnTo>
                  <a:pt x="2860468" y="945577"/>
                </a:lnTo>
                <a:lnTo>
                  <a:pt x="2870880" y="941933"/>
                </a:lnTo>
                <a:lnTo>
                  <a:pt x="2881162" y="937899"/>
                </a:lnTo>
                <a:lnTo>
                  <a:pt x="2891445" y="933735"/>
                </a:lnTo>
                <a:lnTo>
                  <a:pt x="2901466" y="929310"/>
                </a:lnTo>
                <a:lnTo>
                  <a:pt x="2911358" y="924755"/>
                </a:lnTo>
                <a:lnTo>
                  <a:pt x="2921380" y="919810"/>
                </a:lnTo>
                <a:lnTo>
                  <a:pt x="2931011" y="914735"/>
                </a:lnTo>
                <a:lnTo>
                  <a:pt x="2940512" y="909399"/>
                </a:lnTo>
                <a:lnTo>
                  <a:pt x="2949884" y="903803"/>
                </a:lnTo>
                <a:lnTo>
                  <a:pt x="2959124" y="898077"/>
                </a:lnTo>
                <a:lnTo>
                  <a:pt x="2968235" y="892091"/>
                </a:lnTo>
                <a:lnTo>
                  <a:pt x="2977216" y="885844"/>
                </a:lnTo>
                <a:lnTo>
                  <a:pt x="2985936" y="879468"/>
                </a:lnTo>
                <a:lnTo>
                  <a:pt x="2994526" y="872831"/>
                </a:lnTo>
                <a:lnTo>
                  <a:pt x="3002986" y="866063"/>
                </a:lnTo>
                <a:lnTo>
                  <a:pt x="3011316" y="859036"/>
                </a:lnTo>
                <a:lnTo>
                  <a:pt x="3019386" y="851878"/>
                </a:lnTo>
                <a:lnTo>
                  <a:pt x="3027325" y="844461"/>
                </a:lnTo>
                <a:lnTo>
                  <a:pt x="3035134" y="836913"/>
                </a:lnTo>
                <a:lnTo>
                  <a:pt x="3042683" y="829105"/>
                </a:lnTo>
                <a:lnTo>
                  <a:pt x="3050102" y="821166"/>
                </a:lnTo>
                <a:lnTo>
                  <a:pt x="3057260" y="813098"/>
                </a:lnTo>
                <a:lnTo>
                  <a:pt x="3064289" y="804769"/>
                </a:lnTo>
                <a:lnTo>
                  <a:pt x="3071057" y="796310"/>
                </a:lnTo>
                <a:lnTo>
                  <a:pt x="3077694" y="787721"/>
                </a:lnTo>
                <a:lnTo>
                  <a:pt x="3084072" y="779002"/>
                </a:lnTo>
                <a:lnTo>
                  <a:pt x="3090319" y="770022"/>
                </a:lnTo>
                <a:lnTo>
                  <a:pt x="3096306" y="760913"/>
                </a:lnTo>
                <a:lnTo>
                  <a:pt x="3102033" y="751673"/>
                </a:lnTo>
                <a:lnTo>
                  <a:pt x="3107630" y="742303"/>
                </a:lnTo>
                <a:lnTo>
                  <a:pt x="3112966" y="732803"/>
                </a:lnTo>
                <a:lnTo>
                  <a:pt x="3118042" y="723173"/>
                </a:lnTo>
                <a:lnTo>
                  <a:pt x="3122988" y="713282"/>
                </a:lnTo>
                <a:lnTo>
                  <a:pt x="3127543" y="703392"/>
                </a:lnTo>
                <a:lnTo>
                  <a:pt x="3131968" y="693371"/>
                </a:lnTo>
                <a:lnTo>
                  <a:pt x="3136133" y="683090"/>
                </a:lnTo>
                <a:lnTo>
                  <a:pt x="3140168" y="672810"/>
                </a:lnTo>
                <a:lnTo>
                  <a:pt x="3143812" y="662399"/>
                </a:lnTo>
                <a:lnTo>
                  <a:pt x="3147196" y="651858"/>
                </a:lnTo>
                <a:lnTo>
                  <a:pt x="3150450" y="641186"/>
                </a:lnTo>
                <a:lnTo>
                  <a:pt x="3153314" y="630255"/>
                </a:lnTo>
                <a:lnTo>
                  <a:pt x="3156047" y="619453"/>
                </a:lnTo>
                <a:lnTo>
                  <a:pt x="3158390" y="608522"/>
                </a:lnTo>
                <a:lnTo>
                  <a:pt x="3160472" y="597460"/>
                </a:lnTo>
                <a:lnTo>
                  <a:pt x="3162294" y="586268"/>
                </a:lnTo>
                <a:lnTo>
                  <a:pt x="3163986" y="574946"/>
                </a:lnTo>
                <a:lnTo>
                  <a:pt x="3165288" y="563624"/>
                </a:lnTo>
                <a:lnTo>
                  <a:pt x="3166199" y="552303"/>
                </a:lnTo>
                <a:lnTo>
                  <a:pt x="3166980" y="540720"/>
                </a:lnTo>
                <a:lnTo>
                  <a:pt x="3167370" y="529138"/>
                </a:lnTo>
                <a:lnTo>
                  <a:pt x="3167631" y="517556"/>
                </a:lnTo>
                <a:lnTo>
                  <a:pt x="3167370" y="505974"/>
                </a:lnTo>
                <a:lnTo>
                  <a:pt x="3166980" y="494391"/>
                </a:lnTo>
                <a:lnTo>
                  <a:pt x="3166199" y="482809"/>
                </a:lnTo>
                <a:lnTo>
                  <a:pt x="3165288" y="471487"/>
                </a:lnTo>
                <a:lnTo>
                  <a:pt x="3163986" y="460165"/>
                </a:lnTo>
                <a:lnTo>
                  <a:pt x="3162294" y="448843"/>
                </a:lnTo>
                <a:lnTo>
                  <a:pt x="3160472" y="437652"/>
                </a:lnTo>
                <a:lnTo>
                  <a:pt x="3158390" y="426590"/>
                </a:lnTo>
                <a:lnTo>
                  <a:pt x="3156047" y="415658"/>
                </a:lnTo>
                <a:lnTo>
                  <a:pt x="3153314" y="404857"/>
                </a:lnTo>
                <a:lnTo>
                  <a:pt x="3150450" y="394056"/>
                </a:lnTo>
                <a:lnTo>
                  <a:pt x="3147196" y="383384"/>
                </a:lnTo>
                <a:lnTo>
                  <a:pt x="3143812" y="372843"/>
                </a:lnTo>
                <a:lnTo>
                  <a:pt x="3140168" y="362432"/>
                </a:lnTo>
                <a:lnTo>
                  <a:pt x="3136133" y="352151"/>
                </a:lnTo>
                <a:lnTo>
                  <a:pt x="3131968" y="341871"/>
                </a:lnTo>
                <a:lnTo>
                  <a:pt x="3127543" y="331850"/>
                </a:lnTo>
                <a:lnTo>
                  <a:pt x="3122988" y="321960"/>
                </a:lnTo>
                <a:lnTo>
                  <a:pt x="3118042" y="312069"/>
                </a:lnTo>
                <a:lnTo>
                  <a:pt x="3112966" y="302439"/>
                </a:lnTo>
                <a:lnTo>
                  <a:pt x="3107630" y="292939"/>
                </a:lnTo>
                <a:lnTo>
                  <a:pt x="3102033" y="283569"/>
                </a:lnTo>
                <a:lnTo>
                  <a:pt x="3096306" y="274329"/>
                </a:lnTo>
                <a:lnTo>
                  <a:pt x="3090319" y="265220"/>
                </a:lnTo>
                <a:lnTo>
                  <a:pt x="3084072" y="256240"/>
                </a:lnTo>
                <a:lnTo>
                  <a:pt x="3077694" y="247521"/>
                </a:lnTo>
                <a:lnTo>
                  <a:pt x="3071057" y="238932"/>
                </a:lnTo>
                <a:lnTo>
                  <a:pt x="3064289" y="230473"/>
                </a:lnTo>
                <a:lnTo>
                  <a:pt x="3057260" y="222144"/>
                </a:lnTo>
                <a:lnTo>
                  <a:pt x="3050102" y="214076"/>
                </a:lnTo>
                <a:lnTo>
                  <a:pt x="3042683" y="206007"/>
                </a:lnTo>
                <a:lnTo>
                  <a:pt x="3035134" y="198199"/>
                </a:lnTo>
                <a:lnTo>
                  <a:pt x="3027325" y="190651"/>
                </a:lnTo>
                <a:lnTo>
                  <a:pt x="3019386" y="183233"/>
                </a:lnTo>
                <a:lnTo>
                  <a:pt x="3011316" y="176076"/>
                </a:lnTo>
                <a:lnTo>
                  <a:pt x="3002986" y="169048"/>
                </a:lnTo>
                <a:lnTo>
                  <a:pt x="2994526" y="162281"/>
                </a:lnTo>
                <a:lnTo>
                  <a:pt x="2985936" y="155644"/>
                </a:lnTo>
                <a:lnTo>
                  <a:pt x="2977216" y="149267"/>
                </a:lnTo>
                <a:lnTo>
                  <a:pt x="2968235" y="143021"/>
                </a:lnTo>
                <a:lnTo>
                  <a:pt x="2959124" y="137034"/>
                </a:lnTo>
                <a:lnTo>
                  <a:pt x="2949884" y="131308"/>
                </a:lnTo>
                <a:lnTo>
                  <a:pt x="2940512" y="125712"/>
                </a:lnTo>
                <a:lnTo>
                  <a:pt x="2931011" y="120377"/>
                </a:lnTo>
                <a:lnTo>
                  <a:pt x="2921380" y="115302"/>
                </a:lnTo>
                <a:lnTo>
                  <a:pt x="2911358" y="110356"/>
                </a:lnTo>
                <a:lnTo>
                  <a:pt x="2901466" y="105671"/>
                </a:lnTo>
                <a:lnTo>
                  <a:pt x="2891445" y="101377"/>
                </a:lnTo>
                <a:lnTo>
                  <a:pt x="2881162" y="97212"/>
                </a:lnTo>
                <a:lnTo>
                  <a:pt x="2870880" y="93178"/>
                </a:lnTo>
                <a:lnTo>
                  <a:pt x="2860468" y="89534"/>
                </a:lnTo>
                <a:lnTo>
                  <a:pt x="2849925" y="86151"/>
                </a:lnTo>
                <a:lnTo>
                  <a:pt x="2839253" y="82897"/>
                </a:lnTo>
                <a:lnTo>
                  <a:pt x="2828450" y="80034"/>
                </a:lnTo>
                <a:lnTo>
                  <a:pt x="2817647" y="77301"/>
                </a:lnTo>
                <a:lnTo>
                  <a:pt x="2806714" y="74959"/>
                </a:lnTo>
                <a:lnTo>
                  <a:pt x="2795651" y="72877"/>
                </a:lnTo>
                <a:lnTo>
                  <a:pt x="2784458" y="70925"/>
                </a:lnTo>
                <a:lnTo>
                  <a:pt x="2773135" y="69363"/>
                </a:lnTo>
                <a:lnTo>
                  <a:pt x="2761811" y="68062"/>
                </a:lnTo>
                <a:lnTo>
                  <a:pt x="2750488" y="67151"/>
                </a:lnTo>
                <a:lnTo>
                  <a:pt x="2738904" y="66370"/>
                </a:lnTo>
                <a:lnTo>
                  <a:pt x="2727321" y="65979"/>
                </a:lnTo>
                <a:lnTo>
                  <a:pt x="2715737" y="65719"/>
                </a:lnTo>
                <a:close/>
                <a:moveTo>
                  <a:pt x="2709099" y="0"/>
                </a:moveTo>
                <a:lnTo>
                  <a:pt x="2715737" y="0"/>
                </a:lnTo>
                <a:lnTo>
                  <a:pt x="2722375" y="0"/>
                </a:lnTo>
                <a:lnTo>
                  <a:pt x="2729143" y="130"/>
                </a:lnTo>
                <a:lnTo>
                  <a:pt x="2735781" y="390"/>
                </a:lnTo>
                <a:lnTo>
                  <a:pt x="2742419" y="651"/>
                </a:lnTo>
                <a:lnTo>
                  <a:pt x="2748926" y="1041"/>
                </a:lnTo>
                <a:lnTo>
                  <a:pt x="2755564" y="1431"/>
                </a:lnTo>
                <a:lnTo>
                  <a:pt x="2762072" y="1952"/>
                </a:lnTo>
                <a:lnTo>
                  <a:pt x="2768579" y="2603"/>
                </a:lnTo>
                <a:lnTo>
                  <a:pt x="2775217" y="3383"/>
                </a:lnTo>
                <a:lnTo>
                  <a:pt x="2781595" y="4164"/>
                </a:lnTo>
                <a:lnTo>
                  <a:pt x="2788103" y="4945"/>
                </a:lnTo>
                <a:lnTo>
                  <a:pt x="2794480" y="5986"/>
                </a:lnTo>
                <a:lnTo>
                  <a:pt x="2800988" y="6897"/>
                </a:lnTo>
                <a:lnTo>
                  <a:pt x="2807365" y="8068"/>
                </a:lnTo>
                <a:lnTo>
                  <a:pt x="2813743" y="9240"/>
                </a:lnTo>
                <a:lnTo>
                  <a:pt x="2819990" y="10411"/>
                </a:lnTo>
                <a:lnTo>
                  <a:pt x="2826368" y="11842"/>
                </a:lnTo>
                <a:lnTo>
                  <a:pt x="2832615" y="13274"/>
                </a:lnTo>
                <a:lnTo>
                  <a:pt x="2838862" y="14705"/>
                </a:lnTo>
                <a:lnTo>
                  <a:pt x="2845110" y="16267"/>
                </a:lnTo>
                <a:lnTo>
                  <a:pt x="2851227" y="17829"/>
                </a:lnTo>
                <a:lnTo>
                  <a:pt x="2857344" y="19651"/>
                </a:lnTo>
                <a:lnTo>
                  <a:pt x="2863592" y="21342"/>
                </a:lnTo>
                <a:lnTo>
                  <a:pt x="2869579" y="23164"/>
                </a:lnTo>
                <a:lnTo>
                  <a:pt x="2875696" y="25116"/>
                </a:lnTo>
                <a:lnTo>
                  <a:pt x="2881683" y="27199"/>
                </a:lnTo>
                <a:lnTo>
                  <a:pt x="2887670" y="29281"/>
                </a:lnTo>
                <a:lnTo>
                  <a:pt x="2893657" y="31363"/>
                </a:lnTo>
                <a:lnTo>
                  <a:pt x="2905501" y="35918"/>
                </a:lnTo>
                <a:lnTo>
                  <a:pt x="2917345" y="40603"/>
                </a:lnTo>
                <a:lnTo>
                  <a:pt x="2928799" y="45678"/>
                </a:lnTo>
                <a:lnTo>
                  <a:pt x="2940252" y="51014"/>
                </a:lnTo>
                <a:lnTo>
                  <a:pt x="2951445" y="56610"/>
                </a:lnTo>
                <a:lnTo>
                  <a:pt x="2962508" y="62466"/>
                </a:lnTo>
                <a:lnTo>
                  <a:pt x="2973441" y="68582"/>
                </a:lnTo>
                <a:lnTo>
                  <a:pt x="2984244" y="74829"/>
                </a:lnTo>
                <a:lnTo>
                  <a:pt x="2994787" y="81466"/>
                </a:lnTo>
                <a:lnTo>
                  <a:pt x="3005199" y="88363"/>
                </a:lnTo>
                <a:lnTo>
                  <a:pt x="3015481" y="95391"/>
                </a:lnTo>
                <a:lnTo>
                  <a:pt x="3025503" y="102808"/>
                </a:lnTo>
                <a:lnTo>
                  <a:pt x="3035394" y="110356"/>
                </a:lnTo>
                <a:lnTo>
                  <a:pt x="3045026" y="118165"/>
                </a:lnTo>
                <a:lnTo>
                  <a:pt x="3054527" y="126103"/>
                </a:lnTo>
                <a:lnTo>
                  <a:pt x="3063898" y="134432"/>
                </a:lnTo>
                <a:lnTo>
                  <a:pt x="3072879" y="142891"/>
                </a:lnTo>
                <a:lnTo>
                  <a:pt x="3081859" y="151480"/>
                </a:lnTo>
                <a:lnTo>
                  <a:pt x="3090449" y="160459"/>
                </a:lnTo>
                <a:lnTo>
                  <a:pt x="3098909" y="169439"/>
                </a:lnTo>
                <a:lnTo>
                  <a:pt x="3107239" y="178809"/>
                </a:lnTo>
                <a:lnTo>
                  <a:pt x="3115179" y="188309"/>
                </a:lnTo>
                <a:lnTo>
                  <a:pt x="3122988" y="197939"/>
                </a:lnTo>
                <a:lnTo>
                  <a:pt x="3130537" y="207829"/>
                </a:lnTo>
                <a:lnTo>
                  <a:pt x="3137956" y="217980"/>
                </a:lnTo>
                <a:lnTo>
                  <a:pt x="3144984" y="228261"/>
                </a:lnTo>
                <a:lnTo>
                  <a:pt x="3151882" y="238672"/>
                </a:lnTo>
                <a:lnTo>
                  <a:pt x="3158520" y="249213"/>
                </a:lnTo>
                <a:lnTo>
                  <a:pt x="3164767" y="260014"/>
                </a:lnTo>
                <a:lnTo>
                  <a:pt x="3170884" y="270946"/>
                </a:lnTo>
                <a:lnTo>
                  <a:pt x="3176741" y="282007"/>
                </a:lnTo>
                <a:lnTo>
                  <a:pt x="3182338" y="293199"/>
                </a:lnTo>
                <a:lnTo>
                  <a:pt x="3187674" y="304651"/>
                </a:lnTo>
                <a:lnTo>
                  <a:pt x="3192750" y="316103"/>
                </a:lnTo>
                <a:lnTo>
                  <a:pt x="3197436" y="327816"/>
                </a:lnTo>
                <a:lnTo>
                  <a:pt x="3201991" y="339658"/>
                </a:lnTo>
                <a:lnTo>
                  <a:pt x="3204074" y="345645"/>
                </a:lnTo>
                <a:lnTo>
                  <a:pt x="3206156" y="351631"/>
                </a:lnTo>
                <a:lnTo>
                  <a:pt x="3208239" y="357617"/>
                </a:lnTo>
                <a:lnTo>
                  <a:pt x="3210191" y="363734"/>
                </a:lnTo>
                <a:lnTo>
                  <a:pt x="3212013" y="369720"/>
                </a:lnTo>
                <a:lnTo>
                  <a:pt x="3213705" y="375836"/>
                </a:lnTo>
                <a:lnTo>
                  <a:pt x="3215527" y="382083"/>
                </a:lnTo>
                <a:lnTo>
                  <a:pt x="3217089" y="388199"/>
                </a:lnTo>
                <a:lnTo>
                  <a:pt x="3218651" y="394446"/>
                </a:lnTo>
                <a:lnTo>
                  <a:pt x="3220082" y="400693"/>
                </a:lnTo>
                <a:lnTo>
                  <a:pt x="3221514" y="406939"/>
                </a:lnTo>
                <a:lnTo>
                  <a:pt x="3222816" y="413316"/>
                </a:lnTo>
                <a:lnTo>
                  <a:pt x="3224117" y="419562"/>
                </a:lnTo>
                <a:lnTo>
                  <a:pt x="3225289" y="425939"/>
                </a:lnTo>
                <a:lnTo>
                  <a:pt x="3226460" y="432316"/>
                </a:lnTo>
                <a:lnTo>
                  <a:pt x="3227371" y="438693"/>
                </a:lnTo>
                <a:lnTo>
                  <a:pt x="3228412" y="445200"/>
                </a:lnTo>
                <a:lnTo>
                  <a:pt x="3229193" y="451706"/>
                </a:lnTo>
                <a:lnTo>
                  <a:pt x="3229974" y="458083"/>
                </a:lnTo>
                <a:lnTo>
                  <a:pt x="3230755" y="464590"/>
                </a:lnTo>
                <a:lnTo>
                  <a:pt x="3231406" y="471227"/>
                </a:lnTo>
                <a:lnTo>
                  <a:pt x="3231926" y="477734"/>
                </a:lnTo>
                <a:lnTo>
                  <a:pt x="3232317" y="484371"/>
                </a:lnTo>
                <a:lnTo>
                  <a:pt x="3232707" y="490878"/>
                </a:lnTo>
                <a:lnTo>
                  <a:pt x="3232968" y="497515"/>
                </a:lnTo>
                <a:lnTo>
                  <a:pt x="3233228" y="504152"/>
                </a:lnTo>
                <a:lnTo>
                  <a:pt x="3233358" y="510919"/>
                </a:lnTo>
                <a:lnTo>
                  <a:pt x="3233358" y="517556"/>
                </a:lnTo>
                <a:lnTo>
                  <a:pt x="3233358" y="524193"/>
                </a:lnTo>
                <a:lnTo>
                  <a:pt x="3233228" y="530960"/>
                </a:lnTo>
                <a:lnTo>
                  <a:pt x="3232968" y="537597"/>
                </a:lnTo>
                <a:lnTo>
                  <a:pt x="3232707" y="544234"/>
                </a:lnTo>
                <a:lnTo>
                  <a:pt x="3232317" y="550741"/>
                </a:lnTo>
                <a:lnTo>
                  <a:pt x="3231926" y="557378"/>
                </a:lnTo>
                <a:lnTo>
                  <a:pt x="3231406" y="563885"/>
                </a:lnTo>
                <a:lnTo>
                  <a:pt x="3230755" y="570522"/>
                </a:lnTo>
                <a:lnTo>
                  <a:pt x="3229974" y="577029"/>
                </a:lnTo>
                <a:lnTo>
                  <a:pt x="3229193" y="583405"/>
                </a:lnTo>
                <a:lnTo>
                  <a:pt x="3228412" y="589912"/>
                </a:lnTo>
                <a:lnTo>
                  <a:pt x="3227371" y="596419"/>
                </a:lnTo>
                <a:lnTo>
                  <a:pt x="3226460" y="602796"/>
                </a:lnTo>
                <a:lnTo>
                  <a:pt x="3225289" y="609172"/>
                </a:lnTo>
                <a:lnTo>
                  <a:pt x="3224117" y="615549"/>
                </a:lnTo>
                <a:lnTo>
                  <a:pt x="3222816" y="621796"/>
                </a:lnTo>
                <a:lnTo>
                  <a:pt x="3221514" y="628173"/>
                </a:lnTo>
                <a:lnTo>
                  <a:pt x="3220082" y="634549"/>
                </a:lnTo>
                <a:lnTo>
                  <a:pt x="3218651" y="640796"/>
                </a:lnTo>
                <a:lnTo>
                  <a:pt x="3217089" y="647042"/>
                </a:lnTo>
                <a:lnTo>
                  <a:pt x="3215527" y="653159"/>
                </a:lnTo>
                <a:lnTo>
                  <a:pt x="3213705" y="659405"/>
                </a:lnTo>
                <a:lnTo>
                  <a:pt x="3212013" y="665522"/>
                </a:lnTo>
                <a:lnTo>
                  <a:pt x="3210191" y="671508"/>
                </a:lnTo>
                <a:lnTo>
                  <a:pt x="3208239" y="677625"/>
                </a:lnTo>
                <a:lnTo>
                  <a:pt x="3206156" y="683611"/>
                </a:lnTo>
                <a:lnTo>
                  <a:pt x="3204074" y="689597"/>
                </a:lnTo>
                <a:lnTo>
                  <a:pt x="3201991" y="695584"/>
                </a:lnTo>
                <a:lnTo>
                  <a:pt x="3197436" y="707426"/>
                </a:lnTo>
                <a:lnTo>
                  <a:pt x="3192750" y="719139"/>
                </a:lnTo>
                <a:lnTo>
                  <a:pt x="3187674" y="730591"/>
                </a:lnTo>
                <a:lnTo>
                  <a:pt x="3182338" y="742043"/>
                </a:lnTo>
                <a:lnTo>
                  <a:pt x="3176741" y="753234"/>
                </a:lnTo>
                <a:lnTo>
                  <a:pt x="3170884" y="764296"/>
                </a:lnTo>
                <a:lnTo>
                  <a:pt x="3164767" y="775228"/>
                </a:lnTo>
                <a:lnTo>
                  <a:pt x="3158520" y="786029"/>
                </a:lnTo>
                <a:lnTo>
                  <a:pt x="3151882" y="796570"/>
                </a:lnTo>
                <a:lnTo>
                  <a:pt x="3144984" y="806981"/>
                </a:lnTo>
                <a:lnTo>
                  <a:pt x="3137956" y="817262"/>
                </a:lnTo>
                <a:lnTo>
                  <a:pt x="3130537" y="827283"/>
                </a:lnTo>
                <a:lnTo>
                  <a:pt x="3122988" y="837173"/>
                </a:lnTo>
                <a:lnTo>
                  <a:pt x="3115179" y="846803"/>
                </a:lnTo>
                <a:lnTo>
                  <a:pt x="3107239" y="856303"/>
                </a:lnTo>
                <a:lnTo>
                  <a:pt x="3098909" y="865543"/>
                </a:lnTo>
                <a:lnTo>
                  <a:pt x="3090449" y="874653"/>
                </a:lnTo>
                <a:lnTo>
                  <a:pt x="3081859" y="883632"/>
                </a:lnTo>
                <a:lnTo>
                  <a:pt x="3072879" y="892221"/>
                </a:lnTo>
                <a:lnTo>
                  <a:pt x="3063898" y="900680"/>
                </a:lnTo>
                <a:lnTo>
                  <a:pt x="3054527" y="909009"/>
                </a:lnTo>
                <a:lnTo>
                  <a:pt x="3045026" y="916947"/>
                </a:lnTo>
                <a:lnTo>
                  <a:pt x="3035394" y="924755"/>
                </a:lnTo>
                <a:lnTo>
                  <a:pt x="3025503" y="932303"/>
                </a:lnTo>
                <a:lnTo>
                  <a:pt x="3015481" y="939721"/>
                </a:lnTo>
                <a:lnTo>
                  <a:pt x="3005199" y="946749"/>
                </a:lnTo>
                <a:lnTo>
                  <a:pt x="2994787" y="953646"/>
                </a:lnTo>
                <a:lnTo>
                  <a:pt x="2984244" y="960283"/>
                </a:lnTo>
                <a:lnTo>
                  <a:pt x="2973441" y="966529"/>
                </a:lnTo>
                <a:lnTo>
                  <a:pt x="2962508" y="972646"/>
                </a:lnTo>
                <a:lnTo>
                  <a:pt x="2951445" y="978502"/>
                </a:lnTo>
                <a:lnTo>
                  <a:pt x="2940252" y="984098"/>
                </a:lnTo>
                <a:lnTo>
                  <a:pt x="2928799" y="989434"/>
                </a:lnTo>
                <a:lnTo>
                  <a:pt x="2917345" y="994509"/>
                </a:lnTo>
                <a:lnTo>
                  <a:pt x="2905501" y="999194"/>
                </a:lnTo>
                <a:lnTo>
                  <a:pt x="2893657" y="1003749"/>
                </a:lnTo>
                <a:lnTo>
                  <a:pt x="2887670" y="1005831"/>
                </a:lnTo>
                <a:lnTo>
                  <a:pt x="2881683" y="1007913"/>
                </a:lnTo>
                <a:lnTo>
                  <a:pt x="2875696" y="1009995"/>
                </a:lnTo>
                <a:lnTo>
                  <a:pt x="2869579" y="1011817"/>
                </a:lnTo>
                <a:lnTo>
                  <a:pt x="2863592" y="1013769"/>
                </a:lnTo>
                <a:lnTo>
                  <a:pt x="2857344" y="1015461"/>
                </a:lnTo>
                <a:lnTo>
                  <a:pt x="2851227" y="1017153"/>
                </a:lnTo>
                <a:lnTo>
                  <a:pt x="2845110" y="1018845"/>
                </a:lnTo>
                <a:lnTo>
                  <a:pt x="2838862" y="1020406"/>
                </a:lnTo>
                <a:lnTo>
                  <a:pt x="2832615" y="1021838"/>
                </a:lnTo>
                <a:lnTo>
                  <a:pt x="2826368" y="1023269"/>
                </a:lnTo>
                <a:lnTo>
                  <a:pt x="2819990" y="1024571"/>
                </a:lnTo>
                <a:lnTo>
                  <a:pt x="2813743" y="1025872"/>
                </a:lnTo>
                <a:lnTo>
                  <a:pt x="2807365" y="1027043"/>
                </a:lnTo>
                <a:lnTo>
                  <a:pt x="2800988" y="1028084"/>
                </a:lnTo>
                <a:lnTo>
                  <a:pt x="2794480" y="1029125"/>
                </a:lnTo>
                <a:lnTo>
                  <a:pt x="2788103" y="1030167"/>
                </a:lnTo>
                <a:lnTo>
                  <a:pt x="2781595" y="1030947"/>
                </a:lnTo>
                <a:lnTo>
                  <a:pt x="2775217" y="1031728"/>
                </a:lnTo>
                <a:lnTo>
                  <a:pt x="2768579" y="1032509"/>
                </a:lnTo>
                <a:lnTo>
                  <a:pt x="2762072" y="1033030"/>
                </a:lnTo>
                <a:lnTo>
                  <a:pt x="2755564" y="1033680"/>
                </a:lnTo>
                <a:lnTo>
                  <a:pt x="2748926" y="1034071"/>
                </a:lnTo>
                <a:lnTo>
                  <a:pt x="2742419" y="1034461"/>
                </a:lnTo>
                <a:lnTo>
                  <a:pt x="2735781" y="1034721"/>
                </a:lnTo>
                <a:lnTo>
                  <a:pt x="2729143" y="1034982"/>
                </a:lnTo>
                <a:lnTo>
                  <a:pt x="2722375" y="1035112"/>
                </a:lnTo>
                <a:lnTo>
                  <a:pt x="2715737" y="1035112"/>
                </a:lnTo>
                <a:lnTo>
                  <a:pt x="2709099" y="1035112"/>
                </a:lnTo>
                <a:lnTo>
                  <a:pt x="2702331" y="1034982"/>
                </a:lnTo>
                <a:lnTo>
                  <a:pt x="2695693" y="1034721"/>
                </a:lnTo>
                <a:lnTo>
                  <a:pt x="2689056" y="1034461"/>
                </a:lnTo>
                <a:lnTo>
                  <a:pt x="2682548" y="1034071"/>
                </a:lnTo>
                <a:lnTo>
                  <a:pt x="2675910" y="1033680"/>
                </a:lnTo>
                <a:lnTo>
                  <a:pt x="2669402" y="1033030"/>
                </a:lnTo>
                <a:lnTo>
                  <a:pt x="2662765" y="1032509"/>
                </a:lnTo>
                <a:lnTo>
                  <a:pt x="2656257" y="1031728"/>
                </a:lnTo>
                <a:lnTo>
                  <a:pt x="2649879" y="1030947"/>
                </a:lnTo>
                <a:lnTo>
                  <a:pt x="2643372" y="1030167"/>
                </a:lnTo>
                <a:lnTo>
                  <a:pt x="2636864" y="1029125"/>
                </a:lnTo>
                <a:lnTo>
                  <a:pt x="2630486" y="1028084"/>
                </a:lnTo>
                <a:lnTo>
                  <a:pt x="2624109" y="1027043"/>
                </a:lnTo>
                <a:lnTo>
                  <a:pt x="2617731" y="1025872"/>
                </a:lnTo>
                <a:lnTo>
                  <a:pt x="2611484" y="1024571"/>
                </a:lnTo>
                <a:lnTo>
                  <a:pt x="2605106" y="1023269"/>
                </a:lnTo>
                <a:lnTo>
                  <a:pt x="2598859" y="1021838"/>
                </a:lnTo>
                <a:lnTo>
                  <a:pt x="2592612" y="1020406"/>
                </a:lnTo>
                <a:lnTo>
                  <a:pt x="2586364" y="1018845"/>
                </a:lnTo>
                <a:lnTo>
                  <a:pt x="2580247" y="1017153"/>
                </a:lnTo>
                <a:lnTo>
                  <a:pt x="2574000" y="1015461"/>
                </a:lnTo>
                <a:lnTo>
                  <a:pt x="2567883" y="1013769"/>
                </a:lnTo>
                <a:lnTo>
                  <a:pt x="2561895" y="1011817"/>
                </a:lnTo>
                <a:lnTo>
                  <a:pt x="2555778" y="1009995"/>
                </a:lnTo>
                <a:lnTo>
                  <a:pt x="2549791" y="1007913"/>
                </a:lnTo>
                <a:lnTo>
                  <a:pt x="2543804" y="1005831"/>
                </a:lnTo>
                <a:lnTo>
                  <a:pt x="2537817" y="1003749"/>
                </a:lnTo>
                <a:lnTo>
                  <a:pt x="2525973" y="999194"/>
                </a:lnTo>
                <a:lnTo>
                  <a:pt x="2514259" y="994509"/>
                </a:lnTo>
                <a:lnTo>
                  <a:pt x="2502806" y="989434"/>
                </a:lnTo>
                <a:lnTo>
                  <a:pt x="2491352" y="984098"/>
                </a:lnTo>
                <a:lnTo>
                  <a:pt x="2480159" y="978502"/>
                </a:lnTo>
                <a:lnTo>
                  <a:pt x="2469096" y="972646"/>
                </a:lnTo>
                <a:lnTo>
                  <a:pt x="2458163" y="966529"/>
                </a:lnTo>
                <a:lnTo>
                  <a:pt x="2447360" y="960283"/>
                </a:lnTo>
                <a:lnTo>
                  <a:pt x="2436818" y="953646"/>
                </a:lnTo>
                <a:lnTo>
                  <a:pt x="2426405" y="946749"/>
                </a:lnTo>
                <a:lnTo>
                  <a:pt x="2416123" y="939721"/>
                </a:lnTo>
                <a:lnTo>
                  <a:pt x="2406102" y="932303"/>
                </a:lnTo>
                <a:lnTo>
                  <a:pt x="2396210" y="924755"/>
                </a:lnTo>
                <a:lnTo>
                  <a:pt x="2386578" y="916947"/>
                </a:lnTo>
                <a:lnTo>
                  <a:pt x="2377077" y="909009"/>
                </a:lnTo>
                <a:lnTo>
                  <a:pt x="2367706" y="900680"/>
                </a:lnTo>
                <a:lnTo>
                  <a:pt x="2358726" y="892221"/>
                </a:lnTo>
                <a:lnTo>
                  <a:pt x="2349745" y="883632"/>
                </a:lnTo>
                <a:lnTo>
                  <a:pt x="2341155" y="874653"/>
                </a:lnTo>
                <a:lnTo>
                  <a:pt x="2332695" y="865543"/>
                </a:lnTo>
                <a:lnTo>
                  <a:pt x="2324365" y="856303"/>
                </a:lnTo>
                <a:lnTo>
                  <a:pt x="2316426" y="846803"/>
                </a:lnTo>
                <a:lnTo>
                  <a:pt x="2308616" y="837173"/>
                </a:lnTo>
                <a:lnTo>
                  <a:pt x="2301068" y="827283"/>
                </a:lnTo>
                <a:lnTo>
                  <a:pt x="2293649" y="817262"/>
                </a:lnTo>
                <a:lnTo>
                  <a:pt x="2286620" y="806981"/>
                </a:lnTo>
                <a:lnTo>
                  <a:pt x="2279722" y="796570"/>
                </a:lnTo>
                <a:lnTo>
                  <a:pt x="2273084" y="786029"/>
                </a:lnTo>
                <a:lnTo>
                  <a:pt x="2266837" y="775228"/>
                </a:lnTo>
                <a:lnTo>
                  <a:pt x="2260720" y="764296"/>
                </a:lnTo>
                <a:lnTo>
                  <a:pt x="2254863" y="753234"/>
                </a:lnTo>
                <a:lnTo>
                  <a:pt x="2249266" y="742043"/>
                </a:lnTo>
                <a:lnTo>
                  <a:pt x="2243930" y="730591"/>
                </a:lnTo>
                <a:lnTo>
                  <a:pt x="2238854" y="719139"/>
                </a:lnTo>
                <a:lnTo>
                  <a:pt x="2234169" y="707426"/>
                </a:lnTo>
                <a:lnTo>
                  <a:pt x="2229613" y="695584"/>
                </a:lnTo>
                <a:lnTo>
                  <a:pt x="2227531" y="689597"/>
                </a:lnTo>
                <a:lnTo>
                  <a:pt x="2225448" y="683611"/>
                </a:lnTo>
                <a:lnTo>
                  <a:pt x="2223366" y="677625"/>
                </a:lnTo>
                <a:lnTo>
                  <a:pt x="2221544" y="671508"/>
                </a:lnTo>
                <a:lnTo>
                  <a:pt x="2219591" y="665522"/>
                </a:lnTo>
                <a:lnTo>
                  <a:pt x="2217899" y="659405"/>
                </a:lnTo>
                <a:lnTo>
                  <a:pt x="2216207" y="653159"/>
                </a:lnTo>
                <a:lnTo>
                  <a:pt x="2214515" y="647042"/>
                </a:lnTo>
                <a:lnTo>
                  <a:pt x="2212953" y="640796"/>
                </a:lnTo>
                <a:lnTo>
                  <a:pt x="2211522" y="634549"/>
                </a:lnTo>
                <a:lnTo>
                  <a:pt x="2210090" y="628173"/>
                </a:lnTo>
                <a:lnTo>
                  <a:pt x="2208789" y="621796"/>
                </a:lnTo>
                <a:lnTo>
                  <a:pt x="2207487" y="615549"/>
                </a:lnTo>
                <a:lnTo>
                  <a:pt x="2206316" y="609172"/>
                </a:lnTo>
                <a:lnTo>
                  <a:pt x="2205144" y="602796"/>
                </a:lnTo>
                <a:lnTo>
                  <a:pt x="2204233" y="596419"/>
                </a:lnTo>
                <a:lnTo>
                  <a:pt x="2203192" y="589912"/>
                </a:lnTo>
                <a:lnTo>
                  <a:pt x="2202411" y="583405"/>
                </a:lnTo>
                <a:lnTo>
                  <a:pt x="2201630" y="577029"/>
                </a:lnTo>
                <a:lnTo>
                  <a:pt x="2200849" y="570522"/>
                </a:lnTo>
                <a:lnTo>
                  <a:pt x="2200329" y="563885"/>
                </a:lnTo>
                <a:lnTo>
                  <a:pt x="2199678" y="557378"/>
                </a:lnTo>
                <a:lnTo>
                  <a:pt x="2199287" y="550741"/>
                </a:lnTo>
                <a:lnTo>
                  <a:pt x="2198897" y="544234"/>
                </a:lnTo>
                <a:lnTo>
                  <a:pt x="2198637" y="537597"/>
                </a:lnTo>
                <a:lnTo>
                  <a:pt x="2198376" y="530960"/>
                </a:lnTo>
                <a:lnTo>
                  <a:pt x="2198246" y="524193"/>
                </a:lnTo>
                <a:lnTo>
                  <a:pt x="2198246" y="517556"/>
                </a:lnTo>
                <a:lnTo>
                  <a:pt x="2198246" y="510919"/>
                </a:lnTo>
                <a:lnTo>
                  <a:pt x="2198376" y="504152"/>
                </a:lnTo>
                <a:lnTo>
                  <a:pt x="2198637" y="497515"/>
                </a:lnTo>
                <a:lnTo>
                  <a:pt x="2198897" y="490878"/>
                </a:lnTo>
                <a:lnTo>
                  <a:pt x="2199287" y="484371"/>
                </a:lnTo>
                <a:lnTo>
                  <a:pt x="2199678" y="477734"/>
                </a:lnTo>
                <a:lnTo>
                  <a:pt x="2200329" y="471227"/>
                </a:lnTo>
                <a:lnTo>
                  <a:pt x="2200849" y="464590"/>
                </a:lnTo>
                <a:lnTo>
                  <a:pt x="2201630" y="458083"/>
                </a:lnTo>
                <a:lnTo>
                  <a:pt x="2202411" y="451706"/>
                </a:lnTo>
                <a:lnTo>
                  <a:pt x="2203192" y="445200"/>
                </a:lnTo>
                <a:lnTo>
                  <a:pt x="2204233" y="438693"/>
                </a:lnTo>
                <a:lnTo>
                  <a:pt x="2205144" y="432316"/>
                </a:lnTo>
                <a:lnTo>
                  <a:pt x="2206316" y="425939"/>
                </a:lnTo>
                <a:lnTo>
                  <a:pt x="2207487" y="419562"/>
                </a:lnTo>
                <a:lnTo>
                  <a:pt x="2208789" y="413316"/>
                </a:lnTo>
                <a:lnTo>
                  <a:pt x="2210090" y="406939"/>
                </a:lnTo>
                <a:lnTo>
                  <a:pt x="2211522" y="400693"/>
                </a:lnTo>
                <a:lnTo>
                  <a:pt x="2212953" y="394446"/>
                </a:lnTo>
                <a:lnTo>
                  <a:pt x="2214515" y="388199"/>
                </a:lnTo>
                <a:lnTo>
                  <a:pt x="2216207" y="382083"/>
                </a:lnTo>
                <a:lnTo>
                  <a:pt x="2217899" y="375836"/>
                </a:lnTo>
                <a:lnTo>
                  <a:pt x="2219591" y="369720"/>
                </a:lnTo>
                <a:lnTo>
                  <a:pt x="2221544" y="363734"/>
                </a:lnTo>
                <a:lnTo>
                  <a:pt x="2223366" y="357617"/>
                </a:lnTo>
                <a:lnTo>
                  <a:pt x="2225448" y="351631"/>
                </a:lnTo>
                <a:lnTo>
                  <a:pt x="2227531" y="345645"/>
                </a:lnTo>
                <a:lnTo>
                  <a:pt x="2229613" y="339658"/>
                </a:lnTo>
                <a:lnTo>
                  <a:pt x="2234169" y="327816"/>
                </a:lnTo>
                <a:lnTo>
                  <a:pt x="2238854" y="316103"/>
                </a:lnTo>
                <a:lnTo>
                  <a:pt x="2243930" y="304651"/>
                </a:lnTo>
                <a:lnTo>
                  <a:pt x="2249266" y="293199"/>
                </a:lnTo>
                <a:lnTo>
                  <a:pt x="2254863" y="282007"/>
                </a:lnTo>
                <a:lnTo>
                  <a:pt x="2260720" y="270946"/>
                </a:lnTo>
                <a:lnTo>
                  <a:pt x="2266837" y="260014"/>
                </a:lnTo>
                <a:lnTo>
                  <a:pt x="2273084" y="249213"/>
                </a:lnTo>
                <a:lnTo>
                  <a:pt x="2279722" y="238672"/>
                </a:lnTo>
                <a:lnTo>
                  <a:pt x="2286620" y="228261"/>
                </a:lnTo>
                <a:lnTo>
                  <a:pt x="2293649" y="217980"/>
                </a:lnTo>
                <a:lnTo>
                  <a:pt x="2301068" y="207829"/>
                </a:lnTo>
                <a:lnTo>
                  <a:pt x="2308616" y="197939"/>
                </a:lnTo>
                <a:lnTo>
                  <a:pt x="2316426" y="188309"/>
                </a:lnTo>
                <a:lnTo>
                  <a:pt x="2324365" y="178809"/>
                </a:lnTo>
                <a:lnTo>
                  <a:pt x="2332695" y="169439"/>
                </a:lnTo>
                <a:lnTo>
                  <a:pt x="2341155" y="160459"/>
                </a:lnTo>
                <a:lnTo>
                  <a:pt x="2349745" y="151480"/>
                </a:lnTo>
                <a:lnTo>
                  <a:pt x="2358726" y="142891"/>
                </a:lnTo>
                <a:lnTo>
                  <a:pt x="2367706" y="134432"/>
                </a:lnTo>
                <a:lnTo>
                  <a:pt x="2377077" y="126103"/>
                </a:lnTo>
                <a:lnTo>
                  <a:pt x="2386578" y="118165"/>
                </a:lnTo>
                <a:lnTo>
                  <a:pt x="2396210" y="110356"/>
                </a:lnTo>
                <a:lnTo>
                  <a:pt x="2406102" y="102808"/>
                </a:lnTo>
                <a:lnTo>
                  <a:pt x="2416123" y="95391"/>
                </a:lnTo>
                <a:lnTo>
                  <a:pt x="2426405" y="88363"/>
                </a:lnTo>
                <a:lnTo>
                  <a:pt x="2436818" y="81466"/>
                </a:lnTo>
                <a:lnTo>
                  <a:pt x="2447360" y="74829"/>
                </a:lnTo>
                <a:lnTo>
                  <a:pt x="2458163" y="68582"/>
                </a:lnTo>
                <a:lnTo>
                  <a:pt x="2469096" y="62466"/>
                </a:lnTo>
                <a:lnTo>
                  <a:pt x="2480159" y="56610"/>
                </a:lnTo>
                <a:lnTo>
                  <a:pt x="2491352" y="51014"/>
                </a:lnTo>
                <a:lnTo>
                  <a:pt x="2502806" y="45678"/>
                </a:lnTo>
                <a:lnTo>
                  <a:pt x="2514259" y="40603"/>
                </a:lnTo>
                <a:lnTo>
                  <a:pt x="2525973" y="35918"/>
                </a:lnTo>
                <a:lnTo>
                  <a:pt x="2537817" y="31363"/>
                </a:lnTo>
                <a:lnTo>
                  <a:pt x="2543804" y="29281"/>
                </a:lnTo>
                <a:lnTo>
                  <a:pt x="2549791" y="27199"/>
                </a:lnTo>
                <a:lnTo>
                  <a:pt x="2555778" y="25116"/>
                </a:lnTo>
                <a:lnTo>
                  <a:pt x="2561895" y="23164"/>
                </a:lnTo>
                <a:lnTo>
                  <a:pt x="2567883" y="21342"/>
                </a:lnTo>
                <a:lnTo>
                  <a:pt x="2574000" y="19651"/>
                </a:lnTo>
                <a:lnTo>
                  <a:pt x="2580247" y="17829"/>
                </a:lnTo>
                <a:lnTo>
                  <a:pt x="2586364" y="16267"/>
                </a:lnTo>
                <a:lnTo>
                  <a:pt x="2592612" y="14705"/>
                </a:lnTo>
                <a:lnTo>
                  <a:pt x="2598859" y="13274"/>
                </a:lnTo>
                <a:lnTo>
                  <a:pt x="2605106" y="11842"/>
                </a:lnTo>
                <a:lnTo>
                  <a:pt x="2611484" y="10411"/>
                </a:lnTo>
                <a:lnTo>
                  <a:pt x="2617731" y="9240"/>
                </a:lnTo>
                <a:lnTo>
                  <a:pt x="2624109" y="8068"/>
                </a:lnTo>
                <a:lnTo>
                  <a:pt x="2630486" y="6897"/>
                </a:lnTo>
                <a:lnTo>
                  <a:pt x="2636864" y="5986"/>
                </a:lnTo>
                <a:lnTo>
                  <a:pt x="2643372" y="4945"/>
                </a:lnTo>
                <a:lnTo>
                  <a:pt x="2649879" y="4164"/>
                </a:lnTo>
                <a:lnTo>
                  <a:pt x="2656257" y="3383"/>
                </a:lnTo>
                <a:lnTo>
                  <a:pt x="2662765" y="2603"/>
                </a:lnTo>
                <a:lnTo>
                  <a:pt x="2669402" y="1952"/>
                </a:lnTo>
                <a:lnTo>
                  <a:pt x="2675910" y="1431"/>
                </a:lnTo>
                <a:lnTo>
                  <a:pt x="2682548" y="1041"/>
                </a:lnTo>
                <a:lnTo>
                  <a:pt x="2689056" y="651"/>
                </a:lnTo>
                <a:lnTo>
                  <a:pt x="2695693" y="390"/>
                </a:lnTo>
                <a:lnTo>
                  <a:pt x="2702331" y="130"/>
                </a:lnTo>
                <a:lnTo>
                  <a:pt x="2709099" y="0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KSO_Shape"/>
          <p:cNvSpPr/>
          <p:nvPr/>
        </p:nvSpPr>
        <p:spPr bwMode="auto">
          <a:xfrm>
            <a:off x="6776547" y="3285594"/>
            <a:ext cx="327295" cy="327295"/>
          </a:xfrm>
          <a:custGeom>
            <a:avLst/>
            <a:gdLst>
              <a:gd name="T0" fmla="*/ 883582 w 2298700"/>
              <a:gd name="T1" fmla="*/ 1295872 h 2298700"/>
              <a:gd name="T2" fmla="*/ 899660 w 2298700"/>
              <a:gd name="T3" fmla="*/ 1824434 h 2298700"/>
              <a:gd name="T4" fmla="*/ 870674 w 2298700"/>
              <a:gd name="T5" fmla="*/ 1867800 h 2298700"/>
              <a:gd name="T6" fmla="*/ 472571 w 2298700"/>
              <a:gd name="T7" fmla="*/ 1870524 h 2298700"/>
              <a:gd name="T8" fmla="*/ 439282 w 2298700"/>
              <a:gd name="T9" fmla="*/ 1829883 h 2298700"/>
              <a:gd name="T10" fmla="*/ 450831 w 2298700"/>
              <a:gd name="T11" fmla="*/ 1299959 h 2298700"/>
              <a:gd name="T12" fmla="*/ 1168971 w 2298700"/>
              <a:gd name="T13" fmla="*/ 903287 h 2298700"/>
              <a:gd name="T14" fmla="*/ 1561900 w 2298700"/>
              <a:gd name="T15" fmla="*/ 923717 h 2298700"/>
              <a:gd name="T16" fmla="*/ 1573443 w 2298700"/>
              <a:gd name="T17" fmla="*/ 1829892 h 2298700"/>
              <a:gd name="T18" fmla="*/ 1540624 w 2298700"/>
              <a:gd name="T19" fmla="*/ 1870524 h 2298700"/>
              <a:gd name="T20" fmla="*/ 1142262 w 2298700"/>
              <a:gd name="T21" fmla="*/ 1867800 h 2298700"/>
              <a:gd name="T22" fmla="*/ 1113291 w 2298700"/>
              <a:gd name="T23" fmla="*/ 1824444 h 2298700"/>
              <a:gd name="T24" fmla="*/ 1129361 w 2298700"/>
              <a:gd name="T25" fmla="*/ 919404 h 2298700"/>
              <a:gd name="T26" fmla="*/ 2191940 w 2298700"/>
              <a:gd name="T27" fmla="*/ 450850 h 2298700"/>
              <a:gd name="T28" fmla="*/ 2238385 w 2298700"/>
              <a:gd name="T29" fmla="*/ 475582 h 2298700"/>
              <a:gd name="T30" fmla="*/ 2245636 w 2298700"/>
              <a:gd name="T31" fmla="*/ 1835358 h 2298700"/>
              <a:gd name="T32" fmla="*/ 2208706 w 2298700"/>
              <a:gd name="T33" fmla="*/ 1872115 h 2298700"/>
              <a:gd name="T34" fmla="*/ 1810633 w 2298700"/>
              <a:gd name="T35" fmla="*/ 1865309 h 2298700"/>
              <a:gd name="T36" fmla="*/ 1785938 w 2298700"/>
              <a:gd name="T37" fmla="*/ 1818568 h 2298700"/>
              <a:gd name="T38" fmla="*/ 1806329 w 2298700"/>
              <a:gd name="T39" fmla="*/ 463556 h 2298700"/>
              <a:gd name="T40" fmla="*/ 1464870 w 2298700"/>
              <a:gd name="T41" fmla="*/ 38100 h 2298700"/>
              <a:gd name="T42" fmla="*/ 1493876 w 2298700"/>
              <a:gd name="T43" fmla="*/ 48317 h 2298700"/>
              <a:gd name="T44" fmla="*/ 1512005 w 2298700"/>
              <a:gd name="T45" fmla="*/ 72609 h 2298700"/>
              <a:gd name="T46" fmla="*/ 1540105 w 2298700"/>
              <a:gd name="T47" fmla="*/ 509198 h 2298700"/>
              <a:gd name="T48" fmla="*/ 1503847 w 2298700"/>
              <a:gd name="T49" fmla="*/ 543253 h 2298700"/>
              <a:gd name="T50" fmla="*/ 1459205 w 2298700"/>
              <a:gd name="T51" fmla="*/ 535761 h 2298700"/>
              <a:gd name="T52" fmla="*/ 1437677 w 2298700"/>
              <a:gd name="T53" fmla="*/ 503749 h 2298700"/>
              <a:gd name="T54" fmla="*/ 1348845 w 2298700"/>
              <a:gd name="T55" fmla="*/ 357311 h 2298700"/>
              <a:gd name="T56" fmla="*/ 1214465 w 2298700"/>
              <a:gd name="T57" fmla="*/ 507608 h 2298700"/>
              <a:gd name="T58" fmla="*/ 1010062 w 2298700"/>
              <a:gd name="T59" fmla="*/ 669711 h 2298700"/>
              <a:gd name="T60" fmla="*/ 834212 w 2298700"/>
              <a:gd name="T61" fmla="*/ 763477 h 2298700"/>
              <a:gd name="T62" fmla="*/ 682609 w 2298700"/>
              <a:gd name="T63" fmla="*/ 817965 h 2298700"/>
              <a:gd name="T64" fmla="*/ 523528 w 2298700"/>
              <a:gd name="T65" fmla="*/ 852928 h 2298700"/>
              <a:gd name="T66" fmla="*/ 404104 w 2298700"/>
              <a:gd name="T67" fmla="*/ 862464 h 2298700"/>
              <a:gd name="T68" fmla="*/ 374191 w 2298700"/>
              <a:gd name="T69" fmla="*/ 838852 h 2298700"/>
              <a:gd name="T70" fmla="*/ 369206 w 2298700"/>
              <a:gd name="T71" fmla="*/ 795034 h 2298700"/>
              <a:gd name="T72" fmla="*/ 405237 w 2298700"/>
              <a:gd name="T73" fmla="*/ 760071 h 2298700"/>
              <a:gd name="T74" fmla="*/ 535765 w 2298700"/>
              <a:gd name="T75" fmla="*/ 742589 h 2298700"/>
              <a:gd name="T76" fmla="*/ 679890 w 2298700"/>
              <a:gd name="T77" fmla="*/ 706945 h 2298700"/>
              <a:gd name="T78" fmla="*/ 816536 w 2298700"/>
              <a:gd name="T79" fmla="*/ 654273 h 2298700"/>
              <a:gd name="T80" fmla="*/ 989667 w 2298700"/>
              <a:gd name="T81" fmla="*/ 554832 h 2298700"/>
              <a:gd name="T82" fmla="*/ 1171862 w 2298700"/>
              <a:gd name="T83" fmla="*/ 398859 h 2298700"/>
              <a:gd name="T84" fmla="*/ 1282675 w 2298700"/>
              <a:gd name="T85" fmla="*/ 267178 h 2298700"/>
              <a:gd name="T86" fmla="*/ 1087110 w 2298700"/>
              <a:gd name="T87" fmla="*/ 283979 h 2298700"/>
              <a:gd name="T88" fmla="*/ 1044054 w 2298700"/>
              <a:gd name="T89" fmla="*/ 259005 h 2298700"/>
              <a:gd name="T90" fmla="*/ 1040654 w 2298700"/>
              <a:gd name="T91" fmla="*/ 208376 h 2298700"/>
              <a:gd name="T92" fmla="*/ 1446288 w 2298700"/>
              <a:gd name="T93" fmla="*/ 40370 h 2298700"/>
              <a:gd name="T94" fmla="*/ 128386 w 2298700"/>
              <a:gd name="T95" fmla="*/ 3403 h 2298700"/>
              <a:gd name="T96" fmla="*/ 171711 w 2298700"/>
              <a:gd name="T97" fmla="*/ 26993 h 2298700"/>
              <a:gd name="T98" fmla="*/ 199157 w 2298700"/>
              <a:gd name="T99" fmla="*/ 67596 h 2298700"/>
              <a:gd name="T100" fmla="*/ 2201163 w 2298700"/>
              <a:gd name="T101" fmla="*/ 2093192 h 2298700"/>
              <a:gd name="T102" fmla="*/ 2249251 w 2298700"/>
              <a:gd name="T103" fmla="*/ 2107936 h 2298700"/>
              <a:gd name="T104" fmla="*/ 2283729 w 2298700"/>
              <a:gd name="T105" fmla="*/ 2142414 h 2298700"/>
              <a:gd name="T106" fmla="*/ 2298473 w 2298700"/>
              <a:gd name="T107" fmla="*/ 2190729 h 2298700"/>
              <a:gd name="T108" fmla="*/ 2288720 w 2298700"/>
              <a:gd name="T109" fmla="*/ 2240405 h 2298700"/>
              <a:gd name="T110" fmla="*/ 2257417 w 2298700"/>
              <a:gd name="T111" fmla="*/ 2278059 h 2298700"/>
              <a:gd name="T112" fmla="*/ 2211597 w 2298700"/>
              <a:gd name="T113" fmla="*/ 2297566 h 2298700"/>
              <a:gd name="T114" fmla="*/ 72132 w 2298700"/>
              <a:gd name="T115" fmla="*/ 2294164 h 2298700"/>
              <a:gd name="T116" fmla="*/ 29715 w 2298700"/>
              <a:gd name="T117" fmla="*/ 2268532 h 2298700"/>
              <a:gd name="T118" fmla="*/ 4537 w 2298700"/>
              <a:gd name="T119" fmla="*/ 2226568 h 2298700"/>
              <a:gd name="T120" fmla="*/ 907 w 2298700"/>
              <a:gd name="T121" fmla="*/ 87330 h 2298700"/>
              <a:gd name="T122" fmla="*/ 20188 w 2298700"/>
              <a:gd name="T123" fmla="*/ 41510 h 2298700"/>
              <a:gd name="T124" fmla="*/ 57842 w 2298700"/>
              <a:gd name="T125" fmla="*/ 10434 h 2298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298700" h="2298700">
                <a:moveTo>
                  <a:pt x="494084" y="1279525"/>
                </a:moveTo>
                <a:lnTo>
                  <a:pt x="844179" y="1279525"/>
                </a:lnTo>
                <a:lnTo>
                  <a:pt x="849841" y="1279752"/>
                </a:lnTo>
                <a:lnTo>
                  <a:pt x="855502" y="1280660"/>
                </a:lnTo>
                <a:lnTo>
                  <a:pt x="860710" y="1282023"/>
                </a:lnTo>
                <a:lnTo>
                  <a:pt x="865692" y="1283839"/>
                </a:lnTo>
                <a:lnTo>
                  <a:pt x="870674" y="1286109"/>
                </a:lnTo>
                <a:lnTo>
                  <a:pt x="875203" y="1289061"/>
                </a:lnTo>
                <a:lnTo>
                  <a:pt x="879732" y="1292467"/>
                </a:lnTo>
                <a:lnTo>
                  <a:pt x="883582" y="1295872"/>
                </a:lnTo>
                <a:lnTo>
                  <a:pt x="887205" y="1299959"/>
                </a:lnTo>
                <a:lnTo>
                  <a:pt x="890602" y="1304273"/>
                </a:lnTo>
                <a:lnTo>
                  <a:pt x="893320" y="1308814"/>
                </a:lnTo>
                <a:lnTo>
                  <a:pt x="895584" y="1313809"/>
                </a:lnTo>
                <a:lnTo>
                  <a:pt x="897396" y="1319031"/>
                </a:lnTo>
                <a:lnTo>
                  <a:pt x="898981" y="1324480"/>
                </a:lnTo>
                <a:lnTo>
                  <a:pt x="899660" y="1329702"/>
                </a:lnTo>
                <a:lnTo>
                  <a:pt x="900113" y="1335378"/>
                </a:lnTo>
                <a:lnTo>
                  <a:pt x="900113" y="1818531"/>
                </a:lnTo>
                <a:lnTo>
                  <a:pt x="899660" y="1824434"/>
                </a:lnTo>
                <a:lnTo>
                  <a:pt x="898981" y="1829883"/>
                </a:lnTo>
                <a:lnTo>
                  <a:pt x="897396" y="1835332"/>
                </a:lnTo>
                <a:lnTo>
                  <a:pt x="895584" y="1840554"/>
                </a:lnTo>
                <a:lnTo>
                  <a:pt x="893320" y="1845322"/>
                </a:lnTo>
                <a:lnTo>
                  <a:pt x="890602" y="1850090"/>
                </a:lnTo>
                <a:lnTo>
                  <a:pt x="887205" y="1854404"/>
                </a:lnTo>
                <a:lnTo>
                  <a:pt x="883582" y="1858264"/>
                </a:lnTo>
                <a:lnTo>
                  <a:pt x="879732" y="1861897"/>
                </a:lnTo>
                <a:lnTo>
                  <a:pt x="875203" y="1865302"/>
                </a:lnTo>
                <a:lnTo>
                  <a:pt x="870674" y="1867800"/>
                </a:lnTo>
                <a:lnTo>
                  <a:pt x="865692" y="1870524"/>
                </a:lnTo>
                <a:lnTo>
                  <a:pt x="860710" y="1872114"/>
                </a:lnTo>
                <a:lnTo>
                  <a:pt x="855502" y="1873476"/>
                </a:lnTo>
                <a:lnTo>
                  <a:pt x="849841" y="1874611"/>
                </a:lnTo>
                <a:lnTo>
                  <a:pt x="844179" y="1874838"/>
                </a:lnTo>
                <a:lnTo>
                  <a:pt x="494084" y="1874838"/>
                </a:lnTo>
                <a:lnTo>
                  <a:pt x="488423" y="1874611"/>
                </a:lnTo>
                <a:lnTo>
                  <a:pt x="482761" y="1873476"/>
                </a:lnTo>
                <a:lnTo>
                  <a:pt x="477326" y="1872114"/>
                </a:lnTo>
                <a:lnTo>
                  <a:pt x="472571" y="1870524"/>
                </a:lnTo>
                <a:lnTo>
                  <a:pt x="467589" y="1867800"/>
                </a:lnTo>
                <a:lnTo>
                  <a:pt x="463060" y="1865302"/>
                </a:lnTo>
                <a:lnTo>
                  <a:pt x="458531" y="1861897"/>
                </a:lnTo>
                <a:lnTo>
                  <a:pt x="454455" y="1858264"/>
                </a:lnTo>
                <a:lnTo>
                  <a:pt x="450831" y="1854404"/>
                </a:lnTo>
                <a:lnTo>
                  <a:pt x="447661" y="1850090"/>
                </a:lnTo>
                <a:lnTo>
                  <a:pt x="444944" y="1845322"/>
                </a:lnTo>
                <a:lnTo>
                  <a:pt x="442679" y="1840554"/>
                </a:lnTo>
                <a:lnTo>
                  <a:pt x="440868" y="1835332"/>
                </a:lnTo>
                <a:lnTo>
                  <a:pt x="439282" y="1829883"/>
                </a:lnTo>
                <a:lnTo>
                  <a:pt x="438603" y="1824434"/>
                </a:lnTo>
                <a:lnTo>
                  <a:pt x="438150" y="1818531"/>
                </a:lnTo>
                <a:lnTo>
                  <a:pt x="438150" y="1335378"/>
                </a:lnTo>
                <a:lnTo>
                  <a:pt x="438603" y="1329702"/>
                </a:lnTo>
                <a:lnTo>
                  <a:pt x="439282" y="1324480"/>
                </a:lnTo>
                <a:lnTo>
                  <a:pt x="440868" y="1319031"/>
                </a:lnTo>
                <a:lnTo>
                  <a:pt x="442679" y="1313809"/>
                </a:lnTo>
                <a:lnTo>
                  <a:pt x="444944" y="1308814"/>
                </a:lnTo>
                <a:lnTo>
                  <a:pt x="447661" y="1304273"/>
                </a:lnTo>
                <a:lnTo>
                  <a:pt x="450831" y="1299959"/>
                </a:lnTo>
                <a:lnTo>
                  <a:pt x="454455" y="1295872"/>
                </a:lnTo>
                <a:lnTo>
                  <a:pt x="458531" y="1292467"/>
                </a:lnTo>
                <a:lnTo>
                  <a:pt x="463060" y="1289061"/>
                </a:lnTo>
                <a:lnTo>
                  <a:pt x="467589" y="1286109"/>
                </a:lnTo>
                <a:lnTo>
                  <a:pt x="472571" y="1283839"/>
                </a:lnTo>
                <a:lnTo>
                  <a:pt x="477326" y="1282023"/>
                </a:lnTo>
                <a:lnTo>
                  <a:pt x="482761" y="1280660"/>
                </a:lnTo>
                <a:lnTo>
                  <a:pt x="488423" y="1279752"/>
                </a:lnTo>
                <a:lnTo>
                  <a:pt x="494084" y="1279525"/>
                </a:lnTo>
                <a:close/>
                <a:moveTo>
                  <a:pt x="1168971" y="903287"/>
                </a:moveTo>
                <a:lnTo>
                  <a:pt x="1518668" y="903287"/>
                </a:lnTo>
                <a:lnTo>
                  <a:pt x="1524553" y="903514"/>
                </a:lnTo>
                <a:lnTo>
                  <a:pt x="1529985" y="904195"/>
                </a:lnTo>
                <a:lnTo>
                  <a:pt x="1535418" y="905557"/>
                </a:lnTo>
                <a:lnTo>
                  <a:pt x="1540624" y="907600"/>
                </a:lnTo>
                <a:lnTo>
                  <a:pt x="1545377" y="909870"/>
                </a:lnTo>
                <a:lnTo>
                  <a:pt x="1550130" y="912821"/>
                </a:lnTo>
                <a:lnTo>
                  <a:pt x="1554430" y="915999"/>
                </a:lnTo>
                <a:lnTo>
                  <a:pt x="1558278" y="919404"/>
                </a:lnTo>
                <a:lnTo>
                  <a:pt x="1561900" y="923717"/>
                </a:lnTo>
                <a:lnTo>
                  <a:pt x="1565295" y="927803"/>
                </a:lnTo>
                <a:lnTo>
                  <a:pt x="1567784" y="932343"/>
                </a:lnTo>
                <a:lnTo>
                  <a:pt x="1570274" y="937337"/>
                </a:lnTo>
                <a:lnTo>
                  <a:pt x="1572085" y="942558"/>
                </a:lnTo>
                <a:lnTo>
                  <a:pt x="1573443" y="948006"/>
                </a:lnTo>
                <a:lnTo>
                  <a:pt x="1574575" y="953681"/>
                </a:lnTo>
                <a:lnTo>
                  <a:pt x="1574801" y="959355"/>
                </a:lnTo>
                <a:lnTo>
                  <a:pt x="1574801" y="1818542"/>
                </a:lnTo>
                <a:lnTo>
                  <a:pt x="1574575" y="1824444"/>
                </a:lnTo>
                <a:lnTo>
                  <a:pt x="1573443" y="1829892"/>
                </a:lnTo>
                <a:lnTo>
                  <a:pt x="1572085" y="1835340"/>
                </a:lnTo>
                <a:lnTo>
                  <a:pt x="1570274" y="1840560"/>
                </a:lnTo>
                <a:lnTo>
                  <a:pt x="1567784" y="1845327"/>
                </a:lnTo>
                <a:lnTo>
                  <a:pt x="1565295" y="1850094"/>
                </a:lnTo>
                <a:lnTo>
                  <a:pt x="1561900" y="1854407"/>
                </a:lnTo>
                <a:lnTo>
                  <a:pt x="1558278" y="1858266"/>
                </a:lnTo>
                <a:lnTo>
                  <a:pt x="1554430" y="1861898"/>
                </a:lnTo>
                <a:lnTo>
                  <a:pt x="1550130" y="1865303"/>
                </a:lnTo>
                <a:lnTo>
                  <a:pt x="1545377" y="1867800"/>
                </a:lnTo>
                <a:lnTo>
                  <a:pt x="1540624" y="1870524"/>
                </a:lnTo>
                <a:lnTo>
                  <a:pt x="1535418" y="1872113"/>
                </a:lnTo>
                <a:lnTo>
                  <a:pt x="1529985" y="1873475"/>
                </a:lnTo>
                <a:lnTo>
                  <a:pt x="1524553" y="1874610"/>
                </a:lnTo>
                <a:lnTo>
                  <a:pt x="1518668" y="1874837"/>
                </a:lnTo>
                <a:lnTo>
                  <a:pt x="1168971" y="1874837"/>
                </a:lnTo>
                <a:lnTo>
                  <a:pt x="1163312" y="1874610"/>
                </a:lnTo>
                <a:lnTo>
                  <a:pt x="1157654" y="1873475"/>
                </a:lnTo>
                <a:lnTo>
                  <a:pt x="1152221" y="1872113"/>
                </a:lnTo>
                <a:lnTo>
                  <a:pt x="1147242" y="1870524"/>
                </a:lnTo>
                <a:lnTo>
                  <a:pt x="1142262" y="1867800"/>
                </a:lnTo>
                <a:lnTo>
                  <a:pt x="1137736" y="1865303"/>
                </a:lnTo>
                <a:lnTo>
                  <a:pt x="1133435" y="1861898"/>
                </a:lnTo>
                <a:lnTo>
                  <a:pt x="1129361" y="1858266"/>
                </a:lnTo>
                <a:lnTo>
                  <a:pt x="1125740" y="1854407"/>
                </a:lnTo>
                <a:lnTo>
                  <a:pt x="1122797" y="1850094"/>
                </a:lnTo>
                <a:lnTo>
                  <a:pt x="1119855" y="1845327"/>
                </a:lnTo>
                <a:lnTo>
                  <a:pt x="1117365" y="1840560"/>
                </a:lnTo>
                <a:lnTo>
                  <a:pt x="1115554" y="1835340"/>
                </a:lnTo>
                <a:lnTo>
                  <a:pt x="1114196" y="1829892"/>
                </a:lnTo>
                <a:lnTo>
                  <a:pt x="1113291" y="1824444"/>
                </a:lnTo>
                <a:lnTo>
                  <a:pt x="1112838" y="1818542"/>
                </a:lnTo>
                <a:lnTo>
                  <a:pt x="1112838" y="959355"/>
                </a:lnTo>
                <a:lnTo>
                  <a:pt x="1113291" y="953681"/>
                </a:lnTo>
                <a:lnTo>
                  <a:pt x="1114196" y="948006"/>
                </a:lnTo>
                <a:lnTo>
                  <a:pt x="1115554" y="942558"/>
                </a:lnTo>
                <a:lnTo>
                  <a:pt x="1117365" y="937337"/>
                </a:lnTo>
                <a:lnTo>
                  <a:pt x="1119855" y="932343"/>
                </a:lnTo>
                <a:lnTo>
                  <a:pt x="1122797" y="927803"/>
                </a:lnTo>
                <a:lnTo>
                  <a:pt x="1125740" y="923717"/>
                </a:lnTo>
                <a:lnTo>
                  <a:pt x="1129361" y="919404"/>
                </a:lnTo>
                <a:lnTo>
                  <a:pt x="1133435" y="915999"/>
                </a:lnTo>
                <a:lnTo>
                  <a:pt x="1137736" y="912821"/>
                </a:lnTo>
                <a:lnTo>
                  <a:pt x="1142262" y="909870"/>
                </a:lnTo>
                <a:lnTo>
                  <a:pt x="1147242" y="907600"/>
                </a:lnTo>
                <a:lnTo>
                  <a:pt x="1152221" y="905557"/>
                </a:lnTo>
                <a:lnTo>
                  <a:pt x="1157654" y="904195"/>
                </a:lnTo>
                <a:lnTo>
                  <a:pt x="1163312" y="903514"/>
                </a:lnTo>
                <a:lnTo>
                  <a:pt x="1168971" y="903287"/>
                </a:lnTo>
                <a:close/>
                <a:moveTo>
                  <a:pt x="1841899" y="450850"/>
                </a:moveTo>
                <a:lnTo>
                  <a:pt x="2191940" y="450850"/>
                </a:lnTo>
                <a:lnTo>
                  <a:pt x="2197604" y="451077"/>
                </a:lnTo>
                <a:lnTo>
                  <a:pt x="2203268" y="451985"/>
                </a:lnTo>
                <a:lnTo>
                  <a:pt x="2208706" y="453573"/>
                </a:lnTo>
                <a:lnTo>
                  <a:pt x="2213917" y="455388"/>
                </a:lnTo>
                <a:lnTo>
                  <a:pt x="2218674" y="457657"/>
                </a:lnTo>
                <a:lnTo>
                  <a:pt x="2223206" y="460380"/>
                </a:lnTo>
                <a:lnTo>
                  <a:pt x="2227510" y="463556"/>
                </a:lnTo>
                <a:lnTo>
                  <a:pt x="2231589" y="467186"/>
                </a:lnTo>
                <a:lnTo>
                  <a:pt x="2235214" y="471271"/>
                </a:lnTo>
                <a:lnTo>
                  <a:pt x="2238385" y="475582"/>
                </a:lnTo>
                <a:lnTo>
                  <a:pt x="2241104" y="480119"/>
                </a:lnTo>
                <a:lnTo>
                  <a:pt x="2243596" y="484884"/>
                </a:lnTo>
                <a:lnTo>
                  <a:pt x="2245636" y="490103"/>
                </a:lnTo>
                <a:lnTo>
                  <a:pt x="2246768" y="495548"/>
                </a:lnTo>
                <a:lnTo>
                  <a:pt x="2247675" y="501221"/>
                </a:lnTo>
                <a:lnTo>
                  <a:pt x="2247901" y="506893"/>
                </a:lnTo>
                <a:lnTo>
                  <a:pt x="2247901" y="1818568"/>
                </a:lnTo>
                <a:lnTo>
                  <a:pt x="2247675" y="1824468"/>
                </a:lnTo>
                <a:lnTo>
                  <a:pt x="2246768" y="1829913"/>
                </a:lnTo>
                <a:lnTo>
                  <a:pt x="2245636" y="1835358"/>
                </a:lnTo>
                <a:lnTo>
                  <a:pt x="2243596" y="1840577"/>
                </a:lnTo>
                <a:lnTo>
                  <a:pt x="2241104" y="1845342"/>
                </a:lnTo>
                <a:lnTo>
                  <a:pt x="2238385" y="1850107"/>
                </a:lnTo>
                <a:lnTo>
                  <a:pt x="2235214" y="1854418"/>
                </a:lnTo>
                <a:lnTo>
                  <a:pt x="2231589" y="1858275"/>
                </a:lnTo>
                <a:lnTo>
                  <a:pt x="2227510" y="1861905"/>
                </a:lnTo>
                <a:lnTo>
                  <a:pt x="2223206" y="1865309"/>
                </a:lnTo>
                <a:lnTo>
                  <a:pt x="2218674" y="1867804"/>
                </a:lnTo>
                <a:lnTo>
                  <a:pt x="2213917" y="1870527"/>
                </a:lnTo>
                <a:lnTo>
                  <a:pt x="2208706" y="1872115"/>
                </a:lnTo>
                <a:lnTo>
                  <a:pt x="2203268" y="1873477"/>
                </a:lnTo>
                <a:lnTo>
                  <a:pt x="2197604" y="1874611"/>
                </a:lnTo>
                <a:lnTo>
                  <a:pt x="2191940" y="1874838"/>
                </a:lnTo>
                <a:lnTo>
                  <a:pt x="1841899" y="1874838"/>
                </a:lnTo>
                <a:lnTo>
                  <a:pt x="1836235" y="1874611"/>
                </a:lnTo>
                <a:lnTo>
                  <a:pt x="1830798" y="1873477"/>
                </a:lnTo>
                <a:lnTo>
                  <a:pt x="1825360" y="1872115"/>
                </a:lnTo>
                <a:lnTo>
                  <a:pt x="1820149" y="1870527"/>
                </a:lnTo>
                <a:lnTo>
                  <a:pt x="1815165" y="1867804"/>
                </a:lnTo>
                <a:lnTo>
                  <a:pt x="1810633" y="1865309"/>
                </a:lnTo>
                <a:lnTo>
                  <a:pt x="1806329" y="1861905"/>
                </a:lnTo>
                <a:lnTo>
                  <a:pt x="1802477" y="1858275"/>
                </a:lnTo>
                <a:lnTo>
                  <a:pt x="1798852" y="1854418"/>
                </a:lnTo>
                <a:lnTo>
                  <a:pt x="1795454" y="1850107"/>
                </a:lnTo>
                <a:lnTo>
                  <a:pt x="1792508" y="1845342"/>
                </a:lnTo>
                <a:lnTo>
                  <a:pt x="1790243" y="1840577"/>
                </a:lnTo>
                <a:lnTo>
                  <a:pt x="1788430" y="1835358"/>
                </a:lnTo>
                <a:lnTo>
                  <a:pt x="1786844" y="1829913"/>
                </a:lnTo>
                <a:lnTo>
                  <a:pt x="1786165" y="1824468"/>
                </a:lnTo>
                <a:lnTo>
                  <a:pt x="1785938" y="1818568"/>
                </a:lnTo>
                <a:lnTo>
                  <a:pt x="1785938" y="506893"/>
                </a:lnTo>
                <a:lnTo>
                  <a:pt x="1786165" y="501221"/>
                </a:lnTo>
                <a:lnTo>
                  <a:pt x="1786844" y="495548"/>
                </a:lnTo>
                <a:lnTo>
                  <a:pt x="1788430" y="490103"/>
                </a:lnTo>
                <a:lnTo>
                  <a:pt x="1790243" y="484884"/>
                </a:lnTo>
                <a:lnTo>
                  <a:pt x="1792508" y="480119"/>
                </a:lnTo>
                <a:lnTo>
                  <a:pt x="1795454" y="475582"/>
                </a:lnTo>
                <a:lnTo>
                  <a:pt x="1798852" y="471271"/>
                </a:lnTo>
                <a:lnTo>
                  <a:pt x="1802477" y="467186"/>
                </a:lnTo>
                <a:lnTo>
                  <a:pt x="1806329" y="463556"/>
                </a:lnTo>
                <a:lnTo>
                  <a:pt x="1810633" y="460380"/>
                </a:lnTo>
                <a:lnTo>
                  <a:pt x="1815165" y="457657"/>
                </a:lnTo>
                <a:lnTo>
                  <a:pt x="1820149" y="455388"/>
                </a:lnTo>
                <a:lnTo>
                  <a:pt x="1825360" y="453573"/>
                </a:lnTo>
                <a:lnTo>
                  <a:pt x="1830798" y="451985"/>
                </a:lnTo>
                <a:lnTo>
                  <a:pt x="1836235" y="451077"/>
                </a:lnTo>
                <a:lnTo>
                  <a:pt x="1841899" y="450850"/>
                </a:lnTo>
                <a:close/>
                <a:moveTo>
                  <a:pt x="1458752" y="38100"/>
                </a:moveTo>
                <a:lnTo>
                  <a:pt x="1461698" y="38100"/>
                </a:lnTo>
                <a:lnTo>
                  <a:pt x="1464870" y="38100"/>
                </a:lnTo>
                <a:lnTo>
                  <a:pt x="1468043" y="38327"/>
                </a:lnTo>
                <a:lnTo>
                  <a:pt x="1470989" y="38554"/>
                </a:lnTo>
                <a:lnTo>
                  <a:pt x="1473935" y="39235"/>
                </a:lnTo>
                <a:lnTo>
                  <a:pt x="1477107" y="40143"/>
                </a:lnTo>
                <a:lnTo>
                  <a:pt x="1479827" y="40825"/>
                </a:lnTo>
                <a:lnTo>
                  <a:pt x="1482773" y="42187"/>
                </a:lnTo>
                <a:lnTo>
                  <a:pt x="1485718" y="43322"/>
                </a:lnTo>
                <a:lnTo>
                  <a:pt x="1488438" y="44684"/>
                </a:lnTo>
                <a:lnTo>
                  <a:pt x="1491157" y="46500"/>
                </a:lnTo>
                <a:lnTo>
                  <a:pt x="1493876" y="48317"/>
                </a:lnTo>
                <a:lnTo>
                  <a:pt x="1496143" y="50133"/>
                </a:lnTo>
                <a:lnTo>
                  <a:pt x="1498409" y="52176"/>
                </a:lnTo>
                <a:lnTo>
                  <a:pt x="1500675" y="54447"/>
                </a:lnTo>
                <a:lnTo>
                  <a:pt x="1502714" y="56490"/>
                </a:lnTo>
                <a:lnTo>
                  <a:pt x="1504754" y="59214"/>
                </a:lnTo>
                <a:lnTo>
                  <a:pt x="1506567" y="61485"/>
                </a:lnTo>
                <a:lnTo>
                  <a:pt x="1508153" y="64436"/>
                </a:lnTo>
                <a:lnTo>
                  <a:pt x="1509739" y="66934"/>
                </a:lnTo>
                <a:lnTo>
                  <a:pt x="1511099" y="69658"/>
                </a:lnTo>
                <a:lnTo>
                  <a:pt x="1512005" y="72609"/>
                </a:lnTo>
                <a:lnTo>
                  <a:pt x="1513138" y="75334"/>
                </a:lnTo>
                <a:lnTo>
                  <a:pt x="1514045" y="78512"/>
                </a:lnTo>
                <a:lnTo>
                  <a:pt x="1514725" y="81691"/>
                </a:lnTo>
                <a:lnTo>
                  <a:pt x="1515178" y="84642"/>
                </a:lnTo>
                <a:lnTo>
                  <a:pt x="1515405" y="87821"/>
                </a:lnTo>
                <a:lnTo>
                  <a:pt x="1543051" y="488083"/>
                </a:lnTo>
                <a:lnTo>
                  <a:pt x="1543051" y="493305"/>
                </a:lnTo>
                <a:lnTo>
                  <a:pt x="1542371" y="498754"/>
                </a:lnTo>
                <a:lnTo>
                  <a:pt x="1541691" y="503976"/>
                </a:lnTo>
                <a:lnTo>
                  <a:pt x="1540105" y="509198"/>
                </a:lnTo>
                <a:lnTo>
                  <a:pt x="1538066" y="513965"/>
                </a:lnTo>
                <a:lnTo>
                  <a:pt x="1535800" y="518506"/>
                </a:lnTo>
                <a:lnTo>
                  <a:pt x="1532854" y="522820"/>
                </a:lnTo>
                <a:lnTo>
                  <a:pt x="1529908" y="526906"/>
                </a:lnTo>
                <a:lnTo>
                  <a:pt x="1526282" y="530539"/>
                </a:lnTo>
                <a:lnTo>
                  <a:pt x="1522429" y="533944"/>
                </a:lnTo>
                <a:lnTo>
                  <a:pt x="1518350" y="537123"/>
                </a:lnTo>
                <a:lnTo>
                  <a:pt x="1513592" y="539620"/>
                </a:lnTo>
                <a:lnTo>
                  <a:pt x="1509059" y="541663"/>
                </a:lnTo>
                <a:lnTo>
                  <a:pt x="1503847" y="543253"/>
                </a:lnTo>
                <a:lnTo>
                  <a:pt x="1498635" y="544615"/>
                </a:lnTo>
                <a:lnTo>
                  <a:pt x="1493197" y="545069"/>
                </a:lnTo>
                <a:lnTo>
                  <a:pt x="1488211" y="545296"/>
                </a:lnTo>
                <a:lnTo>
                  <a:pt x="1482999" y="544842"/>
                </a:lnTo>
                <a:lnTo>
                  <a:pt x="1478014" y="543934"/>
                </a:lnTo>
                <a:lnTo>
                  <a:pt x="1473481" y="542799"/>
                </a:lnTo>
                <a:lnTo>
                  <a:pt x="1469629" y="541437"/>
                </a:lnTo>
                <a:lnTo>
                  <a:pt x="1466003" y="539847"/>
                </a:lnTo>
                <a:lnTo>
                  <a:pt x="1462604" y="537804"/>
                </a:lnTo>
                <a:lnTo>
                  <a:pt x="1459205" y="535761"/>
                </a:lnTo>
                <a:lnTo>
                  <a:pt x="1456032" y="533490"/>
                </a:lnTo>
                <a:lnTo>
                  <a:pt x="1453086" y="530766"/>
                </a:lnTo>
                <a:lnTo>
                  <a:pt x="1450367" y="528041"/>
                </a:lnTo>
                <a:lnTo>
                  <a:pt x="1447874" y="525090"/>
                </a:lnTo>
                <a:lnTo>
                  <a:pt x="1445382" y="522139"/>
                </a:lnTo>
                <a:lnTo>
                  <a:pt x="1443342" y="518733"/>
                </a:lnTo>
                <a:lnTo>
                  <a:pt x="1441529" y="515100"/>
                </a:lnTo>
                <a:lnTo>
                  <a:pt x="1439943" y="511468"/>
                </a:lnTo>
                <a:lnTo>
                  <a:pt x="1438583" y="507608"/>
                </a:lnTo>
                <a:lnTo>
                  <a:pt x="1437677" y="503749"/>
                </a:lnTo>
                <a:lnTo>
                  <a:pt x="1436770" y="499662"/>
                </a:lnTo>
                <a:lnTo>
                  <a:pt x="1436317" y="495348"/>
                </a:lnTo>
                <a:lnTo>
                  <a:pt x="1419775" y="256735"/>
                </a:lnTo>
                <a:lnTo>
                  <a:pt x="1404592" y="280119"/>
                </a:lnTo>
                <a:lnTo>
                  <a:pt x="1396434" y="292606"/>
                </a:lnTo>
                <a:lnTo>
                  <a:pt x="1387596" y="304866"/>
                </a:lnTo>
                <a:lnTo>
                  <a:pt x="1378531" y="317580"/>
                </a:lnTo>
                <a:lnTo>
                  <a:pt x="1369014" y="330748"/>
                </a:lnTo>
                <a:lnTo>
                  <a:pt x="1359270" y="343916"/>
                </a:lnTo>
                <a:lnTo>
                  <a:pt x="1348845" y="357311"/>
                </a:lnTo>
                <a:lnTo>
                  <a:pt x="1338421" y="370933"/>
                </a:lnTo>
                <a:lnTo>
                  <a:pt x="1327317" y="384782"/>
                </a:lnTo>
                <a:lnTo>
                  <a:pt x="1315760" y="398632"/>
                </a:lnTo>
                <a:lnTo>
                  <a:pt x="1303750" y="412935"/>
                </a:lnTo>
                <a:lnTo>
                  <a:pt x="1291513" y="426784"/>
                </a:lnTo>
                <a:lnTo>
                  <a:pt x="1278823" y="441314"/>
                </a:lnTo>
                <a:lnTo>
                  <a:pt x="1265679" y="455390"/>
                </a:lnTo>
                <a:lnTo>
                  <a:pt x="1252082" y="469920"/>
                </a:lnTo>
                <a:lnTo>
                  <a:pt x="1233500" y="488991"/>
                </a:lnTo>
                <a:lnTo>
                  <a:pt x="1214465" y="507608"/>
                </a:lnTo>
                <a:lnTo>
                  <a:pt x="1195430" y="525998"/>
                </a:lnTo>
                <a:lnTo>
                  <a:pt x="1175715" y="543707"/>
                </a:lnTo>
                <a:lnTo>
                  <a:pt x="1156226" y="560961"/>
                </a:lnTo>
                <a:lnTo>
                  <a:pt x="1136058" y="577762"/>
                </a:lnTo>
                <a:lnTo>
                  <a:pt x="1115663" y="594336"/>
                </a:lnTo>
                <a:lnTo>
                  <a:pt x="1095041" y="610455"/>
                </a:lnTo>
                <a:lnTo>
                  <a:pt x="1074193" y="625893"/>
                </a:lnTo>
                <a:lnTo>
                  <a:pt x="1053118" y="641105"/>
                </a:lnTo>
                <a:lnTo>
                  <a:pt x="1031590" y="655408"/>
                </a:lnTo>
                <a:lnTo>
                  <a:pt x="1010062" y="669711"/>
                </a:lnTo>
                <a:lnTo>
                  <a:pt x="988081" y="683333"/>
                </a:lnTo>
                <a:lnTo>
                  <a:pt x="966099" y="696501"/>
                </a:lnTo>
                <a:lnTo>
                  <a:pt x="943891" y="709442"/>
                </a:lnTo>
                <a:lnTo>
                  <a:pt x="921004" y="721702"/>
                </a:lnTo>
                <a:lnTo>
                  <a:pt x="906954" y="729194"/>
                </a:lnTo>
                <a:lnTo>
                  <a:pt x="892451" y="736232"/>
                </a:lnTo>
                <a:lnTo>
                  <a:pt x="878174" y="743497"/>
                </a:lnTo>
                <a:lnTo>
                  <a:pt x="863671" y="750309"/>
                </a:lnTo>
                <a:lnTo>
                  <a:pt x="848941" y="756893"/>
                </a:lnTo>
                <a:lnTo>
                  <a:pt x="834212" y="763477"/>
                </a:lnTo>
                <a:lnTo>
                  <a:pt x="819482" y="769834"/>
                </a:lnTo>
                <a:lnTo>
                  <a:pt x="804526" y="775736"/>
                </a:lnTo>
                <a:lnTo>
                  <a:pt x="789569" y="781866"/>
                </a:lnTo>
                <a:lnTo>
                  <a:pt x="774613" y="787542"/>
                </a:lnTo>
                <a:lnTo>
                  <a:pt x="759430" y="793218"/>
                </a:lnTo>
                <a:lnTo>
                  <a:pt x="744247" y="798440"/>
                </a:lnTo>
                <a:lnTo>
                  <a:pt x="729064" y="803435"/>
                </a:lnTo>
                <a:lnTo>
                  <a:pt x="713655" y="808657"/>
                </a:lnTo>
                <a:lnTo>
                  <a:pt x="698472" y="813197"/>
                </a:lnTo>
                <a:lnTo>
                  <a:pt x="682609" y="817965"/>
                </a:lnTo>
                <a:lnTo>
                  <a:pt x="667199" y="822279"/>
                </a:lnTo>
                <a:lnTo>
                  <a:pt x="651563" y="826365"/>
                </a:lnTo>
                <a:lnTo>
                  <a:pt x="635701" y="830452"/>
                </a:lnTo>
                <a:lnTo>
                  <a:pt x="620064" y="834084"/>
                </a:lnTo>
                <a:lnTo>
                  <a:pt x="604202" y="837717"/>
                </a:lnTo>
                <a:lnTo>
                  <a:pt x="588112" y="841350"/>
                </a:lnTo>
                <a:lnTo>
                  <a:pt x="572249" y="844528"/>
                </a:lnTo>
                <a:lnTo>
                  <a:pt x="555933" y="847479"/>
                </a:lnTo>
                <a:lnTo>
                  <a:pt x="539618" y="850431"/>
                </a:lnTo>
                <a:lnTo>
                  <a:pt x="523528" y="852928"/>
                </a:lnTo>
                <a:lnTo>
                  <a:pt x="507212" y="855653"/>
                </a:lnTo>
                <a:lnTo>
                  <a:pt x="490896" y="857923"/>
                </a:lnTo>
                <a:lnTo>
                  <a:pt x="474353" y="859966"/>
                </a:lnTo>
                <a:lnTo>
                  <a:pt x="458037" y="861783"/>
                </a:lnTo>
                <a:lnTo>
                  <a:pt x="441268" y="863372"/>
                </a:lnTo>
                <a:lnTo>
                  <a:pt x="424726" y="864961"/>
                </a:lnTo>
                <a:lnTo>
                  <a:pt x="419287" y="865188"/>
                </a:lnTo>
                <a:lnTo>
                  <a:pt x="414075" y="864734"/>
                </a:lnTo>
                <a:lnTo>
                  <a:pt x="409089" y="863826"/>
                </a:lnTo>
                <a:lnTo>
                  <a:pt x="404104" y="862464"/>
                </a:lnTo>
                <a:lnTo>
                  <a:pt x="400252" y="861329"/>
                </a:lnTo>
                <a:lnTo>
                  <a:pt x="396626" y="859739"/>
                </a:lnTo>
                <a:lnTo>
                  <a:pt x="393227" y="857923"/>
                </a:lnTo>
                <a:lnTo>
                  <a:pt x="389827" y="855880"/>
                </a:lnTo>
                <a:lnTo>
                  <a:pt x="386882" y="853609"/>
                </a:lnTo>
                <a:lnTo>
                  <a:pt x="383936" y="850885"/>
                </a:lnTo>
                <a:lnTo>
                  <a:pt x="381216" y="848161"/>
                </a:lnTo>
                <a:lnTo>
                  <a:pt x="378497" y="845209"/>
                </a:lnTo>
                <a:lnTo>
                  <a:pt x="376231" y="842258"/>
                </a:lnTo>
                <a:lnTo>
                  <a:pt x="374191" y="838852"/>
                </a:lnTo>
                <a:lnTo>
                  <a:pt x="372378" y="835447"/>
                </a:lnTo>
                <a:lnTo>
                  <a:pt x="370566" y="831814"/>
                </a:lnTo>
                <a:lnTo>
                  <a:pt x="369206" y="827955"/>
                </a:lnTo>
                <a:lnTo>
                  <a:pt x="368299" y="824095"/>
                </a:lnTo>
                <a:lnTo>
                  <a:pt x="367620" y="820008"/>
                </a:lnTo>
                <a:lnTo>
                  <a:pt x="366940" y="815922"/>
                </a:lnTo>
                <a:lnTo>
                  <a:pt x="366713" y="810473"/>
                </a:lnTo>
                <a:lnTo>
                  <a:pt x="367167" y="805024"/>
                </a:lnTo>
                <a:lnTo>
                  <a:pt x="368073" y="799802"/>
                </a:lnTo>
                <a:lnTo>
                  <a:pt x="369206" y="795034"/>
                </a:lnTo>
                <a:lnTo>
                  <a:pt x="371472" y="790040"/>
                </a:lnTo>
                <a:lnTo>
                  <a:pt x="373738" y="785272"/>
                </a:lnTo>
                <a:lnTo>
                  <a:pt x="376231" y="780958"/>
                </a:lnTo>
                <a:lnTo>
                  <a:pt x="379403" y="776872"/>
                </a:lnTo>
                <a:lnTo>
                  <a:pt x="383029" y="773239"/>
                </a:lnTo>
                <a:lnTo>
                  <a:pt x="386882" y="769607"/>
                </a:lnTo>
                <a:lnTo>
                  <a:pt x="390961" y="766882"/>
                </a:lnTo>
                <a:lnTo>
                  <a:pt x="395266" y="763931"/>
                </a:lnTo>
                <a:lnTo>
                  <a:pt x="400252" y="761887"/>
                </a:lnTo>
                <a:lnTo>
                  <a:pt x="405237" y="760071"/>
                </a:lnTo>
                <a:lnTo>
                  <a:pt x="410222" y="758709"/>
                </a:lnTo>
                <a:lnTo>
                  <a:pt x="415661" y="758255"/>
                </a:lnTo>
                <a:lnTo>
                  <a:pt x="431071" y="756666"/>
                </a:lnTo>
                <a:lnTo>
                  <a:pt x="446027" y="755076"/>
                </a:lnTo>
                <a:lnTo>
                  <a:pt x="461210" y="753714"/>
                </a:lnTo>
                <a:lnTo>
                  <a:pt x="476166" y="751898"/>
                </a:lnTo>
                <a:lnTo>
                  <a:pt x="491123" y="749854"/>
                </a:lnTo>
                <a:lnTo>
                  <a:pt x="506079" y="747357"/>
                </a:lnTo>
                <a:lnTo>
                  <a:pt x="521035" y="745087"/>
                </a:lnTo>
                <a:lnTo>
                  <a:pt x="535765" y="742589"/>
                </a:lnTo>
                <a:lnTo>
                  <a:pt x="550495" y="739638"/>
                </a:lnTo>
                <a:lnTo>
                  <a:pt x="565224" y="736913"/>
                </a:lnTo>
                <a:lnTo>
                  <a:pt x="579728" y="733735"/>
                </a:lnTo>
                <a:lnTo>
                  <a:pt x="594231" y="730329"/>
                </a:lnTo>
                <a:lnTo>
                  <a:pt x="608734" y="726697"/>
                </a:lnTo>
                <a:lnTo>
                  <a:pt x="623010" y="723064"/>
                </a:lnTo>
                <a:lnTo>
                  <a:pt x="637287" y="719432"/>
                </a:lnTo>
                <a:lnTo>
                  <a:pt x="651563" y="715345"/>
                </a:lnTo>
                <a:lnTo>
                  <a:pt x="665613" y="711259"/>
                </a:lnTo>
                <a:lnTo>
                  <a:pt x="679890" y="706945"/>
                </a:lnTo>
                <a:lnTo>
                  <a:pt x="693713" y="702404"/>
                </a:lnTo>
                <a:lnTo>
                  <a:pt x="707763" y="697864"/>
                </a:lnTo>
                <a:lnTo>
                  <a:pt x="721586" y="692869"/>
                </a:lnTo>
                <a:lnTo>
                  <a:pt x="735183" y="687874"/>
                </a:lnTo>
                <a:lnTo>
                  <a:pt x="749233" y="682652"/>
                </a:lnTo>
                <a:lnTo>
                  <a:pt x="762603" y="677430"/>
                </a:lnTo>
                <a:lnTo>
                  <a:pt x="776199" y="671755"/>
                </a:lnTo>
                <a:lnTo>
                  <a:pt x="789569" y="666079"/>
                </a:lnTo>
                <a:lnTo>
                  <a:pt x="803166" y="660176"/>
                </a:lnTo>
                <a:lnTo>
                  <a:pt x="816536" y="654273"/>
                </a:lnTo>
                <a:lnTo>
                  <a:pt x="829679" y="648143"/>
                </a:lnTo>
                <a:lnTo>
                  <a:pt x="842823" y="641559"/>
                </a:lnTo>
                <a:lnTo>
                  <a:pt x="855966" y="634975"/>
                </a:lnTo>
                <a:lnTo>
                  <a:pt x="868883" y="628164"/>
                </a:lnTo>
                <a:lnTo>
                  <a:pt x="889505" y="617039"/>
                </a:lnTo>
                <a:lnTo>
                  <a:pt x="910126" y="605460"/>
                </a:lnTo>
                <a:lnTo>
                  <a:pt x="930068" y="593655"/>
                </a:lnTo>
                <a:lnTo>
                  <a:pt x="950237" y="580941"/>
                </a:lnTo>
                <a:lnTo>
                  <a:pt x="970178" y="568000"/>
                </a:lnTo>
                <a:lnTo>
                  <a:pt x="989667" y="554832"/>
                </a:lnTo>
                <a:lnTo>
                  <a:pt x="1008929" y="540982"/>
                </a:lnTo>
                <a:lnTo>
                  <a:pt x="1027964" y="526906"/>
                </a:lnTo>
                <a:lnTo>
                  <a:pt x="1046773" y="512149"/>
                </a:lnTo>
                <a:lnTo>
                  <a:pt x="1065355" y="497165"/>
                </a:lnTo>
                <a:lnTo>
                  <a:pt x="1083937" y="481726"/>
                </a:lnTo>
                <a:lnTo>
                  <a:pt x="1102066" y="466061"/>
                </a:lnTo>
                <a:lnTo>
                  <a:pt x="1119742" y="449714"/>
                </a:lnTo>
                <a:lnTo>
                  <a:pt x="1137644" y="433141"/>
                </a:lnTo>
                <a:lnTo>
                  <a:pt x="1154866" y="416113"/>
                </a:lnTo>
                <a:lnTo>
                  <a:pt x="1171862" y="398859"/>
                </a:lnTo>
                <a:lnTo>
                  <a:pt x="1184779" y="385236"/>
                </a:lnTo>
                <a:lnTo>
                  <a:pt x="1197469" y="371841"/>
                </a:lnTo>
                <a:lnTo>
                  <a:pt x="1209480" y="358219"/>
                </a:lnTo>
                <a:lnTo>
                  <a:pt x="1221037" y="344597"/>
                </a:lnTo>
                <a:lnTo>
                  <a:pt x="1232367" y="331429"/>
                </a:lnTo>
                <a:lnTo>
                  <a:pt x="1243245" y="318261"/>
                </a:lnTo>
                <a:lnTo>
                  <a:pt x="1253895" y="305093"/>
                </a:lnTo>
                <a:lnTo>
                  <a:pt x="1263866" y="292606"/>
                </a:lnTo>
                <a:lnTo>
                  <a:pt x="1273384" y="279665"/>
                </a:lnTo>
                <a:lnTo>
                  <a:pt x="1282675" y="267178"/>
                </a:lnTo>
                <a:lnTo>
                  <a:pt x="1291739" y="255145"/>
                </a:lnTo>
                <a:lnTo>
                  <a:pt x="1300124" y="242886"/>
                </a:lnTo>
                <a:lnTo>
                  <a:pt x="1308282" y="231307"/>
                </a:lnTo>
                <a:lnTo>
                  <a:pt x="1316213" y="219728"/>
                </a:lnTo>
                <a:lnTo>
                  <a:pt x="1330263" y="197706"/>
                </a:lnTo>
                <a:lnTo>
                  <a:pt x="1107958" y="281027"/>
                </a:lnTo>
                <a:lnTo>
                  <a:pt x="1102746" y="282390"/>
                </a:lnTo>
                <a:lnTo>
                  <a:pt x="1097534" y="283525"/>
                </a:lnTo>
                <a:lnTo>
                  <a:pt x="1092322" y="283979"/>
                </a:lnTo>
                <a:lnTo>
                  <a:pt x="1087110" y="283979"/>
                </a:lnTo>
                <a:lnTo>
                  <a:pt x="1081898" y="283752"/>
                </a:lnTo>
                <a:lnTo>
                  <a:pt x="1076686" y="282844"/>
                </a:lnTo>
                <a:lnTo>
                  <a:pt x="1071927" y="281255"/>
                </a:lnTo>
                <a:lnTo>
                  <a:pt x="1067168" y="279438"/>
                </a:lnTo>
                <a:lnTo>
                  <a:pt x="1062636" y="277168"/>
                </a:lnTo>
                <a:lnTo>
                  <a:pt x="1058103" y="274216"/>
                </a:lnTo>
                <a:lnTo>
                  <a:pt x="1054251" y="270811"/>
                </a:lnTo>
                <a:lnTo>
                  <a:pt x="1050399" y="267178"/>
                </a:lnTo>
                <a:lnTo>
                  <a:pt x="1047226" y="263319"/>
                </a:lnTo>
                <a:lnTo>
                  <a:pt x="1044054" y="259005"/>
                </a:lnTo>
                <a:lnTo>
                  <a:pt x="1041561" y="254237"/>
                </a:lnTo>
                <a:lnTo>
                  <a:pt x="1039295" y="249470"/>
                </a:lnTo>
                <a:lnTo>
                  <a:pt x="1037482" y="244021"/>
                </a:lnTo>
                <a:lnTo>
                  <a:pt x="1036575" y="238799"/>
                </a:lnTo>
                <a:lnTo>
                  <a:pt x="1036122" y="233350"/>
                </a:lnTo>
                <a:lnTo>
                  <a:pt x="1036122" y="228355"/>
                </a:lnTo>
                <a:lnTo>
                  <a:pt x="1036349" y="223134"/>
                </a:lnTo>
                <a:lnTo>
                  <a:pt x="1037255" y="218139"/>
                </a:lnTo>
                <a:lnTo>
                  <a:pt x="1038841" y="213144"/>
                </a:lnTo>
                <a:lnTo>
                  <a:pt x="1040654" y="208376"/>
                </a:lnTo>
                <a:lnTo>
                  <a:pt x="1042920" y="203836"/>
                </a:lnTo>
                <a:lnTo>
                  <a:pt x="1045866" y="199295"/>
                </a:lnTo>
                <a:lnTo>
                  <a:pt x="1049266" y="195435"/>
                </a:lnTo>
                <a:lnTo>
                  <a:pt x="1052891" y="191576"/>
                </a:lnTo>
                <a:lnTo>
                  <a:pt x="1056744" y="188170"/>
                </a:lnTo>
                <a:lnTo>
                  <a:pt x="1061049" y="185219"/>
                </a:lnTo>
                <a:lnTo>
                  <a:pt x="1065582" y="182494"/>
                </a:lnTo>
                <a:lnTo>
                  <a:pt x="1070567" y="180451"/>
                </a:lnTo>
                <a:lnTo>
                  <a:pt x="1443569" y="41279"/>
                </a:lnTo>
                <a:lnTo>
                  <a:pt x="1446288" y="40370"/>
                </a:lnTo>
                <a:lnTo>
                  <a:pt x="1449461" y="39462"/>
                </a:lnTo>
                <a:lnTo>
                  <a:pt x="1452633" y="38781"/>
                </a:lnTo>
                <a:lnTo>
                  <a:pt x="1455579" y="38327"/>
                </a:lnTo>
                <a:lnTo>
                  <a:pt x="1458752" y="38100"/>
                </a:lnTo>
                <a:close/>
                <a:moveTo>
                  <a:pt x="102528" y="0"/>
                </a:moveTo>
                <a:lnTo>
                  <a:pt x="107971" y="454"/>
                </a:lnTo>
                <a:lnTo>
                  <a:pt x="113189" y="681"/>
                </a:lnTo>
                <a:lnTo>
                  <a:pt x="118406" y="1361"/>
                </a:lnTo>
                <a:lnTo>
                  <a:pt x="123169" y="2268"/>
                </a:lnTo>
                <a:lnTo>
                  <a:pt x="128386" y="3403"/>
                </a:lnTo>
                <a:lnTo>
                  <a:pt x="133376" y="4764"/>
                </a:lnTo>
                <a:lnTo>
                  <a:pt x="137913" y="6578"/>
                </a:lnTo>
                <a:lnTo>
                  <a:pt x="142450" y="8393"/>
                </a:lnTo>
                <a:lnTo>
                  <a:pt x="147213" y="10434"/>
                </a:lnTo>
                <a:lnTo>
                  <a:pt x="151523" y="12476"/>
                </a:lnTo>
                <a:lnTo>
                  <a:pt x="156059" y="14971"/>
                </a:lnTo>
                <a:lnTo>
                  <a:pt x="160143" y="17693"/>
                </a:lnTo>
                <a:lnTo>
                  <a:pt x="164225" y="20642"/>
                </a:lnTo>
                <a:lnTo>
                  <a:pt x="168082" y="23590"/>
                </a:lnTo>
                <a:lnTo>
                  <a:pt x="171711" y="26993"/>
                </a:lnTo>
                <a:lnTo>
                  <a:pt x="175340" y="30169"/>
                </a:lnTo>
                <a:lnTo>
                  <a:pt x="178743" y="33798"/>
                </a:lnTo>
                <a:lnTo>
                  <a:pt x="181918" y="37427"/>
                </a:lnTo>
                <a:lnTo>
                  <a:pt x="185094" y="41510"/>
                </a:lnTo>
                <a:lnTo>
                  <a:pt x="188043" y="45593"/>
                </a:lnTo>
                <a:lnTo>
                  <a:pt x="190538" y="49676"/>
                </a:lnTo>
                <a:lnTo>
                  <a:pt x="193033" y="53986"/>
                </a:lnTo>
                <a:lnTo>
                  <a:pt x="195074" y="58296"/>
                </a:lnTo>
                <a:lnTo>
                  <a:pt x="197343" y="63059"/>
                </a:lnTo>
                <a:lnTo>
                  <a:pt x="199157" y="67596"/>
                </a:lnTo>
                <a:lnTo>
                  <a:pt x="200745" y="72359"/>
                </a:lnTo>
                <a:lnTo>
                  <a:pt x="202106" y="77122"/>
                </a:lnTo>
                <a:lnTo>
                  <a:pt x="203467" y="82340"/>
                </a:lnTo>
                <a:lnTo>
                  <a:pt x="204148" y="87330"/>
                </a:lnTo>
                <a:lnTo>
                  <a:pt x="205055" y="92320"/>
                </a:lnTo>
                <a:lnTo>
                  <a:pt x="205282" y="97537"/>
                </a:lnTo>
                <a:lnTo>
                  <a:pt x="205509" y="102981"/>
                </a:lnTo>
                <a:lnTo>
                  <a:pt x="205509" y="2092965"/>
                </a:lnTo>
                <a:lnTo>
                  <a:pt x="2195719" y="2092965"/>
                </a:lnTo>
                <a:lnTo>
                  <a:pt x="2201163" y="2093192"/>
                </a:lnTo>
                <a:lnTo>
                  <a:pt x="2206380" y="2093419"/>
                </a:lnTo>
                <a:lnTo>
                  <a:pt x="2211597" y="2094326"/>
                </a:lnTo>
                <a:lnTo>
                  <a:pt x="2216587" y="2095233"/>
                </a:lnTo>
                <a:lnTo>
                  <a:pt x="2221578" y="2096367"/>
                </a:lnTo>
                <a:lnTo>
                  <a:pt x="2226568" y="2097501"/>
                </a:lnTo>
                <a:lnTo>
                  <a:pt x="2231105" y="2099316"/>
                </a:lnTo>
                <a:lnTo>
                  <a:pt x="2235868" y="2101131"/>
                </a:lnTo>
                <a:lnTo>
                  <a:pt x="2240405" y="2103172"/>
                </a:lnTo>
                <a:lnTo>
                  <a:pt x="2244714" y="2105667"/>
                </a:lnTo>
                <a:lnTo>
                  <a:pt x="2249251" y="2107936"/>
                </a:lnTo>
                <a:lnTo>
                  <a:pt x="2253334" y="2110658"/>
                </a:lnTo>
                <a:lnTo>
                  <a:pt x="2257417" y="2113606"/>
                </a:lnTo>
                <a:lnTo>
                  <a:pt x="2261273" y="2116328"/>
                </a:lnTo>
                <a:lnTo>
                  <a:pt x="2264902" y="2119731"/>
                </a:lnTo>
                <a:lnTo>
                  <a:pt x="2268532" y="2123133"/>
                </a:lnTo>
                <a:lnTo>
                  <a:pt x="2271934" y="2126763"/>
                </a:lnTo>
                <a:lnTo>
                  <a:pt x="2275337" y="2130619"/>
                </a:lnTo>
                <a:lnTo>
                  <a:pt x="2278285" y="2134475"/>
                </a:lnTo>
                <a:lnTo>
                  <a:pt x="2281234" y="2138331"/>
                </a:lnTo>
                <a:lnTo>
                  <a:pt x="2283729" y="2142414"/>
                </a:lnTo>
                <a:lnTo>
                  <a:pt x="2286224" y="2146724"/>
                </a:lnTo>
                <a:lnTo>
                  <a:pt x="2288720" y="2151260"/>
                </a:lnTo>
                <a:lnTo>
                  <a:pt x="2290761" y="2155797"/>
                </a:lnTo>
                <a:lnTo>
                  <a:pt x="2292576" y="2160560"/>
                </a:lnTo>
                <a:lnTo>
                  <a:pt x="2294164" y="2165324"/>
                </a:lnTo>
                <a:lnTo>
                  <a:pt x="2295298" y="2170087"/>
                </a:lnTo>
                <a:lnTo>
                  <a:pt x="2296659" y="2175304"/>
                </a:lnTo>
                <a:lnTo>
                  <a:pt x="2297339" y="2180068"/>
                </a:lnTo>
                <a:lnTo>
                  <a:pt x="2298246" y="2185285"/>
                </a:lnTo>
                <a:lnTo>
                  <a:pt x="2298473" y="2190729"/>
                </a:lnTo>
                <a:lnTo>
                  <a:pt x="2298700" y="2195946"/>
                </a:lnTo>
                <a:lnTo>
                  <a:pt x="2298473" y="2201163"/>
                </a:lnTo>
                <a:lnTo>
                  <a:pt x="2298246" y="2206380"/>
                </a:lnTo>
                <a:lnTo>
                  <a:pt x="2297339" y="2211597"/>
                </a:lnTo>
                <a:lnTo>
                  <a:pt x="2296659" y="2216361"/>
                </a:lnTo>
                <a:lnTo>
                  <a:pt x="2295298" y="2221578"/>
                </a:lnTo>
                <a:lnTo>
                  <a:pt x="2294164" y="2226568"/>
                </a:lnTo>
                <a:lnTo>
                  <a:pt x="2292576" y="2231105"/>
                </a:lnTo>
                <a:lnTo>
                  <a:pt x="2290761" y="2235868"/>
                </a:lnTo>
                <a:lnTo>
                  <a:pt x="2288720" y="2240405"/>
                </a:lnTo>
                <a:lnTo>
                  <a:pt x="2286224" y="2244941"/>
                </a:lnTo>
                <a:lnTo>
                  <a:pt x="2283729" y="2249251"/>
                </a:lnTo>
                <a:lnTo>
                  <a:pt x="2281234" y="2253334"/>
                </a:lnTo>
                <a:lnTo>
                  <a:pt x="2278285" y="2257417"/>
                </a:lnTo>
                <a:lnTo>
                  <a:pt x="2275337" y="2261273"/>
                </a:lnTo>
                <a:lnTo>
                  <a:pt x="2271934" y="2264902"/>
                </a:lnTo>
                <a:lnTo>
                  <a:pt x="2268532" y="2268532"/>
                </a:lnTo>
                <a:lnTo>
                  <a:pt x="2264902" y="2271934"/>
                </a:lnTo>
                <a:lnTo>
                  <a:pt x="2261273" y="2275337"/>
                </a:lnTo>
                <a:lnTo>
                  <a:pt x="2257417" y="2278059"/>
                </a:lnTo>
                <a:lnTo>
                  <a:pt x="2253334" y="2281234"/>
                </a:lnTo>
                <a:lnTo>
                  <a:pt x="2249251" y="2283729"/>
                </a:lnTo>
                <a:lnTo>
                  <a:pt x="2244714" y="2286451"/>
                </a:lnTo>
                <a:lnTo>
                  <a:pt x="2240405" y="2288493"/>
                </a:lnTo>
                <a:lnTo>
                  <a:pt x="2235868" y="2290534"/>
                </a:lnTo>
                <a:lnTo>
                  <a:pt x="2231105" y="2292349"/>
                </a:lnTo>
                <a:lnTo>
                  <a:pt x="2226568" y="2294164"/>
                </a:lnTo>
                <a:lnTo>
                  <a:pt x="2221578" y="2295298"/>
                </a:lnTo>
                <a:lnTo>
                  <a:pt x="2216587" y="2296659"/>
                </a:lnTo>
                <a:lnTo>
                  <a:pt x="2211597" y="2297566"/>
                </a:lnTo>
                <a:lnTo>
                  <a:pt x="2206380" y="2298246"/>
                </a:lnTo>
                <a:lnTo>
                  <a:pt x="2201163" y="2298473"/>
                </a:lnTo>
                <a:lnTo>
                  <a:pt x="2195719" y="2298700"/>
                </a:lnTo>
                <a:lnTo>
                  <a:pt x="102528" y="2298700"/>
                </a:lnTo>
                <a:lnTo>
                  <a:pt x="97310" y="2298473"/>
                </a:lnTo>
                <a:lnTo>
                  <a:pt x="92093" y="2298246"/>
                </a:lnTo>
                <a:lnTo>
                  <a:pt x="86876" y="2297566"/>
                </a:lnTo>
                <a:lnTo>
                  <a:pt x="81886" y="2296659"/>
                </a:lnTo>
                <a:lnTo>
                  <a:pt x="77122" y="2295298"/>
                </a:lnTo>
                <a:lnTo>
                  <a:pt x="72132" y="2294164"/>
                </a:lnTo>
                <a:lnTo>
                  <a:pt x="67142" y="2292349"/>
                </a:lnTo>
                <a:lnTo>
                  <a:pt x="62605" y="2290534"/>
                </a:lnTo>
                <a:lnTo>
                  <a:pt x="57842" y="2288493"/>
                </a:lnTo>
                <a:lnTo>
                  <a:pt x="53532" y="2286451"/>
                </a:lnTo>
                <a:lnTo>
                  <a:pt x="49449" y="2283729"/>
                </a:lnTo>
                <a:lnTo>
                  <a:pt x="45139" y="2281234"/>
                </a:lnTo>
                <a:lnTo>
                  <a:pt x="41283" y="2278059"/>
                </a:lnTo>
                <a:lnTo>
                  <a:pt x="37200" y="2275337"/>
                </a:lnTo>
                <a:lnTo>
                  <a:pt x="33344" y="2271934"/>
                </a:lnTo>
                <a:lnTo>
                  <a:pt x="29715" y="2268532"/>
                </a:lnTo>
                <a:lnTo>
                  <a:pt x="26539" y="2264902"/>
                </a:lnTo>
                <a:lnTo>
                  <a:pt x="23364" y="2261273"/>
                </a:lnTo>
                <a:lnTo>
                  <a:pt x="20188" y="2257417"/>
                </a:lnTo>
                <a:lnTo>
                  <a:pt x="17466" y="2253334"/>
                </a:lnTo>
                <a:lnTo>
                  <a:pt x="14517" y="2249251"/>
                </a:lnTo>
                <a:lnTo>
                  <a:pt x="12249" y="2244941"/>
                </a:lnTo>
                <a:lnTo>
                  <a:pt x="9981" y="2240405"/>
                </a:lnTo>
                <a:lnTo>
                  <a:pt x="7939" y="2235868"/>
                </a:lnTo>
                <a:lnTo>
                  <a:pt x="6125" y="2231105"/>
                </a:lnTo>
                <a:lnTo>
                  <a:pt x="4537" y="2226568"/>
                </a:lnTo>
                <a:lnTo>
                  <a:pt x="2949" y="2221578"/>
                </a:lnTo>
                <a:lnTo>
                  <a:pt x="2042" y="2216361"/>
                </a:lnTo>
                <a:lnTo>
                  <a:pt x="907" y="2211597"/>
                </a:lnTo>
                <a:lnTo>
                  <a:pt x="454" y="2206380"/>
                </a:lnTo>
                <a:lnTo>
                  <a:pt x="0" y="2201163"/>
                </a:lnTo>
                <a:lnTo>
                  <a:pt x="0" y="2195946"/>
                </a:lnTo>
                <a:lnTo>
                  <a:pt x="0" y="102981"/>
                </a:lnTo>
                <a:lnTo>
                  <a:pt x="0" y="97537"/>
                </a:lnTo>
                <a:lnTo>
                  <a:pt x="454" y="92320"/>
                </a:lnTo>
                <a:lnTo>
                  <a:pt x="907" y="87330"/>
                </a:lnTo>
                <a:lnTo>
                  <a:pt x="2042" y="82340"/>
                </a:lnTo>
                <a:lnTo>
                  <a:pt x="2949" y="77122"/>
                </a:lnTo>
                <a:lnTo>
                  <a:pt x="4537" y="72359"/>
                </a:lnTo>
                <a:lnTo>
                  <a:pt x="6125" y="67596"/>
                </a:lnTo>
                <a:lnTo>
                  <a:pt x="7939" y="63059"/>
                </a:lnTo>
                <a:lnTo>
                  <a:pt x="9981" y="58296"/>
                </a:lnTo>
                <a:lnTo>
                  <a:pt x="12249" y="53986"/>
                </a:lnTo>
                <a:lnTo>
                  <a:pt x="14517" y="49676"/>
                </a:lnTo>
                <a:lnTo>
                  <a:pt x="17466" y="45593"/>
                </a:lnTo>
                <a:lnTo>
                  <a:pt x="20188" y="41510"/>
                </a:lnTo>
                <a:lnTo>
                  <a:pt x="23364" y="37427"/>
                </a:lnTo>
                <a:lnTo>
                  <a:pt x="26539" y="33798"/>
                </a:lnTo>
                <a:lnTo>
                  <a:pt x="29715" y="30169"/>
                </a:lnTo>
                <a:lnTo>
                  <a:pt x="33344" y="26993"/>
                </a:lnTo>
                <a:lnTo>
                  <a:pt x="37200" y="23590"/>
                </a:lnTo>
                <a:lnTo>
                  <a:pt x="41283" y="20642"/>
                </a:lnTo>
                <a:lnTo>
                  <a:pt x="45139" y="17693"/>
                </a:lnTo>
                <a:lnTo>
                  <a:pt x="49449" y="14971"/>
                </a:lnTo>
                <a:lnTo>
                  <a:pt x="53532" y="12476"/>
                </a:lnTo>
                <a:lnTo>
                  <a:pt x="57842" y="10434"/>
                </a:lnTo>
                <a:lnTo>
                  <a:pt x="62605" y="8393"/>
                </a:lnTo>
                <a:lnTo>
                  <a:pt x="67142" y="6578"/>
                </a:lnTo>
                <a:lnTo>
                  <a:pt x="72132" y="4764"/>
                </a:lnTo>
                <a:lnTo>
                  <a:pt x="77122" y="3403"/>
                </a:lnTo>
                <a:lnTo>
                  <a:pt x="81886" y="2268"/>
                </a:lnTo>
                <a:lnTo>
                  <a:pt x="86876" y="1361"/>
                </a:lnTo>
                <a:lnTo>
                  <a:pt x="92093" y="681"/>
                </a:lnTo>
                <a:lnTo>
                  <a:pt x="97310" y="454"/>
                </a:lnTo>
                <a:lnTo>
                  <a:pt x="102528" y="0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KSO_Shape"/>
          <p:cNvSpPr/>
          <p:nvPr/>
        </p:nvSpPr>
        <p:spPr bwMode="auto">
          <a:xfrm>
            <a:off x="8675028" y="3130764"/>
            <a:ext cx="327295" cy="326751"/>
          </a:xfrm>
          <a:custGeom>
            <a:avLst/>
            <a:gdLst>
              <a:gd name="T0" fmla="*/ 951907 w 1454150"/>
              <a:gd name="T1" fmla="*/ 902365 h 1452563"/>
              <a:gd name="T2" fmla="*/ 1118156 w 1454150"/>
              <a:gd name="T3" fmla="*/ 484289 h 1452563"/>
              <a:gd name="T4" fmla="*/ 1047798 w 1454150"/>
              <a:gd name="T5" fmla="*/ 1245613 h 1452563"/>
              <a:gd name="T6" fmla="*/ 619108 w 1454150"/>
              <a:gd name="T7" fmla="*/ 925525 h 1452563"/>
              <a:gd name="T8" fmla="*/ 831506 w 1454150"/>
              <a:gd name="T9" fmla="*/ 168280 h 1452563"/>
              <a:gd name="T10" fmla="*/ 661755 w 1454150"/>
              <a:gd name="T11" fmla="*/ 214282 h 1452563"/>
              <a:gd name="T12" fmla="*/ 508952 w 1454150"/>
              <a:gd name="T13" fmla="*/ 294415 h 1452563"/>
              <a:gd name="T14" fmla="*/ 378444 w 1454150"/>
              <a:gd name="T15" fmla="*/ 404820 h 1452563"/>
              <a:gd name="T16" fmla="*/ 274394 w 1454150"/>
              <a:gd name="T17" fmla="*/ 540454 h 1452563"/>
              <a:gd name="T18" fmla="*/ 201262 w 1454150"/>
              <a:gd name="T19" fmla="*/ 697159 h 1452563"/>
              <a:gd name="T20" fmla="*/ 163804 w 1454150"/>
              <a:gd name="T21" fmla="*/ 870186 h 1452563"/>
              <a:gd name="T22" fmla="*/ 165884 w 1454150"/>
              <a:gd name="T23" fmla="*/ 1052117 h 1452563"/>
              <a:gd name="T24" fmla="*/ 207504 w 1454150"/>
              <a:gd name="T25" fmla="*/ 1223069 h 1452563"/>
              <a:gd name="T26" fmla="*/ 284501 w 1454150"/>
              <a:gd name="T27" fmla="*/ 1377696 h 1452563"/>
              <a:gd name="T28" fmla="*/ 391821 w 1454150"/>
              <a:gd name="T29" fmla="*/ 1510954 h 1452563"/>
              <a:gd name="T30" fmla="*/ 525005 w 1454150"/>
              <a:gd name="T31" fmla="*/ 1618095 h 1452563"/>
              <a:gd name="T32" fmla="*/ 679890 w 1454150"/>
              <a:gd name="T33" fmla="*/ 1694667 h 1452563"/>
              <a:gd name="T34" fmla="*/ 851424 w 1454150"/>
              <a:gd name="T35" fmla="*/ 1736217 h 1452563"/>
              <a:gd name="T36" fmla="*/ 1033361 w 1454150"/>
              <a:gd name="T37" fmla="*/ 1738591 h 1452563"/>
              <a:gd name="T38" fmla="*/ 1206679 w 1454150"/>
              <a:gd name="T39" fmla="*/ 1700899 h 1452563"/>
              <a:gd name="T40" fmla="*/ 1363645 w 1454150"/>
              <a:gd name="T41" fmla="*/ 1628186 h 1452563"/>
              <a:gd name="T42" fmla="*/ 1499503 w 1454150"/>
              <a:gd name="T43" fmla="*/ 1524013 h 1452563"/>
              <a:gd name="T44" fmla="*/ 1610093 w 1454150"/>
              <a:gd name="T45" fmla="*/ 1393723 h 1452563"/>
              <a:gd name="T46" fmla="*/ 1690361 w 1454150"/>
              <a:gd name="T47" fmla="*/ 1241172 h 1452563"/>
              <a:gd name="T48" fmla="*/ 1736439 w 1454150"/>
              <a:gd name="T49" fmla="*/ 1071706 h 1452563"/>
              <a:gd name="T50" fmla="*/ 1742980 w 1454150"/>
              <a:gd name="T51" fmla="*/ 890070 h 1452563"/>
              <a:gd name="T52" fmla="*/ 1709982 w 1454150"/>
              <a:gd name="T53" fmla="*/ 715559 h 1452563"/>
              <a:gd name="T54" fmla="*/ 1640417 w 1454150"/>
              <a:gd name="T55" fmla="*/ 556777 h 1452563"/>
              <a:gd name="T56" fmla="*/ 1539341 w 1454150"/>
              <a:gd name="T57" fmla="*/ 418770 h 1452563"/>
              <a:gd name="T58" fmla="*/ 1411508 w 1454150"/>
              <a:gd name="T59" fmla="*/ 305693 h 1452563"/>
              <a:gd name="T60" fmla="*/ 1261379 w 1454150"/>
              <a:gd name="T61" fmla="*/ 221702 h 1452563"/>
              <a:gd name="T62" fmla="*/ 1092819 w 1454150"/>
              <a:gd name="T63" fmla="*/ 171842 h 1452563"/>
              <a:gd name="T64" fmla="*/ 976877 w 1454150"/>
              <a:gd name="T65" fmla="*/ 297 h 1452563"/>
              <a:gd name="T66" fmla="*/ 1190328 w 1454150"/>
              <a:gd name="T67" fmla="*/ 29976 h 1452563"/>
              <a:gd name="T68" fmla="*/ 1385941 w 1454150"/>
              <a:gd name="T69" fmla="*/ 104174 h 1452563"/>
              <a:gd name="T70" fmla="*/ 1558366 w 1454150"/>
              <a:gd name="T71" fmla="*/ 216953 h 1452563"/>
              <a:gd name="T72" fmla="*/ 1701955 w 1454150"/>
              <a:gd name="T73" fmla="*/ 364160 h 1452563"/>
              <a:gd name="T74" fmla="*/ 1811058 w 1454150"/>
              <a:gd name="T75" fmla="*/ 538969 h 1452563"/>
              <a:gd name="T76" fmla="*/ 1880623 w 1454150"/>
              <a:gd name="T77" fmla="*/ 736334 h 1452563"/>
              <a:gd name="T78" fmla="*/ 1905000 w 1454150"/>
              <a:gd name="T79" fmla="*/ 950913 h 1452563"/>
              <a:gd name="T80" fmla="*/ 1880623 w 1454150"/>
              <a:gd name="T81" fmla="*/ 1165788 h 1452563"/>
              <a:gd name="T82" fmla="*/ 1811058 w 1454150"/>
              <a:gd name="T83" fmla="*/ 1363449 h 1452563"/>
              <a:gd name="T84" fmla="*/ 1701955 w 1454150"/>
              <a:gd name="T85" fmla="*/ 1538259 h 1452563"/>
              <a:gd name="T86" fmla="*/ 1558366 w 1454150"/>
              <a:gd name="T87" fmla="*/ 1684872 h 1452563"/>
              <a:gd name="T88" fmla="*/ 1385941 w 1454150"/>
              <a:gd name="T89" fmla="*/ 1798246 h 1452563"/>
              <a:gd name="T90" fmla="*/ 1190328 w 1454150"/>
              <a:gd name="T91" fmla="*/ 1872146 h 1452563"/>
              <a:gd name="T92" fmla="*/ 976877 w 1454150"/>
              <a:gd name="T93" fmla="*/ 1901529 h 1452563"/>
              <a:gd name="T94" fmla="*/ 760454 w 1454150"/>
              <a:gd name="T95" fmla="*/ 1882534 h 1452563"/>
              <a:gd name="T96" fmla="*/ 560679 w 1454150"/>
              <a:gd name="T97" fmla="*/ 1818131 h 1452563"/>
              <a:gd name="T98" fmla="*/ 382605 w 1454150"/>
              <a:gd name="T99" fmla="*/ 1713067 h 1452563"/>
              <a:gd name="T100" fmla="*/ 232179 w 1454150"/>
              <a:gd name="T101" fmla="*/ 1573280 h 1452563"/>
              <a:gd name="T102" fmla="*/ 115049 w 1454150"/>
              <a:gd name="T103" fmla="*/ 1404406 h 1452563"/>
              <a:gd name="T104" fmla="*/ 36269 w 1454150"/>
              <a:gd name="T105" fmla="*/ 1211493 h 1452563"/>
              <a:gd name="T106" fmla="*/ 1190 w 1454150"/>
              <a:gd name="T107" fmla="*/ 999883 h 1452563"/>
              <a:gd name="T108" fmla="*/ 14566 w 1454150"/>
              <a:gd name="T109" fmla="*/ 782633 h 1452563"/>
              <a:gd name="T110" fmla="*/ 74916 w 1454150"/>
              <a:gd name="T111" fmla="*/ 580816 h 1452563"/>
              <a:gd name="T112" fmla="*/ 175695 w 1454150"/>
              <a:gd name="T113" fmla="*/ 400369 h 1452563"/>
              <a:gd name="T114" fmla="*/ 312149 w 1454150"/>
              <a:gd name="T115" fmla="*/ 246929 h 1452563"/>
              <a:gd name="T116" fmla="*/ 478331 w 1454150"/>
              <a:gd name="T117" fmla="*/ 126136 h 1452563"/>
              <a:gd name="T118" fmla="*/ 669187 w 1454150"/>
              <a:gd name="T119" fmla="*/ 42738 h 1452563"/>
              <a:gd name="T120" fmla="*/ 879071 w 1454150"/>
              <a:gd name="T121" fmla="*/ 2671 h 145256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454150" h="1452563">
                <a:moveTo>
                  <a:pt x="425450" y="369887"/>
                </a:moveTo>
                <a:lnTo>
                  <a:pt x="603796" y="369887"/>
                </a:lnTo>
                <a:lnTo>
                  <a:pt x="680619" y="559934"/>
                </a:lnTo>
                <a:lnTo>
                  <a:pt x="687644" y="577396"/>
                </a:lnTo>
                <a:lnTo>
                  <a:pt x="693989" y="594178"/>
                </a:lnTo>
                <a:lnTo>
                  <a:pt x="699881" y="610507"/>
                </a:lnTo>
                <a:lnTo>
                  <a:pt x="705547" y="626835"/>
                </a:lnTo>
                <a:lnTo>
                  <a:pt x="715971" y="658132"/>
                </a:lnTo>
                <a:lnTo>
                  <a:pt x="726622" y="689202"/>
                </a:lnTo>
                <a:lnTo>
                  <a:pt x="728661" y="689202"/>
                </a:lnTo>
                <a:lnTo>
                  <a:pt x="734100" y="674234"/>
                </a:lnTo>
                <a:lnTo>
                  <a:pt x="739539" y="658812"/>
                </a:lnTo>
                <a:lnTo>
                  <a:pt x="750643" y="626609"/>
                </a:lnTo>
                <a:lnTo>
                  <a:pt x="756535" y="609827"/>
                </a:lnTo>
                <a:lnTo>
                  <a:pt x="762654" y="593044"/>
                </a:lnTo>
                <a:lnTo>
                  <a:pt x="768999" y="576035"/>
                </a:lnTo>
                <a:lnTo>
                  <a:pt x="775571" y="558573"/>
                </a:lnTo>
                <a:lnTo>
                  <a:pt x="853526" y="369887"/>
                </a:lnTo>
                <a:lnTo>
                  <a:pt x="1028700" y="369887"/>
                </a:lnTo>
                <a:lnTo>
                  <a:pt x="841289" y="706891"/>
                </a:lnTo>
                <a:lnTo>
                  <a:pt x="971820" y="706891"/>
                </a:lnTo>
                <a:lnTo>
                  <a:pt x="971820" y="791255"/>
                </a:lnTo>
                <a:lnTo>
                  <a:pt x="799819" y="791255"/>
                </a:lnTo>
                <a:lnTo>
                  <a:pt x="799819" y="867228"/>
                </a:lnTo>
                <a:lnTo>
                  <a:pt x="971820" y="867228"/>
                </a:lnTo>
                <a:lnTo>
                  <a:pt x="971820" y="951366"/>
                </a:lnTo>
                <a:lnTo>
                  <a:pt x="799819" y="951366"/>
                </a:lnTo>
                <a:lnTo>
                  <a:pt x="799819" y="1141412"/>
                </a:lnTo>
                <a:lnTo>
                  <a:pt x="643454" y="1141412"/>
                </a:lnTo>
                <a:lnTo>
                  <a:pt x="643454" y="951366"/>
                </a:lnTo>
                <a:lnTo>
                  <a:pt x="472586" y="951366"/>
                </a:lnTo>
                <a:lnTo>
                  <a:pt x="472586" y="867228"/>
                </a:lnTo>
                <a:lnTo>
                  <a:pt x="643454" y="867228"/>
                </a:lnTo>
                <a:lnTo>
                  <a:pt x="643454" y="791255"/>
                </a:lnTo>
                <a:lnTo>
                  <a:pt x="472586" y="791255"/>
                </a:lnTo>
                <a:lnTo>
                  <a:pt x="472586" y="706891"/>
                </a:lnTo>
                <a:lnTo>
                  <a:pt x="603796" y="706891"/>
                </a:lnTo>
                <a:lnTo>
                  <a:pt x="425450" y="369887"/>
                </a:lnTo>
                <a:close/>
                <a:moveTo>
                  <a:pt x="727075" y="121501"/>
                </a:moveTo>
                <a:lnTo>
                  <a:pt x="711417" y="121727"/>
                </a:lnTo>
                <a:lnTo>
                  <a:pt x="695986" y="122634"/>
                </a:lnTo>
                <a:lnTo>
                  <a:pt x="680555" y="123541"/>
                </a:lnTo>
                <a:lnTo>
                  <a:pt x="665351" y="124901"/>
                </a:lnTo>
                <a:lnTo>
                  <a:pt x="649920" y="126487"/>
                </a:lnTo>
                <a:lnTo>
                  <a:pt x="634716" y="128528"/>
                </a:lnTo>
                <a:lnTo>
                  <a:pt x="619739" y="131248"/>
                </a:lnTo>
                <a:lnTo>
                  <a:pt x="604988" y="133968"/>
                </a:lnTo>
                <a:lnTo>
                  <a:pt x="590238" y="137368"/>
                </a:lnTo>
                <a:lnTo>
                  <a:pt x="575715" y="140768"/>
                </a:lnTo>
                <a:lnTo>
                  <a:pt x="561418" y="144849"/>
                </a:lnTo>
                <a:lnTo>
                  <a:pt x="547122" y="148929"/>
                </a:lnTo>
                <a:lnTo>
                  <a:pt x="533052" y="153462"/>
                </a:lnTo>
                <a:lnTo>
                  <a:pt x="518983" y="158223"/>
                </a:lnTo>
                <a:lnTo>
                  <a:pt x="505140" y="163663"/>
                </a:lnTo>
                <a:lnTo>
                  <a:pt x="491525" y="169330"/>
                </a:lnTo>
                <a:lnTo>
                  <a:pt x="477909" y="175224"/>
                </a:lnTo>
                <a:lnTo>
                  <a:pt x="464747" y="181117"/>
                </a:lnTo>
                <a:lnTo>
                  <a:pt x="451585" y="187691"/>
                </a:lnTo>
                <a:lnTo>
                  <a:pt x="438651" y="194718"/>
                </a:lnTo>
                <a:lnTo>
                  <a:pt x="425716" y="201745"/>
                </a:lnTo>
                <a:lnTo>
                  <a:pt x="413235" y="209226"/>
                </a:lnTo>
                <a:lnTo>
                  <a:pt x="400754" y="216933"/>
                </a:lnTo>
                <a:lnTo>
                  <a:pt x="388500" y="224866"/>
                </a:lnTo>
                <a:lnTo>
                  <a:pt x="376699" y="233480"/>
                </a:lnTo>
                <a:lnTo>
                  <a:pt x="364899" y="241867"/>
                </a:lnTo>
                <a:lnTo>
                  <a:pt x="353553" y="250708"/>
                </a:lnTo>
                <a:lnTo>
                  <a:pt x="341979" y="259775"/>
                </a:lnTo>
                <a:lnTo>
                  <a:pt x="330860" y="269069"/>
                </a:lnTo>
                <a:lnTo>
                  <a:pt x="319968" y="278816"/>
                </a:lnTo>
                <a:lnTo>
                  <a:pt x="309529" y="288563"/>
                </a:lnTo>
                <a:lnTo>
                  <a:pt x="299090" y="298764"/>
                </a:lnTo>
                <a:lnTo>
                  <a:pt x="288879" y="309191"/>
                </a:lnTo>
                <a:lnTo>
                  <a:pt x="278894" y="319845"/>
                </a:lnTo>
                <a:lnTo>
                  <a:pt x="269363" y="330726"/>
                </a:lnTo>
                <a:lnTo>
                  <a:pt x="260059" y="341606"/>
                </a:lnTo>
                <a:lnTo>
                  <a:pt x="250982" y="353167"/>
                </a:lnTo>
                <a:lnTo>
                  <a:pt x="241905" y="364501"/>
                </a:lnTo>
                <a:lnTo>
                  <a:pt x="233281" y="376288"/>
                </a:lnTo>
                <a:lnTo>
                  <a:pt x="225112" y="388302"/>
                </a:lnTo>
                <a:lnTo>
                  <a:pt x="217169" y="400543"/>
                </a:lnTo>
                <a:lnTo>
                  <a:pt x="209454" y="412784"/>
                </a:lnTo>
                <a:lnTo>
                  <a:pt x="201965" y="425251"/>
                </a:lnTo>
                <a:lnTo>
                  <a:pt x="194704" y="438172"/>
                </a:lnTo>
                <a:lnTo>
                  <a:pt x="187896" y="451093"/>
                </a:lnTo>
                <a:lnTo>
                  <a:pt x="181315" y="464240"/>
                </a:lnTo>
                <a:lnTo>
                  <a:pt x="175415" y="477388"/>
                </a:lnTo>
                <a:lnTo>
                  <a:pt x="169288" y="490988"/>
                </a:lnTo>
                <a:lnTo>
                  <a:pt x="163842" y="504589"/>
                </a:lnTo>
                <a:lnTo>
                  <a:pt x="158395" y="518417"/>
                </a:lnTo>
                <a:lnTo>
                  <a:pt x="153630" y="532471"/>
                </a:lnTo>
                <a:lnTo>
                  <a:pt x="149091" y="546525"/>
                </a:lnTo>
                <a:lnTo>
                  <a:pt x="144553" y="560806"/>
                </a:lnTo>
                <a:lnTo>
                  <a:pt x="140922" y="575313"/>
                </a:lnTo>
                <a:lnTo>
                  <a:pt x="137064" y="589821"/>
                </a:lnTo>
                <a:lnTo>
                  <a:pt x="134114" y="604555"/>
                </a:lnTo>
                <a:lnTo>
                  <a:pt x="131391" y="619516"/>
                </a:lnTo>
                <a:lnTo>
                  <a:pt x="128668" y="634250"/>
                </a:lnTo>
                <a:lnTo>
                  <a:pt x="126625" y="649437"/>
                </a:lnTo>
                <a:lnTo>
                  <a:pt x="125037" y="664625"/>
                </a:lnTo>
                <a:lnTo>
                  <a:pt x="123675" y="679812"/>
                </a:lnTo>
                <a:lnTo>
                  <a:pt x="122541" y="695227"/>
                </a:lnTo>
                <a:lnTo>
                  <a:pt x="121860" y="710641"/>
                </a:lnTo>
                <a:lnTo>
                  <a:pt x="121633" y="726282"/>
                </a:lnTo>
                <a:lnTo>
                  <a:pt x="121860" y="741923"/>
                </a:lnTo>
                <a:lnTo>
                  <a:pt x="122541" y="757337"/>
                </a:lnTo>
                <a:lnTo>
                  <a:pt x="123675" y="772751"/>
                </a:lnTo>
                <a:lnTo>
                  <a:pt x="125037" y="788165"/>
                </a:lnTo>
                <a:lnTo>
                  <a:pt x="126625" y="803579"/>
                </a:lnTo>
                <a:lnTo>
                  <a:pt x="128668" y="818540"/>
                </a:lnTo>
                <a:lnTo>
                  <a:pt x="131391" y="833501"/>
                </a:lnTo>
                <a:lnTo>
                  <a:pt x="134114" y="848235"/>
                </a:lnTo>
                <a:lnTo>
                  <a:pt x="137064" y="862970"/>
                </a:lnTo>
                <a:lnTo>
                  <a:pt x="140922" y="877477"/>
                </a:lnTo>
                <a:lnTo>
                  <a:pt x="144553" y="891758"/>
                </a:lnTo>
                <a:lnTo>
                  <a:pt x="149091" y="906039"/>
                </a:lnTo>
                <a:lnTo>
                  <a:pt x="153630" y="920320"/>
                </a:lnTo>
                <a:lnTo>
                  <a:pt x="158395" y="934147"/>
                </a:lnTo>
                <a:lnTo>
                  <a:pt x="163842" y="947974"/>
                </a:lnTo>
                <a:lnTo>
                  <a:pt x="169288" y="961802"/>
                </a:lnTo>
                <a:lnTo>
                  <a:pt x="175415" y="975176"/>
                </a:lnTo>
                <a:lnTo>
                  <a:pt x="181315" y="988550"/>
                </a:lnTo>
                <a:lnTo>
                  <a:pt x="187896" y="1001471"/>
                </a:lnTo>
                <a:lnTo>
                  <a:pt x="194704" y="1014618"/>
                </a:lnTo>
                <a:lnTo>
                  <a:pt x="201965" y="1027312"/>
                </a:lnTo>
                <a:lnTo>
                  <a:pt x="209454" y="1039780"/>
                </a:lnTo>
                <a:lnTo>
                  <a:pt x="217169" y="1052247"/>
                </a:lnTo>
                <a:lnTo>
                  <a:pt x="225112" y="1064488"/>
                </a:lnTo>
                <a:lnTo>
                  <a:pt x="233281" y="1076275"/>
                </a:lnTo>
                <a:lnTo>
                  <a:pt x="241905" y="1088062"/>
                </a:lnTo>
                <a:lnTo>
                  <a:pt x="250982" y="1099850"/>
                </a:lnTo>
                <a:lnTo>
                  <a:pt x="260059" y="1110957"/>
                </a:lnTo>
                <a:lnTo>
                  <a:pt x="269363" y="1122064"/>
                </a:lnTo>
                <a:lnTo>
                  <a:pt x="278894" y="1132945"/>
                </a:lnTo>
                <a:lnTo>
                  <a:pt x="288879" y="1143372"/>
                </a:lnTo>
                <a:lnTo>
                  <a:pt x="299090" y="1154026"/>
                </a:lnTo>
                <a:lnTo>
                  <a:pt x="309529" y="1164000"/>
                </a:lnTo>
                <a:lnTo>
                  <a:pt x="319968" y="1173974"/>
                </a:lnTo>
                <a:lnTo>
                  <a:pt x="330860" y="1183495"/>
                </a:lnTo>
                <a:lnTo>
                  <a:pt x="341979" y="1193015"/>
                </a:lnTo>
                <a:lnTo>
                  <a:pt x="353553" y="1202082"/>
                </a:lnTo>
                <a:lnTo>
                  <a:pt x="364899" y="1210923"/>
                </a:lnTo>
                <a:lnTo>
                  <a:pt x="376699" y="1219537"/>
                </a:lnTo>
                <a:lnTo>
                  <a:pt x="388500" y="1227697"/>
                </a:lnTo>
                <a:lnTo>
                  <a:pt x="400754" y="1235858"/>
                </a:lnTo>
                <a:lnTo>
                  <a:pt x="413235" y="1243565"/>
                </a:lnTo>
                <a:lnTo>
                  <a:pt x="425716" y="1250818"/>
                </a:lnTo>
                <a:lnTo>
                  <a:pt x="438651" y="1258072"/>
                </a:lnTo>
                <a:lnTo>
                  <a:pt x="451585" y="1264873"/>
                </a:lnTo>
                <a:lnTo>
                  <a:pt x="464747" y="1271446"/>
                </a:lnTo>
                <a:lnTo>
                  <a:pt x="477909" y="1277793"/>
                </a:lnTo>
                <a:lnTo>
                  <a:pt x="491525" y="1283460"/>
                </a:lnTo>
                <a:lnTo>
                  <a:pt x="505140" y="1289127"/>
                </a:lnTo>
                <a:lnTo>
                  <a:pt x="518983" y="1294341"/>
                </a:lnTo>
                <a:lnTo>
                  <a:pt x="533052" y="1299101"/>
                </a:lnTo>
                <a:lnTo>
                  <a:pt x="547122" y="1303861"/>
                </a:lnTo>
                <a:lnTo>
                  <a:pt x="561418" y="1308168"/>
                </a:lnTo>
                <a:lnTo>
                  <a:pt x="575715" y="1312022"/>
                </a:lnTo>
                <a:lnTo>
                  <a:pt x="590238" y="1315649"/>
                </a:lnTo>
                <a:lnTo>
                  <a:pt x="604988" y="1318596"/>
                </a:lnTo>
                <a:lnTo>
                  <a:pt x="619739" y="1321769"/>
                </a:lnTo>
                <a:lnTo>
                  <a:pt x="634716" y="1324036"/>
                </a:lnTo>
                <a:lnTo>
                  <a:pt x="649920" y="1326076"/>
                </a:lnTo>
                <a:lnTo>
                  <a:pt x="665351" y="1327889"/>
                </a:lnTo>
                <a:lnTo>
                  <a:pt x="680555" y="1329250"/>
                </a:lnTo>
                <a:lnTo>
                  <a:pt x="695986" y="1330383"/>
                </a:lnTo>
                <a:lnTo>
                  <a:pt x="711417" y="1330836"/>
                </a:lnTo>
                <a:lnTo>
                  <a:pt x="727075" y="1331063"/>
                </a:lnTo>
                <a:lnTo>
                  <a:pt x="742733" y="1330836"/>
                </a:lnTo>
                <a:lnTo>
                  <a:pt x="758164" y="1330383"/>
                </a:lnTo>
                <a:lnTo>
                  <a:pt x="773595" y="1329250"/>
                </a:lnTo>
                <a:lnTo>
                  <a:pt x="788799" y="1327889"/>
                </a:lnTo>
                <a:lnTo>
                  <a:pt x="804003" y="1326076"/>
                </a:lnTo>
                <a:lnTo>
                  <a:pt x="819208" y="1324036"/>
                </a:lnTo>
                <a:lnTo>
                  <a:pt x="834185" y="1321769"/>
                </a:lnTo>
                <a:lnTo>
                  <a:pt x="848935" y="1318596"/>
                </a:lnTo>
                <a:lnTo>
                  <a:pt x="863685" y="1315649"/>
                </a:lnTo>
                <a:lnTo>
                  <a:pt x="878209" y="1312022"/>
                </a:lnTo>
                <a:lnTo>
                  <a:pt x="892732" y="1308168"/>
                </a:lnTo>
                <a:lnTo>
                  <a:pt x="907028" y="1303861"/>
                </a:lnTo>
                <a:lnTo>
                  <a:pt x="921098" y="1299101"/>
                </a:lnTo>
                <a:lnTo>
                  <a:pt x="935167" y="1294341"/>
                </a:lnTo>
                <a:lnTo>
                  <a:pt x="949010" y="1289127"/>
                </a:lnTo>
                <a:lnTo>
                  <a:pt x="962853" y="1283460"/>
                </a:lnTo>
                <a:lnTo>
                  <a:pt x="976014" y="1277793"/>
                </a:lnTo>
                <a:lnTo>
                  <a:pt x="989403" y="1271446"/>
                </a:lnTo>
                <a:lnTo>
                  <a:pt x="1002565" y="1264873"/>
                </a:lnTo>
                <a:lnTo>
                  <a:pt x="1015727" y="1258072"/>
                </a:lnTo>
                <a:lnTo>
                  <a:pt x="1028208" y="1250818"/>
                </a:lnTo>
                <a:lnTo>
                  <a:pt x="1040916" y="1243565"/>
                </a:lnTo>
                <a:lnTo>
                  <a:pt x="1053397" y="1235858"/>
                </a:lnTo>
                <a:lnTo>
                  <a:pt x="1065424" y="1227697"/>
                </a:lnTo>
                <a:lnTo>
                  <a:pt x="1077451" y="1219537"/>
                </a:lnTo>
                <a:lnTo>
                  <a:pt x="1089251" y="1210923"/>
                </a:lnTo>
                <a:lnTo>
                  <a:pt x="1100597" y="1202082"/>
                </a:lnTo>
                <a:lnTo>
                  <a:pt x="1112171" y="1193015"/>
                </a:lnTo>
                <a:lnTo>
                  <a:pt x="1123063" y="1183495"/>
                </a:lnTo>
                <a:lnTo>
                  <a:pt x="1134183" y="1173974"/>
                </a:lnTo>
                <a:lnTo>
                  <a:pt x="1144621" y="1164000"/>
                </a:lnTo>
                <a:lnTo>
                  <a:pt x="1155060" y="1154026"/>
                </a:lnTo>
                <a:lnTo>
                  <a:pt x="1165272" y="1143372"/>
                </a:lnTo>
                <a:lnTo>
                  <a:pt x="1175030" y="1132945"/>
                </a:lnTo>
                <a:lnTo>
                  <a:pt x="1184787" y="1122064"/>
                </a:lnTo>
                <a:lnTo>
                  <a:pt x="1194092" y="1110957"/>
                </a:lnTo>
                <a:lnTo>
                  <a:pt x="1203169" y="1099850"/>
                </a:lnTo>
                <a:lnTo>
                  <a:pt x="1212019" y="1088062"/>
                </a:lnTo>
                <a:lnTo>
                  <a:pt x="1220642" y="1076275"/>
                </a:lnTo>
                <a:lnTo>
                  <a:pt x="1229038" y="1064488"/>
                </a:lnTo>
                <a:lnTo>
                  <a:pt x="1236981" y="1052247"/>
                </a:lnTo>
                <a:lnTo>
                  <a:pt x="1244696" y="1039780"/>
                </a:lnTo>
                <a:lnTo>
                  <a:pt x="1252185" y="1027312"/>
                </a:lnTo>
                <a:lnTo>
                  <a:pt x="1259447" y="1014618"/>
                </a:lnTo>
                <a:lnTo>
                  <a:pt x="1266254" y="1001471"/>
                </a:lnTo>
                <a:lnTo>
                  <a:pt x="1272608" y="988550"/>
                </a:lnTo>
                <a:lnTo>
                  <a:pt x="1278735" y="975176"/>
                </a:lnTo>
                <a:lnTo>
                  <a:pt x="1284862" y="961802"/>
                </a:lnTo>
                <a:lnTo>
                  <a:pt x="1290309" y="947974"/>
                </a:lnTo>
                <a:lnTo>
                  <a:pt x="1295755" y="934147"/>
                </a:lnTo>
                <a:lnTo>
                  <a:pt x="1300520" y="920320"/>
                </a:lnTo>
                <a:lnTo>
                  <a:pt x="1305286" y="906039"/>
                </a:lnTo>
                <a:lnTo>
                  <a:pt x="1309371" y="891758"/>
                </a:lnTo>
                <a:lnTo>
                  <a:pt x="1313228" y="877477"/>
                </a:lnTo>
                <a:lnTo>
                  <a:pt x="1316859" y="862970"/>
                </a:lnTo>
                <a:lnTo>
                  <a:pt x="1320036" y="848235"/>
                </a:lnTo>
                <a:lnTo>
                  <a:pt x="1322759" y="833501"/>
                </a:lnTo>
                <a:lnTo>
                  <a:pt x="1325482" y="818540"/>
                </a:lnTo>
                <a:lnTo>
                  <a:pt x="1327525" y="803579"/>
                </a:lnTo>
                <a:lnTo>
                  <a:pt x="1329113" y="788165"/>
                </a:lnTo>
                <a:lnTo>
                  <a:pt x="1330475" y="772751"/>
                </a:lnTo>
                <a:lnTo>
                  <a:pt x="1331383" y="757337"/>
                </a:lnTo>
                <a:lnTo>
                  <a:pt x="1332063" y="741923"/>
                </a:lnTo>
                <a:lnTo>
                  <a:pt x="1332290" y="726282"/>
                </a:lnTo>
                <a:lnTo>
                  <a:pt x="1332063" y="710641"/>
                </a:lnTo>
                <a:lnTo>
                  <a:pt x="1331383" y="695227"/>
                </a:lnTo>
                <a:lnTo>
                  <a:pt x="1330475" y="679812"/>
                </a:lnTo>
                <a:lnTo>
                  <a:pt x="1329113" y="664625"/>
                </a:lnTo>
                <a:lnTo>
                  <a:pt x="1327525" y="649437"/>
                </a:lnTo>
                <a:lnTo>
                  <a:pt x="1325482" y="634250"/>
                </a:lnTo>
                <a:lnTo>
                  <a:pt x="1322759" y="619516"/>
                </a:lnTo>
                <a:lnTo>
                  <a:pt x="1320036" y="604555"/>
                </a:lnTo>
                <a:lnTo>
                  <a:pt x="1316859" y="589821"/>
                </a:lnTo>
                <a:lnTo>
                  <a:pt x="1313228" y="575313"/>
                </a:lnTo>
                <a:lnTo>
                  <a:pt x="1309371" y="560806"/>
                </a:lnTo>
                <a:lnTo>
                  <a:pt x="1305286" y="546525"/>
                </a:lnTo>
                <a:lnTo>
                  <a:pt x="1300520" y="532471"/>
                </a:lnTo>
                <a:lnTo>
                  <a:pt x="1295755" y="518417"/>
                </a:lnTo>
                <a:lnTo>
                  <a:pt x="1290309" y="504589"/>
                </a:lnTo>
                <a:lnTo>
                  <a:pt x="1284862" y="490988"/>
                </a:lnTo>
                <a:lnTo>
                  <a:pt x="1278735" y="477388"/>
                </a:lnTo>
                <a:lnTo>
                  <a:pt x="1272608" y="464240"/>
                </a:lnTo>
                <a:lnTo>
                  <a:pt x="1266254" y="451093"/>
                </a:lnTo>
                <a:lnTo>
                  <a:pt x="1259447" y="438172"/>
                </a:lnTo>
                <a:lnTo>
                  <a:pt x="1252185" y="425251"/>
                </a:lnTo>
                <a:lnTo>
                  <a:pt x="1244696" y="412784"/>
                </a:lnTo>
                <a:lnTo>
                  <a:pt x="1236981" y="400543"/>
                </a:lnTo>
                <a:lnTo>
                  <a:pt x="1229038" y="388302"/>
                </a:lnTo>
                <a:lnTo>
                  <a:pt x="1220642" y="376288"/>
                </a:lnTo>
                <a:lnTo>
                  <a:pt x="1212019" y="364501"/>
                </a:lnTo>
                <a:lnTo>
                  <a:pt x="1203169" y="353167"/>
                </a:lnTo>
                <a:lnTo>
                  <a:pt x="1194092" y="341606"/>
                </a:lnTo>
                <a:lnTo>
                  <a:pt x="1184787" y="330726"/>
                </a:lnTo>
                <a:lnTo>
                  <a:pt x="1175030" y="319845"/>
                </a:lnTo>
                <a:lnTo>
                  <a:pt x="1165272" y="309191"/>
                </a:lnTo>
                <a:lnTo>
                  <a:pt x="1155060" y="298764"/>
                </a:lnTo>
                <a:lnTo>
                  <a:pt x="1144621" y="288563"/>
                </a:lnTo>
                <a:lnTo>
                  <a:pt x="1134183" y="278816"/>
                </a:lnTo>
                <a:lnTo>
                  <a:pt x="1123063" y="269069"/>
                </a:lnTo>
                <a:lnTo>
                  <a:pt x="1112171" y="259775"/>
                </a:lnTo>
                <a:lnTo>
                  <a:pt x="1100597" y="250708"/>
                </a:lnTo>
                <a:lnTo>
                  <a:pt x="1089251" y="241867"/>
                </a:lnTo>
                <a:lnTo>
                  <a:pt x="1077451" y="233480"/>
                </a:lnTo>
                <a:lnTo>
                  <a:pt x="1065424" y="224866"/>
                </a:lnTo>
                <a:lnTo>
                  <a:pt x="1053397" y="216933"/>
                </a:lnTo>
                <a:lnTo>
                  <a:pt x="1040916" y="209226"/>
                </a:lnTo>
                <a:lnTo>
                  <a:pt x="1028208" y="201745"/>
                </a:lnTo>
                <a:lnTo>
                  <a:pt x="1015727" y="194718"/>
                </a:lnTo>
                <a:lnTo>
                  <a:pt x="1002565" y="187691"/>
                </a:lnTo>
                <a:lnTo>
                  <a:pt x="989403" y="181117"/>
                </a:lnTo>
                <a:lnTo>
                  <a:pt x="976014" y="175224"/>
                </a:lnTo>
                <a:lnTo>
                  <a:pt x="962853" y="169330"/>
                </a:lnTo>
                <a:lnTo>
                  <a:pt x="949010" y="163663"/>
                </a:lnTo>
                <a:lnTo>
                  <a:pt x="935167" y="158223"/>
                </a:lnTo>
                <a:lnTo>
                  <a:pt x="921098" y="153462"/>
                </a:lnTo>
                <a:lnTo>
                  <a:pt x="907028" y="148929"/>
                </a:lnTo>
                <a:lnTo>
                  <a:pt x="892732" y="144849"/>
                </a:lnTo>
                <a:lnTo>
                  <a:pt x="878209" y="140768"/>
                </a:lnTo>
                <a:lnTo>
                  <a:pt x="863685" y="137368"/>
                </a:lnTo>
                <a:lnTo>
                  <a:pt x="848935" y="133968"/>
                </a:lnTo>
                <a:lnTo>
                  <a:pt x="834185" y="131248"/>
                </a:lnTo>
                <a:lnTo>
                  <a:pt x="819208" y="128528"/>
                </a:lnTo>
                <a:lnTo>
                  <a:pt x="804003" y="126487"/>
                </a:lnTo>
                <a:lnTo>
                  <a:pt x="788799" y="124901"/>
                </a:lnTo>
                <a:lnTo>
                  <a:pt x="773595" y="123541"/>
                </a:lnTo>
                <a:lnTo>
                  <a:pt x="758164" y="122634"/>
                </a:lnTo>
                <a:lnTo>
                  <a:pt x="742733" y="121727"/>
                </a:lnTo>
                <a:lnTo>
                  <a:pt x="727075" y="121501"/>
                </a:lnTo>
                <a:close/>
                <a:moveTo>
                  <a:pt x="727075" y="0"/>
                </a:moveTo>
                <a:lnTo>
                  <a:pt x="745683" y="227"/>
                </a:lnTo>
                <a:lnTo>
                  <a:pt x="764518" y="907"/>
                </a:lnTo>
                <a:lnTo>
                  <a:pt x="782899" y="2040"/>
                </a:lnTo>
                <a:lnTo>
                  <a:pt x="801507" y="3627"/>
                </a:lnTo>
                <a:lnTo>
                  <a:pt x="819661" y="5894"/>
                </a:lnTo>
                <a:lnTo>
                  <a:pt x="837816" y="8387"/>
                </a:lnTo>
                <a:lnTo>
                  <a:pt x="855743" y="11561"/>
                </a:lnTo>
                <a:lnTo>
                  <a:pt x="873670" y="14734"/>
                </a:lnTo>
                <a:lnTo>
                  <a:pt x="891370" y="18815"/>
                </a:lnTo>
                <a:lnTo>
                  <a:pt x="908617" y="22895"/>
                </a:lnTo>
                <a:lnTo>
                  <a:pt x="926090" y="27655"/>
                </a:lnTo>
                <a:lnTo>
                  <a:pt x="943337" y="32642"/>
                </a:lnTo>
                <a:lnTo>
                  <a:pt x="960129" y="38082"/>
                </a:lnTo>
                <a:lnTo>
                  <a:pt x="977149" y="44203"/>
                </a:lnTo>
                <a:lnTo>
                  <a:pt x="993715" y="50550"/>
                </a:lnTo>
                <a:lnTo>
                  <a:pt x="1010053" y="57124"/>
                </a:lnTo>
                <a:lnTo>
                  <a:pt x="1026165" y="64151"/>
                </a:lnTo>
                <a:lnTo>
                  <a:pt x="1042277" y="71631"/>
                </a:lnTo>
                <a:lnTo>
                  <a:pt x="1057935" y="79565"/>
                </a:lnTo>
                <a:lnTo>
                  <a:pt x="1073820" y="87725"/>
                </a:lnTo>
                <a:lnTo>
                  <a:pt x="1089024" y="96339"/>
                </a:lnTo>
                <a:lnTo>
                  <a:pt x="1104228" y="105180"/>
                </a:lnTo>
                <a:lnTo>
                  <a:pt x="1118979" y="114247"/>
                </a:lnTo>
                <a:lnTo>
                  <a:pt x="1133729" y="124221"/>
                </a:lnTo>
                <a:lnTo>
                  <a:pt x="1148025" y="133968"/>
                </a:lnTo>
                <a:lnTo>
                  <a:pt x="1162322" y="144168"/>
                </a:lnTo>
                <a:lnTo>
                  <a:pt x="1175937" y="155049"/>
                </a:lnTo>
                <a:lnTo>
                  <a:pt x="1189553" y="165703"/>
                </a:lnTo>
                <a:lnTo>
                  <a:pt x="1202942" y="177264"/>
                </a:lnTo>
                <a:lnTo>
                  <a:pt x="1216103" y="188598"/>
                </a:lnTo>
                <a:lnTo>
                  <a:pt x="1228584" y="200612"/>
                </a:lnTo>
                <a:lnTo>
                  <a:pt x="1241065" y="212852"/>
                </a:lnTo>
                <a:lnTo>
                  <a:pt x="1253546" y="225093"/>
                </a:lnTo>
                <a:lnTo>
                  <a:pt x="1265120" y="238014"/>
                </a:lnTo>
                <a:lnTo>
                  <a:pt x="1276920" y="250935"/>
                </a:lnTo>
                <a:lnTo>
                  <a:pt x="1288266" y="264309"/>
                </a:lnTo>
                <a:lnTo>
                  <a:pt x="1299159" y="278136"/>
                </a:lnTo>
                <a:lnTo>
                  <a:pt x="1309598" y="291737"/>
                </a:lnTo>
                <a:lnTo>
                  <a:pt x="1320036" y="305791"/>
                </a:lnTo>
                <a:lnTo>
                  <a:pt x="1330021" y="320299"/>
                </a:lnTo>
                <a:lnTo>
                  <a:pt x="1339552" y="334806"/>
                </a:lnTo>
                <a:lnTo>
                  <a:pt x="1349083" y="349767"/>
                </a:lnTo>
                <a:lnTo>
                  <a:pt x="1357933" y="364728"/>
                </a:lnTo>
                <a:lnTo>
                  <a:pt x="1366329" y="380142"/>
                </a:lnTo>
                <a:lnTo>
                  <a:pt x="1374499" y="395556"/>
                </a:lnTo>
                <a:lnTo>
                  <a:pt x="1382441" y="411650"/>
                </a:lnTo>
                <a:lnTo>
                  <a:pt x="1389930" y="427518"/>
                </a:lnTo>
                <a:lnTo>
                  <a:pt x="1396965" y="443612"/>
                </a:lnTo>
                <a:lnTo>
                  <a:pt x="1403772" y="459933"/>
                </a:lnTo>
                <a:lnTo>
                  <a:pt x="1410126" y="476481"/>
                </a:lnTo>
                <a:lnTo>
                  <a:pt x="1416026" y="493482"/>
                </a:lnTo>
                <a:lnTo>
                  <a:pt x="1421473" y="510483"/>
                </a:lnTo>
                <a:lnTo>
                  <a:pt x="1426465" y="527484"/>
                </a:lnTo>
                <a:lnTo>
                  <a:pt x="1431231" y="544938"/>
                </a:lnTo>
                <a:lnTo>
                  <a:pt x="1435542" y="562392"/>
                </a:lnTo>
                <a:lnTo>
                  <a:pt x="1439400" y="579847"/>
                </a:lnTo>
                <a:lnTo>
                  <a:pt x="1442804" y="597754"/>
                </a:lnTo>
                <a:lnTo>
                  <a:pt x="1445754" y="615662"/>
                </a:lnTo>
                <a:lnTo>
                  <a:pt x="1448250" y="634023"/>
                </a:lnTo>
                <a:lnTo>
                  <a:pt x="1450292" y="652158"/>
                </a:lnTo>
                <a:lnTo>
                  <a:pt x="1452108" y="670519"/>
                </a:lnTo>
                <a:lnTo>
                  <a:pt x="1453242" y="688880"/>
                </a:lnTo>
                <a:lnTo>
                  <a:pt x="1453923" y="707694"/>
                </a:lnTo>
                <a:lnTo>
                  <a:pt x="1454150" y="726282"/>
                </a:lnTo>
                <a:lnTo>
                  <a:pt x="1453923" y="745096"/>
                </a:lnTo>
                <a:lnTo>
                  <a:pt x="1453242" y="763684"/>
                </a:lnTo>
                <a:lnTo>
                  <a:pt x="1452108" y="782272"/>
                </a:lnTo>
                <a:lnTo>
                  <a:pt x="1450292" y="800633"/>
                </a:lnTo>
                <a:lnTo>
                  <a:pt x="1448250" y="818994"/>
                </a:lnTo>
                <a:lnTo>
                  <a:pt x="1445754" y="836901"/>
                </a:lnTo>
                <a:lnTo>
                  <a:pt x="1442804" y="854809"/>
                </a:lnTo>
                <a:lnTo>
                  <a:pt x="1439400" y="872717"/>
                </a:lnTo>
                <a:lnTo>
                  <a:pt x="1435542" y="890398"/>
                </a:lnTo>
                <a:lnTo>
                  <a:pt x="1431231" y="908079"/>
                </a:lnTo>
                <a:lnTo>
                  <a:pt x="1426465" y="925306"/>
                </a:lnTo>
                <a:lnTo>
                  <a:pt x="1421473" y="942307"/>
                </a:lnTo>
                <a:lnTo>
                  <a:pt x="1416026" y="959308"/>
                </a:lnTo>
                <a:lnTo>
                  <a:pt x="1410126" y="976083"/>
                </a:lnTo>
                <a:lnTo>
                  <a:pt x="1403772" y="992630"/>
                </a:lnTo>
                <a:lnTo>
                  <a:pt x="1396965" y="1008951"/>
                </a:lnTo>
                <a:lnTo>
                  <a:pt x="1389930" y="1025272"/>
                </a:lnTo>
                <a:lnTo>
                  <a:pt x="1382441" y="1041366"/>
                </a:lnTo>
                <a:lnTo>
                  <a:pt x="1374499" y="1057007"/>
                </a:lnTo>
                <a:lnTo>
                  <a:pt x="1366329" y="1072648"/>
                </a:lnTo>
                <a:lnTo>
                  <a:pt x="1357933" y="1087836"/>
                </a:lnTo>
                <a:lnTo>
                  <a:pt x="1349083" y="1103023"/>
                </a:lnTo>
                <a:lnTo>
                  <a:pt x="1339552" y="1117757"/>
                </a:lnTo>
                <a:lnTo>
                  <a:pt x="1330021" y="1132492"/>
                </a:lnTo>
                <a:lnTo>
                  <a:pt x="1320036" y="1146772"/>
                </a:lnTo>
                <a:lnTo>
                  <a:pt x="1309598" y="1161053"/>
                </a:lnTo>
                <a:lnTo>
                  <a:pt x="1299159" y="1174881"/>
                </a:lnTo>
                <a:lnTo>
                  <a:pt x="1288266" y="1188481"/>
                </a:lnTo>
                <a:lnTo>
                  <a:pt x="1276920" y="1201629"/>
                </a:lnTo>
                <a:lnTo>
                  <a:pt x="1265120" y="1214776"/>
                </a:lnTo>
                <a:lnTo>
                  <a:pt x="1253546" y="1227470"/>
                </a:lnTo>
                <a:lnTo>
                  <a:pt x="1241065" y="1239938"/>
                </a:lnTo>
                <a:lnTo>
                  <a:pt x="1228584" y="1252178"/>
                </a:lnTo>
                <a:lnTo>
                  <a:pt x="1216103" y="1264192"/>
                </a:lnTo>
                <a:lnTo>
                  <a:pt x="1202942" y="1275526"/>
                </a:lnTo>
                <a:lnTo>
                  <a:pt x="1189553" y="1286860"/>
                </a:lnTo>
                <a:lnTo>
                  <a:pt x="1175937" y="1297741"/>
                </a:lnTo>
                <a:lnTo>
                  <a:pt x="1162322" y="1308395"/>
                </a:lnTo>
                <a:lnTo>
                  <a:pt x="1148025" y="1318596"/>
                </a:lnTo>
                <a:lnTo>
                  <a:pt x="1133729" y="1328569"/>
                </a:lnTo>
                <a:lnTo>
                  <a:pt x="1118979" y="1338317"/>
                </a:lnTo>
                <a:lnTo>
                  <a:pt x="1104228" y="1347611"/>
                </a:lnTo>
                <a:lnTo>
                  <a:pt x="1089024" y="1356451"/>
                </a:lnTo>
                <a:lnTo>
                  <a:pt x="1073820" y="1365065"/>
                </a:lnTo>
                <a:lnTo>
                  <a:pt x="1057935" y="1373452"/>
                </a:lnTo>
                <a:lnTo>
                  <a:pt x="1042277" y="1381159"/>
                </a:lnTo>
                <a:lnTo>
                  <a:pt x="1026165" y="1388640"/>
                </a:lnTo>
                <a:lnTo>
                  <a:pt x="1010053" y="1395667"/>
                </a:lnTo>
                <a:lnTo>
                  <a:pt x="993715" y="1402240"/>
                </a:lnTo>
                <a:lnTo>
                  <a:pt x="977149" y="1408587"/>
                </a:lnTo>
                <a:lnTo>
                  <a:pt x="960129" y="1414481"/>
                </a:lnTo>
                <a:lnTo>
                  <a:pt x="943337" y="1420148"/>
                </a:lnTo>
                <a:lnTo>
                  <a:pt x="926090" y="1425362"/>
                </a:lnTo>
                <a:lnTo>
                  <a:pt x="908617" y="1429895"/>
                </a:lnTo>
                <a:lnTo>
                  <a:pt x="891370" y="1434202"/>
                </a:lnTo>
                <a:lnTo>
                  <a:pt x="873670" y="1437829"/>
                </a:lnTo>
                <a:lnTo>
                  <a:pt x="855743" y="1441456"/>
                </a:lnTo>
                <a:lnTo>
                  <a:pt x="837816" y="1444403"/>
                </a:lnTo>
                <a:lnTo>
                  <a:pt x="819661" y="1446670"/>
                </a:lnTo>
                <a:lnTo>
                  <a:pt x="801507" y="1448936"/>
                </a:lnTo>
                <a:lnTo>
                  <a:pt x="782899" y="1450523"/>
                </a:lnTo>
                <a:lnTo>
                  <a:pt x="764518" y="1451657"/>
                </a:lnTo>
                <a:lnTo>
                  <a:pt x="745683" y="1452337"/>
                </a:lnTo>
                <a:lnTo>
                  <a:pt x="727075" y="1452563"/>
                </a:lnTo>
                <a:lnTo>
                  <a:pt x="708240" y="1452337"/>
                </a:lnTo>
                <a:lnTo>
                  <a:pt x="689632" y="1451657"/>
                </a:lnTo>
                <a:lnTo>
                  <a:pt x="671024" y="1450523"/>
                </a:lnTo>
                <a:lnTo>
                  <a:pt x="652643" y="1448936"/>
                </a:lnTo>
                <a:lnTo>
                  <a:pt x="634262" y="1446670"/>
                </a:lnTo>
                <a:lnTo>
                  <a:pt x="616335" y="1444403"/>
                </a:lnTo>
                <a:lnTo>
                  <a:pt x="598407" y="1441456"/>
                </a:lnTo>
                <a:lnTo>
                  <a:pt x="580480" y="1437829"/>
                </a:lnTo>
                <a:lnTo>
                  <a:pt x="563007" y="1434202"/>
                </a:lnTo>
                <a:lnTo>
                  <a:pt x="545306" y="1429895"/>
                </a:lnTo>
                <a:lnTo>
                  <a:pt x="528060" y="1425362"/>
                </a:lnTo>
                <a:lnTo>
                  <a:pt x="510813" y="1420148"/>
                </a:lnTo>
                <a:lnTo>
                  <a:pt x="493794" y="1414481"/>
                </a:lnTo>
                <a:lnTo>
                  <a:pt x="477001" y="1408587"/>
                </a:lnTo>
                <a:lnTo>
                  <a:pt x="460436" y="1402240"/>
                </a:lnTo>
                <a:lnTo>
                  <a:pt x="444097" y="1395667"/>
                </a:lnTo>
                <a:lnTo>
                  <a:pt x="427985" y="1388640"/>
                </a:lnTo>
                <a:lnTo>
                  <a:pt x="411646" y="1381159"/>
                </a:lnTo>
                <a:lnTo>
                  <a:pt x="395988" y="1373452"/>
                </a:lnTo>
                <a:lnTo>
                  <a:pt x="380330" y="1365065"/>
                </a:lnTo>
                <a:lnTo>
                  <a:pt x="365126" y="1356451"/>
                </a:lnTo>
                <a:lnTo>
                  <a:pt x="349922" y="1347611"/>
                </a:lnTo>
                <a:lnTo>
                  <a:pt x="335172" y="1338317"/>
                </a:lnTo>
                <a:lnTo>
                  <a:pt x="320421" y="1328569"/>
                </a:lnTo>
                <a:lnTo>
                  <a:pt x="306125" y="1318596"/>
                </a:lnTo>
                <a:lnTo>
                  <a:pt x="292055" y="1308395"/>
                </a:lnTo>
                <a:lnTo>
                  <a:pt x="277986" y="1297741"/>
                </a:lnTo>
                <a:lnTo>
                  <a:pt x="264597" y="1286860"/>
                </a:lnTo>
                <a:lnTo>
                  <a:pt x="251209" y="1275526"/>
                </a:lnTo>
                <a:lnTo>
                  <a:pt x="238274" y="1264192"/>
                </a:lnTo>
                <a:lnTo>
                  <a:pt x="225339" y="1252178"/>
                </a:lnTo>
                <a:lnTo>
                  <a:pt x="213085" y="1239938"/>
                </a:lnTo>
                <a:lnTo>
                  <a:pt x="200831" y="1227470"/>
                </a:lnTo>
                <a:lnTo>
                  <a:pt x="188804" y="1214776"/>
                </a:lnTo>
                <a:lnTo>
                  <a:pt x="177230" y="1201629"/>
                </a:lnTo>
                <a:lnTo>
                  <a:pt x="165884" y="1188481"/>
                </a:lnTo>
                <a:lnTo>
                  <a:pt x="154991" y="1174881"/>
                </a:lnTo>
                <a:lnTo>
                  <a:pt x="144326" y="1161053"/>
                </a:lnTo>
                <a:lnTo>
                  <a:pt x="134114" y="1146772"/>
                </a:lnTo>
                <a:lnTo>
                  <a:pt x="124129" y="1132492"/>
                </a:lnTo>
                <a:lnTo>
                  <a:pt x="114371" y="1117757"/>
                </a:lnTo>
                <a:lnTo>
                  <a:pt x="105294" y="1103023"/>
                </a:lnTo>
                <a:lnTo>
                  <a:pt x="96217" y="1087836"/>
                </a:lnTo>
                <a:lnTo>
                  <a:pt x="87821" y="1072648"/>
                </a:lnTo>
                <a:lnTo>
                  <a:pt x="79652" y="1057007"/>
                </a:lnTo>
                <a:lnTo>
                  <a:pt x="71709" y="1041366"/>
                </a:lnTo>
                <a:lnTo>
                  <a:pt x="64220" y="1025272"/>
                </a:lnTo>
                <a:lnTo>
                  <a:pt x="57186" y="1008951"/>
                </a:lnTo>
                <a:lnTo>
                  <a:pt x="50378" y="992630"/>
                </a:lnTo>
                <a:lnTo>
                  <a:pt x="44024" y="976083"/>
                </a:lnTo>
                <a:lnTo>
                  <a:pt x="38124" y="959308"/>
                </a:lnTo>
                <a:lnTo>
                  <a:pt x="32451" y="942307"/>
                </a:lnTo>
                <a:lnTo>
                  <a:pt x="27685" y="925306"/>
                </a:lnTo>
                <a:lnTo>
                  <a:pt x="22920" y="908079"/>
                </a:lnTo>
                <a:lnTo>
                  <a:pt x="18381" y="890398"/>
                </a:lnTo>
                <a:lnTo>
                  <a:pt x="14750" y="872717"/>
                </a:lnTo>
                <a:lnTo>
                  <a:pt x="11119" y="854809"/>
                </a:lnTo>
                <a:lnTo>
                  <a:pt x="8396" y="836901"/>
                </a:lnTo>
                <a:lnTo>
                  <a:pt x="5900" y="818994"/>
                </a:lnTo>
                <a:lnTo>
                  <a:pt x="3631" y="800633"/>
                </a:lnTo>
                <a:lnTo>
                  <a:pt x="2042" y="782272"/>
                </a:lnTo>
                <a:lnTo>
                  <a:pt x="908" y="763684"/>
                </a:lnTo>
                <a:lnTo>
                  <a:pt x="227" y="745096"/>
                </a:lnTo>
                <a:lnTo>
                  <a:pt x="0" y="726282"/>
                </a:lnTo>
                <a:lnTo>
                  <a:pt x="227" y="707694"/>
                </a:lnTo>
                <a:lnTo>
                  <a:pt x="908" y="688880"/>
                </a:lnTo>
                <a:lnTo>
                  <a:pt x="2042" y="670519"/>
                </a:lnTo>
                <a:lnTo>
                  <a:pt x="3631" y="652158"/>
                </a:lnTo>
                <a:lnTo>
                  <a:pt x="5900" y="634023"/>
                </a:lnTo>
                <a:lnTo>
                  <a:pt x="8396" y="615662"/>
                </a:lnTo>
                <a:lnTo>
                  <a:pt x="11119" y="597754"/>
                </a:lnTo>
                <a:lnTo>
                  <a:pt x="14750" y="579847"/>
                </a:lnTo>
                <a:lnTo>
                  <a:pt x="18381" y="562392"/>
                </a:lnTo>
                <a:lnTo>
                  <a:pt x="22920" y="544938"/>
                </a:lnTo>
                <a:lnTo>
                  <a:pt x="27685" y="527484"/>
                </a:lnTo>
                <a:lnTo>
                  <a:pt x="32451" y="510483"/>
                </a:lnTo>
                <a:lnTo>
                  <a:pt x="38124" y="493482"/>
                </a:lnTo>
                <a:lnTo>
                  <a:pt x="44024" y="476481"/>
                </a:lnTo>
                <a:lnTo>
                  <a:pt x="50378" y="459933"/>
                </a:lnTo>
                <a:lnTo>
                  <a:pt x="57186" y="443612"/>
                </a:lnTo>
                <a:lnTo>
                  <a:pt x="64220" y="427518"/>
                </a:lnTo>
                <a:lnTo>
                  <a:pt x="71709" y="411650"/>
                </a:lnTo>
                <a:lnTo>
                  <a:pt x="79652" y="395556"/>
                </a:lnTo>
                <a:lnTo>
                  <a:pt x="87821" y="380142"/>
                </a:lnTo>
                <a:lnTo>
                  <a:pt x="96217" y="364728"/>
                </a:lnTo>
                <a:lnTo>
                  <a:pt x="105294" y="349767"/>
                </a:lnTo>
                <a:lnTo>
                  <a:pt x="114371" y="334806"/>
                </a:lnTo>
                <a:lnTo>
                  <a:pt x="124129" y="320299"/>
                </a:lnTo>
                <a:lnTo>
                  <a:pt x="134114" y="305791"/>
                </a:lnTo>
                <a:lnTo>
                  <a:pt x="144326" y="291737"/>
                </a:lnTo>
                <a:lnTo>
                  <a:pt x="154991" y="278136"/>
                </a:lnTo>
                <a:lnTo>
                  <a:pt x="165884" y="264309"/>
                </a:lnTo>
                <a:lnTo>
                  <a:pt x="177230" y="250935"/>
                </a:lnTo>
                <a:lnTo>
                  <a:pt x="188804" y="238014"/>
                </a:lnTo>
                <a:lnTo>
                  <a:pt x="200831" y="225093"/>
                </a:lnTo>
                <a:lnTo>
                  <a:pt x="213085" y="212852"/>
                </a:lnTo>
                <a:lnTo>
                  <a:pt x="225339" y="200612"/>
                </a:lnTo>
                <a:lnTo>
                  <a:pt x="238274" y="188598"/>
                </a:lnTo>
                <a:lnTo>
                  <a:pt x="251209" y="177264"/>
                </a:lnTo>
                <a:lnTo>
                  <a:pt x="264597" y="165703"/>
                </a:lnTo>
                <a:lnTo>
                  <a:pt x="277986" y="155049"/>
                </a:lnTo>
                <a:lnTo>
                  <a:pt x="292055" y="144168"/>
                </a:lnTo>
                <a:lnTo>
                  <a:pt x="306125" y="133968"/>
                </a:lnTo>
                <a:lnTo>
                  <a:pt x="320421" y="124221"/>
                </a:lnTo>
                <a:lnTo>
                  <a:pt x="335172" y="114247"/>
                </a:lnTo>
                <a:lnTo>
                  <a:pt x="349922" y="105180"/>
                </a:lnTo>
                <a:lnTo>
                  <a:pt x="365126" y="96339"/>
                </a:lnTo>
                <a:lnTo>
                  <a:pt x="380330" y="87725"/>
                </a:lnTo>
                <a:lnTo>
                  <a:pt x="395988" y="79565"/>
                </a:lnTo>
                <a:lnTo>
                  <a:pt x="411646" y="71631"/>
                </a:lnTo>
                <a:lnTo>
                  <a:pt x="427985" y="64151"/>
                </a:lnTo>
                <a:lnTo>
                  <a:pt x="444097" y="57124"/>
                </a:lnTo>
                <a:lnTo>
                  <a:pt x="460436" y="50550"/>
                </a:lnTo>
                <a:lnTo>
                  <a:pt x="477001" y="44203"/>
                </a:lnTo>
                <a:lnTo>
                  <a:pt x="493794" y="38082"/>
                </a:lnTo>
                <a:lnTo>
                  <a:pt x="510813" y="32642"/>
                </a:lnTo>
                <a:lnTo>
                  <a:pt x="528060" y="27655"/>
                </a:lnTo>
                <a:lnTo>
                  <a:pt x="545306" y="22895"/>
                </a:lnTo>
                <a:lnTo>
                  <a:pt x="563007" y="18815"/>
                </a:lnTo>
                <a:lnTo>
                  <a:pt x="580480" y="14734"/>
                </a:lnTo>
                <a:lnTo>
                  <a:pt x="598407" y="11561"/>
                </a:lnTo>
                <a:lnTo>
                  <a:pt x="616335" y="8387"/>
                </a:lnTo>
                <a:lnTo>
                  <a:pt x="634262" y="5894"/>
                </a:lnTo>
                <a:lnTo>
                  <a:pt x="652643" y="3627"/>
                </a:lnTo>
                <a:lnTo>
                  <a:pt x="671024" y="2040"/>
                </a:lnTo>
                <a:lnTo>
                  <a:pt x="689632" y="907"/>
                </a:lnTo>
                <a:lnTo>
                  <a:pt x="708240" y="227"/>
                </a:lnTo>
                <a:lnTo>
                  <a:pt x="727075" y="0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KSO_Shape"/>
          <p:cNvSpPr/>
          <p:nvPr/>
        </p:nvSpPr>
        <p:spPr bwMode="auto">
          <a:xfrm>
            <a:off x="4731056" y="3244771"/>
            <a:ext cx="374120" cy="372249"/>
          </a:xfrm>
          <a:custGeom>
            <a:avLst/>
            <a:gdLst>
              <a:gd name="T0" fmla="*/ 856656 w 3140075"/>
              <a:gd name="T1" fmla="*/ 1691167 h 3122613"/>
              <a:gd name="T2" fmla="*/ 1073068 w 3140075"/>
              <a:gd name="T3" fmla="*/ 1815808 h 3122613"/>
              <a:gd name="T4" fmla="*/ 701412 w 3140075"/>
              <a:gd name="T5" fmla="*/ 1794927 h 3122613"/>
              <a:gd name="T6" fmla="*/ 519677 w 3140075"/>
              <a:gd name="T7" fmla="*/ 1614390 h 3122613"/>
              <a:gd name="T8" fmla="*/ 1112080 w 3140075"/>
              <a:gd name="T9" fmla="*/ 1834440 h 3122613"/>
              <a:gd name="T10" fmla="*/ 151232 w 3140075"/>
              <a:gd name="T11" fmla="*/ 1365912 h 3122613"/>
              <a:gd name="T12" fmla="*/ 589352 w 3140075"/>
              <a:gd name="T13" fmla="*/ 1778705 h 3122613"/>
              <a:gd name="T14" fmla="*/ 185748 w 3140075"/>
              <a:gd name="T15" fmla="*/ 1392093 h 3122613"/>
              <a:gd name="T16" fmla="*/ 611989 w 3140075"/>
              <a:gd name="T17" fmla="*/ 1524122 h 3122613"/>
              <a:gd name="T18" fmla="*/ 1348719 w 3140075"/>
              <a:gd name="T19" fmla="*/ 1359968 h 3122613"/>
              <a:gd name="T20" fmla="*/ 1609441 w 3140075"/>
              <a:gd name="T21" fmla="*/ 1300861 h 3122613"/>
              <a:gd name="T22" fmla="*/ 1525959 w 3140075"/>
              <a:gd name="T23" fmla="*/ 1562350 h 3122613"/>
              <a:gd name="T24" fmla="*/ 1480525 w 3140075"/>
              <a:gd name="T25" fmla="*/ 1690685 h 3122613"/>
              <a:gd name="T26" fmla="*/ 1788125 w 3140075"/>
              <a:gd name="T27" fmla="*/ 1316119 h 3122613"/>
              <a:gd name="T28" fmla="*/ 244988 w 3140075"/>
              <a:gd name="T29" fmla="*/ 1396108 h 3122613"/>
              <a:gd name="T30" fmla="*/ 68070 w 3140075"/>
              <a:gd name="T31" fmla="*/ 1110686 h 3122613"/>
              <a:gd name="T32" fmla="*/ 1643958 w 3140075"/>
              <a:gd name="T33" fmla="*/ 1401730 h 3122613"/>
              <a:gd name="T34" fmla="*/ 1684254 w 3140075"/>
              <a:gd name="T35" fmla="*/ 1165297 h 3122613"/>
              <a:gd name="T36" fmla="*/ 54585 w 3140075"/>
              <a:gd name="T37" fmla="*/ 1018812 h 3122613"/>
              <a:gd name="T38" fmla="*/ 211916 w 3140075"/>
              <a:gd name="T39" fmla="*/ 995361 h 3122613"/>
              <a:gd name="T40" fmla="*/ 1778171 w 3140075"/>
              <a:gd name="T41" fmla="*/ 789607 h 3122613"/>
              <a:gd name="T42" fmla="*/ 54585 w 3140075"/>
              <a:gd name="T43" fmla="*/ 876664 h 3122613"/>
              <a:gd name="T44" fmla="*/ 1157523 w 3140075"/>
              <a:gd name="T45" fmla="*/ 1119858 h 3122613"/>
              <a:gd name="T46" fmla="*/ 1773997 w 3140075"/>
              <a:gd name="T47" fmla="*/ 733872 h 3122613"/>
              <a:gd name="T48" fmla="*/ 334090 w 3140075"/>
              <a:gd name="T49" fmla="*/ 426285 h 3122613"/>
              <a:gd name="T50" fmla="*/ 64539 w 3140075"/>
              <a:gd name="T51" fmla="*/ 782058 h 3122613"/>
              <a:gd name="T52" fmla="*/ 1298470 w 3140075"/>
              <a:gd name="T53" fmla="*/ 358343 h 3122613"/>
              <a:gd name="T54" fmla="*/ 1506693 w 3140075"/>
              <a:gd name="T55" fmla="*/ 390306 h 3122613"/>
              <a:gd name="T56" fmla="*/ 315306 w 3140075"/>
              <a:gd name="T57" fmla="*/ 566346 h 3122613"/>
              <a:gd name="T58" fmla="*/ 832093 w 3140075"/>
              <a:gd name="T59" fmla="*/ 245909 h 3122613"/>
              <a:gd name="T60" fmla="*/ 596256 w 3140075"/>
              <a:gd name="T61" fmla="*/ 583853 h 3122613"/>
              <a:gd name="T62" fmla="*/ 257350 w 3140075"/>
              <a:gd name="T63" fmla="*/ 819162 h 3122613"/>
              <a:gd name="T64" fmla="*/ 537016 w 3140075"/>
              <a:gd name="T65" fmla="*/ 1299576 h 3122613"/>
              <a:gd name="T66" fmla="*/ 629328 w 3140075"/>
              <a:gd name="T67" fmla="*/ 1449434 h 3122613"/>
              <a:gd name="T68" fmla="*/ 1160242 w 3140075"/>
              <a:gd name="T69" fmla="*/ 1635913 h 3122613"/>
              <a:gd name="T70" fmla="*/ 1330739 w 3140075"/>
              <a:gd name="T71" fmla="*/ 1242234 h 3122613"/>
              <a:gd name="T72" fmla="*/ 1658407 w 3140075"/>
              <a:gd name="T73" fmla="*/ 1071335 h 3122613"/>
              <a:gd name="T74" fmla="*/ 1421285 w 3140075"/>
              <a:gd name="T75" fmla="*/ 611480 h 3122613"/>
              <a:gd name="T76" fmla="*/ 1311313 w 3140075"/>
              <a:gd name="T77" fmla="*/ 546590 h 3122613"/>
              <a:gd name="T78" fmla="*/ 1340853 w 3140075"/>
              <a:gd name="T79" fmla="*/ 134600 h 3122613"/>
              <a:gd name="T80" fmla="*/ 1722945 w 3140075"/>
              <a:gd name="T81" fmla="*/ 518481 h 3122613"/>
              <a:gd name="T82" fmla="*/ 1659691 w 3140075"/>
              <a:gd name="T83" fmla="*/ 371514 h 3122613"/>
              <a:gd name="T84" fmla="*/ 599628 w 3140075"/>
              <a:gd name="T85" fmla="*/ 112434 h 3122613"/>
              <a:gd name="T86" fmla="*/ 160543 w 3140075"/>
              <a:gd name="T87" fmla="*/ 512056 h 3122613"/>
              <a:gd name="T88" fmla="*/ 566555 w 3140075"/>
              <a:gd name="T89" fmla="*/ 140381 h 3122613"/>
              <a:gd name="T90" fmla="*/ 1459815 w 3140075"/>
              <a:gd name="T91" fmla="*/ 319473 h 3122613"/>
              <a:gd name="T92" fmla="*/ 793563 w 3140075"/>
              <a:gd name="T93" fmla="*/ 63766 h 3122613"/>
              <a:gd name="T94" fmla="*/ 601233 w 3140075"/>
              <a:gd name="T95" fmla="*/ 252494 h 3122613"/>
              <a:gd name="T96" fmla="*/ 1182718 w 3140075"/>
              <a:gd name="T97" fmla="*/ 224226 h 3122613"/>
              <a:gd name="T98" fmla="*/ 900324 w 3140075"/>
              <a:gd name="T99" fmla="*/ 49149 h 3122613"/>
              <a:gd name="T100" fmla="*/ 910759 w 3140075"/>
              <a:gd name="T101" fmla="*/ 201578 h 3122613"/>
              <a:gd name="T102" fmla="*/ 1393992 w 3140075"/>
              <a:gd name="T103" fmla="*/ 106330 h 3122613"/>
              <a:gd name="T104" fmla="*/ 1764204 w 3140075"/>
              <a:gd name="T105" fmla="*/ 450539 h 3122613"/>
              <a:gd name="T106" fmla="*/ 1904840 w 3140075"/>
              <a:gd name="T107" fmla="*/ 936093 h 3122613"/>
              <a:gd name="T108" fmla="*/ 1776084 w 3140075"/>
              <a:gd name="T109" fmla="*/ 1425020 h 3122613"/>
              <a:gd name="T110" fmla="*/ 1414542 w 3140075"/>
              <a:gd name="T111" fmla="*/ 1778062 h 3122613"/>
              <a:gd name="T112" fmla="*/ 934359 w 3140075"/>
              <a:gd name="T113" fmla="*/ 1895315 h 3122613"/>
              <a:gd name="T114" fmla="*/ 450644 w 3140075"/>
              <a:gd name="T115" fmla="*/ 1748508 h 3122613"/>
              <a:gd name="T116" fmla="*/ 111256 w 3140075"/>
              <a:gd name="T117" fmla="*/ 1373942 h 3122613"/>
              <a:gd name="T118" fmla="*/ 3853 w 3140075"/>
              <a:gd name="T119" fmla="*/ 881321 h 3122613"/>
              <a:gd name="T120" fmla="*/ 183019 w 3140075"/>
              <a:gd name="T121" fmla="*/ 402192 h 3122613"/>
              <a:gd name="T122" fmla="*/ 573619 w 3140075"/>
              <a:gd name="T123" fmla="*/ 81113 h 312261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140075" h="3122613">
                <a:moveTo>
                  <a:pt x="1189503" y="2756134"/>
                </a:moveTo>
                <a:lnTo>
                  <a:pt x="1201676" y="2777038"/>
                </a:lnTo>
                <a:lnTo>
                  <a:pt x="1214113" y="2797148"/>
                </a:lnTo>
                <a:lnTo>
                  <a:pt x="1227080" y="2816994"/>
                </a:lnTo>
                <a:lnTo>
                  <a:pt x="1240311" y="2836839"/>
                </a:lnTo>
                <a:lnTo>
                  <a:pt x="1248515" y="2847688"/>
                </a:lnTo>
                <a:lnTo>
                  <a:pt x="1256454" y="2858537"/>
                </a:lnTo>
                <a:lnTo>
                  <a:pt x="1264922" y="2869385"/>
                </a:lnTo>
                <a:lnTo>
                  <a:pt x="1273390" y="2879970"/>
                </a:lnTo>
                <a:lnTo>
                  <a:pt x="1281593" y="2890554"/>
                </a:lnTo>
                <a:lnTo>
                  <a:pt x="1290591" y="2900874"/>
                </a:lnTo>
                <a:lnTo>
                  <a:pt x="1299323" y="2910664"/>
                </a:lnTo>
                <a:lnTo>
                  <a:pt x="1308585" y="2920719"/>
                </a:lnTo>
                <a:lnTo>
                  <a:pt x="1318112" y="2930245"/>
                </a:lnTo>
                <a:lnTo>
                  <a:pt x="1327374" y="2939771"/>
                </a:lnTo>
                <a:lnTo>
                  <a:pt x="1336900" y="2949032"/>
                </a:lnTo>
                <a:lnTo>
                  <a:pt x="1346956" y="2958028"/>
                </a:lnTo>
                <a:lnTo>
                  <a:pt x="1356748" y="2966760"/>
                </a:lnTo>
                <a:lnTo>
                  <a:pt x="1367068" y="2975228"/>
                </a:lnTo>
                <a:lnTo>
                  <a:pt x="1377653" y="2983166"/>
                </a:lnTo>
                <a:lnTo>
                  <a:pt x="1387974" y="2991369"/>
                </a:lnTo>
                <a:lnTo>
                  <a:pt x="1396971" y="2997455"/>
                </a:lnTo>
                <a:lnTo>
                  <a:pt x="1405968" y="3003805"/>
                </a:lnTo>
                <a:lnTo>
                  <a:pt x="1415495" y="3009362"/>
                </a:lnTo>
                <a:lnTo>
                  <a:pt x="1425022" y="3014919"/>
                </a:lnTo>
                <a:lnTo>
                  <a:pt x="1434548" y="3020211"/>
                </a:lnTo>
                <a:lnTo>
                  <a:pt x="1444339" y="3025238"/>
                </a:lnTo>
                <a:lnTo>
                  <a:pt x="1453866" y="3029737"/>
                </a:lnTo>
                <a:lnTo>
                  <a:pt x="1463922" y="3034235"/>
                </a:lnTo>
                <a:lnTo>
                  <a:pt x="1473978" y="3038204"/>
                </a:lnTo>
                <a:lnTo>
                  <a:pt x="1484034" y="3041644"/>
                </a:lnTo>
                <a:lnTo>
                  <a:pt x="1494089" y="3045084"/>
                </a:lnTo>
                <a:lnTo>
                  <a:pt x="1504410" y="3047994"/>
                </a:lnTo>
                <a:lnTo>
                  <a:pt x="1514730" y="3050640"/>
                </a:lnTo>
                <a:lnTo>
                  <a:pt x="1525316" y="3052757"/>
                </a:lnTo>
                <a:lnTo>
                  <a:pt x="1535901" y="3054610"/>
                </a:lnTo>
                <a:lnTo>
                  <a:pt x="1546221" y="3056197"/>
                </a:lnTo>
                <a:lnTo>
                  <a:pt x="1546221" y="2791591"/>
                </a:lnTo>
                <a:lnTo>
                  <a:pt x="1523728" y="2791327"/>
                </a:lnTo>
                <a:lnTo>
                  <a:pt x="1501234" y="2790533"/>
                </a:lnTo>
                <a:lnTo>
                  <a:pt x="1479006" y="2790004"/>
                </a:lnTo>
                <a:lnTo>
                  <a:pt x="1456777" y="2788681"/>
                </a:lnTo>
                <a:lnTo>
                  <a:pt x="1434284" y="2787622"/>
                </a:lnTo>
                <a:lnTo>
                  <a:pt x="1412055" y="2786035"/>
                </a:lnTo>
                <a:lnTo>
                  <a:pt x="1389561" y="2784182"/>
                </a:lnTo>
                <a:lnTo>
                  <a:pt x="1367333" y="2782066"/>
                </a:lnTo>
                <a:lnTo>
                  <a:pt x="1345104" y="2779684"/>
                </a:lnTo>
                <a:lnTo>
                  <a:pt x="1322611" y="2777303"/>
                </a:lnTo>
                <a:lnTo>
                  <a:pt x="1300382" y="2774392"/>
                </a:lnTo>
                <a:lnTo>
                  <a:pt x="1277888" y="2771481"/>
                </a:lnTo>
                <a:lnTo>
                  <a:pt x="1255924" y="2768041"/>
                </a:lnTo>
                <a:lnTo>
                  <a:pt x="1233696" y="2764337"/>
                </a:lnTo>
                <a:lnTo>
                  <a:pt x="1211467" y="2760632"/>
                </a:lnTo>
                <a:lnTo>
                  <a:pt x="1189503" y="2756134"/>
                </a:lnTo>
                <a:close/>
                <a:moveTo>
                  <a:pt x="1971743" y="2748725"/>
                </a:moveTo>
                <a:lnTo>
                  <a:pt x="1949250" y="2753488"/>
                </a:lnTo>
                <a:lnTo>
                  <a:pt x="1927021" y="2757722"/>
                </a:lnTo>
                <a:lnTo>
                  <a:pt x="1904527" y="2762220"/>
                </a:lnTo>
                <a:lnTo>
                  <a:pt x="1882299" y="2765925"/>
                </a:lnTo>
                <a:lnTo>
                  <a:pt x="1859541" y="2769364"/>
                </a:lnTo>
                <a:lnTo>
                  <a:pt x="1837312" y="2772540"/>
                </a:lnTo>
                <a:lnTo>
                  <a:pt x="1814554" y="2775715"/>
                </a:lnTo>
                <a:lnTo>
                  <a:pt x="1792061" y="2778361"/>
                </a:lnTo>
                <a:lnTo>
                  <a:pt x="1769303" y="2780743"/>
                </a:lnTo>
                <a:lnTo>
                  <a:pt x="1746809" y="2783124"/>
                </a:lnTo>
                <a:lnTo>
                  <a:pt x="1724051" y="2784976"/>
                </a:lnTo>
                <a:lnTo>
                  <a:pt x="1701558" y="2786564"/>
                </a:lnTo>
                <a:lnTo>
                  <a:pt x="1678800" y="2788151"/>
                </a:lnTo>
                <a:lnTo>
                  <a:pt x="1656042" y="2789475"/>
                </a:lnTo>
                <a:lnTo>
                  <a:pt x="1633284" y="2790268"/>
                </a:lnTo>
                <a:lnTo>
                  <a:pt x="1610526" y="2791062"/>
                </a:lnTo>
                <a:lnTo>
                  <a:pt x="1610526" y="3056197"/>
                </a:lnTo>
                <a:lnTo>
                  <a:pt x="1621111" y="3054610"/>
                </a:lnTo>
                <a:lnTo>
                  <a:pt x="1631696" y="3052757"/>
                </a:lnTo>
                <a:lnTo>
                  <a:pt x="1641752" y="3050640"/>
                </a:lnTo>
                <a:lnTo>
                  <a:pt x="1652337" y="3047994"/>
                </a:lnTo>
                <a:lnTo>
                  <a:pt x="1662657" y="3045084"/>
                </a:lnTo>
                <a:lnTo>
                  <a:pt x="1672978" y="3041644"/>
                </a:lnTo>
                <a:lnTo>
                  <a:pt x="1682769" y="3038204"/>
                </a:lnTo>
                <a:lnTo>
                  <a:pt x="1692825" y="3034235"/>
                </a:lnTo>
                <a:lnTo>
                  <a:pt x="1702616" y="3029737"/>
                </a:lnTo>
                <a:lnTo>
                  <a:pt x="1712672" y="3025238"/>
                </a:lnTo>
                <a:lnTo>
                  <a:pt x="1722199" y="3020211"/>
                </a:lnTo>
                <a:lnTo>
                  <a:pt x="1731725" y="3014919"/>
                </a:lnTo>
                <a:lnTo>
                  <a:pt x="1741252" y="3009362"/>
                </a:lnTo>
                <a:lnTo>
                  <a:pt x="1750514" y="3003805"/>
                </a:lnTo>
                <a:lnTo>
                  <a:pt x="1759776" y="2997455"/>
                </a:lnTo>
                <a:lnTo>
                  <a:pt x="1768773" y="2991369"/>
                </a:lnTo>
                <a:lnTo>
                  <a:pt x="1779358" y="2983166"/>
                </a:lnTo>
                <a:lnTo>
                  <a:pt x="1789944" y="2975228"/>
                </a:lnTo>
                <a:lnTo>
                  <a:pt x="1799999" y="2966760"/>
                </a:lnTo>
                <a:lnTo>
                  <a:pt x="1810055" y="2958028"/>
                </a:lnTo>
                <a:lnTo>
                  <a:pt x="1819846" y="2949032"/>
                </a:lnTo>
                <a:lnTo>
                  <a:pt x="1829638" y="2939771"/>
                </a:lnTo>
                <a:lnTo>
                  <a:pt x="1838900" y="2930245"/>
                </a:lnTo>
                <a:lnTo>
                  <a:pt x="1848162" y="2920719"/>
                </a:lnTo>
                <a:lnTo>
                  <a:pt x="1857159" y="2910664"/>
                </a:lnTo>
                <a:lnTo>
                  <a:pt x="1866156" y="2900874"/>
                </a:lnTo>
                <a:lnTo>
                  <a:pt x="1874889" y="2890554"/>
                </a:lnTo>
                <a:lnTo>
                  <a:pt x="1883622" y="2879970"/>
                </a:lnTo>
                <a:lnTo>
                  <a:pt x="1891825" y="2869385"/>
                </a:lnTo>
                <a:lnTo>
                  <a:pt x="1900293" y="2858537"/>
                </a:lnTo>
                <a:lnTo>
                  <a:pt x="1908497" y="2847688"/>
                </a:lnTo>
                <a:lnTo>
                  <a:pt x="1916171" y="2836839"/>
                </a:lnTo>
                <a:lnTo>
                  <a:pt x="1930990" y="2815141"/>
                </a:lnTo>
                <a:lnTo>
                  <a:pt x="1945015" y="2793444"/>
                </a:lnTo>
                <a:lnTo>
                  <a:pt x="1958511" y="2771481"/>
                </a:lnTo>
                <a:lnTo>
                  <a:pt x="1971743" y="2748725"/>
                </a:lnTo>
                <a:close/>
                <a:moveTo>
                  <a:pt x="747839" y="2611395"/>
                </a:moveTo>
                <a:lnTo>
                  <a:pt x="765569" y="2633886"/>
                </a:lnTo>
                <a:lnTo>
                  <a:pt x="783564" y="2656113"/>
                </a:lnTo>
                <a:lnTo>
                  <a:pt x="802087" y="2678075"/>
                </a:lnTo>
                <a:lnTo>
                  <a:pt x="821405" y="2699509"/>
                </a:lnTo>
                <a:lnTo>
                  <a:pt x="840723" y="2720148"/>
                </a:lnTo>
                <a:lnTo>
                  <a:pt x="860570" y="2740787"/>
                </a:lnTo>
                <a:lnTo>
                  <a:pt x="881211" y="2760897"/>
                </a:lnTo>
                <a:lnTo>
                  <a:pt x="901852" y="2780478"/>
                </a:lnTo>
                <a:lnTo>
                  <a:pt x="923287" y="2799530"/>
                </a:lnTo>
                <a:lnTo>
                  <a:pt x="944987" y="2818052"/>
                </a:lnTo>
                <a:lnTo>
                  <a:pt x="967215" y="2836310"/>
                </a:lnTo>
                <a:lnTo>
                  <a:pt x="989709" y="2853509"/>
                </a:lnTo>
                <a:lnTo>
                  <a:pt x="1012731" y="2870444"/>
                </a:lnTo>
                <a:lnTo>
                  <a:pt x="1036283" y="2886849"/>
                </a:lnTo>
                <a:lnTo>
                  <a:pt x="1048191" y="2894523"/>
                </a:lnTo>
                <a:lnTo>
                  <a:pt x="1060100" y="2902197"/>
                </a:lnTo>
                <a:lnTo>
                  <a:pt x="1072273" y="2909870"/>
                </a:lnTo>
                <a:lnTo>
                  <a:pt x="1084445" y="2917279"/>
                </a:lnTo>
                <a:lnTo>
                  <a:pt x="1098206" y="2925482"/>
                </a:lnTo>
                <a:lnTo>
                  <a:pt x="1112496" y="2933949"/>
                </a:lnTo>
                <a:lnTo>
                  <a:pt x="1127315" y="2941623"/>
                </a:lnTo>
                <a:lnTo>
                  <a:pt x="1141340" y="2949561"/>
                </a:lnTo>
                <a:lnTo>
                  <a:pt x="1156160" y="2956970"/>
                </a:lnTo>
                <a:lnTo>
                  <a:pt x="1170979" y="2964114"/>
                </a:lnTo>
                <a:lnTo>
                  <a:pt x="1185798" y="2971259"/>
                </a:lnTo>
                <a:lnTo>
                  <a:pt x="1200617" y="2977609"/>
                </a:lnTo>
                <a:lnTo>
                  <a:pt x="1215966" y="2984224"/>
                </a:lnTo>
                <a:lnTo>
                  <a:pt x="1230785" y="2990310"/>
                </a:lnTo>
                <a:lnTo>
                  <a:pt x="1246398" y="2996396"/>
                </a:lnTo>
                <a:lnTo>
                  <a:pt x="1261482" y="3002218"/>
                </a:lnTo>
                <a:lnTo>
                  <a:pt x="1277095" y="3007510"/>
                </a:lnTo>
                <a:lnTo>
                  <a:pt x="1292443" y="3012802"/>
                </a:lnTo>
                <a:lnTo>
                  <a:pt x="1308056" y="3017300"/>
                </a:lnTo>
                <a:lnTo>
                  <a:pt x="1323934" y="3022063"/>
                </a:lnTo>
                <a:lnTo>
                  <a:pt x="1313878" y="3013860"/>
                </a:lnTo>
                <a:lnTo>
                  <a:pt x="1304351" y="3005657"/>
                </a:lnTo>
                <a:lnTo>
                  <a:pt x="1295089" y="2997190"/>
                </a:lnTo>
                <a:lnTo>
                  <a:pt x="1285827" y="2988458"/>
                </a:lnTo>
                <a:lnTo>
                  <a:pt x="1276830" y="2979461"/>
                </a:lnTo>
                <a:lnTo>
                  <a:pt x="1267833" y="2970465"/>
                </a:lnTo>
                <a:lnTo>
                  <a:pt x="1259100" y="2961468"/>
                </a:lnTo>
                <a:lnTo>
                  <a:pt x="1250632" y="2952207"/>
                </a:lnTo>
                <a:lnTo>
                  <a:pt x="1242164" y="2942681"/>
                </a:lnTo>
                <a:lnTo>
                  <a:pt x="1233960" y="2933420"/>
                </a:lnTo>
                <a:lnTo>
                  <a:pt x="1225757" y="2923630"/>
                </a:lnTo>
                <a:lnTo>
                  <a:pt x="1218083" y="2913839"/>
                </a:lnTo>
                <a:lnTo>
                  <a:pt x="1202469" y="2893994"/>
                </a:lnTo>
                <a:lnTo>
                  <a:pt x="1187915" y="2874148"/>
                </a:lnTo>
                <a:lnTo>
                  <a:pt x="1176536" y="2857743"/>
                </a:lnTo>
                <a:lnTo>
                  <a:pt x="1165686" y="2840808"/>
                </a:lnTo>
                <a:lnTo>
                  <a:pt x="1155101" y="2824138"/>
                </a:lnTo>
                <a:lnTo>
                  <a:pt x="1144516" y="2807468"/>
                </a:lnTo>
                <a:lnTo>
                  <a:pt x="1134725" y="2790268"/>
                </a:lnTo>
                <a:lnTo>
                  <a:pt x="1124669" y="2773069"/>
                </a:lnTo>
                <a:lnTo>
                  <a:pt x="1115407" y="2755870"/>
                </a:lnTo>
                <a:lnTo>
                  <a:pt x="1106145" y="2738406"/>
                </a:lnTo>
                <a:lnTo>
                  <a:pt x="1082858" y="2732584"/>
                </a:lnTo>
                <a:lnTo>
                  <a:pt x="1059835" y="2726763"/>
                </a:lnTo>
                <a:lnTo>
                  <a:pt x="1036812" y="2720148"/>
                </a:lnTo>
                <a:lnTo>
                  <a:pt x="1014054" y="2713797"/>
                </a:lnTo>
                <a:lnTo>
                  <a:pt x="991296" y="2706918"/>
                </a:lnTo>
                <a:lnTo>
                  <a:pt x="968538" y="2699773"/>
                </a:lnTo>
                <a:lnTo>
                  <a:pt x="946045" y="2692364"/>
                </a:lnTo>
                <a:lnTo>
                  <a:pt x="923287" y="2684691"/>
                </a:lnTo>
                <a:lnTo>
                  <a:pt x="901058" y="2676488"/>
                </a:lnTo>
                <a:lnTo>
                  <a:pt x="878565" y="2668020"/>
                </a:lnTo>
                <a:lnTo>
                  <a:pt x="856601" y="2659553"/>
                </a:lnTo>
                <a:lnTo>
                  <a:pt x="834637" y="2650556"/>
                </a:lnTo>
                <a:lnTo>
                  <a:pt x="812673" y="2641031"/>
                </a:lnTo>
                <a:lnTo>
                  <a:pt x="790973" y="2631505"/>
                </a:lnTo>
                <a:lnTo>
                  <a:pt x="769274" y="2621714"/>
                </a:lnTo>
                <a:lnTo>
                  <a:pt x="747839" y="2611395"/>
                </a:lnTo>
                <a:close/>
                <a:moveTo>
                  <a:pt x="2428755" y="2584670"/>
                </a:moveTo>
                <a:lnTo>
                  <a:pt x="2406262" y="2596048"/>
                </a:lnTo>
                <a:lnTo>
                  <a:pt x="2384033" y="2607426"/>
                </a:lnTo>
                <a:lnTo>
                  <a:pt x="2361275" y="2618275"/>
                </a:lnTo>
                <a:lnTo>
                  <a:pt x="2338782" y="2628859"/>
                </a:lnTo>
                <a:lnTo>
                  <a:pt x="2315759" y="2638914"/>
                </a:lnTo>
                <a:lnTo>
                  <a:pt x="2292737" y="2648969"/>
                </a:lnTo>
                <a:lnTo>
                  <a:pt x="2269449" y="2658230"/>
                </a:lnTo>
                <a:lnTo>
                  <a:pt x="2246162" y="2667491"/>
                </a:lnTo>
                <a:lnTo>
                  <a:pt x="2222875" y="2676223"/>
                </a:lnTo>
                <a:lnTo>
                  <a:pt x="2199323" y="2684691"/>
                </a:lnTo>
                <a:lnTo>
                  <a:pt x="2175771" y="2692893"/>
                </a:lnTo>
                <a:lnTo>
                  <a:pt x="2151954" y="2700567"/>
                </a:lnTo>
                <a:lnTo>
                  <a:pt x="2128138" y="2708241"/>
                </a:lnTo>
                <a:lnTo>
                  <a:pt x="2104057" y="2715385"/>
                </a:lnTo>
                <a:lnTo>
                  <a:pt x="2080240" y="2722000"/>
                </a:lnTo>
                <a:lnTo>
                  <a:pt x="2056159" y="2728615"/>
                </a:lnTo>
                <a:lnTo>
                  <a:pt x="2046103" y="2747138"/>
                </a:lnTo>
                <a:lnTo>
                  <a:pt x="2036312" y="2765925"/>
                </a:lnTo>
                <a:lnTo>
                  <a:pt x="2025727" y="2784447"/>
                </a:lnTo>
                <a:lnTo>
                  <a:pt x="2015142" y="2802440"/>
                </a:lnTo>
                <a:lnTo>
                  <a:pt x="2004027" y="2820698"/>
                </a:lnTo>
                <a:lnTo>
                  <a:pt x="1992648" y="2838691"/>
                </a:lnTo>
                <a:lnTo>
                  <a:pt x="1981005" y="2856420"/>
                </a:lnTo>
                <a:lnTo>
                  <a:pt x="1968832" y="2874148"/>
                </a:lnTo>
                <a:lnTo>
                  <a:pt x="1954277" y="2893994"/>
                </a:lnTo>
                <a:lnTo>
                  <a:pt x="1938664" y="2913839"/>
                </a:lnTo>
                <a:lnTo>
                  <a:pt x="1930990" y="2923630"/>
                </a:lnTo>
                <a:lnTo>
                  <a:pt x="1923051" y="2933420"/>
                </a:lnTo>
                <a:lnTo>
                  <a:pt x="1914583" y="2942681"/>
                </a:lnTo>
                <a:lnTo>
                  <a:pt x="1906115" y="2952207"/>
                </a:lnTo>
                <a:lnTo>
                  <a:pt x="1897912" y="2961468"/>
                </a:lnTo>
                <a:lnTo>
                  <a:pt x="1889179" y="2970465"/>
                </a:lnTo>
                <a:lnTo>
                  <a:pt x="1880182" y="2979461"/>
                </a:lnTo>
                <a:lnTo>
                  <a:pt x="1871184" y="2988458"/>
                </a:lnTo>
                <a:lnTo>
                  <a:pt x="1861922" y="2997190"/>
                </a:lnTo>
                <a:lnTo>
                  <a:pt x="1852131" y="3005657"/>
                </a:lnTo>
                <a:lnTo>
                  <a:pt x="1842869" y="3013860"/>
                </a:lnTo>
                <a:lnTo>
                  <a:pt x="1833078" y="3022063"/>
                </a:lnTo>
                <a:lnTo>
                  <a:pt x="1848426" y="3017300"/>
                </a:lnTo>
                <a:lnTo>
                  <a:pt x="1864304" y="3012802"/>
                </a:lnTo>
                <a:lnTo>
                  <a:pt x="1879917" y="3007510"/>
                </a:lnTo>
                <a:lnTo>
                  <a:pt x="1895265" y="3001953"/>
                </a:lnTo>
                <a:lnTo>
                  <a:pt x="1910614" y="2996396"/>
                </a:lnTo>
                <a:lnTo>
                  <a:pt x="1925698" y="2990310"/>
                </a:lnTo>
                <a:lnTo>
                  <a:pt x="1941046" y="2984224"/>
                </a:lnTo>
                <a:lnTo>
                  <a:pt x="1956130" y="2977609"/>
                </a:lnTo>
                <a:lnTo>
                  <a:pt x="1970949" y="2971259"/>
                </a:lnTo>
                <a:lnTo>
                  <a:pt x="1986033" y="2964114"/>
                </a:lnTo>
                <a:lnTo>
                  <a:pt x="2000587" y="2956970"/>
                </a:lnTo>
                <a:lnTo>
                  <a:pt x="2015142" y="2949561"/>
                </a:lnTo>
                <a:lnTo>
                  <a:pt x="2029696" y="2941623"/>
                </a:lnTo>
                <a:lnTo>
                  <a:pt x="2043986" y="2933949"/>
                </a:lnTo>
                <a:lnTo>
                  <a:pt x="2058276" y="2925482"/>
                </a:lnTo>
                <a:lnTo>
                  <a:pt x="2072566" y="2917279"/>
                </a:lnTo>
                <a:lnTo>
                  <a:pt x="2085533" y="2909341"/>
                </a:lnTo>
                <a:lnTo>
                  <a:pt x="2098500" y="2901138"/>
                </a:lnTo>
                <a:lnTo>
                  <a:pt x="2111202" y="2892935"/>
                </a:lnTo>
                <a:lnTo>
                  <a:pt x="2123904" y="2884203"/>
                </a:lnTo>
                <a:lnTo>
                  <a:pt x="2136341" y="2875736"/>
                </a:lnTo>
                <a:lnTo>
                  <a:pt x="2148779" y="2867004"/>
                </a:lnTo>
                <a:lnTo>
                  <a:pt x="2161216" y="2857743"/>
                </a:lnTo>
                <a:lnTo>
                  <a:pt x="2173389" y="2848746"/>
                </a:lnTo>
                <a:lnTo>
                  <a:pt x="2185298" y="2839220"/>
                </a:lnTo>
                <a:lnTo>
                  <a:pt x="2197470" y="2829695"/>
                </a:lnTo>
                <a:lnTo>
                  <a:pt x="2209379" y="2820169"/>
                </a:lnTo>
                <a:lnTo>
                  <a:pt x="2221022" y="2810114"/>
                </a:lnTo>
                <a:lnTo>
                  <a:pt x="2232666" y="2800323"/>
                </a:lnTo>
                <a:lnTo>
                  <a:pt x="2244045" y="2790004"/>
                </a:lnTo>
                <a:lnTo>
                  <a:pt x="2255424" y="2779684"/>
                </a:lnTo>
                <a:lnTo>
                  <a:pt x="2266803" y="2769364"/>
                </a:lnTo>
                <a:lnTo>
                  <a:pt x="2277653" y="2758780"/>
                </a:lnTo>
                <a:lnTo>
                  <a:pt x="2288767" y="2747931"/>
                </a:lnTo>
                <a:lnTo>
                  <a:pt x="2310202" y="2726234"/>
                </a:lnTo>
                <a:lnTo>
                  <a:pt x="2331108" y="2703742"/>
                </a:lnTo>
                <a:lnTo>
                  <a:pt x="2351749" y="2680722"/>
                </a:lnTo>
                <a:lnTo>
                  <a:pt x="2371596" y="2657701"/>
                </a:lnTo>
                <a:lnTo>
                  <a:pt x="2391178" y="2633622"/>
                </a:lnTo>
                <a:lnTo>
                  <a:pt x="2409967" y="2609543"/>
                </a:lnTo>
                <a:lnTo>
                  <a:pt x="2428755" y="2584670"/>
                </a:lnTo>
                <a:close/>
                <a:moveTo>
                  <a:pt x="220435" y="2191465"/>
                </a:moveTo>
                <a:lnTo>
                  <a:pt x="234196" y="2221101"/>
                </a:lnTo>
                <a:lnTo>
                  <a:pt x="249280" y="2250208"/>
                </a:lnTo>
                <a:lnTo>
                  <a:pt x="264628" y="2279050"/>
                </a:lnTo>
                <a:lnTo>
                  <a:pt x="280770" y="2307892"/>
                </a:lnTo>
                <a:lnTo>
                  <a:pt x="297707" y="2336205"/>
                </a:lnTo>
                <a:lnTo>
                  <a:pt x="314643" y="2364253"/>
                </a:lnTo>
                <a:lnTo>
                  <a:pt x="332637" y="2391507"/>
                </a:lnTo>
                <a:lnTo>
                  <a:pt x="351161" y="2418762"/>
                </a:lnTo>
                <a:lnTo>
                  <a:pt x="370215" y="2445487"/>
                </a:lnTo>
                <a:lnTo>
                  <a:pt x="390062" y="2471683"/>
                </a:lnTo>
                <a:lnTo>
                  <a:pt x="410174" y="2497614"/>
                </a:lnTo>
                <a:lnTo>
                  <a:pt x="431079" y="2523016"/>
                </a:lnTo>
                <a:lnTo>
                  <a:pt x="452514" y="2547889"/>
                </a:lnTo>
                <a:lnTo>
                  <a:pt x="474478" y="2572233"/>
                </a:lnTo>
                <a:lnTo>
                  <a:pt x="496707" y="2596048"/>
                </a:lnTo>
                <a:lnTo>
                  <a:pt x="519729" y="2619862"/>
                </a:lnTo>
                <a:lnTo>
                  <a:pt x="532696" y="2632828"/>
                </a:lnTo>
                <a:lnTo>
                  <a:pt x="546192" y="2645529"/>
                </a:lnTo>
                <a:lnTo>
                  <a:pt x="559424" y="2657965"/>
                </a:lnTo>
                <a:lnTo>
                  <a:pt x="573184" y="2670402"/>
                </a:lnTo>
                <a:lnTo>
                  <a:pt x="586680" y="2682574"/>
                </a:lnTo>
                <a:lnTo>
                  <a:pt x="600441" y="2694746"/>
                </a:lnTo>
                <a:lnTo>
                  <a:pt x="614466" y="2706653"/>
                </a:lnTo>
                <a:lnTo>
                  <a:pt x="628756" y="2718296"/>
                </a:lnTo>
                <a:lnTo>
                  <a:pt x="642781" y="2730203"/>
                </a:lnTo>
                <a:lnTo>
                  <a:pt x="657071" y="2741316"/>
                </a:lnTo>
                <a:lnTo>
                  <a:pt x="671891" y="2752430"/>
                </a:lnTo>
                <a:lnTo>
                  <a:pt x="686710" y="2763543"/>
                </a:lnTo>
                <a:lnTo>
                  <a:pt x="701264" y="2774392"/>
                </a:lnTo>
                <a:lnTo>
                  <a:pt x="716348" y="2785241"/>
                </a:lnTo>
                <a:lnTo>
                  <a:pt x="731432" y="2795560"/>
                </a:lnTo>
                <a:lnTo>
                  <a:pt x="746516" y="2806145"/>
                </a:lnTo>
                <a:lnTo>
                  <a:pt x="762129" y="2816200"/>
                </a:lnTo>
                <a:lnTo>
                  <a:pt x="777477" y="2825990"/>
                </a:lnTo>
                <a:lnTo>
                  <a:pt x="793090" y="2836045"/>
                </a:lnTo>
                <a:lnTo>
                  <a:pt x="808703" y="2845571"/>
                </a:lnTo>
                <a:lnTo>
                  <a:pt x="824316" y="2854832"/>
                </a:lnTo>
                <a:lnTo>
                  <a:pt x="840459" y="2863829"/>
                </a:lnTo>
                <a:lnTo>
                  <a:pt x="856336" y="2872825"/>
                </a:lnTo>
                <a:lnTo>
                  <a:pt x="872479" y="2881557"/>
                </a:lnTo>
                <a:lnTo>
                  <a:pt x="888885" y="2890289"/>
                </a:lnTo>
                <a:lnTo>
                  <a:pt x="905028" y="2898492"/>
                </a:lnTo>
                <a:lnTo>
                  <a:pt x="921435" y="2906695"/>
                </a:lnTo>
                <a:lnTo>
                  <a:pt x="938371" y="2914633"/>
                </a:lnTo>
                <a:lnTo>
                  <a:pt x="954778" y="2922571"/>
                </a:lnTo>
                <a:lnTo>
                  <a:pt x="971449" y="2930245"/>
                </a:lnTo>
                <a:lnTo>
                  <a:pt x="988386" y="2937389"/>
                </a:lnTo>
                <a:lnTo>
                  <a:pt x="1005322" y="2944534"/>
                </a:lnTo>
                <a:lnTo>
                  <a:pt x="1010879" y="2946650"/>
                </a:lnTo>
                <a:lnTo>
                  <a:pt x="997912" y="2937918"/>
                </a:lnTo>
                <a:lnTo>
                  <a:pt x="984681" y="2928922"/>
                </a:lnTo>
                <a:lnTo>
                  <a:pt x="971714" y="2919925"/>
                </a:lnTo>
                <a:lnTo>
                  <a:pt x="959012" y="2910664"/>
                </a:lnTo>
                <a:lnTo>
                  <a:pt x="946574" y="2901138"/>
                </a:lnTo>
                <a:lnTo>
                  <a:pt x="933872" y="2891348"/>
                </a:lnTo>
                <a:lnTo>
                  <a:pt x="921435" y="2881822"/>
                </a:lnTo>
                <a:lnTo>
                  <a:pt x="909526" y="2872032"/>
                </a:lnTo>
                <a:lnTo>
                  <a:pt x="897354" y="2861712"/>
                </a:lnTo>
                <a:lnTo>
                  <a:pt x="885181" y="2851392"/>
                </a:lnTo>
                <a:lnTo>
                  <a:pt x="873537" y="2841073"/>
                </a:lnTo>
                <a:lnTo>
                  <a:pt x="861629" y="2830753"/>
                </a:lnTo>
                <a:lnTo>
                  <a:pt x="850250" y="2820169"/>
                </a:lnTo>
                <a:lnTo>
                  <a:pt x="838606" y="2809320"/>
                </a:lnTo>
                <a:lnTo>
                  <a:pt x="827492" y="2798471"/>
                </a:lnTo>
                <a:lnTo>
                  <a:pt x="816377" y="2787358"/>
                </a:lnTo>
                <a:lnTo>
                  <a:pt x="794413" y="2764602"/>
                </a:lnTo>
                <a:lnTo>
                  <a:pt x="772978" y="2741581"/>
                </a:lnTo>
                <a:lnTo>
                  <a:pt x="751808" y="2718296"/>
                </a:lnTo>
                <a:lnTo>
                  <a:pt x="731696" y="2694481"/>
                </a:lnTo>
                <a:lnTo>
                  <a:pt x="711849" y="2669873"/>
                </a:lnTo>
                <a:lnTo>
                  <a:pt x="692532" y="2645264"/>
                </a:lnTo>
                <a:lnTo>
                  <a:pt x="673743" y="2620127"/>
                </a:lnTo>
                <a:lnTo>
                  <a:pt x="655748" y="2594725"/>
                </a:lnTo>
                <a:lnTo>
                  <a:pt x="638547" y="2569058"/>
                </a:lnTo>
                <a:lnTo>
                  <a:pt x="621876" y="2543656"/>
                </a:lnTo>
                <a:lnTo>
                  <a:pt x="598324" y="2529367"/>
                </a:lnTo>
                <a:lnTo>
                  <a:pt x="574772" y="2514549"/>
                </a:lnTo>
                <a:lnTo>
                  <a:pt x="551485" y="2499731"/>
                </a:lnTo>
                <a:lnTo>
                  <a:pt x="528462" y="2483855"/>
                </a:lnTo>
                <a:lnTo>
                  <a:pt x="506763" y="2468772"/>
                </a:lnTo>
                <a:lnTo>
                  <a:pt x="485328" y="2452896"/>
                </a:lnTo>
                <a:lnTo>
                  <a:pt x="464158" y="2436755"/>
                </a:lnTo>
                <a:lnTo>
                  <a:pt x="442987" y="2420085"/>
                </a:lnTo>
                <a:lnTo>
                  <a:pt x="422611" y="2403150"/>
                </a:lnTo>
                <a:lnTo>
                  <a:pt x="402499" y="2385951"/>
                </a:lnTo>
                <a:lnTo>
                  <a:pt x="382652" y="2368222"/>
                </a:lnTo>
                <a:lnTo>
                  <a:pt x="363070" y="2349964"/>
                </a:lnTo>
                <a:lnTo>
                  <a:pt x="343752" y="2331706"/>
                </a:lnTo>
                <a:lnTo>
                  <a:pt x="324963" y="2312655"/>
                </a:lnTo>
                <a:lnTo>
                  <a:pt x="306175" y="2293339"/>
                </a:lnTo>
                <a:lnTo>
                  <a:pt x="288180" y="2273493"/>
                </a:lnTo>
                <a:lnTo>
                  <a:pt x="270715" y="2253648"/>
                </a:lnTo>
                <a:lnTo>
                  <a:pt x="253514" y="2233273"/>
                </a:lnTo>
                <a:lnTo>
                  <a:pt x="236578" y="2212369"/>
                </a:lnTo>
                <a:lnTo>
                  <a:pt x="220435" y="2191465"/>
                </a:lnTo>
                <a:close/>
                <a:moveTo>
                  <a:pt x="484799" y="2081389"/>
                </a:moveTo>
                <a:lnTo>
                  <a:pt x="492737" y="2108644"/>
                </a:lnTo>
                <a:lnTo>
                  <a:pt x="501470" y="2135898"/>
                </a:lnTo>
                <a:lnTo>
                  <a:pt x="510468" y="2162888"/>
                </a:lnTo>
                <a:lnTo>
                  <a:pt x="519729" y="2189878"/>
                </a:lnTo>
                <a:lnTo>
                  <a:pt x="529785" y="2216603"/>
                </a:lnTo>
                <a:lnTo>
                  <a:pt x="540106" y="2242799"/>
                </a:lnTo>
                <a:lnTo>
                  <a:pt x="550691" y="2269260"/>
                </a:lnTo>
                <a:lnTo>
                  <a:pt x="562335" y="2295191"/>
                </a:lnTo>
                <a:lnTo>
                  <a:pt x="573714" y="2321387"/>
                </a:lnTo>
                <a:lnTo>
                  <a:pt x="586151" y="2347054"/>
                </a:lnTo>
                <a:lnTo>
                  <a:pt x="598589" y="2372456"/>
                </a:lnTo>
                <a:lnTo>
                  <a:pt x="611555" y="2397858"/>
                </a:lnTo>
                <a:lnTo>
                  <a:pt x="625316" y="2422731"/>
                </a:lnTo>
                <a:lnTo>
                  <a:pt x="639077" y="2447604"/>
                </a:lnTo>
                <a:lnTo>
                  <a:pt x="653367" y="2472212"/>
                </a:lnTo>
                <a:lnTo>
                  <a:pt x="668450" y="2496556"/>
                </a:lnTo>
                <a:lnTo>
                  <a:pt x="692002" y="2510051"/>
                </a:lnTo>
                <a:lnTo>
                  <a:pt x="715819" y="2523016"/>
                </a:lnTo>
                <a:lnTo>
                  <a:pt x="739635" y="2535718"/>
                </a:lnTo>
                <a:lnTo>
                  <a:pt x="763981" y="2547889"/>
                </a:lnTo>
                <a:lnTo>
                  <a:pt x="788327" y="2559532"/>
                </a:lnTo>
                <a:lnTo>
                  <a:pt x="813202" y="2570646"/>
                </a:lnTo>
                <a:lnTo>
                  <a:pt x="838077" y="2582024"/>
                </a:lnTo>
                <a:lnTo>
                  <a:pt x="862952" y="2592343"/>
                </a:lnTo>
                <a:lnTo>
                  <a:pt x="888356" y="2602663"/>
                </a:lnTo>
                <a:lnTo>
                  <a:pt x="913496" y="2612189"/>
                </a:lnTo>
                <a:lnTo>
                  <a:pt x="939165" y="2621714"/>
                </a:lnTo>
                <a:lnTo>
                  <a:pt x="964569" y="2630711"/>
                </a:lnTo>
                <a:lnTo>
                  <a:pt x="990767" y="2638914"/>
                </a:lnTo>
                <a:lnTo>
                  <a:pt x="1016436" y="2647381"/>
                </a:lnTo>
                <a:lnTo>
                  <a:pt x="1042899" y="2655055"/>
                </a:lnTo>
                <a:lnTo>
                  <a:pt x="1068832" y="2662199"/>
                </a:lnTo>
                <a:lnTo>
                  <a:pt x="1057983" y="2637326"/>
                </a:lnTo>
                <a:lnTo>
                  <a:pt x="1047398" y="2612189"/>
                </a:lnTo>
                <a:lnTo>
                  <a:pt x="1037342" y="2587051"/>
                </a:lnTo>
                <a:lnTo>
                  <a:pt x="1027286" y="2561649"/>
                </a:lnTo>
                <a:lnTo>
                  <a:pt x="1018024" y="2536247"/>
                </a:lnTo>
                <a:lnTo>
                  <a:pt x="1008762" y="2510845"/>
                </a:lnTo>
                <a:lnTo>
                  <a:pt x="1000029" y="2485178"/>
                </a:lnTo>
                <a:lnTo>
                  <a:pt x="991561" y="2459776"/>
                </a:lnTo>
                <a:lnTo>
                  <a:pt x="982299" y="2429346"/>
                </a:lnTo>
                <a:lnTo>
                  <a:pt x="973302" y="2399181"/>
                </a:lnTo>
                <a:lnTo>
                  <a:pt x="964834" y="2368751"/>
                </a:lnTo>
                <a:lnTo>
                  <a:pt x="956895" y="2338322"/>
                </a:lnTo>
                <a:lnTo>
                  <a:pt x="949221" y="2307627"/>
                </a:lnTo>
                <a:lnTo>
                  <a:pt x="941546" y="2276933"/>
                </a:lnTo>
                <a:lnTo>
                  <a:pt x="934931" y="2246239"/>
                </a:lnTo>
                <a:lnTo>
                  <a:pt x="928050" y="2215545"/>
                </a:lnTo>
                <a:lnTo>
                  <a:pt x="894707" y="2208665"/>
                </a:lnTo>
                <a:lnTo>
                  <a:pt x="861364" y="2201256"/>
                </a:lnTo>
                <a:lnTo>
                  <a:pt x="828021" y="2193582"/>
                </a:lnTo>
                <a:lnTo>
                  <a:pt x="794943" y="2185379"/>
                </a:lnTo>
                <a:lnTo>
                  <a:pt x="762129" y="2176912"/>
                </a:lnTo>
                <a:lnTo>
                  <a:pt x="728786" y="2167915"/>
                </a:lnTo>
                <a:lnTo>
                  <a:pt x="695972" y="2158125"/>
                </a:lnTo>
                <a:lnTo>
                  <a:pt x="663422" y="2148335"/>
                </a:lnTo>
                <a:lnTo>
                  <a:pt x="640664" y="2140926"/>
                </a:lnTo>
                <a:lnTo>
                  <a:pt x="618171" y="2132988"/>
                </a:lnTo>
                <a:lnTo>
                  <a:pt x="595678" y="2125314"/>
                </a:lnTo>
                <a:lnTo>
                  <a:pt x="573449" y="2116847"/>
                </a:lnTo>
                <a:lnTo>
                  <a:pt x="550956" y="2108644"/>
                </a:lnTo>
                <a:lnTo>
                  <a:pt x="528727" y="2099647"/>
                </a:lnTo>
                <a:lnTo>
                  <a:pt x="506763" y="2090651"/>
                </a:lnTo>
                <a:lnTo>
                  <a:pt x="484799" y="2081389"/>
                </a:lnTo>
                <a:close/>
                <a:moveTo>
                  <a:pt x="2676447" y="2064455"/>
                </a:moveTo>
                <a:lnTo>
                  <a:pt x="2650249" y="2076626"/>
                </a:lnTo>
                <a:lnTo>
                  <a:pt x="2623521" y="2088004"/>
                </a:lnTo>
                <a:lnTo>
                  <a:pt x="2596529" y="2099383"/>
                </a:lnTo>
                <a:lnTo>
                  <a:pt x="2569537" y="2109702"/>
                </a:lnTo>
                <a:lnTo>
                  <a:pt x="2542281" y="2120022"/>
                </a:lnTo>
                <a:lnTo>
                  <a:pt x="2514759" y="2129548"/>
                </a:lnTo>
                <a:lnTo>
                  <a:pt x="2487503" y="2139073"/>
                </a:lnTo>
                <a:lnTo>
                  <a:pt x="2459981" y="2148335"/>
                </a:lnTo>
                <a:lnTo>
                  <a:pt x="2431666" y="2157067"/>
                </a:lnTo>
                <a:lnTo>
                  <a:pt x="2402822" y="2165269"/>
                </a:lnTo>
                <a:lnTo>
                  <a:pt x="2374242" y="2173472"/>
                </a:lnTo>
                <a:lnTo>
                  <a:pt x="2345927" y="2181146"/>
                </a:lnTo>
                <a:lnTo>
                  <a:pt x="2317082" y="2188555"/>
                </a:lnTo>
                <a:lnTo>
                  <a:pt x="2287973" y="2195699"/>
                </a:lnTo>
                <a:lnTo>
                  <a:pt x="2258864" y="2202314"/>
                </a:lnTo>
                <a:lnTo>
                  <a:pt x="2230020" y="2208665"/>
                </a:lnTo>
                <a:lnTo>
                  <a:pt x="2223139" y="2240417"/>
                </a:lnTo>
                <a:lnTo>
                  <a:pt x="2216259" y="2271906"/>
                </a:lnTo>
                <a:lnTo>
                  <a:pt x="2208585" y="2303394"/>
                </a:lnTo>
                <a:lnTo>
                  <a:pt x="2200911" y="2334882"/>
                </a:lnTo>
                <a:lnTo>
                  <a:pt x="2192443" y="2366370"/>
                </a:lnTo>
                <a:lnTo>
                  <a:pt x="2183974" y="2397329"/>
                </a:lnTo>
                <a:lnTo>
                  <a:pt x="2174977" y="2428552"/>
                </a:lnTo>
                <a:lnTo>
                  <a:pt x="2165186" y="2459776"/>
                </a:lnTo>
                <a:lnTo>
                  <a:pt x="2157247" y="2483855"/>
                </a:lnTo>
                <a:lnTo>
                  <a:pt x="2149044" y="2508199"/>
                </a:lnTo>
                <a:lnTo>
                  <a:pt x="2140311" y="2532278"/>
                </a:lnTo>
                <a:lnTo>
                  <a:pt x="2131313" y="2556357"/>
                </a:lnTo>
                <a:lnTo>
                  <a:pt x="2122051" y="2580436"/>
                </a:lnTo>
                <a:lnTo>
                  <a:pt x="2112790" y="2604250"/>
                </a:lnTo>
                <a:lnTo>
                  <a:pt x="2102998" y="2628065"/>
                </a:lnTo>
                <a:lnTo>
                  <a:pt x="2092678" y="2651615"/>
                </a:lnTo>
                <a:lnTo>
                  <a:pt x="2119934" y="2643412"/>
                </a:lnTo>
                <a:lnTo>
                  <a:pt x="2146927" y="2634680"/>
                </a:lnTo>
                <a:lnTo>
                  <a:pt x="2174183" y="2625419"/>
                </a:lnTo>
                <a:lnTo>
                  <a:pt x="2200911" y="2615629"/>
                </a:lnTo>
                <a:lnTo>
                  <a:pt x="2227638" y="2605573"/>
                </a:lnTo>
                <a:lnTo>
                  <a:pt x="2254365" y="2594989"/>
                </a:lnTo>
                <a:lnTo>
                  <a:pt x="2280564" y="2584140"/>
                </a:lnTo>
                <a:lnTo>
                  <a:pt x="2306762" y="2572498"/>
                </a:lnTo>
                <a:lnTo>
                  <a:pt x="2332695" y="2560855"/>
                </a:lnTo>
                <a:lnTo>
                  <a:pt x="2358100" y="2548419"/>
                </a:lnTo>
                <a:lnTo>
                  <a:pt x="2384033" y="2535718"/>
                </a:lnTo>
                <a:lnTo>
                  <a:pt x="2409173" y="2522223"/>
                </a:lnTo>
                <a:lnTo>
                  <a:pt x="2434312" y="2508728"/>
                </a:lnTo>
                <a:lnTo>
                  <a:pt x="2458658" y="2494439"/>
                </a:lnTo>
                <a:lnTo>
                  <a:pt x="2483269" y="2479886"/>
                </a:lnTo>
                <a:lnTo>
                  <a:pt x="2507350" y="2464539"/>
                </a:lnTo>
                <a:lnTo>
                  <a:pt x="2521110" y="2440989"/>
                </a:lnTo>
                <a:lnTo>
                  <a:pt x="2534342" y="2417439"/>
                </a:lnTo>
                <a:lnTo>
                  <a:pt x="2547044" y="2393360"/>
                </a:lnTo>
                <a:lnTo>
                  <a:pt x="2559481" y="2369016"/>
                </a:lnTo>
                <a:lnTo>
                  <a:pt x="2571654" y="2344937"/>
                </a:lnTo>
                <a:lnTo>
                  <a:pt x="2583033" y="2320064"/>
                </a:lnTo>
                <a:lnTo>
                  <a:pt x="2594412" y="2295191"/>
                </a:lnTo>
                <a:lnTo>
                  <a:pt x="2605262" y="2270583"/>
                </a:lnTo>
                <a:lnTo>
                  <a:pt x="2615318" y="2244916"/>
                </a:lnTo>
                <a:lnTo>
                  <a:pt x="2625374" y="2220043"/>
                </a:lnTo>
                <a:lnTo>
                  <a:pt x="2634900" y="2194376"/>
                </a:lnTo>
                <a:lnTo>
                  <a:pt x="2644162" y="2168709"/>
                </a:lnTo>
                <a:lnTo>
                  <a:pt x="2652895" y="2143043"/>
                </a:lnTo>
                <a:lnTo>
                  <a:pt x="2661363" y="2116847"/>
                </a:lnTo>
                <a:lnTo>
                  <a:pt x="2669037" y="2090915"/>
                </a:lnTo>
                <a:lnTo>
                  <a:pt x="2676447" y="2064455"/>
                </a:lnTo>
                <a:close/>
                <a:moveTo>
                  <a:pt x="2991354" y="2056252"/>
                </a:moveTo>
                <a:lnTo>
                  <a:pt x="2982357" y="2072393"/>
                </a:lnTo>
                <a:lnTo>
                  <a:pt x="2977858" y="2080596"/>
                </a:lnTo>
                <a:lnTo>
                  <a:pt x="2973095" y="2088534"/>
                </a:lnTo>
                <a:lnTo>
                  <a:pt x="2964098" y="2103352"/>
                </a:lnTo>
                <a:lnTo>
                  <a:pt x="2954836" y="2117905"/>
                </a:lnTo>
                <a:lnTo>
                  <a:pt x="2945574" y="2132458"/>
                </a:lnTo>
                <a:lnTo>
                  <a:pt x="2935782" y="2146747"/>
                </a:lnTo>
                <a:lnTo>
                  <a:pt x="2925991" y="2161036"/>
                </a:lnTo>
                <a:lnTo>
                  <a:pt x="2915671" y="2175060"/>
                </a:lnTo>
                <a:lnTo>
                  <a:pt x="2905350" y="2188819"/>
                </a:lnTo>
                <a:lnTo>
                  <a:pt x="2895030" y="2202579"/>
                </a:lnTo>
                <a:lnTo>
                  <a:pt x="2884445" y="2215809"/>
                </a:lnTo>
                <a:lnTo>
                  <a:pt x="2873595" y="2229569"/>
                </a:lnTo>
                <a:lnTo>
                  <a:pt x="2862745" y="2242534"/>
                </a:lnTo>
                <a:lnTo>
                  <a:pt x="2851101" y="2255500"/>
                </a:lnTo>
                <a:lnTo>
                  <a:pt x="2839987" y="2268730"/>
                </a:lnTo>
                <a:lnTo>
                  <a:pt x="2828343" y="2281431"/>
                </a:lnTo>
                <a:lnTo>
                  <a:pt x="2816700" y="2294132"/>
                </a:lnTo>
                <a:lnTo>
                  <a:pt x="2804527" y="2306569"/>
                </a:lnTo>
                <a:lnTo>
                  <a:pt x="2792619" y="2318741"/>
                </a:lnTo>
                <a:lnTo>
                  <a:pt x="2780446" y="2330913"/>
                </a:lnTo>
                <a:lnTo>
                  <a:pt x="2768008" y="2343085"/>
                </a:lnTo>
                <a:lnTo>
                  <a:pt x="2755571" y="2354727"/>
                </a:lnTo>
                <a:lnTo>
                  <a:pt x="2742869" y="2366370"/>
                </a:lnTo>
                <a:lnTo>
                  <a:pt x="2730166" y="2377748"/>
                </a:lnTo>
                <a:lnTo>
                  <a:pt x="2717200" y="2389391"/>
                </a:lnTo>
                <a:lnTo>
                  <a:pt x="2704233" y="2400504"/>
                </a:lnTo>
                <a:lnTo>
                  <a:pt x="2690737" y="2411353"/>
                </a:lnTo>
                <a:lnTo>
                  <a:pt x="2677506" y="2422202"/>
                </a:lnTo>
                <a:lnTo>
                  <a:pt x="2664009" y="2433050"/>
                </a:lnTo>
                <a:lnTo>
                  <a:pt x="2650513" y="2443635"/>
                </a:lnTo>
                <a:lnTo>
                  <a:pt x="2636753" y="2453690"/>
                </a:lnTo>
                <a:lnTo>
                  <a:pt x="2623257" y="2464009"/>
                </a:lnTo>
                <a:lnTo>
                  <a:pt x="2609232" y="2474064"/>
                </a:lnTo>
                <a:lnTo>
                  <a:pt x="2595206" y="2483855"/>
                </a:lnTo>
                <a:lnTo>
                  <a:pt x="2575359" y="2497085"/>
                </a:lnTo>
                <a:lnTo>
                  <a:pt x="2555247" y="2510315"/>
                </a:lnTo>
                <a:lnTo>
                  <a:pt x="2542281" y="2531748"/>
                </a:lnTo>
                <a:lnTo>
                  <a:pt x="2528785" y="2552652"/>
                </a:lnTo>
                <a:lnTo>
                  <a:pt x="2515289" y="2573821"/>
                </a:lnTo>
                <a:lnTo>
                  <a:pt x="2501263" y="2594725"/>
                </a:lnTo>
                <a:lnTo>
                  <a:pt x="2483004" y="2620127"/>
                </a:lnTo>
                <a:lnTo>
                  <a:pt x="2464215" y="2645264"/>
                </a:lnTo>
                <a:lnTo>
                  <a:pt x="2445162" y="2669873"/>
                </a:lnTo>
                <a:lnTo>
                  <a:pt x="2425315" y="2694216"/>
                </a:lnTo>
                <a:lnTo>
                  <a:pt x="2404674" y="2718296"/>
                </a:lnTo>
                <a:lnTo>
                  <a:pt x="2384033" y="2741581"/>
                </a:lnTo>
                <a:lnTo>
                  <a:pt x="2362598" y="2764602"/>
                </a:lnTo>
                <a:lnTo>
                  <a:pt x="2340634" y="2787358"/>
                </a:lnTo>
                <a:lnTo>
                  <a:pt x="2329255" y="2798207"/>
                </a:lnTo>
                <a:lnTo>
                  <a:pt x="2317876" y="2809320"/>
                </a:lnTo>
                <a:lnTo>
                  <a:pt x="2306762" y="2819904"/>
                </a:lnTo>
                <a:lnTo>
                  <a:pt x="2294854" y="2830753"/>
                </a:lnTo>
                <a:lnTo>
                  <a:pt x="2283475" y="2841073"/>
                </a:lnTo>
                <a:lnTo>
                  <a:pt x="2271302" y="2851392"/>
                </a:lnTo>
                <a:lnTo>
                  <a:pt x="2259658" y="2861712"/>
                </a:lnTo>
                <a:lnTo>
                  <a:pt x="2247485" y="2871502"/>
                </a:lnTo>
                <a:lnTo>
                  <a:pt x="2235048" y="2881557"/>
                </a:lnTo>
                <a:lnTo>
                  <a:pt x="2222875" y="2891348"/>
                </a:lnTo>
                <a:lnTo>
                  <a:pt x="2210173" y="2901138"/>
                </a:lnTo>
                <a:lnTo>
                  <a:pt x="2197735" y="2910399"/>
                </a:lnTo>
                <a:lnTo>
                  <a:pt x="2185033" y="2919661"/>
                </a:lnTo>
                <a:lnTo>
                  <a:pt x="2172066" y="2928922"/>
                </a:lnTo>
                <a:lnTo>
                  <a:pt x="2159099" y="2937918"/>
                </a:lnTo>
                <a:lnTo>
                  <a:pt x="2146133" y="2946650"/>
                </a:lnTo>
                <a:lnTo>
                  <a:pt x="2151161" y="2944534"/>
                </a:lnTo>
                <a:lnTo>
                  <a:pt x="2168361" y="2937389"/>
                </a:lnTo>
                <a:lnTo>
                  <a:pt x="2185033" y="2930245"/>
                </a:lnTo>
                <a:lnTo>
                  <a:pt x="2201969" y="2922571"/>
                </a:lnTo>
                <a:lnTo>
                  <a:pt x="2218641" y="2914633"/>
                </a:lnTo>
                <a:lnTo>
                  <a:pt x="2235048" y="2906695"/>
                </a:lnTo>
                <a:lnTo>
                  <a:pt x="2251455" y="2898492"/>
                </a:lnTo>
                <a:lnTo>
                  <a:pt x="2267861" y="2890289"/>
                </a:lnTo>
                <a:lnTo>
                  <a:pt x="2284004" y="2881557"/>
                </a:lnTo>
                <a:lnTo>
                  <a:pt x="2300146" y="2872825"/>
                </a:lnTo>
                <a:lnTo>
                  <a:pt x="2316288" y="2863829"/>
                </a:lnTo>
                <a:lnTo>
                  <a:pt x="2332166" y="2854832"/>
                </a:lnTo>
                <a:lnTo>
                  <a:pt x="2348044" y="2845571"/>
                </a:lnTo>
                <a:lnTo>
                  <a:pt x="2363921" y="2836045"/>
                </a:lnTo>
                <a:lnTo>
                  <a:pt x="2379270" y="2825990"/>
                </a:lnTo>
                <a:lnTo>
                  <a:pt x="2394883" y="2816200"/>
                </a:lnTo>
                <a:lnTo>
                  <a:pt x="2409967" y="2806145"/>
                </a:lnTo>
                <a:lnTo>
                  <a:pt x="2425315" y="2795560"/>
                </a:lnTo>
                <a:lnTo>
                  <a:pt x="2440399" y="2785241"/>
                </a:lnTo>
                <a:lnTo>
                  <a:pt x="2455218" y="2774392"/>
                </a:lnTo>
                <a:lnTo>
                  <a:pt x="2470302" y="2763543"/>
                </a:lnTo>
                <a:lnTo>
                  <a:pt x="2484856" y="2752430"/>
                </a:lnTo>
                <a:lnTo>
                  <a:pt x="2499411" y="2741316"/>
                </a:lnTo>
                <a:lnTo>
                  <a:pt x="2513965" y="2730203"/>
                </a:lnTo>
                <a:lnTo>
                  <a:pt x="2528255" y="2718296"/>
                </a:lnTo>
                <a:lnTo>
                  <a:pt x="2542281" y="2706653"/>
                </a:lnTo>
                <a:lnTo>
                  <a:pt x="2556041" y="2694746"/>
                </a:lnTo>
                <a:lnTo>
                  <a:pt x="2570067" y="2682574"/>
                </a:lnTo>
                <a:lnTo>
                  <a:pt x="2583827" y="2670402"/>
                </a:lnTo>
                <a:lnTo>
                  <a:pt x="2597323" y="2657965"/>
                </a:lnTo>
                <a:lnTo>
                  <a:pt x="2610819" y="2645529"/>
                </a:lnTo>
                <a:lnTo>
                  <a:pt x="2623786" y="2632828"/>
                </a:lnTo>
                <a:lnTo>
                  <a:pt x="2637017" y="2619862"/>
                </a:lnTo>
                <a:lnTo>
                  <a:pt x="2649720" y="2606632"/>
                </a:lnTo>
                <a:lnTo>
                  <a:pt x="2662686" y="2593402"/>
                </a:lnTo>
                <a:lnTo>
                  <a:pt x="2675388" y="2579907"/>
                </a:lnTo>
                <a:lnTo>
                  <a:pt x="2687561" y="2566412"/>
                </a:lnTo>
                <a:lnTo>
                  <a:pt x="2699734" y="2552652"/>
                </a:lnTo>
                <a:lnTo>
                  <a:pt x="2711907" y="2539157"/>
                </a:lnTo>
                <a:lnTo>
                  <a:pt x="2724080" y="2525133"/>
                </a:lnTo>
                <a:lnTo>
                  <a:pt x="2735724" y="2510845"/>
                </a:lnTo>
                <a:lnTo>
                  <a:pt x="2747367" y="2496556"/>
                </a:lnTo>
                <a:lnTo>
                  <a:pt x="2758746" y="2482267"/>
                </a:lnTo>
                <a:lnTo>
                  <a:pt x="2769861" y="2467714"/>
                </a:lnTo>
                <a:lnTo>
                  <a:pt x="2780710" y="2452896"/>
                </a:lnTo>
                <a:lnTo>
                  <a:pt x="2791825" y="2438343"/>
                </a:lnTo>
                <a:lnTo>
                  <a:pt x="2802410" y="2422995"/>
                </a:lnTo>
                <a:lnTo>
                  <a:pt x="2812995" y="2408178"/>
                </a:lnTo>
                <a:lnTo>
                  <a:pt x="2823316" y="2393095"/>
                </a:lnTo>
                <a:lnTo>
                  <a:pt x="2833371" y="2377483"/>
                </a:lnTo>
                <a:lnTo>
                  <a:pt x="2843427" y="2362401"/>
                </a:lnTo>
                <a:lnTo>
                  <a:pt x="2852954" y="2346524"/>
                </a:lnTo>
                <a:lnTo>
                  <a:pt x="2862745" y="2330913"/>
                </a:lnTo>
                <a:lnTo>
                  <a:pt x="2872007" y="2315036"/>
                </a:lnTo>
                <a:lnTo>
                  <a:pt x="2881269" y="2299425"/>
                </a:lnTo>
                <a:lnTo>
                  <a:pt x="2890266" y="2283284"/>
                </a:lnTo>
                <a:lnTo>
                  <a:pt x="2898999" y="2267143"/>
                </a:lnTo>
                <a:lnTo>
                  <a:pt x="2907732" y="2250737"/>
                </a:lnTo>
                <a:lnTo>
                  <a:pt x="2915935" y="2234596"/>
                </a:lnTo>
                <a:lnTo>
                  <a:pt x="2924139" y="2218191"/>
                </a:lnTo>
                <a:lnTo>
                  <a:pt x="2932078" y="2201256"/>
                </a:lnTo>
                <a:lnTo>
                  <a:pt x="2940016" y="2184850"/>
                </a:lnTo>
                <a:lnTo>
                  <a:pt x="2947426" y="2168180"/>
                </a:lnTo>
                <a:lnTo>
                  <a:pt x="2954836" y="2150981"/>
                </a:lnTo>
                <a:lnTo>
                  <a:pt x="2961981" y="2134311"/>
                </a:lnTo>
                <a:lnTo>
                  <a:pt x="2969655" y="2114730"/>
                </a:lnTo>
                <a:lnTo>
                  <a:pt x="2977064" y="2095149"/>
                </a:lnTo>
                <a:lnTo>
                  <a:pt x="2984474" y="2075568"/>
                </a:lnTo>
                <a:lnTo>
                  <a:pt x="2991354" y="2056252"/>
                </a:lnTo>
                <a:close/>
                <a:moveTo>
                  <a:pt x="103999" y="1820223"/>
                </a:moveTo>
                <a:lnTo>
                  <a:pt x="106381" y="1834247"/>
                </a:lnTo>
                <a:lnTo>
                  <a:pt x="111144" y="1849065"/>
                </a:lnTo>
                <a:lnTo>
                  <a:pt x="115907" y="1863090"/>
                </a:lnTo>
                <a:lnTo>
                  <a:pt x="120670" y="1877378"/>
                </a:lnTo>
                <a:lnTo>
                  <a:pt x="125963" y="1891667"/>
                </a:lnTo>
                <a:lnTo>
                  <a:pt x="131520" y="1905956"/>
                </a:lnTo>
                <a:lnTo>
                  <a:pt x="137342" y="1919980"/>
                </a:lnTo>
                <a:lnTo>
                  <a:pt x="143164" y="1934004"/>
                </a:lnTo>
                <a:lnTo>
                  <a:pt x="149250" y="1948028"/>
                </a:lnTo>
                <a:lnTo>
                  <a:pt x="155601" y="1961523"/>
                </a:lnTo>
                <a:lnTo>
                  <a:pt x="161952" y="1975547"/>
                </a:lnTo>
                <a:lnTo>
                  <a:pt x="168568" y="1988777"/>
                </a:lnTo>
                <a:lnTo>
                  <a:pt x="175713" y="2002537"/>
                </a:lnTo>
                <a:lnTo>
                  <a:pt x="182858" y="2015767"/>
                </a:lnTo>
                <a:lnTo>
                  <a:pt x="190268" y="2029262"/>
                </a:lnTo>
                <a:lnTo>
                  <a:pt x="197677" y="2042228"/>
                </a:lnTo>
                <a:lnTo>
                  <a:pt x="205351" y="2055458"/>
                </a:lnTo>
                <a:lnTo>
                  <a:pt x="213820" y="2068953"/>
                </a:lnTo>
                <a:lnTo>
                  <a:pt x="222288" y="2082183"/>
                </a:lnTo>
                <a:lnTo>
                  <a:pt x="230491" y="2095149"/>
                </a:lnTo>
                <a:lnTo>
                  <a:pt x="239488" y="2108644"/>
                </a:lnTo>
                <a:lnTo>
                  <a:pt x="248486" y="2121345"/>
                </a:lnTo>
                <a:lnTo>
                  <a:pt x="257483" y="2134311"/>
                </a:lnTo>
                <a:lnTo>
                  <a:pt x="267274" y="2147012"/>
                </a:lnTo>
                <a:lnTo>
                  <a:pt x="276536" y="2159448"/>
                </a:lnTo>
                <a:lnTo>
                  <a:pt x="286328" y="2171885"/>
                </a:lnTo>
                <a:lnTo>
                  <a:pt x="296383" y="2184321"/>
                </a:lnTo>
                <a:lnTo>
                  <a:pt x="306175" y="2196228"/>
                </a:lnTo>
                <a:lnTo>
                  <a:pt x="316495" y="2208400"/>
                </a:lnTo>
                <a:lnTo>
                  <a:pt x="326816" y="2220307"/>
                </a:lnTo>
                <a:lnTo>
                  <a:pt x="337401" y="2231950"/>
                </a:lnTo>
                <a:lnTo>
                  <a:pt x="348250" y="2243857"/>
                </a:lnTo>
                <a:lnTo>
                  <a:pt x="359100" y="2255235"/>
                </a:lnTo>
                <a:lnTo>
                  <a:pt x="369950" y="2266349"/>
                </a:lnTo>
                <a:lnTo>
                  <a:pt x="381064" y="2277727"/>
                </a:lnTo>
                <a:lnTo>
                  <a:pt x="392443" y="2288840"/>
                </a:lnTo>
                <a:lnTo>
                  <a:pt x="403822" y="2299954"/>
                </a:lnTo>
                <a:lnTo>
                  <a:pt x="415466" y="2310538"/>
                </a:lnTo>
                <a:lnTo>
                  <a:pt x="427110" y="2321387"/>
                </a:lnTo>
                <a:lnTo>
                  <a:pt x="439018" y="2331971"/>
                </a:lnTo>
                <a:lnTo>
                  <a:pt x="450926" y="2342555"/>
                </a:lnTo>
                <a:lnTo>
                  <a:pt x="475007" y="2362665"/>
                </a:lnTo>
                <a:lnTo>
                  <a:pt x="499882" y="2382511"/>
                </a:lnTo>
                <a:lnTo>
                  <a:pt x="525022" y="2402092"/>
                </a:lnTo>
                <a:lnTo>
                  <a:pt x="550691" y="2420614"/>
                </a:lnTo>
                <a:lnTo>
                  <a:pt x="539312" y="2398387"/>
                </a:lnTo>
                <a:lnTo>
                  <a:pt x="528198" y="2375631"/>
                </a:lnTo>
                <a:lnTo>
                  <a:pt x="517612" y="2352875"/>
                </a:lnTo>
                <a:lnTo>
                  <a:pt x="507027" y="2330119"/>
                </a:lnTo>
                <a:lnTo>
                  <a:pt x="496971" y="2307098"/>
                </a:lnTo>
                <a:lnTo>
                  <a:pt x="487180" y="2284077"/>
                </a:lnTo>
                <a:lnTo>
                  <a:pt x="477918" y="2260528"/>
                </a:lnTo>
                <a:lnTo>
                  <a:pt x="468921" y="2237242"/>
                </a:lnTo>
                <a:lnTo>
                  <a:pt x="460188" y="2213692"/>
                </a:lnTo>
                <a:lnTo>
                  <a:pt x="451720" y="2190142"/>
                </a:lnTo>
                <a:lnTo>
                  <a:pt x="443781" y="2166328"/>
                </a:lnTo>
                <a:lnTo>
                  <a:pt x="436107" y="2142249"/>
                </a:lnTo>
                <a:lnTo>
                  <a:pt x="428433" y="2118434"/>
                </a:lnTo>
                <a:lnTo>
                  <a:pt x="421288" y="2094355"/>
                </a:lnTo>
                <a:lnTo>
                  <a:pt x="414672" y="2070011"/>
                </a:lnTo>
                <a:lnTo>
                  <a:pt x="408321" y="2045932"/>
                </a:lnTo>
                <a:lnTo>
                  <a:pt x="387680" y="2035348"/>
                </a:lnTo>
                <a:lnTo>
                  <a:pt x="367304" y="2024499"/>
                </a:lnTo>
                <a:lnTo>
                  <a:pt x="347192" y="2013386"/>
                </a:lnTo>
                <a:lnTo>
                  <a:pt x="327080" y="2001743"/>
                </a:lnTo>
                <a:lnTo>
                  <a:pt x="307233" y="1990100"/>
                </a:lnTo>
                <a:lnTo>
                  <a:pt x="287651" y="1977664"/>
                </a:lnTo>
                <a:lnTo>
                  <a:pt x="268068" y="1964963"/>
                </a:lnTo>
                <a:lnTo>
                  <a:pt x="249015" y="1951732"/>
                </a:lnTo>
                <a:lnTo>
                  <a:pt x="229433" y="1937444"/>
                </a:lnTo>
                <a:lnTo>
                  <a:pt x="210115" y="1922361"/>
                </a:lnTo>
                <a:lnTo>
                  <a:pt x="191326" y="1907014"/>
                </a:lnTo>
                <a:lnTo>
                  <a:pt x="181800" y="1899076"/>
                </a:lnTo>
                <a:lnTo>
                  <a:pt x="172538" y="1891138"/>
                </a:lnTo>
                <a:lnTo>
                  <a:pt x="163540" y="1882670"/>
                </a:lnTo>
                <a:lnTo>
                  <a:pt x="154543" y="1874468"/>
                </a:lnTo>
                <a:lnTo>
                  <a:pt x="145810" y="1865736"/>
                </a:lnTo>
                <a:lnTo>
                  <a:pt x="137342" y="1857004"/>
                </a:lnTo>
                <a:lnTo>
                  <a:pt x="128874" y="1848007"/>
                </a:lnTo>
                <a:lnTo>
                  <a:pt x="120406" y="1839010"/>
                </a:lnTo>
                <a:lnTo>
                  <a:pt x="112202" y="1829749"/>
                </a:lnTo>
                <a:lnTo>
                  <a:pt x="103999" y="1820223"/>
                </a:lnTo>
                <a:close/>
                <a:moveTo>
                  <a:pt x="3022845" y="1815725"/>
                </a:moveTo>
                <a:lnTo>
                  <a:pt x="3014642" y="1825780"/>
                </a:lnTo>
                <a:lnTo>
                  <a:pt x="3006173" y="1835306"/>
                </a:lnTo>
                <a:lnTo>
                  <a:pt x="2997705" y="1844567"/>
                </a:lnTo>
                <a:lnTo>
                  <a:pt x="2988973" y="1853828"/>
                </a:lnTo>
                <a:lnTo>
                  <a:pt x="2980240" y="1862825"/>
                </a:lnTo>
                <a:lnTo>
                  <a:pt x="2971243" y="1871822"/>
                </a:lnTo>
                <a:lnTo>
                  <a:pt x="2962245" y="1880554"/>
                </a:lnTo>
                <a:lnTo>
                  <a:pt x="2952983" y="1889286"/>
                </a:lnTo>
                <a:lnTo>
                  <a:pt x="2943457" y="1897753"/>
                </a:lnTo>
                <a:lnTo>
                  <a:pt x="2933930" y="1905691"/>
                </a:lnTo>
                <a:lnTo>
                  <a:pt x="2924403" y="1913894"/>
                </a:lnTo>
                <a:lnTo>
                  <a:pt x="2914348" y="1921832"/>
                </a:lnTo>
                <a:lnTo>
                  <a:pt x="2894500" y="1936915"/>
                </a:lnTo>
                <a:lnTo>
                  <a:pt x="2874389" y="1951732"/>
                </a:lnTo>
                <a:lnTo>
                  <a:pt x="2859834" y="1961787"/>
                </a:lnTo>
                <a:lnTo>
                  <a:pt x="2845015" y="1971843"/>
                </a:lnTo>
                <a:lnTo>
                  <a:pt x="2830196" y="1981368"/>
                </a:lnTo>
                <a:lnTo>
                  <a:pt x="2814847" y="1990630"/>
                </a:lnTo>
                <a:lnTo>
                  <a:pt x="2799764" y="1999626"/>
                </a:lnTo>
                <a:lnTo>
                  <a:pt x="2784415" y="2008623"/>
                </a:lnTo>
                <a:lnTo>
                  <a:pt x="2769067" y="2017355"/>
                </a:lnTo>
                <a:lnTo>
                  <a:pt x="2753454" y="2025822"/>
                </a:lnTo>
                <a:lnTo>
                  <a:pt x="2747897" y="2048578"/>
                </a:lnTo>
                <a:lnTo>
                  <a:pt x="2741545" y="2071599"/>
                </a:lnTo>
                <a:lnTo>
                  <a:pt x="2735459" y="2094355"/>
                </a:lnTo>
                <a:lnTo>
                  <a:pt x="2728579" y="2116847"/>
                </a:lnTo>
                <a:lnTo>
                  <a:pt x="2721698" y="2139603"/>
                </a:lnTo>
                <a:lnTo>
                  <a:pt x="2714289" y="2161830"/>
                </a:lnTo>
                <a:lnTo>
                  <a:pt x="2706879" y="2184321"/>
                </a:lnTo>
                <a:lnTo>
                  <a:pt x="2699205" y="2206548"/>
                </a:lnTo>
                <a:lnTo>
                  <a:pt x="2691002" y="2229039"/>
                </a:lnTo>
                <a:lnTo>
                  <a:pt x="2682798" y="2251002"/>
                </a:lnTo>
                <a:lnTo>
                  <a:pt x="2673801" y="2272964"/>
                </a:lnTo>
                <a:lnTo>
                  <a:pt x="2664803" y="2294662"/>
                </a:lnTo>
                <a:lnTo>
                  <a:pt x="2655541" y="2316359"/>
                </a:lnTo>
                <a:lnTo>
                  <a:pt x="2645750" y="2338057"/>
                </a:lnTo>
                <a:lnTo>
                  <a:pt x="2635959" y="2359490"/>
                </a:lnTo>
                <a:lnTo>
                  <a:pt x="2625903" y="2380659"/>
                </a:lnTo>
                <a:lnTo>
                  <a:pt x="2647338" y="2363459"/>
                </a:lnTo>
                <a:lnTo>
                  <a:pt x="2668508" y="2345731"/>
                </a:lnTo>
                <a:lnTo>
                  <a:pt x="2689149" y="2327473"/>
                </a:lnTo>
                <a:lnTo>
                  <a:pt x="2709790" y="2309215"/>
                </a:lnTo>
                <a:lnTo>
                  <a:pt x="2729637" y="2290428"/>
                </a:lnTo>
                <a:lnTo>
                  <a:pt x="2749220" y="2270847"/>
                </a:lnTo>
                <a:lnTo>
                  <a:pt x="2768273" y="2251266"/>
                </a:lnTo>
                <a:lnTo>
                  <a:pt x="2787061" y="2231156"/>
                </a:lnTo>
                <a:lnTo>
                  <a:pt x="2805321" y="2210252"/>
                </a:lnTo>
                <a:lnTo>
                  <a:pt x="2823051" y="2189613"/>
                </a:lnTo>
                <a:lnTo>
                  <a:pt x="2839987" y="2168180"/>
                </a:lnTo>
                <a:lnTo>
                  <a:pt x="2856659" y="2146482"/>
                </a:lnTo>
                <a:lnTo>
                  <a:pt x="2872801" y="2123991"/>
                </a:lnTo>
                <a:lnTo>
                  <a:pt x="2888414" y="2101764"/>
                </a:lnTo>
                <a:lnTo>
                  <a:pt x="2903498" y="2078743"/>
                </a:lnTo>
                <a:lnTo>
                  <a:pt x="2917788" y="2055193"/>
                </a:lnTo>
                <a:lnTo>
                  <a:pt x="2926256" y="2041169"/>
                </a:lnTo>
                <a:lnTo>
                  <a:pt x="2934724" y="2026881"/>
                </a:lnTo>
                <a:lnTo>
                  <a:pt x="2942398" y="2012592"/>
                </a:lnTo>
                <a:lnTo>
                  <a:pt x="2950072" y="1998038"/>
                </a:lnTo>
                <a:lnTo>
                  <a:pt x="2957482" y="1983485"/>
                </a:lnTo>
                <a:lnTo>
                  <a:pt x="2964627" y="1968667"/>
                </a:lnTo>
                <a:lnTo>
                  <a:pt x="2971772" y="1953849"/>
                </a:lnTo>
                <a:lnTo>
                  <a:pt x="2978387" y="1939031"/>
                </a:lnTo>
                <a:lnTo>
                  <a:pt x="2985003" y="1923949"/>
                </a:lnTo>
                <a:lnTo>
                  <a:pt x="2991090" y="1908866"/>
                </a:lnTo>
                <a:lnTo>
                  <a:pt x="2996911" y="1893255"/>
                </a:lnTo>
                <a:lnTo>
                  <a:pt x="3002469" y="1878172"/>
                </a:lnTo>
                <a:lnTo>
                  <a:pt x="3008290" y="1862560"/>
                </a:lnTo>
                <a:lnTo>
                  <a:pt x="3013318" y="1847213"/>
                </a:lnTo>
                <a:lnTo>
                  <a:pt x="3018082" y="1831601"/>
                </a:lnTo>
                <a:lnTo>
                  <a:pt x="3022845" y="1815725"/>
                </a:lnTo>
                <a:close/>
                <a:moveTo>
                  <a:pt x="2808496" y="1593721"/>
                </a:moveTo>
                <a:lnTo>
                  <a:pt x="2807967" y="1615418"/>
                </a:lnTo>
                <a:lnTo>
                  <a:pt x="2807438" y="1637116"/>
                </a:lnTo>
                <a:lnTo>
                  <a:pt x="2806379" y="1659078"/>
                </a:lnTo>
                <a:lnTo>
                  <a:pt x="2805321" y="1680776"/>
                </a:lnTo>
                <a:lnTo>
                  <a:pt x="2803733" y="1702474"/>
                </a:lnTo>
                <a:lnTo>
                  <a:pt x="2802145" y="1724701"/>
                </a:lnTo>
                <a:lnTo>
                  <a:pt x="2800293" y="1746398"/>
                </a:lnTo>
                <a:lnTo>
                  <a:pt x="2798176" y="1768096"/>
                </a:lnTo>
                <a:lnTo>
                  <a:pt x="2795530" y="1789794"/>
                </a:lnTo>
                <a:lnTo>
                  <a:pt x="2793148" y="1811491"/>
                </a:lnTo>
                <a:lnTo>
                  <a:pt x="2789972" y="1833189"/>
                </a:lnTo>
                <a:lnTo>
                  <a:pt x="2787061" y="1854887"/>
                </a:lnTo>
                <a:lnTo>
                  <a:pt x="2783621" y="1876584"/>
                </a:lnTo>
                <a:lnTo>
                  <a:pt x="2780181" y="1898017"/>
                </a:lnTo>
                <a:lnTo>
                  <a:pt x="2776212" y="1919715"/>
                </a:lnTo>
                <a:lnTo>
                  <a:pt x="2771978" y="1941148"/>
                </a:lnTo>
                <a:lnTo>
                  <a:pt x="2788385" y="1931093"/>
                </a:lnTo>
                <a:lnTo>
                  <a:pt x="2805056" y="1920509"/>
                </a:lnTo>
                <a:lnTo>
                  <a:pt x="2821463" y="1909925"/>
                </a:lnTo>
                <a:lnTo>
                  <a:pt x="2837341" y="1899076"/>
                </a:lnTo>
                <a:lnTo>
                  <a:pt x="2848455" y="1891138"/>
                </a:lnTo>
                <a:lnTo>
                  <a:pt x="2859305" y="1883200"/>
                </a:lnTo>
                <a:lnTo>
                  <a:pt x="2870155" y="1874997"/>
                </a:lnTo>
                <a:lnTo>
                  <a:pt x="2880740" y="1866265"/>
                </a:lnTo>
                <a:lnTo>
                  <a:pt x="2891325" y="1858062"/>
                </a:lnTo>
                <a:lnTo>
                  <a:pt x="2901381" y="1849330"/>
                </a:lnTo>
                <a:lnTo>
                  <a:pt x="2911437" y="1840333"/>
                </a:lnTo>
                <a:lnTo>
                  <a:pt x="2921228" y="1831072"/>
                </a:lnTo>
                <a:lnTo>
                  <a:pt x="2931019" y="1821546"/>
                </a:lnTo>
                <a:lnTo>
                  <a:pt x="2940546" y="1812285"/>
                </a:lnTo>
                <a:lnTo>
                  <a:pt x="2949808" y="1802759"/>
                </a:lnTo>
                <a:lnTo>
                  <a:pt x="2958805" y="1792704"/>
                </a:lnTo>
                <a:lnTo>
                  <a:pt x="2967538" y="1782914"/>
                </a:lnTo>
                <a:lnTo>
                  <a:pt x="2976006" y="1772594"/>
                </a:lnTo>
                <a:lnTo>
                  <a:pt x="2983945" y="1762539"/>
                </a:lnTo>
                <a:lnTo>
                  <a:pt x="2991619" y="1751426"/>
                </a:lnTo>
                <a:lnTo>
                  <a:pt x="2998235" y="1742429"/>
                </a:lnTo>
                <a:lnTo>
                  <a:pt x="3004056" y="1733697"/>
                </a:lnTo>
                <a:lnTo>
                  <a:pt x="3010143" y="1724171"/>
                </a:lnTo>
                <a:lnTo>
                  <a:pt x="3015700" y="1714646"/>
                </a:lnTo>
                <a:lnTo>
                  <a:pt x="3020993" y="1705384"/>
                </a:lnTo>
                <a:lnTo>
                  <a:pt x="3025756" y="1695329"/>
                </a:lnTo>
                <a:lnTo>
                  <a:pt x="3030519" y="1685804"/>
                </a:lnTo>
                <a:lnTo>
                  <a:pt x="3034753" y="1675749"/>
                </a:lnTo>
                <a:lnTo>
                  <a:pt x="3038458" y="1665958"/>
                </a:lnTo>
                <a:lnTo>
                  <a:pt x="3042163" y="1655639"/>
                </a:lnTo>
                <a:lnTo>
                  <a:pt x="3045603" y="1645584"/>
                </a:lnTo>
                <a:lnTo>
                  <a:pt x="3048514" y="1635264"/>
                </a:lnTo>
                <a:lnTo>
                  <a:pt x="3051160" y="1624944"/>
                </a:lnTo>
                <a:lnTo>
                  <a:pt x="3053542" y="1614360"/>
                </a:lnTo>
                <a:lnTo>
                  <a:pt x="3055394" y="1604305"/>
                </a:lnTo>
                <a:lnTo>
                  <a:pt x="3056453" y="1593721"/>
                </a:lnTo>
                <a:lnTo>
                  <a:pt x="2808496" y="1593721"/>
                </a:lnTo>
                <a:close/>
                <a:moveTo>
                  <a:pt x="82035" y="1593721"/>
                </a:moveTo>
                <a:lnTo>
                  <a:pt x="82564" y="1611979"/>
                </a:lnTo>
                <a:lnTo>
                  <a:pt x="83358" y="1630501"/>
                </a:lnTo>
                <a:lnTo>
                  <a:pt x="84152" y="1648759"/>
                </a:lnTo>
                <a:lnTo>
                  <a:pt x="85475" y="1667546"/>
                </a:lnTo>
                <a:lnTo>
                  <a:pt x="89974" y="1678395"/>
                </a:lnTo>
                <a:lnTo>
                  <a:pt x="94737" y="1689508"/>
                </a:lnTo>
                <a:lnTo>
                  <a:pt x="100029" y="1700092"/>
                </a:lnTo>
                <a:lnTo>
                  <a:pt x="105587" y="1710941"/>
                </a:lnTo>
                <a:lnTo>
                  <a:pt x="111673" y="1721261"/>
                </a:lnTo>
                <a:lnTo>
                  <a:pt x="118024" y="1731580"/>
                </a:lnTo>
                <a:lnTo>
                  <a:pt x="124905" y="1741635"/>
                </a:lnTo>
                <a:lnTo>
                  <a:pt x="131520" y="1751426"/>
                </a:lnTo>
                <a:lnTo>
                  <a:pt x="139459" y="1762539"/>
                </a:lnTo>
                <a:lnTo>
                  <a:pt x="147663" y="1772594"/>
                </a:lnTo>
                <a:lnTo>
                  <a:pt x="156131" y="1782914"/>
                </a:lnTo>
                <a:lnTo>
                  <a:pt x="164863" y="1792704"/>
                </a:lnTo>
                <a:lnTo>
                  <a:pt x="173861" y="1802759"/>
                </a:lnTo>
                <a:lnTo>
                  <a:pt x="182858" y="1812285"/>
                </a:lnTo>
                <a:lnTo>
                  <a:pt x="192385" y="1822076"/>
                </a:lnTo>
                <a:lnTo>
                  <a:pt x="202176" y="1831072"/>
                </a:lnTo>
                <a:lnTo>
                  <a:pt x="211967" y="1840333"/>
                </a:lnTo>
                <a:lnTo>
                  <a:pt x="222288" y="1849330"/>
                </a:lnTo>
                <a:lnTo>
                  <a:pt x="232343" y="1858062"/>
                </a:lnTo>
                <a:lnTo>
                  <a:pt x="242664" y="1866265"/>
                </a:lnTo>
                <a:lnTo>
                  <a:pt x="253514" y="1874997"/>
                </a:lnTo>
                <a:lnTo>
                  <a:pt x="264099" y="1883200"/>
                </a:lnTo>
                <a:lnTo>
                  <a:pt x="274949" y="1891138"/>
                </a:lnTo>
                <a:lnTo>
                  <a:pt x="286063" y="1899076"/>
                </a:lnTo>
                <a:lnTo>
                  <a:pt x="298500" y="1907808"/>
                </a:lnTo>
                <a:lnTo>
                  <a:pt x="310938" y="1916275"/>
                </a:lnTo>
                <a:lnTo>
                  <a:pt x="323640" y="1924213"/>
                </a:lnTo>
                <a:lnTo>
                  <a:pt x="336607" y="1932416"/>
                </a:lnTo>
                <a:lnTo>
                  <a:pt x="349309" y="1940090"/>
                </a:lnTo>
                <a:lnTo>
                  <a:pt x="362540" y="1948028"/>
                </a:lnTo>
                <a:lnTo>
                  <a:pt x="388739" y="1962846"/>
                </a:lnTo>
                <a:lnTo>
                  <a:pt x="384240" y="1940090"/>
                </a:lnTo>
                <a:lnTo>
                  <a:pt x="379741" y="1917069"/>
                </a:lnTo>
                <a:lnTo>
                  <a:pt x="375772" y="1894313"/>
                </a:lnTo>
                <a:lnTo>
                  <a:pt x="372067" y="1871292"/>
                </a:lnTo>
                <a:lnTo>
                  <a:pt x="368627" y="1848272"/>
                </a:lnTo>
                <a:lnTo>
                  <a:pt x="365187" y="1825251"/>
                </a:lnTo>
                <a:lnTo>
                  <a:pt x="362540" y="1802230"/>
                </a:lnTo>
                <a:lnTo>
                  <a:pt x="359629" y="1779209"/>
                </a:lnTo>
                <a:lnTo>
                  <a:pt x="357512" y="1755924"/>
                </a:lnTo>
                <a:lnTo>
                  <a:pt x="355395" y="1732639"/>
                </a:lnTo>
                <a:lnTo>
                  <a:pt x="353543" y="1709618"/>
                </a:lnTo>
                <a:lnTo>
                  <a:pt x="351955" y="1686333"/>
                </a:lnTo>
                <a:lnTo>
                  <a:pt x="350632" y="1663048"/>
                </a:lnTo>
                <a:lnTo>
                  <a:pt x="349309" y="1639762"/>
                </a:lnTo>
                <a:lnTo>
                  <a:pt x="348780" y="1616742"/>
                </a:lnTo>
                <a:lnTo>
                  <a:pt x="348250" y="1593721"/>
                </a:lnTo>
                <a:lnTo>
                  <a:pt x="82035" y="1593721"/>
                </a:lnTo>
                <a:close/>
                <a:moveTo>
                  <a:pt x="2771978" y="1181465"/>
                </a:moveTo>
                <a:lnTo>
                  <a:pt x="2776212" y="1203163"/>
                </a:lnTo>
                <a:lnTo>
                  <a:pt x="2780181" y="1224596"/>
                </a:lnTo>
                <a:lnTo>
                  <a:pt x="2783621" y="1246293"/>
                </a:lnTo>
                <a:lnTo>
                  <a:pt x="2787061" y="1267991"/>
                </a:lnTo>
                <a:lnTo>
                  <a:pt x="2789972" y="1289424"/>
                </a:lnTo>
                <a:lnTo>
                  <a:pt x="2793148" y="1311122"/>
                </a:lnTo>
                <a:lnTo>
                  <a:pt x="2795530" y="1332819"/>
                </a:lnTo>
                <a:lnTo>
                  <a:pt x="2798176" y="1354782"/>
                </a:lnTo>
                <a:lnTo>
                  <a:pt x="2800293" y="1376479"/>
                </a:lnTo>
                <a:lnTo>
                  <a:pt x="2802145" y="1398177"/>
                </a:lnTo>
                <a:lnTo>
                  <a:pt x="2803733" y="1419875"/>
                </a:lnTo>
                <a:lnTo>
                  <a:pt x="2805321" y="1442102"/>
                </a:lnTo>
                <a:lnTo>
                  <a:pt x="2806379" y="1463799"/>
                </a:lnTo>
                <a:lnTo>
                  <a:pt x="2807438" y="1485497"/>
                </a:lnTo>
                <a:lnTo>
                  <a:pt x="2807967" y="1507459"/>
                </a:lnTo>
                <a:lnTo>
                  <a:pt x="2808496" y="1529157"/>
                </a:lnTo>
                <a:lnTo>
                  <a:pt x="3056453" y="1529157"/>
                </a:lnTo>
                <a:lnTo>
                  <a:pt x="3055394" y="1518573"/>
                </a:lnTo>
                <a:lnTo>
                  <a:pt x="3053542" y="1507989"/>
                </a:lnTo>
                <a:lnTo>
                  <a:pt x="3051160" y="1497934"/>
                </a:lnTo>
                <a:lnTo>
                  <a:pt x="3048514" y="1487349"/>
                </a:lnTo>
                <a:lnTo>
                  <a:pt x="3045603" y="1477030"/>
                </a:lnTo>
                <a:lnTo>
                  <a:pt x="3042163" y="1467239"/>
                </a:lnTo>
                <a:lnTo>
                  <a:pt x="3038458" y="1456920"/>
                </a:lnTo>
                <a:lnTo>
                  <a:pt x="3034753" y="1446865"/>
                </a:lnTo>
                <a:lnTo>
                  <a:pt x="3030519" y="1437074"/>
                </a:lnTo>
                <a:lnTo>
                  <a:pt x="3025756" y="1427019"/>
                </a:lnTo>
                <a:lnTo>
                  <a:pt x="3020993" y="1417493"/>
                </a:lnTo>
                <a:lnTo>
                  <a:pt x="3015700" y="1407968"/>
                </a:lnTo>
                <a:lnTo>
                  <a:pt x="3010143" y="1398706"/>
                </a:lnTo>
                <a:lnTo>
                  <a:pt x="3004056" y="1389181"/>
                </a:lnTo>
                <a:lnTo>
                  <a:pt x="2998235" y="1379919"/>
                </a:lnTo>
                <a:lnTo>
                  <a:pt x="2991619" y="1370923"/>
                </a:lnTo>
                <a:lnTo>
                  <a:pt x="2983945" y="1360339"/>
                </a:lnTo>
                <a:lnTo>
                  <a:pt x="2976006" y="1350283"/>
                </a:lnTo>
                <a:lnTo>
                  <a:pt x="2967538" y="1339964"/>
                </a:lnTo>
                <a:lnTo>
                  <a:pt x="2958805" y="1329644"/>
                </a:lnTo>
                <a:lnTo>
                  <a:pt x="2949808" y="1320118"/>
                </a:lnTo>
                <a:lnTo>
                  <a:pt x="2940546" y="1310593"/>
                </a:lnTo>
                <a:lnTo>
                  <a:pt x="2931019" y="1300802"/>
                </a:lnTo>
                <a:lnTo>
                  <a:pt x="2921228" y="1291541"/>
                </a:lnTo>
                <a:lnTo>
                  <a:pt x="2911437" y="1282544"/>
                </a:lnTo>
                <a:lnTo>
                  <a:pt x="2901381" y="1273548"/>
                </a:lnTo>
                <a:lnTo>
                  <a:pt x="2891325" y="1264816"/>
                </a:lnTo>
                <a:lnTo>
                  <a:pt x="2880740" y="1256084"/>
                </a:lnTo>
                <a:lnTo>
                  <a:pt x="2870155" y="1247881"/>
                </a:lnTo>
                <a:lnTo>
                  <a:pt x="2859305" y="1239414"/>
                </a:lnTo>
                <a:lnTo>
                  <a:pt x="2848455" y="1231475"/>
                </a:lnTo>
                <a:lnTo>
                  <a:pt x="2837341" y="1223537"/>
                </a:lnTo>
                <a:lnTo>
                  <a:pt x="2821463" y="1212424"/>
                </a:lnTo>
                <a:lnTo>
                  <a:pt x="2805056" y="1201840"/>
                </a:lnTo>
                <a:lnTo>
                  <a:pt x="2788385" y="1191785"/>
                </a:lnTo>
                <a:lnTo>
                  <a:pt x="2771978" y="1181465"/>
                </a:lnTo>
                <a:close/>
                <a:moveTo>
                  <a:pt x="388739" y="1159767"/>
                </a:moveTo>
                <a:lnTo>
                  <a:pt x="362540" y="1174585"/>
                </a:lnTo>
                <a:lnTo>
                  <a:pt x="349309" y="1182259"/>
                </a:lnTo>
                <a:lnTo>
                  <a:pt x="336342" y="1190462"/>
                </a:lnTo>
                <a:lnTo>
                  <a:pt x="323640" y="1198400"/>
                </a:lnTo>
                <a:lnTo>
                  <a:pt x="310938" y="1206603"/>
                </a:lnTo>
                <a:lnTo>
                  <a:pt x="298500" y="1215070"/>
                </a:lnTo>
                <a:lnTo>
                  <a:pt x="286063" y="1223537"/>
                </a:lnTo>
                <a:lnTo>
                  <a:pt x="274949" y="1231475"/>
                </a:lnTo>
                <a:lnTo>
                  <a:pt x="264099" y="1239678"/>
                </a:lnTo>
                <a:lnTo>
                  <a:pt x="253514" y="1247881"/>
                </a:lnTo>
                <a:lnTo>
                  <a:pt x="242664" y="1256084"/>
                </a:lnTo>
                <a:lnTo>
                  <a:pt x="232343" y="1264816"/>
                </a:lnTo>
                <a:lnTo>
                  <a:pt x="222288" y="1273548"/>
                </a:lnTo>
                <a:lnTo>
                  <a:pt x="211967" y="1282544"/>
                </a:lnTo>
                <a:lnTo>
                  <a:pt x="202176" y="1291541"/>
                </a:lnTo>
                <a:lnTo>
                  <a:pt x="192385" y="1300802"/>
                </a:lnTo>
                <a:lnTo>
                  <a:pt x="182858" y="1310593"/>
                </a:lnTo>
                <a:lnTo>
                  <a:pt x="173861" y="1320118"/>
                </a:lnTo>
                <a:lnTo>
                  <a:pt x="164863" y="1329644"/>
                </a:lnTo>
                <a:lnTo>
                  <a:pt x="156131" y="1339964"/>
                </a:lnTo>
                <a:lnTo>
                  <a:pt x="147663" y="1350283"/>
                </a:lnTo>
                <a:lnTo>
                  <a:pt x="139459" y="1360339"/>
                </a:lnTo>
                <a:lnTo>
                  <a:pt x="131520" y="1370923"/>
                </a:lnTo>
                <a:lnTo>
                  <a:pt x="124375" y="1380978"/>
                </a:lnTo>
                <a:lnTo>
                  <a:pt x="118024" y="1391033"/>
                </a:lnTo>
                <a:lnTo>
                  <a:pt x="111673" y="1401352"/>
                </a:lnTo>
                <a:lnTo>
                  <a:pt x="105587" y="1411937"/>
                </a:lnTo>
                <a:lnTo>
                  <a:pt x="100029" y="1422521"/>
                </a:lnTo>
                <a:lnTo>
                  <a:pt x="94737" y="1433370"/>
                </a:lnTo>
                <a:lnTo>
                  <a:pt x="89974" y="1444219"/>
                </a:lnTo>
                <a:lnTo>
                  <a:pt x="85475" y="1455332"/>
                </a:lnTo>
                <a:lnTo>
                  <a:pt x="84152" y="1473590"/>
                </a:lnTo>
                <a:lnTo>
                  <a:pt x="83358" y="1492377"/>
                </a:lnTo>
                <a:lnTo>
                  <a:pt x="82564" y="1510635"/>
                </a:lnTo>
                <a:lnTo>
                  <a:pt x="82035" y="1529157"/>
                </a:lnTo>
                <a:lnTo>
                  <a:pt x="348250" y="1529157"/>
                </a:lnTo>
                <a:lnTo>
                  <a:pt x="348780" y="1505872"/>
                </a:lnTo>
                <a:lnTo>
                  <a:pt x="349309" y="1482586"/>
                </a:lnTo>
                <a:lnTo>
                  <a:pt x="350632" y="1459566"/>
                </a:lnTo>
                <a:lnTo>
                  <a:pt x="351955" y="1436545"/>
                </a:lnTo>
                <a:lnTo>
                  <a:pt x="353543" y="1413260"/>
                </a:lnTo>
                <a:lnTo>
                  <a:pt x="355395" y="1389974"/>
                </a:lnTo>
                <a:lnTo>
                  <a:pt x="357512" y="1366954"/>
                </a:lnTo>
                <a:lnTo>
                  <a:pt x="359629" y="1343668"/>
                </a:lnTo>
                <a:lnTo>
                  <a:pt x="362540" y="1320383"/>
                </a:lnTo>
                <a:lnTo>
                  <a:pt x="365187" y="1297362"/>
                </a:lnTo>
                <a:lnTo>
                  <a:pt x="368627" y="1274606"/>
                </a:lnTo>
                <a:lnTo>
                  <a:pt x="372067" y="1251586"/>
                </a:lnTo>
                <a:lnTo>
                  <a:pt x="375772" y="1228300"/>
                </a:lnTo>
                <a:lnTo>
                  <a:pt x="379741" y="1205544"/>
                </a:lnTo>
                <a:lnTo>
                  <a:pt x="384240" y="1182788"/>
                </a:lnTo>
                <a:lnTo>
                  <a:pt x="388739" y="1159767"/>
                </a:lnTo>
                <a:close/>
                <a:moveTo>
                  <a:pt x="1055688" y="1066800"/>
                </a:moveTo>
                <a:lnTo>
                  <a:pt x="1366095" y="1066800"/>
                </a:lnTo>
                <a:lnTo>
                  <a:pt x="1486868" y="1354010"/>
                </a:lnTo>
                <a:lnTo>
                  <a:pt x="1513088" y="1415366"/>
                </a:lnTo>
                <a:lnTo>
                  <a:pt x="1524742" y="1443664"/>
                </a:lnTo>
                <a:lnTo>
                  <a:pt x="1536395" y="1471433"/>
                </a:lnTo>
                <a:lnTo>
                  <a:pt x="1547254" y="1498673"/>
                </a:lnTo>
                <a:lnTo>
                  <a:pt x="1558113" y="1525913"/>
                </a:lnTo>
                <a:lnTo>
                  <a:pt x="1568707" y="1553418"/>
                </a:lnTo>
                <a:lnTo>
                  <a:pt x="1579037" y="1582244"/>
                </a:lnTo>
                <a:lnTo>
                  <a:pt x="1582480" y="1582244"/>
                </a:lnTo>
                <a:lnTo>
                  <a:pt x="1592809" y="1554476"/>
                </a:lnTo>
                <a:lnTo>
                  <a:pt x="1603138" y="1527236"/>
                </a:lnTo>
                <a:lnTo>
                  <a:pt x="1613732" y="1499467"/>
                </a:lnTo>
                <a:lnTo>
                  <a:pt x="1624591" y="1471962"/>
                </a:lnTo>
                <a:lnTo>
                  <a:pt x="1647898" y="1414837"/>
                </a:lnTo>
                <a:lnTo>
                  <a:pt x="1673324" y="1354010"/>
                </a:lnTo>
                <a:lnTo>
                  <a:pt x="1793832" y="1066800"/>
                </a:lnTo>
                <a:lnTo>
                  <a:pt x="2097088" y="1066800"/>
                </a:lnTo>
                <a:lnTo>
                  <a:pt x="1729208" y="1717651"/>
                </a:lnTo>
                <a:lnTo>
                  <a:pt x="1907983" y="1717651"/>
                </a:lnTo>
                <a:lnTo>
                  <a:pt x="1907983" y="1844859"/>
                </a:lnTo>
                <a:lnTo>
                  <a:pt x="1703253" y="1844859"/>
                </a:lnTo>
                <a:lnTo>
                  <a:pt x="1703253" y="1925257"/>
                </a:lnTo>
                <a:lnTo>
                  <a:pt x="1907983" y="1925257"/>
                </a:lnTo>
                <a:lnTo>
                  <a:pt x="1907983" y="2052730"/>
                </a:lnTo>
                <a:lnTo>
                  <a:pt x="1703253" y="2052730"/>
                </a:lnTo>
                <a:lnTo>
                  <a:pt x="1703253" y="2260600"/>
                </a:lnTo>
                <a:lnTo>
                  <a:pt x="1433633" y="2260600"/>
                </a:lnTo>
                <a:lnTo>
                  <a:pt x="1433633" y="2052730"/>
                </a:lnTo>
                <a:lnTo>
                  <a:pt x="1244793" y="2052730"/>
                </a:lnTo>
                <a:lnTo>
                  <a:pt x="1244793" y="1925257"/>
                </a:lnTo>
                <a:lnTo>
                  <a:pt x="1433633" y="1925257"/>
                </a:lnTo>
                <a:lnTo>
                  <a:pt x="1433633" y="1844859"/>
                </a:lnTo>
                <a:lnTo>
                  <a:pt x="1244793" y="1844859"/>
                </a:lnTo>
                <a:lnTo>
                  <a:pt x="1244793" y="1717651"/>
                </a:lnTo>
                <a:lnTo>
                  <a:pt x="1404234" y="1717651"/>
                </a:lnTo>
                <a:lnTo>
                  <a:pt x="1055688" y="1066800"/>
                </a:lnTo>
                <a:close/>
                <a:moveTo>
                  <a:pt x="2625903" y="741955"/>
                </a:moveTo>
                <a:lnTo>
                  <a:pt x="2636224" y="763388"/>
                </a:lnTo>
                <a:lnTo>
                  <a:pt x="2646015" y="784821"/>
                </a:lnTo>
                <a:lnTo>
                  <a:pt x="2655806" y="806519"/>
                </a:lnTo>
                <a:lnTo>
                  <a:pt x="2665068" y="828216"/>
                </a:lnTo>
                <a:lnTo>
                  <a:pt x="2674065" y="849914"/>
                </a:lnTo>
                <a:lnTo>
                  <a:pt x="2682798" y="871876"/>
                </a:lnTo>
                <a:lnTo>
                  <a:pt x="2691002" y="893838"/>
                </a:lnTo>
                <a:lnTo>
                  <a:pt x="2699205" y="916330"/>
                </a:lnTo>
                <a:lnTo>
                  <a:pt x="2706879" y="938292"/>
                </a:lnTo>
                <a:lnTo>
                  <a:pt x="2714553" y="960519"/>
                </a:lnTo>
                <a:lnTo>
                  <a:pt x="2721698" y="983275"/>
                </a:lnTo>
                <a:lnTo>
                  <a:pt x="2728579" y="1005767"/>
                </a:lnTo>
                <a:lnTo>
                  <a:pt x="2735459" y="1028523"/>
                </a:lnTo>
                <a:lnTo>
                  <a:pt x="2741545" y="1051279"/>
                </a:lnTo>
                <a:lnTo>
                  <a:pt x="2747897" y="1074035"/>
                </a:lnTo>
                <a:lnTo>
                  <a:pt x="2753454" y="1096791"/>
                </a:lnTo>
                <a:lnTo>
                  <a:pt x="2769067" y="1105523"/>
                </a:lnTo>
                <a:lnTo>
                  <a:pt x="2784415" y="1114255"/>
                </a:lnTo>
                <a:lnTo>
                  <a:pt x="2799764" y="1122722"/>
                </a:lnTo>
                <a:lnTo>
                  <a:pt x="2814847" y="1132248"/>
                </a:lnTo>
                <a:lnTo>
                  <a:pt x="2830196" y="1141510"/>
                </a:lnTo>
                <a:lnTo>
                  <a:pt x="2845015" y="1151035"/>
                </a:lnTo>
                <a:lnTo>
                  <a:pt x="2859834" y="1161090"/>
                </a:lnTo>
                <a:lnTo>
                  <a:pt x="2874389" y="1170881"/>
                </a:lnTo>
                <a:lnTo>
                  <a:pt x="2894500" y="1185699"/>
                </a:lnTo>
                <a:lnTo>
                  <a:pt x="2914348" y="1201046"/>
                </a:lnTo>
                <a:lnTo>
                  <a:pt x="2924139" y="1208984"/>
                </a:lnTo>
                <a:lnTo>
                  <a:pt x="2933930" y="1217187"/>
                </a:lnTo>
                <a:lnTo>
                  <a:pt x="2943457" y="1225125"/>
                </a:lnTo>
                <a:lnTo>
                  <a:pt x="2952719" y="1233592"/>
                </a:lnTo>
                <a:lnTo>
                  <a:pt x="2961981" y="1242324"/>
                </a:lnTo>
                <a:lnTo>
                  <a:pt x="2971243" y="1251056"/>
                </a:lnTo>
                <a:lnTo>
                  <a:pt x="2980240" y="1259524"/>
                </a:lnTo>
                <a:lnTo>
                  <a:pt x="2988973" y="1269050"/>
                </a:lnTo>
                <a:lnTo>
                  <a:pt x="2997705" y="1278046"/>
                </a:lnTo>
                <a:lnTo>
                  <a:pt x="3006173" y="1287572"/>
                </a:lnTo>
                <a:lnTo>
                  <a:pt x="3014642" y="1297098"/>
                </a:lnTo>
                <a:lnTo>
                  <a:pt x="3022845" y="1306888"/>
                </a:lnTo>
                <a:lnTo>
                  <a:pt x="3018082" y="1291276"/>
                </a:lnTo>
                <a:lnTo>
                  <a:pt x="3013054" y="1275400"/>
                </a:lnTo>
                <a:lnTo>
                  <a:pt x="3008290" y="1260053"/>
                </a:lnTo>
                <a:lnTo>
                  <a:pt x="3002469" y="1244706"/>
                </a:lnTo>
                <a:lnTo>
                  <a:pt x="2996911" y="1229094"/>
                </a:lnTo>
                <a:lnTo>
                  <a:pt x="2991090" y="1214011"/>
                </a:lnTo>
                <a:lnTo>
                  <a:pt x="2985003" y="1198929"/>
                </a:lnTo>
                <a:lnTo>
                  <a:pt x="2978387" y="1183582"/>
                </a:lnTo>
                <a:lnTo>
                  <a:pt x="2971507" y="1168764"/>
                </a:lnTo>
                <a:lnTo>
                  <a:pt x="2964627" y="1153946"/>
                </a:lnTo>
                <a:lnTo>
                  <a:pt x="2957482" y="1139393"/>
                </a:lnTo>
                <a:lnTo>
                  <a:pt x="2950072" y="1124575"/>
                </a:lnTo>
                <a:lnTo>
                  <a:pt x="2942398" y="1110021"/>
                </a:lnTo>
                <a:lnTo>
                  <a:pt x="2934724" y="1095733"/>
                </a:lnTo>
                <a:lnTo>
                  <a:pt x="2926256" y="1081709"/>
                </a:lnTo>
                <a:lnTo>
                  <a:pt x="2917788" y="1067420"/>
                </a:lnTo>
                <a:lnTo>
                  <a:pt x="2903498" y="1044135"/>
                </a:lnTo>
                <a:lnTo>
                  <a:pt x="2888414" y="1021114"/>
                </a:lnTo>
                <a:lnTo>
                  <a:pt x="2872801" y="998887"/>
                </a:lnTo>
                <a:lnTo>
                  <a:pt x="2856659" y="976395"/>
                </a:lnTo>
                <a:lnTo>
                  <a:pt x="2839987" y="954698"/>
                </a:lnTo>
                <a:lnTo>
                  <a:pt x="2823051" y="933265"/>
                </a:lnTo>
                <a:lnTo>
                  <a:pt x="2805321" y="912625"/>
                </a:lnTo>
                <a:lnTo>
                  <a:pt x="2787061" y="891722"/>
                </a:lnTo>
                <a:lnTo>
                  <a:pt x="2768273" y="871612"/>
                </a:lnTo>
                <a:lnTo>
                  <a:pt x="2749220" y="852031"/>
                </a:lnTo>
                <a:lnTo>
                  <a:pt x="2729637" y="832450"/>
                </a:lnTo>
                <a:lnTo>
                  <a:pt x="2709790" y="813663"/>
                </a:lnTo>
                <a:lnTo>
                  <a:pt x="2689149" y="795405"/>
                </a:lnTo>
                <a:lnTo>
                  <a:pt x="2668508" y="776883"/>
                </a:lnTo>
                <a:lnTo>
                  <a:pt x="2647338" y="759419"/>
                </a:lnTo>
                <a:lnTo>
                  <a:pt x="2625903" y="741955"/>
                </a:lnTo>
                <a:close/>
                <a:moveTo>
                  <a:pt x="550691" y="702264"/>
                </a:moveTo>
                <a:lnTo>
                  <a:pt x="525022" y="720786"/>
                </a:lnTo>
                <a:lnTo>
                  <a:pt x="499882" y="740367"/>
                </a:lnTo>
                <a:lnTo>
                  <a:pt x="475007" y="760213"/>
                </a:lnTo>
                <a:lnTo>
                  <a:pt x="450926" y="780323"/>
                </a:lnTo>
                <a:lnTo>
                  <a:pt x="438753" y="790907"/>
                </a:lnTo>
                <a:lnTo>
                  <a:pt x="427110" y="801491"/>
                </a:lnTo>
                <a:lnTo>
                  <a:pt x="415201" y="812075"/>
                </a:lnTo>
                <a:lnTo>
                  <a:pt x="403822" y="822924"/>
                </a:lnTo>
                <a:lnTo>
                  <a:pt x="392179" y="834038"/>
                </a:lnTo>
                <a:lnTo>
                  <a:pt x="381064" y="844886"/>
                </a:lnTo>
                <a:lnTo>
                  <a:pt x="369950" y="856264"/>
                </a:lnTo>
                <a:lnTo>
                  <a:pt x="359100" y="867642"/>
                </a:lnTo>
                <a:lnTo>
                  <a:pt x="348250" y="879021"/>
                </a:lnTo>
                <a:lnTo>
                  <a:pt x="337401" y="890928"/>
                </a:lnTo>
                <a:lnTo>
                  <a:pt x="326816" y="902570"/>
                </a:lnTo>
                <a:lnTo>
                  <a:pt x="316495" y="914478"/>
                </a:lnTo>
                <a:lnTo>
                  <a:pt x="306175" y="926385"/>
                </a:lnTo>
                <a:lnTo>
                  <a:pt x="296119" y="938557"/>
                </a:lnTo>
                <a:lnTo>
                  <a:pt x="286328" y="950993"/>
                </a:lnTo>
                <a:lnTo>
                  <a:pt x="276536" y="963430"/>
                </a:lnTo>
                <a:lnTo>
                  <a:pt x="267274" y="975866"/>
                </a:lnTo>
                <a:lnTo>
                  <a:pt x="257483" y="988567"/>
                </a:lnTo>
                <a:lnTo>
                  <a:pt x="248486" y="1001533"/>
                </a:lnTo>
                <a:lnTo>
                  <a:pt x="239488" y="1014234"/>
                </a:lnTo>
                <a:lnTo>
                  <a:pt x="230491" y="1027729"/>
                </a:lnTo>
                <a:lnTo>
                  <a:pt x="222288" y="1040695"/>
                </a:lnTo>
                <a:lnTo>
                  <a:pt x="213820" y="1053925"/>
                </a:lnTo>
                <a:lnTo>
                  <a:pt x="205351" y="1067684"/>
                </a:lnTo>
                <a:lnTo>
                  <a:pt x="197677" y="1080650"/>
                </a:lnTo>
                <a:lnTo>
                  <a:pt x="190268" y="1093616"/>
                </a:lnTo>
                <a:lnTo>
                  <a:pt x="182858" y="1107111"/>
                </a:lnTo>
                <a:lnTo>
                  <a:pt x="175713" y="1120341"/>
                </a:lnTo>
                <a:lnTo>
                  <a:pt x="168568" y="1134101"/>
                </a:lnTo>
                <a:lnTo>
                  <a:pt x="161952" y="1147331"/>
                </a:lnTo>
                <a:lnTo>
                  <a:pt x="155601" y="1161355"/>
                </a:lnTo>
                <a:lnTo>
                  <a:pt x="149250" y="1174850"/>
                </a:lnTo>
                <a:lnTo>
                  <a:pt x="143164" y="1188874"/>
                </a:lnTo>
                <a:lnTo>
                  <a:pt x="137342" y="1202898"/>
                </a:lnTo>
                <a:lnTo>
                  <a:pt x="131520" y="1216922"/>
                </a:lnTo>
                <a:lnTo>
                  <a:pt x="125963" y="1231211"/>
                </a:lnTo>
                <a:lnTo>
                  <a:pt x="120670" y="1245235"/>
                </a:lnTo>
                <a:lnTo>
                  <a:pt x="115907" y="1259524"/>
                </a:lnTo>
                <a:lnTo>
                  <a:pt x="111144" y="1273812"/>
                </a:lnTo>
                <a:lnTo>
                  <a:pt x="106381" y="1288366"/>
                </a:lnTo>
                <a:lnTo>
                  <a:pt x="103999" y="1302654"/>
                </a:lnTo>
                <a:lnTo>
                  <a:pt x="112202" y="1293129"/>
                </a:lnTo>
                <a:lnTo>
                  <a:pt x="120406" y="1283867"/>
                </a:lnTo>
                <a:lnTo>
                  <a:pt x="128874" y="1274871"/>
                </a:lnTo>
                <a:lnTo>
                  <a:pt x="137342" y="1265874"/>
                </a:lnTo>
                <a:lnTo>
                  <a:pt x="145810" y="1257142"/>
                </a:lnTo>
                <a:lnTo>
                  <a:pt x="154543" y="1248410"/>
                </a:lnTo>
                <a:lnTo>
                  <a:pt x="163540" y="1240207"/>
                </a:lnTo>
                <a:lnTo>
                  <a:pt x="172538" y="1231740"/>
                </a:lnTo>
                <a:lnTo>
                  <a:pt x="181800" y="1223537"/>
                </a:lnTo>
                <a:lnTo>
                  <a:pt x="191326" y="1215599"/>
                </a:lnTo>
                <a:lnTo>
                  <a:pt x="209850" y="1199987"/>
                </a:lnTo>
                <a:lnTo>
                  <a:pt x="229433" y="1185169"/>
                </a:lnTo>
                <a:lnTo>
                  <a:pt x="249015" y="1170881"/>
                </a:lnTo>
                <a:lnTo>
                  <a:pt x="268068" y="1157915"/>
                </a:lnTo>
                <a:lnTo>
                  <a:pt x="287386" y="1145214"/>
                </a:lnTo>
                <a:lnTo>
                  <a:pt x="307233" y="1132778"/>
                </a:lnTo>
                <a:lnTo>
                  <a:pt x="327080" y="1120870"/>
                </a:lnTo>
                <a:lnTo>
                  <a:pt x="346927" y="1109228"/>
                </a:lnTo>
                <a:lnTo>
                  <a:pt x="367304" y="1098114"/>
                </a:lnTo>
                <a:lnTo>
                  <a:pt x="387680" y="1087530"/>
                </a:lnTo>
                <a:lnTo>
                  <a:pt x="408321" y="1076946"/>
                </a:lnTo>
                <a:lnTo>
                  <a:pt x="414672" y="1052602"/>
                </a:lnTo>
                <a:lnTo>
                  <a:pt x="421288" y="1028523"/>
                </a:lnTo>
                <a:lnTo>
                  <a:pt x="428433" y="1004444"/>
                </a:lnTo>
                <a:lnTo>
                  <a:pt x="436107" y="980365"/>
                </a:lnTo>
                <a:lnTo>
                  <a:pt x="443781" y="956550"/>
                </a:lnTo>
                <a:lnTo>
                  <a:pt x="451720" y="932735"/>
                </a:lnTo>
                <a:lnTo>
                  <a:pt x="460188" y="909186"/>
                </a:lnTo>
                <a:lnTo>
                  <a:pt x="468921" y="885636"/>
                </a:lnTo>
                <a:lnTo>
                  <a:pt x="477918" y="862086"/>
                </a:lnTo>
                <a:lnTo>
                  <a:pt x="487180" y="838800"/>
                </a:lnTo>
                <a:lnTo>
                  <a:pt x="496707" y="815780"/>
                </a:lnTo>
                <a:lnTo>
                  <a:pt x="507027" y="792759"/>
                </a:lnTo>
                <a:lnTo>
                  <a:pt x="517348" y="769738"/>
                </a:lnTo>
                <a:lnTo>
                  <a:pt x="528198" y="747247"/>
                </a:lnTo>
                <a:lnTo>
                  <a:pt x="539312" y="724491"/>
                </a:lnTo>
                <a:lnTo>
                  <a:pt x="550691" y="702264"/>
                </a:lnTo>
                <a:close/>
                <a:moveTo>
                  <a:pt x="2092678" y="471263"/>
                </a:moveTo>
                <a:lnTo>
                  <a:pt x="2102998" y="494813"/>
                </a:lnTo>
                <a:lnTo>
                  <a:pt x="2112790" y="518627"/>
                </a:lnTo>
                <a:lnTo>
                  <a:pt x="2122316" y="542442"/>
                </a:lnTo>
                <a:lnTo>
                  <a:pt x="2131313" y="566256"/>
                </a:lnTo>
                <a:lnTo>
                  <a:pt x="2140311" y="590336"/>
                </a:lnTo>
                <a:lnTo>
                  <a:pt x="2149044" y="614415"/>
                </a:lnTo>
                <a:lnTo>
                  <a:pt x="2157247" y="639023"/>
                </a:lnTo>
                <a:lnTo>
                  <a:pt x="2165186" y="663102"/>
                </a:lnTo>
                <a:lnTo>
                  <a:pt x="2174977" y="694061"/>
                </a:lnTo>
                <a:lnTo>
                  <a:pt x="2183974" y="725285"/>
                </a:lnTo>
                <a:lnTo>
                  <a:pt x="2192443" y="756508"/>
                </a:lnTo>
                <a:lnTo>
                  <a:pt x="2200911" y="787732"/>
                </a:lnTo>
                <a:lnTo>
                  <a:pt x="2208585" y="819220"/>
                </a:lnTo>
                <a:lnTo>
                  <a:pt x="2216259" y="850708"/>
                </a:lnTo>
                <a:lnTo>
                  <a:pt x="2223139" y="882460"/>
                </a:lnTo>
                <a:lnTo>
                  <a:pt x="2230020" y="914213"/>
                </a:lnTo>
                <a:lnTo>
                  <a:pt x="2258864" y="920299"/>
                </a:lnTo>
                <a:lnTo>
                  <a:pt x="2287973" y="927179"/>
                </a:lnTo>
                <a:lnTo>
                  <a:pt x="2317082" y="934323"/>
                </a:lnTo>
                <a:lnTo>
                  <a:pt x="2345927" y="941732"/>
                </a:lnTo>
                <a:lnTo>
                  <a:pt x="2374242" y="949406"/>
                </a:lnTo>
                <a:lnTo>
                  <a:pt x="2402822" y="957608"/>
                </a:lnTo>
                <a:lnTo>
                  <a:pt x="2431666" y="965811"/>
                </a:lnTo>
                <a:lnTo>
                  <a:pt x="2459981" y="974543"/>
                </a:lnTo>
                <a:lnTo>
                  <a:pt x="2487503" y="983540"/>
                </a:lnTo>
                <a:lnTo>
                  <a:pt x="2514759" y="993066"/>
                </a:lnTo>
                <a:lnTo>
                  <a:pt x="2542281" y="1002856"/>
                </a:lnTo>
                <a:lnTo>
                  <a:pt x="2569537" y="1012911"/>
                </a:lnTo>
                <a:lnTo>
                  <a:pt x="2596529" y="1023495"/>
                </a:lnTo>
                <a:lnTo>
                  <a:pt x="2623521" y="1034873"/>
                </a:lnTo>
                <a:lnTo>
                  <a:pt x="2650249" y="1046251"/>
                </a:lnTo>
                <a:lnTo>
                  <a:pt x="2676447" y="1058423"/>
                </a:lnTo>
                <a:lnTo>
                  <a:pt x="2669037" y="1031963"/>
                </a:lnTo>
                <a:lnTo>
                  <a:pt x="2661363" y="1005767"/>
                </a:lnTo>
                <a:lnTo>
                  <a:pt x="2652895" y="979835"/>
                </a:lnTo>
                <a:lnTo>
                  <a:pt x="2644162" y="954169"/>
                </a:lnTo>
                <a:lnTo>
                  <a:pt x="2634900" y="928237"/>
                </a:lnTo>
                <a:lnTo>
                  <a:pt x="2625638" y="902835"/>
                </a:lnTo>
                <a:lnTo>
                  <a:pt x="2615318" y="877433"/>
                </a:lnTo>
                <a:lnTo>
                  <a:pt x="2605262" y="852295"/>
                </a:lnTo>
                <a:lnTo>
                  <a:pt x="2594412" y="827422"/>
                </a:lnTo>
                <a:lnTo>
                  <a:pt x="2583033" y="802814"/>
                </a:lnTo>
                <a:lnTo>
                  <a:pt x="2571654" y="777941"/>
                </a:lnTo>
                <a:lnTo>
                  <a:pt x="2559481" y="753597"/>
                </a:lnTo>
                <a:lnTo>
                  <a:pt x="2547044" y="729518"/>
                </a:lnTo>
                <a:lnTo>
                  <a:pt x="2534342" y="705439"/>
                </a:lnTo>
                <a:lnTo>
                  <a:pt x="2521375" y="681889"/>
                </a:lnTo>
                <a:lnTo>
                  <a:pt x="2507879" y="658075"/>
                </a:lnTo>
                <a:lnTo>
                  <a:pt x="2483533" y="642992"/>
                </a:lnTo>
                <a:lnTo>
                  <a:pt x="2458923" y="628439"/>
                </a:lnTo>
                <a:lnTo>
                  <a:pt x="2434312" y="614150"/>
                </a:lnTo>
                <a:lnTo>
                  <a:pt x="2409173" y="600391"/>
                </a:lnTo>
                <a:lnTo>
                  <a:pt x="2384033" y="587160"/>
                </a:lnTo>
                <a:lnTo>
                  <a:pt x="2358629" y="574459"/>
                </a:lnTo>
                <a:lnTo>
                  <a:pt x="2332695" y="562023"/>
                </a:lnTo>
                <a:lnTo>
                  <a:pt x="2306762" y="550380"/>
                </a:lnTo>
                <a:lnTo>
                  <a:pt x="2280564" y="538737"/>
                </a:lnTo>
                <a:lnTo>
                  <a:pt x="2254365" y="527889"/>
                </a:lnTo>
                <a:lnTo>
                  <a:pt x="2227903" y="517304"/>
                </a:lnTo>
                <a:lnTo>
                  <a:pt x="2200911" y="507249"/>
                </a:lnTo>
                <a:lnTo>
                  <a:pt x="2174183" y="497459"/>
                </a:lnTo>
                <a:lnTo>
                  <a:pt x="2147191" y="488198"/>
                </a:lnTo>
                <a:lnTo>
                  <a:pt x="2119934" y="479466"/>
                </a:lnTo>
                <a:lnTo>
                  <a:pt x="2092678" y="471263"/>
                </a:lnTo>
                <a:close/>
                <a:moveTo>
                  <a:pt x="1068832" y="460679"/>
                </a:moveTo>
                <a:lnTo>
                  <a:pt x="1042370" y="467823"/>
                </a:lnTo>
                <a:lnTo>
                  <a:pt x="1016436" y="475497"/>
                </a:lnTo>
                <a:lnTo>
                  <a:pt x="990767" y="483435"/>
                </a:lnTo>
                <a:lnTo>
                  <a:pt x="964569" y="492167"/>
                </a:lnTo>
                <a:lnTo>
                  <a:pt x="939165" y="501163"/>
                </a:lnTo>
                <a:lnTo>
                  <a:pt x="913496" y="510425"/>
                </a:lnTo>
                <a:lnTo>
                  <a:pt x="888356" y="520215"/>
                </a:lnTo>
                <a:lnTo>
                  <a:pt x="862952" y="530270"/>
                </a:lnTo>
                <a:lnTo>
                  <a:pt x="838077" y="540854"/>
                </a:lnTo>
                <a:lnTo>
                  <a:pt x="813202" y="551703"/>
                </a:lnTo>
                <a:lnTo>
                  <a:pt x="788327" y="563346"/>
                </a:lnTo>
                <a:lnTo>
                  <a:pt x="763981" y="574988"/>
                </a:lnTo>
                <a:lnTo>
                  <a:pt x="739635" y="587160"/>
                </a:lnTo>
                <a:lnTo>
                  <a:pt x="715819" y="599861"/>
                </a:lnTo>
                <a:lnTo>
                  <a:pt x="692002" y="612827"/>
                </a:lnTo>
                <a:lnTo>
                  <a:pt x="668450" y="626322"/>
                </a:lnTo>
                <a:lnTo>
                  <a:pt x="653367" y="650666"/>
                </a:lnTo>
                <a:lnTo>
                  <a:pt x="638812" y="675274"/>
                </a:lnTo>
                <a:lnTo>
                  <a:pt x="624787" y="700147"/>
                </a:lnTo>
                <a:lnTo>
                  <a:pt x="611555" y="724755"/>
                </a:lnTo>
                <a:lnTo>
                  <a:pt x="598589" y="750422"/>
                </a:lnTo>
                <a:lnTo>
                  <a:pt x="585886" y="775824"/>
                </a:lnTo>
                <a:lnTo>
                  <a:pt x="573714" y="801491"/>
                </a:lnTo>
                <a:lnTo>
                  <a:pt x="562335" y="827158"/>
                </a:lnTo>
                <a:lnTo>
                  <a:pt x="550691" y="853618"/>
                </a:lnTo>
                <a:lnTo>
                  <a:pt x="540106" y="879550"/>
                </a:lnTo>
                <a:lnTo>
                  <a:pt x="529785" y="906275"/>
                </a:lnTo>
                <a:lnTo>
                  <a:pt x="519729" y="933000"/>
                </a:lnTo>
                <a:lnTo>
                  <a:pt x="510468" y="959990"/>
                </a:lnTo>
                <a:lnTo>
                  <a:pt x="501470" y="986980"/>
                </a:lnTo>
                <a:lnTo>
                  <a:pt x="492737" y="1013969"/>
                </a:lnTo>
                <a:lnTo>
                  <a:pt x="484799" y="1041488"/>
                </a:lnTo>
                <a:lnTo>
                  <a:pt x="506763" y="1031963"/>
                </a:lnTo>
                <a:lnTo>
                  <a:pt x="528727" y="1022966"/>
                </a:lnTo>
                <a:lnTo>
                  <a:pt x="550956" y="1014234"/>
                </a:lnTo>
                <a:lnTo>
                  <a:pt x="573449" y="1005767"/>
                </a:lnTo>
                <a:lnTo>
                  <a:pt x="595678" y="997564"/>
                </a:lnTo>
                <a:lnTo>
                  <a:pt x="618171" y="989890"/>
                </a:lnTo>
                <a:lnTo>
                  <a:pt x="640664" y="981952"/>
                </a:lnTo>
                <a:lnTo>
                  <a:pt x="663422" y="974543"/>
                </a:lnTo>
                <a:lnTo>
                  <a:pt x="695972" y="964753"/>
                </a:lnTo>
                <a:lnTo>
                  <a:pt x="728786" y="954962"/>
                </a:lnTo>
                <a:lnTo>
                  <a:pt x="761599" y="945966"/>
                </a:lnTo>
                <a:lnTo>
                  <a:pt x="794943" y="937234"/>
                </a:lnTo>
                <a:lnTo>
                  <a:pt x="828021" y="929296"/>
                </a:lnTo>
                <a:lnTo>
                  <a:pt x="861364" y="921622"/>
                </a:lnTo>
                <a:lnTo>
                  <a:pt x="894707" y="914213"/>
                </a:lnTo>
                <a:lnTo>
                  <a:pt x="928050" y="907333"/>
                </a:lnTo>
                <a:lnTo>
                  <a:pt x="934931" y="876374"/>
                </a:lnTo>
                <a:lnTo>
                  <a:pt x="941546" y="845416"/>
                </a:lnTo>
                <a:lnTo>
                  <a:pt x="949221" y="815251"/>
                </a:lnTo>
                <a:lnTo>
                  <a:pt x="956895" y="784556"/>
                </a:lnTo>
                <a:lnTo>
                  <a:pt x="964834" y="754127"/>
                </a:lnTo>
                <a:lnTo>
                  <a:pt x="973302" y="723697"/>
                </a:lnTo>
                <a:lnTo>
                  <a:pt x="982299" y="693267"/>
                </a:lnTo>
                <a:lnTo>
                  <a:pt x="991561" y="663102"/>
                </a:lnTo>
                <a:lnTo>
                  <a:pt x="1000029" y="637435"/>
                </a:lnTo>
                <a:lnTo>
                  <a:pt x="1008762" y="612033"/>
                </a:lnTo>
                <a:lnTo>
                  <a:pt x="1017759" y="586102"/>
                </a:lnTo>
                <a:lnTo>
                  <a:pt x="1027286" y="560700"/>
                </a:lnTo>
                <a:lnTo>
                  <a:pt x="1037342" y="535562"/>
                </a:lnTo>
                <a:lnTo>
                  <a:pt x="1047133" y="510425"/>
                </a:lnTo>
                <a:lnTo>
                  <a:pt x="1057983" y="485552"/>
                </a:lnTo>
                <a:lnTo>
                  <a:pt x="1068832" y="460679"/>
                </a:lnTo>
                <a:close/>
                <a:moveTo>
                  <a:pt x="1546221" y="395850"/>
                </a:moveTo>
                <a:lnTo>
                  <a:pt x="1521082" y="396115"/>
                </a:lnTo>
                <a:lnTo>
                  <a:pt x="1496471" y="396644"/>
                </a:lnTo>
                <a:lnTo>
                  <a:pt x="1471331" y="397703"/>
                </a:lnTo>
                <a:lnTo>
                  <a:pt x="1446456" y="398761"/>
                </a:lnTo>
                <a:lnTo>
                  <a:pt x="1421581" y="400878"/>
                </a:lnTo>
                <a:lnTo>
                  <a:pt x="1396442" y="402730"/>
                </a:lnTo>
                <a:lnTo>
                  <a:pt x="1371567" y="405112"/>
                </a:lnTo>
                <a:lnTo>
                  <a:pt x="1346956" y="407493"/>
                </a:lnTo>
                <a:lnTo>
                  <a:pt x="1322081" y="410668"/>
                </a:lnTo>
                <a:lnTo>
                  <a:pt x="1297206" y="413843"/>
                </a:lnTo>
                <a:lnTo>
                  <a:pt x="1272331" y="417548"/>
                </a:lnTo>
                <a:lnTo>
                  <a:pt x="1247986" y="421517"/>
                </a:lnTo>
                <a:lnTo>
                  <a:pt x="1223375" y="425486"/>
                </a:lnTo>
                <a:lnTo>
                  <a:pt x="1198500" y="430249"/>
                </a:lnTo>
                <a:lnTo>
                  <a:pt x="1174154" y="435277"/>
                </a:lnTo>
                <a:lnTo>
                  <a:pt x="1149809" y="440569"/>
                </a:lnTo>
                <a:lnTo>
                  <a:pt x="1135519" y="469940"/>
                </a:lnTo>
                <a:lnTo>
                  <a:pt x="1122287" y="499311"/>
                </a:lnTo>
                <a:lnTo>
                  <a:pt x="1109320" y="529476"/>
                </a:lnTo>
                <a:lnTo>
                  <a:pt x="1096883" y="559641"/>
                </a:lnTo>
                <a:lnTo>
                  <a:pt x="1084975" y="590336"/>
                </a:lnTo>
                <a:lnTo>
                  <a:pt x="1073860" y="621030"/>
                </a:lnTo>
                <a:lnTo>
                  <a:pt x="1063275" y="651724"/>
                </a:lnTo>
                <a:lnTo>
                  <a:pt x="1052690" y="682683"/>
                </a:lnTo>
                <a:lnTo>
                  <a:pt x="1045016" y="708879"/>
                </a:lnTo>
                <a:lnTo>
                  <a:pt x="1037342" y="735075"/>
                </a:lnTo>
                <a:lnTo>
                  <a:pt x="1029667" y="761271"/>
                </a:lnTo>
                <a:lnTo>
                  <a:pt x="1022258" y="787467"/>
                </a:lnTo>
                <a:lnTo>
                  <a:pt x="1015378" y="813927"/>
                </a:lnTo>
                <a:lnTo>
                  <a:pt x="1009027" y="840653"/>
                </a:lnTo>
                <a:lnTo>
                  <a:pt x="1002675" y="866849"/>
                </a:lnTo>
                <a:lnTo>
                  <a:pt x="996589" y="893574"/>
                </a:lnTo>
                <a:lnTo>
                  <a:pt x="1021464" y="889340"/>
                </a:lnTo>
                <a:lnTo>
                  <a:pt x="1046339" y="885106"/>
                </a:lnTo>
                <a:lnTo>
                  <a:pt x="1070949" y="881402"/>
                </a:lnTo>
                <a:lnTo>
                  <a:pt x="1095824" y="877697"/>
                </a:lnTo>
                <a:lnTo>
                  <a:pt x="1120699" y="874258"/>
                </a:lnTo>
                <a:lnTo>
                  <a:pt x="1145839" y="871347"/>
                </a:lnTo>
                <a:lnTo>
                  <a:pt x="1170714" y="868172"/>
                </a:lnTo>
                <a:lnTo>
                  <a:pt x="1195854" y="865261"/>
                </a:lnTo>
                <a:lnTo>
                  <a:pt x="1179711" y="874258"/>
                </a:lnTo>
                <a:lnTo>
                  <a:pt x="1163834" y="883783"/>
                </a:lnTo>
                <a:lnTo>
                  <a:pt x="1147956" y="893309"/>
                </a:lnTo>
                <a:lnTo>
                  <a:pt x="1132872" y="903629"/>
                </a:lnTo>
                <a:lnTo>
                  <a:pt x="1117524" y="913684"/>
                </a:lnTo>
                <a:lnTo>
                  <a:pt x="1102705" y="924268"/>
                </a:lnTo>
                <a:lnTo>
                  <a:pt x="1088150" y="935382"/>
                </a:lnTo>
                <a:lnTo>
                  <a:pt x="1073860" y="946760"/>
                </a:lnTo>
                <a:lnTo>
                  <a:pt x="1028344" y="954169"/>
                </a:lnTo>
                <a:lnTo>
                  <a:pt x="1005586" y="957873"/>
                </a:lnTo>
                <a:lnTo>
                  <a:pt x="982828" y="961842"/>
                </a:lnTo>
                <a:lnTo>
                  <a:pt x="978859" y="984069"/>
                </a:lnTo>
                <a:lnTo>
                  <a:pt x="974890" y="1006296"/>
                </a:lnTo>
                <a:lnTo>
                  <a:pt x="967480" y="1050485"/>
                </a:lnTo>
                <a:lnTo>
                  <a:pt x="956366" y="1064245"/>
                </a:lnTo>
                <a:lnTo>
                  <a:pt x="944987" y="1078269"/>
                </a:lnTo>
                <a:lnTo>
                  <a:pt x="934401" y="1092028"/>
                </a:lnTo>
                <a:lnTo>
                  <a:pt x="924346" y="1106317"/>
                </a:lnTo>
                <a:lnTo>
                  <a:pt x="914290" y="1120870"/>
                </a:lnTo>
                <a:lnTo>
                  <a:pt x="904498" y="1135424"/>
                </a:lnTo>
                <a:lnTo>
                  <a:pt x="895237" y="1150771"/>
                </a:lnTo>
                <a:lnTo>
                  <a:pt x="886239" y="1165853"/>
                </a:lnTo>
                <a:lnTo>
                  <a:pt x="888885" y="1142039"/>
                </a:lnTo>
                <a:lnTo>
                  <a:pt x="892061" y="1118224"/>
                </a:lnTo>
                <a:lnTo>
                  <a:pt x="895501" y="1094410"/>
                </a:lnTo>
                <a:lnTo>
                  <a:pt x="898941" y="1070331"/>
                </a:lnTo>
                <a:lnTo>
                  <a:pt x="902381" y="1046781"/>
                </a:lnTo>
                <a:lnTo>
                  <a:pt x="906351" y="1022966"/>
                </a:lnTo>
                <a:lnTo>
                  <a:pt x="910320" y="999152"/>
                </a:lnTo>
                <a:lnTo>
                  <a:pt x="914554" y="975602"/>
                </a:lnTo>
                <a:lnTo>
                  <a:pt x="885181" y="981952"/>
                </a:lnTo>
                <a:lnTo>
                  <a:pt x="856072" y="988567"/>
                </a:lnTo>
                <a:lnTo>
                  <a:pt x="826962" y="995712"/>
                </a:lnTo>
                <a:lnTo>
                  <a:pt x="798118" y="1003121"/>
                </a:lnTo>
                <a:lnTo>
                  <a:pt x="769274" y="1010530"/>
                </a:lnTo>
                <a:lnTo>
                  <a:pt x="740429" y="1018732"/>
                </a:lnTo>
                <a:lnTo>
                  <a:pt x="711585" y="1026935"/>
                </a:lnTo>
                <a:lnTo>
                  <a:pt x="683005" y="1035932"/>
                </a:lnTo>
                <a:lnTo>
                  <a:pt x="654954" y="1045193"/>
                </a:lnTo>
                <a:lnTo>
                  <a:pt x="627168" y="1054983"/>
                </a:lnTo>
                <a:lnTo>
                  <a:pt x="599382" y="1064774"/>
                </a:lnTo>
                <a:lnTo>
                  <a:pt x="571861" y="1075358"/>
                </a:lnTo>
                <a:lnTo>
                  <a:pt x="544604" y="1086207"/>
                </a:lnTo>
                <a:lnTo>
                  <a:pt x="517348" y="1097320"/>
                </a:lnTo>
                <a:lnTo>
                  <a:pt x="490356" y="1109228"/>
                </a:lnTo>
                <a:lnTo>
                  <a:pt x="463628" y="1121664"/>
                </a:lnTo>
                <a:lnTo>
                  <a:pt x="458071" y="1146802"/>
                </a:lnTo>
                <a:lnTo>
                  <a:pt x="452514" y="1171939"/>
                </a:lnTo>
                <a:lnTo>
                  <a:pt x="447486" y="1197077"/>
                </a:lnTo>
                <a:lnTo>
                  <a:pt x="442458" y="1222479"/>
                </a:lnTo>
                <a:lnTo>
                  <a:pt x="438224" y="1247616"/>
                </a:lnTo>
                <a:lnTo>
                  <a:pt x="433990" y="1273019"/>
                </a:lnTo>
                <a:lnTo>
                  <a:pt x="430285" y="1298421"/>
                </a:lnTo>
                <a:lnTo>
                  <a:pt x="427110" y="1324088"/>
                </a:lnTo>
                <a:lnTo>
                  <a:pt x="424199" y="1349490"/>
                </a:lnTo>
                <a:lnTo>
                  <a:pt x="421288" y="1374892"/>
                </a:lnTo>
                <a:lnTo>
                  <a:pt x="419171" y="1400823"/>
                </a:lnTo>
                <a:lnTo>
                  <a:pt x="417054" y="1426490"/>
                </a:lnTo>
                <a:lnTo>
                  <a:pt x="415466" y="1452157"/>
                </a:lnTo>
                <a:lnTo>
                  <a:pt x="414143" y="1477559"/>
                </a:lnTo>
                <a:lnTo>
                  <a:pt x="413349" y="1503490"/>
                </a:lnTo>
                <a:lnTo>
                  <a:pt x="412820" y="1529157"/>
                </a:lnTo>
                <a:lnTo>
                  <a:pt x="780653" y="1529157"/>
                </a:lnTo>
                <a:lnTo>
                  <a:pt x="780123" y="1545298"/>
                </a:lnTo>
                <a:lnTo>
                  <a:pt x="780123" y="1561439"/>
                </a:lnTo>
                <a:lnTo>
                  <a:pt x="780123" y="1577580"/>
                </a:lnTo>
                <a:lnTo>
                  <a:pt x="780653" y="1593721"/>
                </a:lnTo>
                <a:lnTo>
                  <a:pt x="412820" y="1593721"/>
                </a:lnTo>
                <a:lnTo>
                  <a:pt x="413349" y="1619123"/>
                </a:lnTo>
                <a:lnTo>
                  <a:pt x="414143" y="1644790"/>
                </a:lnTo>
                <a:lnTo>
                  <a:pt x="415466" y="1670721"/>
                </a:lnTo>
                <a:lnTo>
                  <a:pt x="417054" y="1696388"/>
                </a:lnTo>
                <a:lnTo>
                  <a:pt x="419171" y="1722055"/>
                </a:lnTo>
                <a:lnTo>
                  <a:pt x="421288" y="1747457"/>
                </a:lnTo>
                <a:lnTo>
                  <a:pt x="424199" y="1773388"/>
                </a:lnTo>
                <a:lnTo>
                  <a:pt x="427110" y="1798790"/>
                </a:lnTo>
                <a:lnTo>
                  <a:pt x="430285" y="1824192"/>
                </a:lnTo>
                <a:lnTo>
                  <a:pt x="433990" y="1849595"/>
                </a:lnTo>
                <a:lnTo>
                  <a:pt x="438224" y="1874997"/>
                </a:lnTo>
                <a:lnTo>
                  <a:pt x="442458" y="1900399"/>
                </a:lnTo>
                <a:lnTo>
                  <a:pt x="447486" y="1925801"/>
                </a:lnTo>
                <a:lnTo>
                  <a:pt x="452514" y="1950939"/>
                </a:lnTo>
                <a:lnTo>
                  <a:pt x="458071" y="1976076"/>
                </a:lnTo>
                <a:lnTo>
                  <a:pt x="463628" y="2001214"/>
                </a:lnTo>
                <a:lnTo>
                  <a:pt x="490356" y="2013386"/>
                </a:lnTo>
                <a:lnTo>
                  <a:pt x="517348" y="2025028"/>
                </a:lnTo>
                <a:lnTo>
                  <a:pt x="544604" y="2036671"/>
                </a:lnTo>
                <a:lnTo>
                  <a:pt x="571861" y="2047520"/>
                </a:lnTo>
                <a:lnTo>
                  <a:pt x="599382" y="2058104"/>
                </a:lnTo>
                <a:lnTo>
                  <a:pt x="627168" y="2067894"/>
                </a:lnTo>
                <a:lnTo>
                  <a:pt x="654954" y="2077420"/>
                </a:lnTo>
                <a:lnTo>
                  <a:pt x="683005" y="2086946"/>
                </a:lnTo>
                <a:lnTo>
                  <a:pt x="711585" y="2095414"/>
                </a:lnTo>
                <a:lnTo>
                  <a:pt x="740429" y="2103881"/>
                </a:lnTo>
                <a:lnTo>
                  <a:pt x="769274" y="2112084"/>
                </a:lnTo>
                <a:lnTo>
                  <a:pt x="798118" y="2119757"/>
                </a:lnTo>
                <a:lnTo>
                  <a:pt x="827227" y="2127166"/>
                </a:lnTo>
                <a:lnTo>
                  <a:pt x="856072" y="2134311"/>
                </a:lnTo>
                <a:lnTo>
                  <a:pt x="885181" y="2140926"/>
                </a:lnTo>
                <a:lnTo>
                  <a:pt x="914554" y="2147276"/>
                </a:lnTo>
                <a:lnTo>
                  <a:pt x="910320" y="2123462"/>
                </a:lnTo>
                <a:lnTo>
                  <a:pt x="906351" y="2099912"/>
                </a:lnTo>
                <a:lnTo>
                  <a:pt x="902646" y="2076097"/>
                </a:lnTo>
                <a:lnTo>
                  <a:pt x="898941" y="2052547"/>
                </a:lnTo>
                <a:lnTo>
                  <a:pt x="895501" y="2028468"/>
                </a:lnTo>
                <a:lnTo>
                  <a:pt x="892061" y="2004654"/>
                </a:lnTo>
                <a:lnTo>
                  <a:pt x="886239" y="1956760"/>
                </a:lnTo>
                <a:lnTo>
                  <a:pt x="895237" y="1972107"/>
                </a:lnTo>
                <a:lnTo>
                  <a:pt x="904498" y="1986925"/>
                </a:lnTo>
                <a:lnTo>
                  <a:pt x="914290" y="2001743"/>
                </a:lnTo>
                <a:lnTo>
                  <a:pt x="924346" y="2016561"/>
                </a:lnTo>
                <a:lnTo>
                  <a:pt x="934401" y="2030585"/>
                </a:lnTo>
                <a:lnTo>
                  <a:pt x="944987" y="2044609"/>
                </a:lnTo>
                <a:lnTo>
                  <a:pt x="956366" y="2058633"/>
                </a:lnTo>
                <a:lnTo>
                  <a:pt x="967480" y="2071864"/>
                </a:lnTo>
                <a:lnTo>
                  <a:pt x="974890" y="2116582"/>
                </a:lnTo>
                <a:lnTo>
                  <a:pt x="978859" y="2138544"/>
                </a:lnTo>
                <a:lnTo>
                  <a:pt x="982828" y="2161036"/>
                </a:lnTo>
                <a:lnTo>
                  <a:pt x="1005586" y="2165005"/>
                </a:lnTo>
                <a:lnTo>
                  <a:pt x="1028344" y="2168709"/>
                </a:lnTo>
                <a:lnTo>
                  <a:pt x="1073860" y="2175854"/>
                </a:lnTo>
                <a:lnTo>
                  <a:pt x="1088150" y="2187232"/>
                </a:lnTo>
                <a:lnTo>
                  <a:pt x="1102705" y="2198081"/>
                </a:lnTo>
                <a:lnTo>
                  <a:pt x="1117524" y="2209194"/>
                </a:lnTo>
                <a:lnTo>
                  <a:pt x="1132872" y="2219249"/>
                </a:lnTo>
                <a:lnTo>
                  <a:pt x="1148221" y="2229304"/>
                </a:lnTo>
                <a:lnTo>
                  <a:pt x="1163834" y="2239094"/>
                </a:lnTo>
                <a:lnTo>
                  <a:pt x="1179711" y="2248091"/>
                </a:lnTo>
                <a:lnTo>
                  <a:pt x="1195854" y="2257088"/>
                </a:lnTo>
                <a:lnTo>
                  <a:pt x="1170714" y="2254442"/>
                </a:lnTo>
                <a:lnTo>
                  <a:pt x="1145839" y="2251531"/>
                </a:lnTo>
                <a:lnTo>
                  <a:pt x="1120964" y="2248091"/>
                </a:lnTo>
                <a:lnTo>
                  <a:pt x="1095824" y="2244651"/>
                </a:lnTo>
                <a:lnTo>
                  <a:pt x="1070949" y="2241211"/>
                </a:lnTo>
                <a:lnTo>
                  <a:pt x="1046339" y="2237507"/>
                </a:lnTo>
                <a:lnTo>
                  <a:pt x="1021464" y="2233538"/>
                </a:lnTo>
                <a:lnTo>
                  <a:pt x="996589" y="2229304"/>
                </a:lnTo>
                <a:lnTo>
                  <a:pt x="1002675" y="2256029"/>
                </a:lnTo>
                <a:lnTo>
                  <a:pt x="1009027" y="2282225"/>
                </a:lnTo>
                <a:lnTo>
                  <a:pt x="1015378" y="2308950"/>
                </a:lnTo>
                <a:lnTo>
                  <a:pt x="1022258" y="2335411"/>
                </a:lnTo>
                <a:lnTo>
                  <a:pt x="1029667" y="2361342"/>
                </a:lnTo>
                <a:lnTo>
                  <a:pt x="1037342" y="2387803"/>
                </a:lnTo>
                <a:lnTo>
                  <a:pt x="1045016" y="2413734"/>
                </a:lnTo>
                <a:lnTo>
                  <a:pt x="1052690" y="2439930"/>
                </a:lnTo>
                <a:lnTo>
                  <a:pt x="1063275" y="2470889"/>
                </a:lnTo>
                <a:lnTo>
                  <a:pt x="1073860" y="2501848"/>
                </a:lnTo>
                <a:lnTo>
                  <a:pt x="1084975" y="2532542"/>
                </a:lnTo>
                <a:lnTo>
                  <a:pt x="1096883" y="2562972"/>
                </a:lnTo>
                <a:lnTo>
                  <a:pt x="1109320" y="2593402"/>
                </a:lnTo>
                <a:lnTo>
                  <a:pt x="1122287" y="2623567"/>
                </a:lnTo>
                <a:lnTo>
                  <a:pt x="1135519" y="2652938"/>
                </a:lnTo>
                <a:lnTo>
                  <a:pt x="1149809" y="2682309"/>
                </a:lnTo>
                <a:lnTo>
                  <a:pt x="1174419" y="2687601"/>
                </a:lnTo>
                <a:lnTo>
                  <a:pt x="1198500" y="2692629"/>
                </a:lnTo>
                <a:lnTo>
                  <a:pt x="1223375" y="2697392"/>
                </a:lnTo>
                <a:lnTo>
                  <a:pt x="1247986" y="2701361"/>
                </a:lnTo>
                <a:lnTo>
                  <a:pt x="1272596" y="2705330"/>
                </a:lnTo>
                <a:lnTo>
                  <a:pt x="1297206" y="2709034"/>
                </a:lnTo>
                <a:lnTo>
                  <a:pt x="1322081" y="2712210"/>
                </a:lnTo>
                <a:lnTo>
                  <a:pt x="1346956" y="2715385"/>
                </a:lnTo>
                <a:lnTo>
                  <a:pt x="1371567" y="2717766"/>
                </a:lnTo>
                <a:lnTo>
                  <a:pt x="1396442" y="2720148"/>
                </a:lnTo>
                <a:lnTo>
                  <a:pt x="1421581" y="2722000"/>
                </a:lnTo>
                <a:lnTo>
                  <a:pt x="1446456" y="2723588"/>
                </a:lnTo>
                <a:lnTo>
                  <a:pt x="1471331" y="2725175"/>
                </a:lnTo>
                <a:lnTo>
                  <a:pt x="1496471" y="2726234"/>
                </a:lnTo>
                <a:lnTo>
                  <a:pt x="1521082" y="2726763"/>
                </a:lnTo>
                <a:lnTo>
                  <a:pt x="1546221" y="2727028"/>
                </a:lnTo>
                <a:lnTo>
                  <a:pt x="1546221" y="2350758"/>
                </a:lnTo>
                <a:lnTo>
                  <a:pt x="1558129" y="2351023"/>
                </a:lnTo>
                <a:lnTo>
                  <a:pt x="1569773" y="2351552"/>
                </a:lnTo>
                <a:lnTo>
                  <a:pt x="1590414" y="2351023"/>
                </a:lnTo>
                <a:lnTo>
                  <a:pt x="1610526" y="2350229"/>
                </a:lnTo>
                <a:lnTo>
                  <a:pt x="1610526" y="2726763"/>
                </a:lnTo>
                <a:lnTo>
                  <a:pt x="1635930" y="2725705"/>
                </a:lnTo>
                <a:lnTo>
                  <a:pt x="1661070" y="2724646"/>
                </a:lnTo>
                <a:lnTo>
                  <a:pt x="1686474" y="2723323"/>
                </a:lnTo>
                <a:lnTo>
                  <a:pt x="1711614" y="2721471"/>
                </a:lnTo>
                <a:lnTo>
                  <a:pt x="1736753" y="2719354"/>
                </a:lnTo>
                <a:lnTo>
                  <a:pt x="1761893" y="2716708"/>
                </a:lnTo>
                <a:lnTo>
                  <a:pt x="1787297" y="2714062"/>
                </a:lnTo>
                <a:lnTo>
                  <a:pt x="1812172" y="2710887"/>
                </a:lnTo>
                <a:lnTo>
                  <a:pt x="1837312" y="2707447"/>
                </a:lnTo>
                <a:lnTo>
                  <a:pt x="1862452" y="2703478"/>
                </a:lnTo>
                <a:lnTo>
                  <a:pt x="1887327" y="2699509"/>
                </a:lnTo>
                <a:lnTo>
                  <a:pt x="1912466" y="2695010"/>
                </a:lnTo>
                <a:lnTo>
                  <a:pt x="1937341" y="2690247"/>
                </a:lnTo>
                <a:lnTo>
                  <a:pt x="1961952" y="2684955"/>
                </a:lnTo>
                <a:lnTo>
                  <a:pt x="1986562" y="2679663"/>
                </a:lnTo>
                <a:lnTo>
                  <a:pt x="2011437" y="2673577"/>
                </a:lnTo>
                <a:lnTo>
                  <a:pt x="2024668" y="2645529"/>
                </a:lnTo>
                <a:lnTo>
                  <a:pt x="2037371" y="2616687"/>
                </a:lnTo>
                <a:lnTo>
                  <a:pt x="2049808" y="2587845"/>
                </a:lnTo>
                <a:lnTo>
                  <a:pt x="2061716" y="2558738"/>
                </a:lnTo>
                <a:lnTo>
                  <a:pt x="2072831" y="2529102"/>
                </a:lnTo>
                <a:lnTo>
                  <a:pt x="2083681" y="2499731"/>
                </a:lnTo>
                <a:lnTo>
                  <a:pt x="2094001" y="2469831"/>
                </a:lnTo>
                <a:lnTo>
                  <a:pt x="2103792" y="2439930"/>
                </a:lnTo>
                <a:lnTo>
                  <a:pt x="2112260" y="2413205"/>
                </a:lnTo>
                <a:lnTo>
                  <a:pt x="2120199" y="2386215"/>
                </a:lnTo>
                <a:lnTo>
                  <a:pt x="2128138" y="2358961"/>
                </a:lnTo>
                <a:lnTo>
                  <a:pt x="2135283" y="2331971"/>
                </a:lnTo>
                <a:lnTo>
                  <a:pt x="2142163" y="2304717"/>
                </a:lnTo>
                <a:lnTo>
                  <a:pt x="2149044" y="2277198"/>
                </a:lnTo>
                <a:lnTo>
                  <a:pt x="2155659" y="2249679"/>
                </a:lnTo>
                <a:lnTo>
                  <a:pt x="2161481" y="2222424"/>
                </a:lnTo>
                <a:lnTo>
                  <a:pt x="2135283" y="2226923"/>
                </a:lnTo>
                <a:lnTo>
                  <a:pt x="2108820" y="2231685"/>
                </a:lnTo>
                <a:lnTo>
                  <a:pt x="2082357" y="2235919"/>
                </a:lnTo>
                <a:lnTo>
                  <a:pt x="2055630" y="2240417"/>
                </a:lnTo>
                <a:lnTo>
                  <a:pt x="2029432" y="2244122"/>
                </a:lnTo>
                <a:lnTo>
                  <a:pt x="2002704" y="2247826"/>
                </a:lnTo>
                <a:lnTo>
                  <a:pt x="1976242" y="2251266"/>
                </a:lnTo>
                <a:lnTo>
                  <a:pt x="1949514" y="2254442"/>
                </a:lnTo>
                <a:lnTo>
                  <a:pt x="1965392" y="2245445"/>
                </a:lnTo>
                <a:lnTo>
                  <a:pt x="1981269" y="2235919"/>
                </a:lnTo>
                <a:lnTo>
                  <a:pt x="1996883" y="2226129"/>
                </a:lnTo>
                <a:lnTo>
                  <a:pt x="2012231" y="2216074"/>
                </a:lnTo>
                <a:lnTo>
                  <a:pt x="2027315" y="2205754"/>
                </a:lnTo>
                <a:lnTo>
                  <a:pt x="2042134" y="2195170"/>
                </a:lnTo>
                <a:lnTo>
                  <a:pt x="2056688" y="2184056"/>
                </a:lnTo>
                <a:lnTo>
                  <a:pt x="2070714" y="2172414"/>
                </a:lnTo>
                <a:lnTo>
                  <a:pt x="2096912" y="2168180"/>
                </a:lnTo>
                <a:lnTo>
                  <a:pt x="2123110" y="2163682"/>
                </a:lnTo>
                <a:lnTo>
                  <a:pt x="2149044" y="2158919"/>
                </a:lnTo>
                <a:lnTo>
                  <a:pt x="2175242" y="2153891"/>
                </a:lnTo>
                <a:lnTo>
                  <a:pt x="2180270" y="2127166"/>
                </a:lnTo>
                <a:lnTo>
                  <a:pt x="2184768" y="2100441"/>
                </a:lnTo>
                <a:lnTo>
                  <a:pt x="2189267" y="2073451"/>
                </a:lnTo>
                <a:lnTo>
                  <a:pt x="2193501" y="2046461"/>
                </a:lnTo>
                <a:lnTo>
                  <a:pt x="2204880" y="2031379"/>
                </a:lnTo>
                <a:lnTo>
                  <a:pt x="2216259" y="2016032"/>
                </a:lnTo>
                <a:lnTo>
                  <a:pt x="2226580" y="2000420"/>
                </a:lnTo>
                <a:lnTo>
                  <a:pt x="2237165" y="1984544"/>
                </a:lnTo>
                <a:lnTo>
                  <a:pt x="2247221" y="1968138"/>
                </a:lnTo>
                <a:lnTo>
                  <a:pt x="2257012" y="1951732"/>
                </a:lnTo>
                <a:lnTo>
                  <a:pt x="2266009" y="1934798"/>
                </a:lnTo>
                <a:lnTo>
                  <a:pt x="2275006" y="1918128"/>
                </a:lnTo>
                <a:lnTo>
                  <a:pt x="2272096" y="1945647"/>
                </a:lnTo>
                <a:lnTo>
                  <a:pt x="2268920" y="1973695"/>
                </a:lnTo>
                <a:lnTo>
                  <a:pt x="2265215" y="2001214"/>
                </a:lnTo>
                <a:lnTo>
                  <a:pt x="2261510" y="2029262"/>
                </a:lnTo>
                <a:lnTo>
                  <a:pt x="2257276" y="2056781"/>
                </a:lnTo>
                <a:lnTo>
                  <a:pt x="2253042" y="2084300"/>
                </a:lnTo>
                <a:lnTo>
                  <a:pt x="2248808" y="2112084"/>
                </a:lnTo>
                <a:lnTo>
                  <a:pt x="2243780" y="2139603"/>
                </a:lnTo>
                <a:lnTo>
                  <a:pt x="2268655" y="2133781"/>
                </a:lnTo>
                <a:lnTo>
                  <a:pt x="2293266" y="2127695"/>
                </a:lnTo>
                <a:lnTo>
                  <a:pt x="2318141" y="2121609"/>
                </a:lnTo>
                <a:lnTo>
                  <a:pt x="2342751" y="2114994"/>
                </a:lnTo>
                <a:lnTo>
                  <a:pt x="2367097" y="2108644"/>
                </a:lnTo>
                <a:lnTo>
                  <a:pt x="2391707" y="2101499"/>
                </a:lnTo>
                <a:lnTo>
                  <a:pt x="2416318" y="2094355"/>
                </a:lnTo>
                <a:lnTo>
                  <a:pt x="2440399" y="2086946"/>
                </a:lnTo>
                <a:lnTo>
                  <a:pt x="2473742" y="2076097"/>
                </a:lnTo>
                <a:lnTo>
                  <a:pt x="2506291" y="2064455"/>
                </a:lnTo>
                <a:lnTo>
                  <a:pt x="2538840" y="2052547"/>
                </a:lnTo>
                <a:lnTo>
                  <a:pt x="2571390" y="2040111"/>
                </a:lnTo>
                <a:lnTo>
                  <a:pt x="2603410" y="2026616"/>
                </a:lnTo>
                <a:lnTo>
                  <a:pt x="2619023" y="2019736"/>
                </a:lnTo>
                <a:lnTo>
                  <a:pt x="2634900" y="2012592"/>
                </a:lnTo>
                <a:lnTo>
                  <a:pt x="2650778" y="2005712"/>
                </a:lnTo>
                <a:lnTo>
                  <a:pt x="2666391" y="1998038"/>
                </a:lnTo>
                <a:lnTo>
                  <a:pt x="2681740" y="1990630"/>
                </a:lnTo>
                <a:lnTo>
                  <a:pt x="2697353" y="1982956"/>
                </a:lnTo>
                <a:lnTo>
                  <a:pt x="2702645" y="1959141"/>
                </a:lnTo>
                <a:lnTo>
                  <a:pt x="2707673" y="1934798"/>
                </a:lnTo>
                <a:lnTo>
                  <a:pt x="2712172" y="1910719"/>
                </a:lnTo>
                <a:lnTo>
                  <a:pt x="2716670" y="1886375"/>
                </a:lnTo>
                <a:lnTo>
                  <a:pt x="2720640" y="1862296"/>
                </a:lnTo>
                <a:lnTo>
                  <a:pt x="2724345" y="1838217"/>
                </a:lnTo>
                <a:lnTo>
                  <a:pt x="2727785" y="1813873"/>
                </a:lnTo>
                <a:lnTo>
                  <a:pt x="2730696" y="1789529"/>
                </a:lnTo>
                <a:lnTo>
                  <a:pt x="2733607" y="1764921"/>
                </a:lnTo>
                <a:lnTo>
                  <a:pt x="2735988" y="1740577"/>
                </a:lnTo>
                <a:lnTo>
                  <a:pt x="2738370" y="1716233"/>
                </a:lnTo>
                <a:lnTo>
                  <a:pt x="2739693" y="1691625"/>
                </a:lnTo>
                <a:lnTo>
                  <a:pt x="2741281" y="1667281"/>
                </a:lnTo>
                <a:lnTo>
                  <a:pt x="2742604" y="1642673"/>
                </a:lnTo>
                <a:lnTo>
                  <a:pt x="2743663" y="1618065"/>
                </a:lnTo>
                <a:lnTo>
                  <a:pt x="2744192" y="1593721"/>
                </a:lnTo>
                <a:lnTo>
                  <a:pt x="2359423" y="1593721"/>
                </a:lnTo>
                <a:lnTo>
                  <a:pt x="2359952" y="1577580"/>
                </a:lnTo>
                <a:lnTo>
                  <a:pt x="2359952" y="1561439"/>
                </a:lnTo>
                <a:lnTo>
                  <a:pt x="2359952" y="1545298"/>
                </a:lnTo>
                <a:lnTo>
                  <a:pt x="2359423" y="1529157"/>
                </a:lnTo>
                <a:lnTo>
                  <a:pt x="2744192" y="1529157"/>
                </a:lnTo>
                <a:lnTo>
                  <a:pt x="2743663" y="1504549"/>
                </a:lnTo>
                <a:lnTo>
                  <a:pt x="2742604" y="1480205"/>
                </a:lnTo>
                <a:lnTo>
                  <a:pt x="2741281" y="1455597"/>
                </a:lnTo>
                <a:lnTo>
                  <a:pt x="2739693" y="1431253"/>
                </a:lnTo>
                <a:lnTo>
                  <a:pt x="2738370" y="1406645"/>
                </a:lnTo>
                <a:lnTo>
                  <a:pt x="2735988" y="1382036"/>
                </a:lnTo>
                <a:lnTo>
                  <a:pt x="2733607" y="1357692"/>
                </a:lnTo>
                <a:lnTo>
                  <a:pt x="2730696" y="1333349"/>
                </a:lnTo>
                <a:lnTo>
                  <a:pt x="2727785" y="1309005"/>
                </a:lnTo>
                <a:lnTo>
                  <a:pt x="2724345" y="1284661"/>
                </a:lnTo>
                <a:lnTo>
                  <a:pt x="2720640" y="1260318"/>
                </a:lnTo>
                <a:lnTo>
                  <a:pt x="2716670" y="1235974"/>
                </a:lnTo>
                <a:lnTo>
                  <a:pt x="2712172" y="1211895"/>
                </a:lnTo>
                <a:lnTo>
                  <a:pt x="2707673" y="1188080"/>
                </a:lnTo>
                <a:lnTo>
                  <a:pt x="2702645" y="1163736"/>
                </a:lnTo>
                <a:lnTo>
                  <a:pt x="2697353" y="1139922"/>
                </a:lnTo>
                <a:lnTo>
                  <a:pt x="2681740" y="1132248"/>
                </a:lnTo>
                <a:lnTo>
                  <a:pt x="2666391" y="1124575"/>
                </a:lnTo>
                <a:lnTo>
                  <a:pt x="2650778" y="1117166"/>
                </a:lnTo>
                <a:lnTo>
                  <a:pt x="2634900" y="1110021"/>
                </a:lnTo>
                <a:lnTo>
                  <a:pt x="2619023" y="1102877"/>
                </a:lnTo>
                <a:lnTo>
                  <a:pt x="2603410" y="1096262"/>
                </a:lnTo>
                <a:lnTo>
                  <a:pt x="2571390" y="1082767"/>
                </a:lnTo>
                <a:lnTo>
                  <a:pt x="2538840" y="1070331"/>
                </a:lnTo>
                <a:lnTo>
                  <a:pt x="2506291" y="1058423"/>
                </a:lnTo>
                <a:lnTo>
                  <a:pt x="2473213" y="1046781"/>
                </a:lnTo>
                <a:lnTo>
                  <a:pt x="2440399" y="1035932"/>
                </a:lnTo>
                <a:lnTo>
                  <a:pt x="2416318" y="1028523"/>
                </a:lnTo>
                <a:lnTo>
                  <a:pt x="2391707" y="1021114"/>
                </a:lnTo>
                <a:lnTo>
                  <a:pt x="2367097" y="1014234"/>
                </a:lnTo>
                <a:lnTo>
                  <a:pt x="2342751" y="1007354"/>
                </a:lnTo>
                <a:lnTo>
                  <a:pt x="2318141" y="1001268"/>
                </a:lnTo>
                <a:lnTo>
                  <a:pt x="2293266" y="994918"/>
                </a:lnTo>
                <a:lnTo>
                  <a:pt x="2268655" y="988832"/>
                </a:lnTo>
                <a:lnTo>
                  <a:pt x="2243780" y="983275"/>
                </a:lnTo>
                <a:lnTo>
                  <a:pt x="2248808" y="1010794"/>
                </a:lnTo>
                <a:lnTo>
                  <a:pt x="2253042" y="1038578"/>
                </a:lnTo>
                <a:lnTo>
                  <a:pt x="2257276" y="1066097"/>
                </a:lnTo>
                <a:lnTo>
                  <a:pt x="2261510" y="1093616"/>
                </a:lnTo>
                <a:lnTo>
                  <a:pt x="2265215" y="1121399"/>
                </a:lnTo>
                <a:lnTo>
                  <a:pt x="2268920" y="1149183"/>
                </a:lnTo>
                <a:lnTo>
                  <a:pt x="2272096" y="1176702"/>
                </a:lnTo>
                <a:lnTo>
                  <a:pt x="2275006" y="1204750"/>
                </a:lnTo>
                <a:lnTo>
                  <a:pt x="2266009" y="1187551"/>
                </a:lnTo>
                <a:lnTo>
                  <a:pt x="2257012" y="1170881"/>
                </a:lnTo>
                <a:lnTo>
                  <a:pt x="2247221" y="1154475"/>
                </a:lnTo>
                <a:lnTo>
                  <a:pt x="2237165" y="1138334"/>
                </a:lnTo>
                <a:lnTo>
                  <a:pt x="2226580" y="1122193"/>
                </a:lnTo>
                <a:lnTo>
                  <a:pt x="2216259" y="1106582"/>
                </a:lnTo>
                <a:lnTo>
                  <a:pt x="2204880" y="1091234"/>
                </a:lnTo>
                <a:lnTo>
                  <a:pt x="2193501" y="1075887"/>
                </a:lnTo>
                <a:lnTo>
                  <a:pt x="2189267" y="1049427"/>
                </a:lnTo>
                <a:lnTo>
                  <a:pt x="2184768" y="1022437"/>
                </a:lnTo>
                <a:lnTo>
                  <a:pt x="2180270" y="995712"/>
                </a:lnTo>
                <a:lnTo>
                  <a:pt x="2175242" y="968722"/>
                </a:lnTo>
                <a:lnTo>
                  <a:pt x="2149044" y="963694"/>
                </a:lnTo>
                <a:lnTo>
                  <a:pt x="2123110" y="958931"/>
                </a:lnTo>
                <a:lnTo>
                  <a:pt x="2096912" y="954698"/>
                </a:lnTo>
                <a:lnTo>
                  <a:pt x="2070978" y="950464"/>
                </a:lnTo>
                <a:lnTo>
                  <a:pt x="2056688" y="938821"/>
                </a:lnTo>
                <a:lnTo>
                  <a:pt x="2042134" y="927708"/>
                </a:lnTo>
                <a:lnTo>
                  <a:pt x="2027315" y="917124"/>
                </a:lnTo>
                <a:lnTo>
                  <a:pt x="2012231" y="906540"/>
                </a:lnTo>
                <a:lnTo>
                  <a:pt x="1997147" y="896484"/>
                </a:lnTo>
                <a:lnTo>
                  <a:pt x="1981269" y="886694"/>
                </a:lnTo>
                <a:lnTo>
                  <a:pt x="1965656" y="877433"/>
                </a:lnTo>
                <a:lnTo>
                  <a:pt x="1949514" y="868436"/>
                </a:lnTo>
                <a:lnTo>
                  <a:pt x="1976242" y="871612"/>
                </a:lnTo>
                <a:lnTo>
                  <a:pt x="2002969" y="875051"/>
                </a:lnTo>
                <a:lnTo>
                  <a:pt x="2029432" y="878756"/>
                </a:lnTo>
                <a:lnTo>
                  <a:pt x="2056159" y="882460"/>
                </a:lnTo>
                <a:lnTo>
                  <a:pt x="2082357" y="886429"/>
                </a:lnTo>
                <a:lnTo>
                  <a:pt x="2108820" y="891192"/>
                </a:lnTo>
                <a:lnTo>
                  <a:pt x="2135283" y="895426"/>
                </a:lnTo>
                <a:lnTo>
                  <a:pt x="2161481" y="900454"/>
                </a:lnTo>
                <a:lnTo>
                  <a:pt x="2155659" y="872935"/>
                </a:lnTo>
                <a:lnTo>
                  <a:pt x="2149044" y="845416"/>
                </a:lnTo>
                <a:lnTo>
                  <a:pt x="2142163" y="818161"/>
                </a:lnTo>
                <a:lnTo>
                  <a:pt x="2135283" y="790907"/>
                </a:lnTo>
                <a:lnTo>
                  <a:pt x="2128138" y="763652"/>
                </a:lnTo>
                <a:lnTo>
                  <a:pt x="2120199" y="736663"/>
                </a:lnTo>
                <a:lnTo>
                  <a:pt x="2112260" y="709673"/>
                </a:lnTo>
                <a:lnTo>
                  <a:pt x="2103792" y="682683"/>
                </a:lnTo>
                <a:lnTo>
                  <a:pt x="2094001" y="653047"/>
                </a:lnTo>
                <a:lnTo>
                  <a:pt x="2083681" y="623147"/>
                </a:lnTo>
                <a:lnTo>
                  <a:pt x="2072831" y="593775"/>
                </a:lnTo>
                <a:lnTo>
                  <a:pt x="2061716" y="564140"/>
                </a:lnTo>
                <a:lnTo>
                  <a:pt x="2049808" y="535033"/>
                </a:lnTo>
                <a:lnTo>
                  <a:pt x="2037371" y="506191"/>
                </a:lnTo>
                <a:lnTo>
                  <a:pt x="2024668" y="477349"/>
                </a:lnTo>
                <a:lnTo>
                  <a:pt x="2011437" y="449036"/>
                </a:lnTo>
                <a:lnTo>
                  <a:pt x="1986562" y="443215"/>
                </a:lnTo>
                <a:lnTo>
                  <a:pt x="1961952" y="437658"/>
                </a:lnTo>
                <a:lnTo>
                  <a:pt x="1937341" y="432631"/>
                </a:lnTo>
                <a:lnTo>
                  <a:pt x="1912466" y="427603"/>
                </a:lnTo>
                <a:lnTo>
                  <a:pt x="1887591" y="423369"/>
                </a:lnTo>
                <a:lnTo>
                  <a:pt x="1862452" y="419136"/>
                </a:lnTo>
                <a:lnTo>
                  <a:pt x="1837312" y="415431"/>
                </a:lnTo>
                <a:lnTo>
                  <a:pt x="1812437" y="411991"/>
                </a:lnTo>
                <a:lnTo>
                  <a:pt x="1787297" y="408816"/>
                </a:lnTo>
                <a:lnTo>
                  <a:pt x="1762158" y="405905"/>
                </a:lnTo>
                <a:lnTo>
                  <a:pt x="1736753" y="403524"/>
                </a:lnTo>
                <a:lnTo>
                  <a:pt x="1711614" y="401407"/>
                </a:lnTo>
                <a:lnTo>
                  <a:pt x="1686474" y="399555"/>
                </a:lnTo>
                <a:lnTo>
                  <a:pt x="1661070" y="398232"/>
                </a:lnTo>
                <a:lnTo>
                  <a:pt x="1635930" y="396909"/>
                </a:lnTo>
                <a:lnTo>
                  <a:pt x="1610526" y="396115"/>
                </a:lnTo>
                <a:lnTo>
                  <a:pt x="1610526" y="772384"/>
                </a:lnTo>
                <a:lnTo>
                  <a:pt x="1590414" y="771591"/>
                </a:lnTo>
                <a:lnTo>
                  <a:pt x="1569773" y="771326"/>
                </a:lnTo>
                <a:lnTo>
                  <a:pt x="1558129" y="771591"/>
                </a:lnTo>
                <a:lnTo>
                  <a:pt x="1546221" y="772120"/>
                </a:lnTo>
                <a:lnTo>
                  <a:pt x="1546221" y="395850"/>
                </a:lnTo>
                <a:close/>
                <a:moveTo>
                  <a:pt x="2146133" y="176227"/>
                </a:moveTo>
                <a:lnTo>
                  <a:pt x="2159099" y="184959"/>
                </a:lnTo>
                <a:lnTo>
                  <a:pt x="2172066" y="193956"/>
                </a:lnTo>
                <a:lnTo>
                  <a:pt x="2185033" y="202953"/>
                </a:lnTo>
                <a:lnTo>
                  <a:pt x="2197735" y="212214"/>
                </a:lnTo>
                <a:lnTo>
                  <a:pt x="2210173" y="221740"/>
                </a:lnTo>
                <a:lnTo>
                  <a:pt x="2222875" y="231265"/>
                </a:lnTo>
                <a:lnTo>
                  <a:pt x="2235048" y="241056"/>
                </a:lnTo>
                <a:lnTo>
                  <a:pt x="2247485" y="250846"/>
                </a:lnTo>
                <a:lnTo>
                  <a:pt x="2259658" y="261166"/>
                </a:lnTo>
                <a:lnTo>
                  <a:pt x="2271302" y="271486"/>
                </a:lnTo>
                <a:lnTo>
                  <a:pt x="2283475" y="281541"/>
                </a:lnTo>
                <a:lnTo>
                  <a:pt x="2294854" y="292125"/>
                </a:lnTo>
                <a:lnTo>
                  <a:pt x="2306762" y="302709"/>
                </a:lnTo>
                <a:lnTo>
                  <a:pt x="2317876" y="313558"/>
                </a:lnTo>
                <a:lnTo>
                  <a:pt x="2329255" y="324407"/>
                </a:lnTo>
                <a:lnTo>
                  <a:pt x="2340634" y="335520"/>
                </a:lnTo>
                <a:lnTo>
                  <a:pt x="2362598" y="358012"/>
                </a:lnTo>
                <a:lnTo>
                  <a:pt x="2384033" y="380768"/>
                </a:lnTo>
                <a:lnTo>
                  <a:pt x="2404674" y="404582"/>
                </a:lnTo>
                <a:lnTo>
                  <a:pt x="2425315" y="428397"/>
                </a:lnTo>
                <a:lnTo>
                  <a:pt x="2445162" y="452741"/>
                </a:lnTo>
                <a:lnTo>
                  <a:pt x="2464215" y="477349"/>
                </a:lnTo>
                <a:lnTo>
                  <a:pt x="2483004" y="502751"/>
                </a:lnTo>
                <a:lnTo>
                  <a:pt x="2501263" y="528153"/>
                </a:lnTo>
                <a:lnTo>
                  <a:pt x="2515289" y="549057"/>
                </a:lnTo>
                <a:lnTo>
                  <a:pt x="2528785" y="569696"/>
                </a:lnTo>
                <a:lnTo>
                  <a:pt x="2542281" y="591129"/>
                </a:lnTo>
                <a:lnTo>
                  <a:pt x="2555247" y="612562"/>
                </a:lnTo>
                <a:lnTo>
                  <a:pt x="2575359" y="625264"/>
                </a:lnTo>
                <a:lnTo>
                  <a:pt x="2595206" y="638758"/>
                </a:lnTo>
                <a:lnTo>
                  <a:pt x="2609232" y="648549"/>
                </a:lnTo>
                <a:lnTo>
                  <a:pt x="2623257" y="658868"/>
                </a:lnTo>
                <a:lnTo>
                  <a:pt x="2636753" y="668659"/>
                </a:lnTo>
                <a:lnTo>
                  <a:pt x="2650513" y="679243"/>
                </a:lnTo>
                <a:lnTo>
                  <a:pt x="2664009" y="689827"/>
                </a:lnTo>
                <a:lnTo>
                  <a:pt x="2677506" y="700412"/>
                </a:lnTo>
                <a:lnTo>
                  <a:pt x="2690737" y="711260"/>
                </a:lnTo>
                <a:lnTo>
                  <a:pt x="2704233" y="722374"/>
                </a:lnTo>
                <a:lnTo>
                  <a:pt x="2717200" y="733487"/>
                </a:lnTo>
                <a:lnTo>
                  <a:pt x="2730166" y="744601"/>
                </a:lnTo>
                <a:lnTo>
                  <a:pt x="2742869" y="756243"/>
                </a:lnTo>
                <a:lnTo>
                  <a:pt x="2755571" y="767886"/>
                </a:lnTo>
                <a:lnTo>
                  <a:pt x="2768008" y="779793"/>
                </a:lnTo>
                <a:lnTo>
                  <a:pt x="2780446" y="791965"/>
                </a:lnTo>
                <a:lnTo>
                  <a:pt x="2792619" y="803872"/>
                </a:lnTo>
                <a:lnTo>
                  <a:pt x="2804527" y="816309"/>
                </a:lnTo>
                <a:lnTo>
                  <a:pt x="2816700" y="828745"/>
                </a:lnTo>
                <a:lnTo>
                  <a:pt x="2828343" y="841182"/>
                </a:lnTo>
                <a:lnTo>
                  <a:pt x="2839987" y="854148"/>
                </a:lnTo>
                <a:lnTo>
                  <a:pt x="2851101" y="866849"/>
                </a:lnTo>
                <a:lnTo>
                  <a:pt x="2862745" y="880079"/>
                </a:lnTo>
                <a:lnTo>
                  <a:pt x="2873595" y="893309"/>
                </a:lnTo>
                <a:lnTo>
                  <a:pt x="2884445" y="906540"/>
                </a:lnTo>
                <a:lnTo>
                  <a:pt x="2895030" y="920299"/>
                </a:lnTo>
                <a:lnTo>
                  <a:pt x="2905350" y="934059"/>
                </a:lnTo>
                <a:lnTo>
                  <a:pt x="2915671" y="947818"/>
                </a:lnTo>
                <a:lnTo>
                  <a:pt x="2925991" y="961842"/>
                </a:lnTo>
                <a:lnTo>
                  <a:pt x="2935782" y="976131"/>
                </a:lnTo>
                <a:lnTo>
                  <a:pt x="2945574" y="990420"/>
                </a:lnTo>
                <a:lnTo>
                  <a:pt x="2954836" y="1004708"/>
                </a:lnTo>
                <a:lnTo>
                  <a:pt x="2964098" y="1019526"/>
                </a:lnTo>
                <a:lnTo>
                  <a:pt x="2973095" y="1034080"/>
                </a:lnTo>
                <a:lnTo>
                  <a:pt x="2977858" y="1042282"/>
                </a:lnTo>
                <a:lnTo>
                  <a:pt x="2982357" y="1050221"/>
                </a:lnTo>
                <a:lnTo>
                  <a:pt x="2991354" y="1066626"/>
                </a:lnTo>
                <a:lnTo>
                  <a:pt x="2984474" y="1047045"/>
                </a:lnTo>
                <a:lnTo>
                  <a:pt x="2977064" y="1027200"/>
                </a:lnTo>
                <a:lnTo>
                  <a:pt x="2969655" y="1007884"/>
                </a:lnTo>
                <a:lnTo>
                  <a:pt x="2961981" y="988567"/>
                </a:lnTo>
                <a:lnTo>
                  <a:pt x="2954836" y="971368"/>
                </a:lnTo>
                <a:lnTo>
                  <a:pt x="2947426" y="954698"/>
                </a:lnTo>
                <a:lnTo>
                  <a:pt x="2940016" y="938028"/>
                </a:lnTo>
                <a:lnTo>
                  <a:pt x="2932078" y="921093"/>
                </a:lnTo>
                <a:lnTo>
                  <a:pt x="2924139" y="904687"/>
                </a:lnTo>
                <a:lnTo>
                  <a:pt x="2915935" y="888282"/>
                </a:lnTo>
                <a:lnTo>
                  <a:pt x="2907732" y="871876"/>
                </a:lnTo>
                <a:lnTo>
                  <a:pt x="2898999" y="855735"/>
                </a:lnTo>
                <a:lnTo>
                  <a:pt x="2890266" y="839594"/>
                </a:lnTo>
                <a:lnTo>
                  <a:pt x="2881269" y="823453"/>
                </a:lnTo>
                <a:lnTo>
                  <a:pt x="2872007" y="807577"/>
                </a:lnTo>
                <a:lnTo>
                  <a:pt x="2862745" y="791965"/>
                </a:lnTo>
                <a:lnTo>
                  <a:pt x="2852954" y="776089"/>
                </a:lnTo>
                <a:lnTo>
                  <a:pt x="2843427" y="760477"/>
                </a:lnTo>
                <a:lnTo>
                  <a:pt x="2833371" y="745130"/>
                </a:lnTo>
                <a:lnTo>
                  <a:pt x="2823316" y="729783"/>
                </a:lnTo>
                <a:lnTo>
                  <a:pt x="2812995" y="714700"/>
                </a:lnTo>
                <a:lnTo>
                  <a:pt x="2802410" y="699353"/>
                </a:lnTo>
                <a:lnTo>
                  <a:pt x="2791825" y="684535"/>
                </a:lnTo>
                <a:lnTo>
                  <a:pt x="2780710" y="669717"/>
                </a:lnTo>
                <a:lnTo>
                  <a:pt x="2769861" y="655164"/>
                </a:lnTo>
                <a:lnTo>
                  <a:pt x="2758746" y="640611"/>
                </a:lnTo>
                <a:lnTo>
                  <a:pt x="2747367" y="626322"/>
                </a:lnTo>
                <a:lnTo>
                  <a:pt x="2735724" y="612033"/>
                </a:lnTo>
                <a:lnTo>
                  <a:pt x="2724080" y="597745"/>
                </a:lnTo>
                <a:lnTo>
                  <a:pt x="2711907" y="583720"/>
                </a:lnTo>
                <a:lnTo>
                  <a:pt x="2699734" y="569696"/>
                </a:lnTo>
                <a:lnTo>
                  <a:pt x="2687561" y="556201"/>
                </a:lnTo>
                <a:lnTo>
                  <a:pt x="2675388" y="542707"/>
                </a:lnTo>
                <a:lnTo>
                  <a:pt x="2662686" y="529212"/>
                </a:lnTo>
                <a:lnTo>
                  <a:pt x="2649720" y="516246"/>
                </a:lnTo>
                <a:lnTo>
                  <a:pt x="2637017" y="503016"/>
                </a:lnTo>
                <a:lnTo>
                  <a:pt x="2623786" y="490050"/>
                </a:lnTo>
                <a:lnTo>
                  <a:pt x="2610819" y="477349"/>
                </a:lnTo>
                <a:lnTo>
                  <a:pt x="2597323" y="464648"/>
                </a:lnTo>
                <a:lnTo>
                  <a:pt x="2583827" y="452211"/>
                </a:lnTo>
                <a:lnTo>
                  <a:pt x="2570067" y="440039"/>
                </a:lnTo>
                <a:lnTo>
                  <a:pt x="2556041" y="428132"/>
                </a:lnTo>
                <a:lnTo>
                  <a:pt x="2542281" y="415960"/>
                </a:lnTo>
                <a:lnTo>
                  <a:pt x="2528255" y="404053"/>
                </a:lnTo>
                <a:lnTo>
                  <a:pt x="2513965" y="392675"/>
                </a:lnTo>
                <a:lnTo>
                  <a:pt x="2499411" y="381297"/>
                </a:lnTo>
                <a:lnTo>
                  <a:pt x="2484856" y="369919"/>
                </a:lnTo>
                <a:lnTo>
                  <a:pt x="2470302" y="359070"/>
                </a:lnTo>
                <a:lnTo>
                  <a:pt x="2455218" y="348221"/>
                </a:lnTo>
                <a:lnTo>
                  <a:pt x="2440399" y="337372"/>
                </a:lnTo>
                <a:lnTo>
                  <a:pt x="2425315" y="327053"/>
                </a:lnTo>
                <a:lnTo>
                  <a:pt x="2409967" y="316733"/>
                </a:lnTo>
                <a:lnTo>
                  <a:pt x="2394883" y="306414"/>
                </a:lnTo>
                <a:lnTo>
                  <a:pt x="2379270" y="296623"/>
                </a:lnTo>
                <a:lnTo>
                  <a:pt x="2363921" y="286833"/>
                </a:lnTo>
                <a:lnTo>
                  <a:pt x="2348044" y="277307"/>
                </a:lnTo>
                <a:lnTo>
                  <a:pt x="2332166" y="268046"/>
                </a:lnTo>
                <a:lnTo>
                  <a:pt x="2316288" y="258785"/>
                </a:lnTo>
                <a:lnTo>
                  <a:pt x="2300146" y="249788"/>
                </a:lnTo>
                <a:lnTo>
                  <a:pt x="2284004" y="241056"/>
                </a:lnTo>
                <a:lnTo>
                  <a:pt x="2267861" y="232588"/>
                </a:lnTo>
                <a:lnTo>
                  <a:pt x="2251455" y="224386"/>
                </a:lnTo>
                <a:lnTo>
                  <a:pt x="2235048" y="215918"/>
                </a:lnTo>
                <a:lnTo>
                  <a:pt x="2218641" y="208245"/>
                </a:lnTo>
                <a:lnTo>
                  <a:pt x="2201969" y="200042"/>
                </a:lnTo>
                <a:lnTo>
                  <a:pt x="2185033" y="192633"/>
                </a:lnTo>
                <a:lnTo>
                  <a:pt x="2168361" y="185224"/>
                </a:lnTo>
                <a:lnTo>
                  <a:pt x="2151161" y="178080"/>
                </a:lnTo>
                <a:lnTo>
                  <a:pt x="2146133" y="176227"/>
                </a:lnTo>
                <a:close/>
                <a:moveTo>
                  <a:pt x="1010879" y="176227"/>
                </a:moveTo>
                <a:lnTo>
                  <a:pt x="1005322" y="178080"/>
                </a:lnTo>
                <a:lnTo>
                  <a:pt x="988386" y="185224"/>
                </a:lnTo>
                <a:lnTo>
                  <a:pt x="971449" y="192633"/>
                </a:lnTo>
                <a:lnTo>
                  <a:pt x="954778" y="200042"/>
                </a:lnTo>
                <a:lnTo>
                  <a:pt x="938371" y="208245"/>
                </a:lnTo>
                <a:lnTo>
                  <a:pt x="921435" y="215918"/>
                </a:lnTo>
                <a:lnTo>
                  <a:pt x="905028" y="224386"/>
                </a:lnTo>
                <a:lnTo>
                  <a:pt x="888885" y="232588"/>
                </a:lnTo>
                <a:lnTo>
                  <a:pt x="872479" y="241056"/>
                </a:lnTo>
                <a:lnTo>
                  <a:pt x="856336" y="249788"/>
                </a:lnTo>
                <a:lnTo>
                  <a:pt x="840459" y="258785"/>
                </a:lnTo>
                <a:lnTo>
                  <a:pt x="824316" y="268046"/>
                </a:lnTo>
                <a:lnTo>
                  <a:pt x="808703" y="277307"/>
                </a:lnTo>
                <a:lnTo>
                  <a:pt x="793090" y="286833"/>
                </a:lnTo>
                <a:lnTo>
                  <a:pt x="777477" y="296623"/>
                </a:lnTo>
                <a:lnTo>
                  <a:pt x="762129" y="306414"/>
                </a:lnTo>
                <a:lnTo>
                  <a:pt x="746516" y="316733"/>
                </a:lnTo>
                <a:lnTo>
                  <a:pt x="731432" y="327053"/>
                </a:lnTo>
                <a:lnTo>
                  <a:pt x="716348" y="337372"/>
                </a:lnTo>
                <a:lnTo>
                  <a:pt x="701264" y="348221"/>
                </a:lnTo>
                <a:lnTo>
                  <a:pt x="686710" y="359070"/>
                </a:lnTo>
                <a:lnTo>
                  <a:pt x="671891" y="369919"/>
                </a:lnTo>
                <a:lnTo>
                  <a:pt x="657071" y="381297"/>
                </a:lnTo>
                <a:lnTo>
                  <a:pt x="642781" y="392675"/>
                </a:lnTo>
                <a:lnTo>
                  <a:pt x="628756" y="404053"/>
                </a:lnTo>
                <a:lnTo>
                  <a:pt x="614466" y="415960"/>
                </a:lnTo>
                <a:lnTo>
                  <a:pt x="600441" y="428132"/>
                </a:lnTo>
                <a:lnTo>
                  <a:pt x="586680" y="440039"/>
                </a:lnTo>
                <a:lnTo>
                  <a:pt x="573184" y="452211"/>
                </a:lnTo>
                <a:lnTo>
                  <a:pt x="559424" y="464648"/>
                </a:lnTo>
                <a:lnTo>
                  <a:pt x="546192" y="477349"/>
                </a:lnTo>
                <a:lnTo>
                  <a:pt x="532696" y="490050"/>
                </a:lnTo>
                <a:lnTo>
                  <a:pt x="519729" y="503016"/>
                </a:lnTo>
                <a:lnTo>
                  <a:pt x="496707" y="526301"/>
                </a:lnTo>
                <a:lnTo>
                  <a:pt x="474478" y="550645"/>
                </a:lnTo>
                <a:lnTo>
                  <a:pt x="452514" y="574988"/>
                </a:lnTo>
                <a:lnTo>
                  <a:pt x="431079" y="599861"/>
                </a:lnTo>
                <a:lnTo>
                  <a:pt x="410174" y="625264"/>
                </a:lnTo>
                <a:lnTo>
                  <a:pt x="390062" y="650930"/>
                </a:lnTo>
                <a:lnTo>
                  <a:pt x="370215" y="677391"/>
                </a:lnTo>
                <a:lnTo>
                  <a:pt x="351161" y="704116"/>
                </a:lnTo>
                <a:lnTo>
                  <a:pt x="332637" y="731370"/>
                </a:lnTo>
                <a:lnTo>
                  <a:pt x="314643" y="758625"/>
                </a:lnTo>
                <a:lnTo>
                  <a:pt x="297177" y="786673"/>
                </a:lnTo>
                <a:lnTo>
                  <a:pt x="280506" y="814721"/>
                </a:lnTo>
                <a:lnTo>
                  <a:pt x="264628" y="843563"/>
                </a:lnTo>
                <a:lnTo>
                  <a:pt x="249280" y="872405"/>
                </a:lnTo>
                <a:lnTo>
                  <a:pt x="234196" y="902041"/>
                </a:lnTo>
                <a:lnTo>
                  <a:pt x="220171" y="931412"/>
                </a:lnTo>
                <a:lnTo>
                  <a:pt x="236578" y="910244"/>
                </a:lnTo>
                <a:lnTo>
                  <a:pt x="253249" y="889605"/>
                </a:lnTo>
                <a:lnTo>
                  <a:pt x="270715" y="869230"/>
                </a:lnTo>
                <a:lnTo>
                  <a:pt x="288180" y="849385"/>
                </a:lnTo>
                <a:lnTo>
                  <a:pt x="306175" y="829804"/>
                </a:lnTo>
                <a:lnTo>
                  <a:pt x="324963" y="810223"/>
                </a:lnTo>
                <a:lnTo>
                  <a:pt x="343487" y="791171"/>
                </a:lnTo>
                <a:lnTo>
                  <a:pt x="362805" y="772914"/>
                </a:lnTo>
                <a:lnTo>
                  <a:pt x="382652" y="754656"/>
                </a:lnTo>
                <a:lnTo>
                  <a:pt x="402499" y="736927"/>
                </a:lnTo>
                <a:lnTo>
                  <a:pt x="422611" y="719728"/>
                </a:lnTo>
                <a:lnTo>
                  <a:pt x="442987" y="702793"/>
                </a:lnTo>
                <a:lnTo>
                  <a:pt x="463893" y="686123"/>
                </a:lnTo>
                <a:lnTo>
                  <a:pt x="485328" y="669982"/>
                </a:lnTo>
                <a:lnTo>
                  <a:pt x="506763" y="654106"/>
                </a:lnTo>
                <a:lnTo>
                  <a:pt x="528462" y="639023"/>
                </a:lnTo>
                <a:lnTo>
                  <a:pt x="551485" y="623147"/>
                </a:lnTo>
                <a:lnTo>
                  <a:pt x="574772" y="608329"/>
                </a:lnTo>
                <a:lnTo>
                  <a:pt x="598324" y="593246"/>
                </a:lnTo>
                <a:lnTo>
                  <a:pt x="621876" y="579222"/>
                </a:lnTo>
                <a:lnTo>
                  <a:pt x="638547" y="553291"/>
                </a:lnTo>
                <a:lnTo>
                  <a:pt x="647016" y="540590"/>
                </a:lnTo>
                <a:lnTo>
                  <a:pt x="655748" y="528153"/>
                </a:lnTo>
                <a:lnTo>
                  <a:pt x="673743" y="502751"/>
                </a:lnTo>
                <a:lnTo>
                  <a:pt x="692532" y="477349"/>
                </a:lnTo>
                <a:lnTo>
                  <a:pt x="711849" y="452741"/>
                </a:lnTo>
                <a:lnTo>
                  <a:pt x="731696" y="428397"/>
                </a:lnTo>
                <a:lnTo>
                  <a:pt x="751808" y="404582"/>
                </a:lnTo>
                <a:lnTo>
                  <a:pt x="772978" y="380768"/>
                </a:lnTo>
                <a:lnTo>
                  <a:pt x="794413" y="358012"/>
                </a:lnTo>
                <a:lnTo>
                  <a:pt x="816377" y="335520"/>
                </a:lnTo>
                <a:lnTo>
                  <a:pt x="827492" y="324407"/>
                </a:lnTo>
                <a:lnTo>
                  <a:pt x="838606" y="313558"/>
                </a:lnTo>
                <a:lnTo>
                  <a:pt x="850250" y="302709"/>
                </a:lnTo>
                <a:lnTo>
                  <a:pt x="861629" y="292125"/>
                </a:lnTo>
                <a:lnTo>
                  <a:pt x="873537" y="281541"/>
                </a:lnTo>
                <a:lnTo>
                  <a:pt x="885181" y="271221"/>
                </a:lnTo>
                <a:lnTo>
                  <a:pt x="897354" y="260901"/>
                </a:lnTo>
                <a:lnTo>
                  <a:pt x="909526" y="250846"/>
                </a:lnTo>
                <a:lnTo>
                  <a:pt x="921435" y="241056"/>
                </a:lnTo>
                <a:lnTo>
                  <a:pt x="933872" y="231265"/>
                </a:lnTo>
                <a:lnTo>
                  <a:pt x="946574" y="221740"/>
                </a:lnTo>
                <a:lnTo>
                  <a:pt x="959012" y="212214"/>
                </a:lnTo>
                <a:lnTo>
                  <a:pt x="971714" y="202953"/>
                </a:lnTo>
                <a:lnTo>
                  <a:pt x="984681" y="193956"/>
                </a:lnTo>
                <a:lnTo>
                  <a:pt x="997912" y="184959"/>
                </a:lnTo>
                <a:lnTo>
                  <a:pt x="1010879" y="176227"/>
                </a:lnTo>
                <a:close/>
                <a:moveTo>
                  <a:pt x="1833078" y="100550"/>
                </a:moveTo>
                <a:lnTo>
                  <a:pt x="1842869" y="108753"/>
                </a:lnTo>
                <a:lnTo>
                  <a:pt x="1852131" y="117220"/>
                </a:lnTo>
                <a:lnTo>
                  <a:pt x="1861922" y="125688"/>
                </a:lnTo>
                <a:lnTo>
                  <a:pt x="1871184" y="134420"/>
                </a:lnTo>
                <a:lnTo>
                  <a:pt x="1880182" y="143416"/>
                </a:lnTo>
                <a:lnTo>
                  <a:pt x="1889179" y="152413"/>
                </a:lnTo>
                <a:lnTo>
                  <a:pt x="1897912" y="161410"/>
                </a:lnTo>
                <a:lnTo>
                  <a:pt x="1906115" y="170671"/>
                </a:lnTo>
                <a:lnTo>
                  <a:pt x="1914583" y="179932"/>
                </a:lnTo>
                <a:lnTo>
                  <a:pt x="1923051" y="189458"/>
                </a:lnTo>
                <a:lnTo>
                  <a:pt x="1930990" y="199248"/>
                </a:lnTo>
                <a:lnTo>
                  <a:pt x="1938664" y="208774"/>
                </a:lnTo>
                <a:lnTo>
                  <a:pt x="1954277" y="228619"/>
                </a:lnTo>
                <a:lnTo>
                  <a:pt x="1968832" y="248729"/>
                </a:lnTo>
                <a:lnTo>
                  <a:pt x="1981005" y="266458"/>
                </a:lnTo>
                <a:lnTo>
                  <a:pt x="1992648" y="284187"/>
                </a:lnTo>
                <a:lnTo>
                  <a:pt x="2004027" y="302180"/>
                </a:lnTo>
                <a:lnTo>
                  <a:pt x="2015142" y="320173"/>
                </a:lnTo>
                <a:lnTo>
                  <a:pt x="2025727" y="338431"/>
                </a:lnTo>
                <a:lnTo>
                  <a:pt x="2036312" y="356953"/>
                </a:lnTo>
                <a:lnTo>
                  <a:pt x="2046103" y="375740"/>
                </a:lnTo>
                <a:lnTo>
                  <a:pt x="2056159" y="394263"/>
                </a:lnTo>
                <a:lnTo>
                  <a:pt x="2080240" y="400878"/>
                </a:lnTo>
                <a:lnTo>
                  <a:pt x="2104057" y="407493"/>
                </a:lnTo>
                <a:lnTo>
                  <a:pt x="2128403" y="414637"/>
                </a:lnTo>
                <a:lnTo>
                  <a:pt x="2152219" y="422046"/>
                </a:lnTo>
                <a:lnTo>
                  <a:pt x="2175771" y="429984"/>
                </a:lnTo>
                <a:lnTo>
                  <a:pt x="2199323" y="438187"/>
                </a:lnTo>
                <a:lnTo>
                  <a:pt x="2222875" y="446655"/>
                </a:lnTo>
                <a:lnTo>
                  <a:pt x="2246427" y="455387"/>
                </a:lnTo>
                <a:lnTo>
                  <a:pt x="2269714" y="464648"/>
                </a:lnTo>
                <a:lnTo>
                  <a:pt x="2292737" y="473909"/>
                </a:lnTo>
                <a:lnTo>
                  <a:pt x="2315759" y="483964"/>
                </a:lnTo>
                <a:lnTo>
                  <a:pt x="2338782" y="494019"/>
                </a:lnTo>
                <a:lnTo>
                  <a:pt x="2361275" y="504339"/>
                </a:lnTo>
                <a:lnTo>
                  <a:pt x="2384033" y="515188"/>
                </a:lnTo>
                <a:lnTo>
                  <a:pt x="2406262" y="526301"/>
                </a:lnTo>
                <a:lnTo>
                  <a:pt x="2428755" y="537944"/>
                </a:lnTo>
                <a:lnTo>
                  <a:pt x="2409967" y="513335"/>
                </a:lnTo>
                <a:lnTo>
                  <a:pt x="2391178" y="489256"/>
                </a:lnTo>
                <a:lnTo>
                  <a:pt x="2371860" y="465177"/>
                </a:lnTo>
                <a:lnTo>
                  <a:pt x="2351749" y="441892"/>
                </a:lnTo>
                <a:lnTo>
                  <a:pt x="2331108" y="419136"/>
                </a:lnTo>
                <a:lnTo>
                  <a:pt x="2310202" y="396644"/>
                </a:lnTo>
                <a:lnTo>
                  <a:pt x="2288767" y="374946"/>
                </a:lnTo>
                <a:lnTo>
                  <a:pt x="2277917" y="364098"/>
                </a:lnTo>
                <a:lnTo>
                  <a:pt x="2266803" y="353513"/>
                </a:lnTo>
                <a:lnTo>
                  <a:pt x="2255424" y="342929"/>
                </a:lnTo>
                <a:lnTo>
                  <a:pt x="2244045" y="332874"/>
                </a:lnTo>
                <a:lnTo>
                  <a:pt x="2232666" y="322555"/>
                </a:lnTo>
                <a:lnTo>
                  <a:pt x="2221022" y="312764"/>
                </a:lnTo>
                <a:lnTo>
                  <a:pt x="2209379" y="302709"/>
                </a:lnTo>
                <a:lnTo>
                  <a:pt x="2197470" y="293183"/>
                </a:lnTo>
                <a:lnTo>
                  <a:pt x="2185298" y="283393"/>
                </a:lnTo>
                <a:lnTo>
                  <a:pt x="2173654" y="274132"/>
                </a:lnTo>
                <a:lnTo>
                  <a:pt x="2161216" y="264870"/>
                </a:lnTo>
                <a:lnTo>
                  <a:pt x="2148779" y="255874"/>
                </a:lnTo>
                <a:lnTo>
                  <a:pt x="2136341" y="246877"/>
                </a:lnTo>
                <a:lnTo>
                  <a:pt x="2123904" y="238145"/>
                </a:lnTo>
                <a:lnTo>
                  <a:pt x="2111202" y="229942"/>
                </a:lnTo>
                <a:lnTo>
                  <a:pt x="2098500" y="221475"/>
                </a:lnTo>
                <a:lnTo>
                  <a:pt x="2085533" y="213272"/>
                </a:lnTo>
                <a:lnTo>
                  <a:pt x="2072566" y="205334"/>
                </a:lnTo>
                <a:lnTo>
                  <a:pt x="2058276" y="196867"/>
                </a:lnTo>
                <a:lnTo>
                  <a:pt x="2043986" y="188929"/>
                </a:lnTo>
                <a:lnTo>
                  <a:pt x="2029696" y="180726"/>
                </a:lnTo>
                <a:lnTo>
                  <a:pt x="2015142" y="173317"/>
                </a:lnTo>
                <a:lnTo>
                  <a:pt x="2000587" y="165908"/>
                </a:lnTo>
                <a:lnTo>
                  <a:pt x="1986033" y="158499"/>
                </a:lnTo>
                <a:lnTo>
                  <a:pt x="1970949" y="151619"/>
                </a:lnTo>
                <a:lnTo>
                  <a:pt x="1956130" y="144739"/>
                </a:lnTo>
                <a:lnTo>
                  <a:pt x="1941046" y="138653"/>
                </a:lnTo>
                <a:lnTo>
                  <a:pt x="1925698" y="132568"/>
                </a:lnTo>
                <a:lnTo>
                  <a:pt x="1910614" y="126217"/>
                </a:lnTo>
                <a:lnTo>
                  <a:pt x="1895265" y="120660"/>
                </a:lnTo>
                <a:lnTo>
                  <a:pt x="1879917" y="115368"/>
                </a:lnTo>
                <a:lnTo>
                  <a:pt x="1864304" y="110076"/>
                </a:lnTo>
                <a:lnTo>
                  <a:pt x="1848426" y="105049"/>
                </a:lnTo>
                <a:lnTo>
                  <a:pt x="1833078" y="100550"/>
                </a:lnTo>
                <a:close/>
                <a:moveTo>
                  <a:pt x="1323934" y="100550"/>
                </a:moveTo>
                <a:lnTo>
                  <a:pt x="1308056" y="105049"/>
                </a:lnTo>
                <a:lnTo>
                  <a:pt x="1292443" y="110076"/>
                </a:lnTo>
                <a:lnTo>
                  <a:pt x="1277095" y="115368"/>
                </a:lnTo>
                <a:lnTo>
                  <a:pt x="1261482" y="120660"/>
                </a:lnTo>
                <a:lnTo>
                  <a:pt x="1246398" y="126217"/>
                </a:lnTo>
                <a:lnTo>
                  <a:pt x="1230785" y="132568"/>
                </a:lnTo>
                <a:lnTo>
                  <a:pt x="1215966" y="138653"/>
                </a:lnTo>
                <a:lnTo>
                  <a:pt x="1200617" y="144739"/>
                </a:lnTo>
                <a:lnTo>
                  <a:pt x="1185798" y="151619"/>
                </a:lnTo>
                <a:lnTo>
                  <a:pt x="1170979" y="158499"/>
                </a:lnTo>
                <a:lnTo>
                  <a:pt x="1156160" y="165643"/>
                </a:lnTo>
                <a:lnTo>
                  <a:pt x="1141340" y="173052"/>
                </a:lnTo>
                <a:lnTo>
                  <a:pt x="1127315" y="180726"/>
                </a:lnTo>
                <a:lnTo>
                  <a:pt x="1112496" y="188929"/>
                </a:lnTo>
                <a:lnTo>
                  <a:pt x="1098206" y="196867"/>
                </a:lnTo>
                <a:lnTo>
                  <a:pt x="1084445" y="205334"/>
                </a:lnTo>
                <a:lnTo>
                  <a:pt x="1072273" y="212743"/>
                </a:lnTo>
                <a:lnTo>
                  <a:pt x="1060100" y="220417"/>
                </a:lnTo>
                <a:lnTo>
                  <a:pt x="1048191" y="228355"/>
                </a:lnTo>
                <a:lnTo>
                  <a:pt x="1036283" y="236028"/>
                </a:lnTo>
                <a:lnTo>
                  <a:pt x="1012731" y="252434"/>
                </a:lnTo>
                <a:lnTo>
                  <a:pt x="989709" y="269104"/>
                </a:lnTo>
                <a:lnTo>
                  <a:pt x="967215" y="286568"/>
                </a:lnTo>
                <a:lnTo>
                  <a:pt x="944987" y="304561"/>
                </a:lnTo>
                <a:lnTo>
                  <a:pt x="923287" y="323084"/>
                </a:lnTo>
                <a:lnTo>
                  <a:pt x="901852" y="342400"/>
                </a:lnTo>
                <a:lnTo>
                  <a:pt x="881211" y="361981"/>
                </a:lnTo>
                <a:lnTo>
                  <a:pt x="860570" y="381826"/>
                </a:lnTo>
                <a:lnTo>
                  <a:pt x="840459" y="402730"/>
                </a:lnTo>
                <a:lnTo>
                  <a:pt x="821405" y="423369"/>
                </a:lnTo>
                <a:lnTo>
                  <a:pt x="802087" y="444802"/>
                </a:lnTo>
                <a:lnTo>
                  <a:pt x="783564" y="466765"/>
                </a:lnTo>
                <a:lnTo>
                  <a:pt x="765040" y="488727"/>
                </a:lnTo>
                <a:lnTo>
                  <a:pt x="747574" y="511483"/>
                </a:lnTo>
                <a:lnTo>
                  <a:pt x="769274" y="501163"/>
                </a:lnTo>
                <a:lnTo>
                  <a:pt x="790973" y="491373"/>
                </a:lnTo>
                <a:lnTo>
                  <a:pt x="812673" y="481583"/>
                </a:lnTo>
                <a:lnTo>
                  <a:pt x="834372" y="472321"/>
                </a:lnTo>
                <a:lnTo>
                  <a:pt x="856601" y="463325"/>
                </a:lnTo>
                <a:lnTo>
                  <a:pt x="878565" y="454593"/>
                </a:lnTo>
                <a:lnTo>
                  <a:pt x="901058" y="446390"/>
                </a:lnTo>
                <a:lnTo>
                  <a:pt x="923287" y="438187"/>
                </a:lnTo>
                <a:lnTo>
                  <a:pt x="945780" y="430514"/>
                </a:lnTo>
                <a:lnTo>
                  <a:pt x="968274" y="423105"/>
                </a:lnTo>
                <a:lnTo>
                  <a:pt x="991032" y="415960"/>
                </a:lnTo>
                <a:lnTo>
                  <a:pt x="1014054" y="409081"/>
                </a:lnTo>
                <a:lnTo>
                  <a:pt x="1036812" y="402201"/>
                </a:lnTo>
                <a:lnTo>
                  <a:pt x="1059835" y="396115"/>
                </a:lnTo>
                <a:lnTo>
                  <a:pt x="1082858" y="390294"/>
                </a:lnTo>
                <a:lnTo>
                  <a:pt x="1106145" y="384737"/>
                </a:lnTo>
                <a:lnTo>
                  <a:pt x="1115142" y="367008"/>
                </a:lnTo>
                <a:lnTo>
                  <a:pt x="1124669" y="349544"/>
                </a:lnTo>
                <a:lnTo>
                  <a:pt x="1134725" y="332610"/>
                </a:lnTo>
                <a:lnTo>
                  <a:pt x="1144516" y="315410"/>
                </a:lnTo>
                <a:lnTo>
                  <a:pt x="1155101" y="298740"/>
                </a:lnTo>
                <a:lnTo>
                  <a:pt x="1165686" y="282070"/>
                </a:lnTo>
                <a:lnTo>
                  <a:pt x="1176536" y="265135"/>
                </a:lnTo>
                <a:lnTo>
                  <a:pt x="1187915" y="248729"/>
                </a:lnTo>
                <a:lnTo>
                  <a:pt x="1202469" y="228619"/>
                </a:lnTo>
                <a:lnTo>
                  <a:pt x="1218083" y="208774"/>
                </a:lnTo>
                <a:lnTo>
                  <a:pt x="1225757" y="199248"/>
                </a:lnTo>
                <a:lnTo>
                  <a:pt x="1233960" y="189458"/>
                </a:lnTo>
                <a:lnTo>
                  <a:pt x="1242164" y="179932"/>
                </a:lnTo>
                <a:lnTo>
                  <a:pt x="1250632" y="170671"/>
                </a:lnTo>
                <a:lnTo>
                  <a:pt x="1259100" y="161410"/>
                </a:lnTo>
                <a:lnTo>
                  <a:pt x="1267833" y="151884"/>
                </a:lnTo>
                <a:lnTo>
                  <a:pt x="1276830" y="142887"/>
                </a:lnTo>
                <a:lnTo>
                  <a:pt x="1285827" y="134420"/>
                </a:lnTo>
                <a:lnTo>
                  <a:pt x="1295089" y="125688"/>
                </a:lnTo>
                <a:lnTo>
                  <a:pt x="1304351" y="116956"/>
                </a:lnTo>
                <a:lnTo>
                  <a:pt x="1313878" y="108753"/>
                </a:lnTo>
                <a:lnTo>
                  <a:pt x="1323934" y="100550"/>
                </a:lnTo>
                <a:close/>
                <a:moveTo>
                  <a:pt x="1610526" y="66681"/>
                </a:moveTo>
                <a:lnTo>
                  <a:pt x="1610526" y="331816"/>
                </a:lnTo>
                <a:lnTo>
                  <a:pt x="1633284" y="332610"/>
                </a:lnTo>
                <a:lnTo>
                  <a:pt x="1656042" y="333403"/>
                </a:lnTo>
                <a:lnTo>
                  <a:pt x="1678800" y="334726"/>
                </a:lnTo>
                <a:lnTo>
                  <a:pt x="1701558" y="336049"/>
                </a:lnTo>
                <a:lnTo>
                  <a:pt x="1724051" y="337902"/>
                </a:lnTo>
                <a:lnTo>
                  <a:pt x="1746809" y="339754"/>
                </a:lnTo>
                <a:lnTo>
                  <a:pt x="1769303" y="341871"/>
                </a:lnTo>
                <a:lnTo>
                  <a:pt x="1792061" y="344252"/>
                </a:lnTo>
                <a:lnTo>
                  <a:pt x="1814554" y="347163"/>
                </a:lnTo>
                <a:lnTo>
                  <a:pt x="1837312" y="350074"/>
                </a:lnTo>
                <a:lnTo>
                  <a:pt x="1859541" y="353513"/>
                </a:lnTo>
                <a:lnTo>
                  <a:pt x="1882299" y="356953"/>
                </a:lnTo>
                <a:lnTo>
                  <a:pt x="1904527" y="360658"/>
                </a:lnTo>
                <a:lnTo>
                  <a:pt x="1927285" y="364891"/>
                </a:lnTo>
                <a:lnTo>
                  <a:pt x="1949514" y="369390"/>
                </a:lnTo>
                <a:lnTo>
                  <a:pt x="1971743" y="373888"/>
                </a:lnTo>
                <a:lnTo>
                  <a:pt x="1958511" y="351397"/>
                </a:lnTo>
                <a:lnTo>
                  <a:pt x="1945015" y="329434"/>
                </a:lnTo>
                <a:lnTo>
                  <a:pt x="1930990" y="307472"/>
                </a:lnTo>
                <a:lnTo>
                  <a:pt x="1916171" y="286039"/>
                </a:lnTo>
                <a:lnTo>
                  <a:pt x="1908497" y="275190"/>
                </a:lnTo>
                <a:lnTo>
                  <a:pt x="1900293" y="264341"/>
                </a:lnTo>
                <a:lnTo>
                  <a:pt x="1891825" y="253492"/>
                </a:lnTo>
                <a:lnTo>
                  <a:pt x="1883622" y="242908"/>
                </a:lnTo>
                <a:lnTo>
                  <a:pt x="1874889" y="232324"/>
                </a:lnTo>
                <a:lnTo>
                  <a:pt x="1866156" y="222004"/>
                </a:lnTo>
                <a:lnTo>
                  <a:pt x="1857159" y="211949"/>
                </a:lnTo>
                <a:lnTo>
                  <a:pt x="1848162" y="201894"/>
                </a:lnTo>
                <a:lnTo>
                  <a:pt x="1838900" y="192368"/>
                </a:lnTo>
                <a:lnTo>
                  <a:pt x="1829638" y="183107"/>
                </a:lnTo>
                <a:lnTo>
                  <a:pt x="1819846" y="173581"/>
                </a:lnTo>
                <a:lnTo>
                  <a:pt x="1810055" y="164585"/>
                </a:lnTo>
                <a:lnTo>
                  <a:pt x="1799999" y="156117"/>
                </a:lnTo>
                <a:lnTo>
                  <a:pt x="1789944" y="147650"/>
                </a:lnTo>
                <a:lnTo>
                  <a:pt x="1779358" y="139183"/>
                </a:lnTo>
                <a:lnTo>
                  <a:pt x="1768773" y="131509"/>
                </a:lnTo>
                <a:lnTo>
                  <a:pt x="1759776" y="125423"/>
                </a:lnTo>
                <a:lnTo>
                  <a:pt x="1750514" y="119073"/>
                </a:lnTo>
                <a:lnTo>
                  <a:pt x="1741252" y="113251"/>
                </a:lnTo>
                <a:lnTo>
                  <a:pt x="1731725" y="107959"/>
                </a:lnTo>
                <a:lnTo>
                  <a:pt x="1722199" y="102667"/>
                </a:lnTo>
                <a:lnTo>
                  <a:pt x="1712672" y="97640"/>
                </a:lnTo>
                <a:lnTo>
                  <a:pt x="1702616" y="93141"/>
                </a:lnTo>
                <a:lnTo>
                  <a:pt x="1692825" y="88643"/>
                </a:lnTo>
                <a:lnTo>
                  <a:pt x="1682769" y="84674"/>
                </a:lnTo>
                <a:lnTo>
                  <a:pt x="1672978" y="80969"/>
                </a:lnTo>
                <a:lnTo>
                  <a:pt x="1662657" y="77530"/>
                </a:lnTo>
                <a:lnTo>
                  <a:pt x="1652337" y="74883"/>
                </a:lnTo>
                <a:lnTo>
                  <a:pt x="1641752" y="72237"/>
                </a:lnTo>
                <a:lnTo>
                  <a:pt x="1631696" y="69856"/>
                </a:lnTo>
                <a:lnTo>
                  <a:pt x="1621111" y="68004"/>
                </a:lnTo>
                <a:lnTo>
                  <a:pt x="1610526" y="66681"/>
                </a:lnTo>
                <a:close/>
                <a:moveTo>
                  <a:pt x="1546221" y="66681"/>
                </a:moveTo>
                <a:lnTo>
                  <a:pt x="1535901" y="68004"/>
                </a:lnTo>
                <a:lnTo>
                  <a:pt x="1525316" y="69856"/>
                </a:lnTo>
                <a:lnTo>
                  <a:pt x="1514730" y="72237"/>
                </a:lnTo>
                <a:lnTo>
                  <a:pt x="1504410" y="74883"/>
                </a:lnTo>
                <a:lnTo>
                  <a:pt x="1494089" y="77530"/>
                </a:lnTo>
                <a:lnTo>
                  <a:pt x="1484034" y="80969"/>
                </a:lnTo>
                <a:lnTo>
                  <a:pt x="1473978" y="84674"/>
                </a:lnTo>
                <a:lnTo>
                  <a:pt x="1463922" y="88643"/>
                </a:lnTo>
                <a:lnTo>
                  <a:pt x="1453866" y="93141"/>
                </a:lnTo>
                <a:lnTo>
                  <a:pt x="1444339" y="97640"/>
                </a:lnTo>
                <a:lnTo>
                  <a:pt x="1434548" y="102667"/>
                </a:lnTo>
                <a:lnTo>
                  <a:pt x="1425022" y="107959"/>
                </a:lnTo>
                <a:lnTo>
                  <a:pt x="1415495" y="113251"/>
                </a:lnTo>
                <a:lnTo>
                  <a:pt x="1405968" y="119073"/>
                </a:lnTo>
                <a:lnTo>
                  <a:pt x="1396971" y="125423"/>
                </a:lnTo>
                <a:lnTo>
                  <a:pt x="1387974" y="131509"/>
                </a:lnTo>
                <a:lnTo>
                  <a:pt x="1377653" y="139183"/>
                </a:lnTo>
                <a:lnTo>
                  <a:pt x="1367068" y="147650"/>
                </a:lnTo>
                <a:lnTo>
                  <a:pt x="1356748" y="156117"/>
                </a:lnTo>
                <a:lnTo>
                  <a:pt x="1346956" y="164585"/>
                </a:lnTo>
                <a:lnTo>
                  <a:pt x="1336900" y="173581"/>
                </a:lnTo>
                <a:lnTo>
                  <a:pt x="1327374" y="183107"/>
                </a:lnTo>
                <a:lnTo>
                  <a:pt x="1318112" y="192368"/>
                </a:lnTo>
                <a:lnTo>
                  <a:pt x="1308585" y="201894"/>
                </a:lnTo>
                <a:lnTo>
                  <a:pt x="1299323" y="211949"/>
                </a:lnTo>
                <a:lnTo>
                  <a:pt x="1290591" y="222004"/>
                </a:lnTo>
                <a:lnTo>
                  <a:pt x="1281593" y="232324"/>
                </a:lnTo>
                <a:lnTo>
                  <a:pt x="1273390" y="242908"/>
                </a:lnTo>
                <a:lnTo>
                  <a:pt x="1264922" y="253492"/>
                </a:lnTo>
                <a:lnTo>
                  <a:pt x="1256454" y="264341"/>
                </a:lnTo>
                <a:lnTo>
                  <a:pt x="1248515" y="275190"/>
                </a:lnTo>
                <a:lnTo>
                  <a:pt x="1240311" y="286039"/>
                </a:lnTo>
                <a:lnTo>
                  <a:pt x="1227080" y="305620"/>
                </a:lnTo>
                <a:lnTo>
                  <a:pt x="1214113" y="325730"/>
                </a:lnTo>
                <a:lnTo>
                  <a:pt x="1201676" y="345840"/>
                </a:lnTo>
                <a:lnTo>
                  <a:pt x="1189503" y="366214"/>
                </a:lnTo>
                <a:lnTo>
                  <a:pt x="1211467" y="362245"/>
                </a:lnTo>
                <a:lnTo>
                  <a:pt x="1233696" y="358541"/>
                </a:lnTo>
                <a:lnTo>
                  <a:pt x="1255924" y="354836"/>
                </a:lnTo>
                <a:lnTo>
                  <a:pt x="1277888" y="351397"/>
                </a:lnTo>
                <a:lnTo>
                  <a:pt x="1300382" y="348221"/>
                </a:lnTo>
                <a:lnTo>
                  <a:pt x="1322611" y="345575"/>
                </a:lnTo>
                <a:lnTo>
                  <a:pt x="1345104" y="342929"/>
                </a:lnTo>
                <a:lnTo>
                  <a:pt x="1367333" y="340548"/>
                </a:lnTo>
                <a:lnTo>
                  <a:pt x="1389561" y="338695"/>
                </a:lnTo>
                <a:lnTo>
                  <a:pt x="1412055" y="336843"/>
                </a:lnTo>
                <a:lnTo>
                  <a:pt x="1434284" y="335256"/>
                </a:lnTo>
                <a:lnTo>
                  <a:pt x="1456777" y="333933"/>
                </a:lnTo>
                <a:lnTo>
                  <a:pt x="1479006" y="332874"/>
                </a:lnTo>
                <a:lnTo>
                  <a:pt x="1501234" y="332080"/>
                </a:lnTo>
                <a:lnTo>
                  <a:pt x="1523728" y="331551"/>
                </a:lnTo>
                <a:lnTo>
                  <a:pt x="1546221" y="331286"/>
                </a:lnTo>
                <a:lnTo>
                  <a:pt x="1546221" y="66681"/>
                </a:lnTo>
                <a:close/>
                <a:moveTo>
                  <a:pt x="1578241" y="0"/>
                </a:moveTo>
                <a:lnTo>
                  <a:pt x="1578506" y="0"/>
                </a:lnTo>
                <a:lnTo>
                  <a:pt x="1597559" y="265"/>
                </a:lnTo>
                <a:lnTo>
                  <a:pt x="1616877" y="529"/>
                </a:lnTo>
                <a:lnTo>
                  <a:pt x="1635930" y="1323"/>
                </a:lnTo>
                <a:lnTo>
                  <a:pt x="1655248" y="1852"/>
                </a:lnTo>
                <a:lnTo>
                  <a:pt x="1674036" y="3175"/>
                </a:lnTo>
                <a:lnTo>
                  <a:pt x="1693354" y="4234"/>
                </a:lnTo>
                <a:lnTo>
                  <a:pt x="1712408" y="5821"/>
                </a:lnTo>
                <a:lnTo>
                  <a:pt x="1731461" y="7409"/>
                </a:lnTo>
                <a:lnTo>
                  <a:pt x="1750514" y="9526"/>
                </a:lnTo>
                <a:lnTo>
                  <a:pt x="1769567" y="11907"/>
                </a:lnTo>
                <a:lnTo>
                  <a:pt x="1788620" y="14289"/>
                </a:lnTo>
                <a:lnTo>
                  <a:pt x="1807674" y="16935"/>
                </a:lnTo>
                <a:lnTo>
                  <a:pt x="1826462" y="19845"/>
                </a:lnTo>
                <a:lnTo>
                  <a:pt x="1845515" y="23021"/>
                </a:lnTo>
                <a:lnTo>
                  <a:pt x="1864304" y="26461"/>
                </a:lnTo>
                <a:lnTo>
                  <a:pt x="1883357" y="30165"/>
                </a:lnTo>
                <a:lnTo>
                  <a:pt x="1901881" y="33870"/>
                </a:lnTo>
                <a:lnTo>
                  <a:pt x="1920405" y="37839"/>
                </a:lnTo>
                <a:lnTo>
                  <a:pt x="1939458" y="42072"/>
                </a:lnTo>
                <a:lnTo>
                  <a:pt x="1957982" y="46571"/>
                </a:lnTo>
                <a:lnTo>
                  <a:pt x="1976242" y="51598"/>
                </a:lnTo>
                <a:lnTo>
                  <a:pt x="1995030" y="56361"/>
                </a:lnTo>
                <a:lnTo>
                  <a:pt x="2013554" y="61653"/>
                </a:lnTo>
                <a:lnTo>
                  <a:pt x="2031813" y="66945"/>
                </a:lnTo>
                <a:lnTo>
                  <a:pt x="2050073" y="72502"/>
                </a:lnTo>
                <a:lnTo>
                  <a:pt x="2068332" y="78588"/>
                </a:lnTo>
                <a:lnTo>
                  <a:pt x="2086327" y="84674"/>
                </a:lnTo>
                <a:lnTo>
                  <a:pt x="2104321" y="91289"/>
                </a:lnTo>
                <a:lnTo>
                  <a:pt x="2122316" y="97640"/>
                </a:lnTo>
                <a:lnTo>
                  <a:pt x="2140311" y="104519"/>
                </a:lnTo>
                <a:lnTo>
                  <a:pt x="2158306" y="111399"/>
                </a:lnTo>
                <a:lnTo>
                  <a:pt x="2176036" y="118808"/>
                </a:lnTo>
                <a:lnTo>
                  <a:pt x="2193766" y="126217"/>
                </a:lnTo>
                <a:lnTo>
                  <a:pt x="2211231" y="133626"/>
                </a:lnTo>
                <a:lnTo>
                  <a:pt x="2228961" y="141829"/>
                </a:lnTo>
                <a:lnTo>
                  <a:pt x="2246162" y="149767"/>
                </a:lnTo>
                <a:lnTo>
                  <a:pt x="2263363" y="158234"/>
                </a:lnTo>
                <a:lnTo>
                  <a:pt x="2280564" y="166437"/>
                </a:lnTo>
                <a:lnTo>
                  <a:pt x="2297764" y="175169"/>
                </a:lnTo>
                <a:lnTo>
                  <a:pt x="2314436" y="184166"/>
                </a:lnTo>
                <a:lnTo>
                  <a:pt x="2331637" y="193427"/>
                </a:lnTo>
                <a:lnTo>
                  <a:pt x="2348308" y="202953"/>
                </a:lnTo>
                <a:lnTo>
                  <a:pt x="2364715" y="212478"/>
                </a:lnTo>
                <a:lnTo>
                  <a:pt x="2381122" y="222004"/>
                </a:lnTo>
                <a:lnTo>
                  <a:pt x="2397529" y="232059"/>
                </a:lnTo>
                <a:lnTo>
                  <a:pt x="2413671" y="242114"/>
                </a:lnTo>
                <a:lnTo>
                  <a:pt x="2429814" y="252434"/>
                </a:lnTo>
                <a:lnTo>
                  <a:pt x="2445956" y="263018"/>
                </a:lnTo>
                <a:lnTo>
                  <a:pt x="2461834" y="273867"/>
                </a:lnTo>
                <a:lnTo>
                  <a:pt x="2477711" y="284716"/>
                </a:lnTo>
                <a:lnTo>
                  <a:pt x="2493060" y="295829"/>
                </a:lnTo>
                <a:lnTo>
                  <a:pt x="2508673" y="307472"/>
                </a:lnTo>
                <a:lnTo>
                  <a:pt x="2523757" y="318850"/>
                </a:lnTo>
                <a:lnTo>
                  <a:pt x="2539105" y="330757"/>
                </a:lnTo>
                <a:lnTo>
                  <a:pt x="2553924" y="342400"/>
                </a:lnTo>
                <a:lnTo>
                  <a:pt x="2568743" y="354572"/>
                </a:lnTo>
                <a:lnTo>
                  <a:pt x="2583827" y="366744"/>
                </a:lnTo>
                <a:lnTo>
                  <a:pt x="2598382" y="378916"/>
                </a:lnTo>
                <a:lnTo>
                  <a:pt x="2612672" y="391881"/>
                </a:lnTo>
                <a:lnTo>
                  <a:pt x="2626962" y="404582"/>
                </a:lnTo>
                <a:lnTo>
                  <a:pt x="2641251" y="417548"/>
                </a:lnTo>
                <a:lnTo>
                  <a:pt x="2655012" y="430514"/>
                </a:lnTo>
                <a:lnTo>
                  <a:pt x="2668773" y="443744"/>
                </a:lnTo>
                <a:lnTo>
                  <a:pt x="2682533" y="457503"/>
                </a:lnTo>
                <a:lnTo>
                  <a:pt x="2696029" y="471263"/>
                </a:lnTo>
                <a:lnTo>
                  <a:pt x="2709525" y="484758"/>
                </a:lnTo>
                <a:lnTo>
                  <a:pt x="2722492" y="498782"/>
                </a:lnTo>
                <a:lnTo>
                  <a:pt x="2735459" y="513071"/>
                </a:lnTo>
                <a:lnTo>
                  <a:pt x="2748161" y="527359"/>
                </a:lnTo>
                <a:lnTo>
                  <a:pt x="2760863" y="541648"/>
                </a:lnTo>
                <a:lnTo>
                  <a:pt x="2773301" y="556201"/>
                </a:lnTo>
                <a:lnTo>
                  <a:pt x="2785474" y="571019"/>
                </a:lnTo>
                <a:lnTo>
                  <a:pt x="2797382" y="585837"/>
                </a:lnTo>
                <a:lnTo>
                  <a:pt x="2809290" y="600920"/>
                </a:lnTo>
                <a:lnTo>
                  <a:pt x="2821198" y="616002"/>
                </a:lnTo>
                <a:lnTo>
                  <a:pt x="2832577" y="631085"/>
                </a:lnTo>
                <a:lnTo>
                  <a:pt x="2843956" y="646697"/>
                </a:lnTo>
                <a:lnTo>
                  <a:pt x="2855335" y="662573"/>
                </a:lnTo>
                <a:lnTo>
                  <a:pt x="2866185" y="677920"/>
                </a:lnTo>
                <a:lnTo>
                  <a:pt x="2877035" y="693796"/>
                </a:lnTo>
                <a:lnTo>
                  <a:pt x="2887355" y="709937"/>
                </a:lnTo>
                <a:lnTo>
                  <a:pt x="2897676" y="726078"/>
                </a:lnTo>
                <a:lnTo>
                  <a:pt x="2907996" y="742219"/>
                </a:lnTo>
                <a:lnTo>
                  <a:pt x="2917788" y="758625"/>
                </a:lnTo>
                <a:lnTo>
                  <a:pt x="2927579" y="775030"/>
                </a:lnTo>
                <a:lnTo>
                  <a:pt x="2937106" y="791965"/>
                </a:lnTo>
                <a:lnTo>
                  <a:pt x="2946367" y="808635"/>
                </a:lnTo>
                <a:lnTo>
                  <a:pt x="2955629" y="825306"/>
                </a:lnTo>
                <a:lnTo>
                  <a:pt x="2964627" y="842240"/>
                </a:lnTo>
                <a:lnTo>
                  <a:pt x="2973360" y="859175"/>
                </a:lnTo>
                <a:lnTo>
                  <a:pt x="2981828" y="876639"/>
                </a:lnTo>
                <a:lnTo>
                  <a:pt x="2990296" y="893574"/>
                </a:lnTo>
                <a:lnTo>
                  <a:pt x="2998235" y="911038"/>
                </a:lnTo>
                <a:lnTo>
                  <a:pt x="3006173" y="928766"/>
                </a:lnTo>
                <a:lnTo>
                  <a:pt x="3013848" y="945966"/>
                </a:lnTo>
                <a:lnTo>
                  <a:pt x="3021257" y="963694"/>
                </a:lnTo>
                <a:lnTo>
                  <a:pt x="3028667" y="981423"/>
                </a:lnTo>
                <a:lnTo>
                  <a:pt x="3035547" y="999416"/>
                </a:lnTo>
                <a:lnTo>
                  <a:pt x="3042163" y="1017409"/>
                </a:lnTo>
                <a:lnTo>
                  <a:pt x="3049043" y="1035403"/>
                </a:lnTo>
                <a:lnTo>
                  <a:pt x="3055394" y="1053396"/>
                </a:lnTo>
                <a:lnTo>
                  <a:pt x="3061481" y="1071654"/>
                </a:lnTo>
                <a:lnTo>
                  <a:pt x="3067302" y="1089647"/>
                </a:lnTo>
                <a:lnTo>
                  <a:pt x="3073124" y="1107905"/>
                </a:lnTo>
                <a:lnTo>
                  <a:pt x="3078152" y="1126427"/>
                </a:lnTo>
                <a:lnTo>
                  <a:pt x="3083445" y="1144949"/>
                </a:lnTo>
                <a:lnTo>
                  <a:pt x="3088473" y="1163472"/>
                </a:lnTo>
                <a:lnTo>
                  <a:pt x="3093501" y="1181994"/>
                </a:lnTo>
                <a:lnTo>
                  <a:pt x="3097735" y="1200781"/>
                </a:lnTo>
                <a:lnTo>
                  <a:pt x="3102233" y="1219304"/>
                </a:lnTo>
                <a:lnTo>
                  <a:pt x="3106203" y="1237826"/>
                </a:lnTo>
                <a:lnTo>
                  <a:pt x="3110172" y="1256878"/>
                </a:lnTo>
                <a:lnTo>
                  <a:pt x="3113612" y="1275400"/>
                </a:lnTo>
                <a:lnTo>
                  <a:pt x="3117053" y="1294452"/>
                </a:lnTo>
                <a:lnTo>
                  <a:pt x="3120228" y="1313239"/>
                </a:lnTo>
                <a:lnTo>
                  <a:pt x="3123139" y="1332290"/>
                </a:lnTo>
                <a:lnTo>
                  <a:pt x="3125785" y="1351077"/>
                </a:lnTo>
                <a:lnTo>
                  <a:pt x="3128167" y="1370394"/>
                </a:lnTo>
                <a:lnTo>
                  <a:pt x="3130284" y="1389181"/>
                </a:lnTo>
                <a:lnTo>
                  <a:pt x="3132666" y="1408497"/>
                </a:lnTo>
                <a:lnTo>
                  <a:pt x="3134253" y="1427548"/>
                </a:lnTo>
                <a:lnTo>
                  <a:pt x="3135576" y="1446600"/>
                </a:lnTo>
                <a:lnTo>
                  <a:pt x="3136900" y="1465652"/>
                </a:lnTo>
                <a:lnTo>
                  <a:pt x="3138223" y="1484703"/>
                </a:lnTo>
                <a:lnTo>
                  <a:pt x="3138752" y="1504019"/>
                </a:lnTo>
                <a:lnTo>
                  <a:pt x="3139281" y="1523071"/>
                </a:lnTo>
                <a:lnTo>
                  <a:pt x="3139811" y="1542123"/>
                </a:lnTo>
                <a:lnTo>
                  <a:pt x="3140075" y="1561439"/>
                </a:lnTo>
                <a:lnTo>
                  <a:pt x="3139811" y="1580755"/>
                </a:lnTo>
                <a:lnTo>
                  <a:pt x="3139281" y="1599542"/>
                </a:lnTo>
                <a:lnTo>
                  <a:pt x="3138752" y="1618858"/>
                </a:lnTo>
                <a:lnTo>
                  <a:pt x="3138223" y="1637910"/>
                </a:lnTo>
                <a:lnTo>
                  <a:pt x="3136900" y="1656962"/>
                </a:lnTo>
                <a:lnTo>
                  <a:pt x="3135576" y="1676278"/>
                </a:lnTo>
                <a:lnTo>
                  <a:pt x="3134253" y="1695329"/>
                </a:lnTo>
                <a:lnTo>
                  <a:pt x="3132666" y="1714381"/>
                </a:lnTo>
                <a:lnTo>
                  <a:pt x="3130284" y="1733697"/>
                </a:lnTo>
                <a:lnTo>
                  <a:pt x="3128167" y="1752484"/>
                </a:lnTo>
                <a:lnTo>
                  <a:pt x="3125785" y="1771536"/>
                </a:lnTo>
                <a:lnTo>
                  <a:pt x="3123139" y="1790323"/>
                </a:lnTo>
                <a:lnTo>
                  <a:pt x="3120228" y="1809375"/>
                </a:lnTo>
                <a:lnTo>
                  <a:pt x="3117053" y="1828162"/>
                </a:lnTo>
                <a:lnTo>
                  <a:pt x="3113612" y="1847213"/>
                </a:lnTo>
                <a:lnTo>
                  <a:pt x="3110172" y="1866000"/>
                </a:lnTo>
                <a:lnTo>
                  <a:pt x="3106203" y="1884523"/>
                </a:lnTo>
                <a:lnTo>
                  <a:pt x="3102233" y="1903574"/>
                </a:lnTo>
                <a:lnTo>
                  <a:pt x="3097735" y="1922097"/>
                </a:lnTo>
                <a:lnTo>
                  <a:pt x="3093501" y="1940884"/>
                </a:lnTo>
                <a:lnTo>
                  <a:pt x="3088473" y="1959406"/>
                </a:lnTo>
                <a:lnTo>
                  <a:pt x="3083445" y="1977664"/>
                </a:lnTo>
                <a:lnTo>
                  <a:pt x="3078152" y="1996186"/>
                </a:lnTo>
                <a:lnTo>
                  <a:pt x="3073124" y="2014709"/>
                </a:lnTo>
                <a:lnTo>
                  <a:pt x="3067302" y="2032966"/>
                </a:lnTo>
                <a:lnTo>
                  <a:pt x="3061481" y="2051224"/>
                </a:lnTo>
                <a:lnTo>
                  <a:pt x="3055394" y="2069482"/>
                </a:lnTo>
                <a:lnTo>
                  <a:pt x="3049043" y="2087475"/>
                </a:lnTo>
                <a:lnTo>
                  <a:pt x="3042163" y="2105469"/>
                </a:lnTo>
                <a:lnTo>
                  <a:pt x="3035547" y="2123462"/>
                </a:lnTo>
                <a:lnTo>
                  <a:pt x="3028667" y="2141190"/>
                </a:lnTo>
                <a:lnTo>
                  <a:pt x="3021257" y="2158919"/>
                </a:lnTo>
                <a:lnTo>
                  <a:pt x="3013848" y="2176383"/>
                </a:lnTo>
                <a:lnTo>
                  <a:pt x="3006173" y="2194111"/>
                </a:lnTo>
                <a:lnTo>
                  <a:pt x="2998235" y="2211575"/>
                </a:lnTo>
                <a:lnTo>
                  <a:pt x="2990296" y="2229039"/>
                </a:lnTo>
                <a:lnTo>
                  <a:pt x="2981828" y="2246239"/>
                </a:lnTo>
                <a:lnTo>
                  <a:pt x="2973360" y="2263438"/>
                </a:lnTo>
                <a:lnTo>
                  <a:pt x="2964627" y="2280373"/>
                </a:lnTo>
                <a:lnTo>
                  <a:pt x="2955629" y="2297572"/>
                </a:lnTo>
                <a:lnTo>
                  <a:pt x="2946367" y="2314242"/>
                </a:lnTo>
                <a:lnTo>
                  <a:pt x="2937106" y="2330913"/>
                </a:lnTo>
                <a:lnTo>
                  <a:pt x="2927579" y="2347583"/>
                </a:lnTo>
                <a:lnTo>
                  <a:pt x="2917788" y="2364253"/>
                </a:lnTo>
                <a:lnTo>
                  <a:pt x="2907996" y="2380394"/>
                </a:lnTo>
                <a:lnTo>
                  <a:pt x="2897676" y="2396800"/>
                </a:lnTo>
                <a:lnTo>
                  <a:pt x="2887355" y="2412940"/>
                </a:lnTo>
                <a:lnTo>
                  <a:pt x="2877035" y="2428552"/>
                </a:lnTo>
                <a:lnTo>
                  <a:pt x="2866185" y="2444429"/>
                </a:lnTo>
                <a:lnTo>
                  <a:pt x="2855335" y="2460305"/>
                </a:lnTo>
                <a:lnTo>
                  <a:pt x="2843956" y="2475917"/>
                </a:lnTo>
                <a:lnTo>
                  <a:pt x="2832577" y="2491264"/>
                </a:lnTo>
                <a:lnTo>
                  <a:pt x="2821198" y="2506876"/>
                </a:lnTo>
                <a:lnTo>
                  <a:pt x="2809290" y="2521958"/>
                </a:lnTo>
                <a:lnTo>
                  <a:pt x="2797382" y="2537041"/>
                </a:lnTo>
                <a:lnTo>
                  <a:pt x="2785474" y="2551859"/>
                </a:lnTo>
                <a:lnTo>
                  <a:pt x="2773301" y="2566412"/>
                </a:lnTo>
                <a:lnTo>
                  <a:pt x="2760863" y="2580965"/>
                </a:lnTo>
                <a:lnTo>
                  <a:pt x="2748161" y="2595518"/>
                </a:lnTo>
                <a:lnTo>
                  <a:pt x="2735459" y="2609807"/>
                </a:lnTo>
                <a:lnTo>
                  <a:pt x="2722492" y="2623831"/>
                </a:lnTo>
                <a:lnTo>
                  <a:pt x="2709525" y="2637855"/>
                </a:lnTo>
                <a:lnTo>
                  <a:pt x="2696029" y="2651615"/>
                </a:lnTo>
                <a:lnTo>
                  <a:pt x="2682533" y="2665374"/>
                </a:lnTo>
                <a:lnTo>
                  <a:pt x="2668773" y="2678605"/>
                </a:lnTo>
                <a:lnTo>
                  <a:pt x="2655012" y="2692100"/>
                </a:lnTo>
                <a:lnTo>
                  <a:pt x="2641251" y="2705065"/>
                </a:lnTo>
                <a:lnTo>
                  <a:pt x="2626962" y="2718031"/>
                </a:lnTo>
                <a:lnTo>
                  <a:pt x="2612672" y="2730732"/>
                </a:lnTo>
                <a:lnTo>
                  <a:pt x="2598382" y="2743433"/>
                </a:lnTo>
                <a:lnTo>
                  <a:pt x="2583827" y="2755870"/>
                </a:lnTo>
                <a:lnTo>
                  <a:pt x="2568743" y="2768306"/>
                </a:lnTo>
                <a:lnTo>
                  <a:pt x="2553924" y="2780478"/>
                </a:lnTo>
                <a:lnTo>
                  <a:pt x="2539105" y="2792121"/>
                </a:lnTo>
                <a:lnTo>
                  <a:pt x="2523757" y="2804028"/>
                </a:lnTo>
                <a:lnTo>
                  <a:pt x="2508673" y="2815406"/>
                </a:lnTo>
                <a:lnTo>
                  <a:pt x="2493060" y="2826519"/>
                </a:lnTo>
                <a:lnTo>
                  <a:pt x="2477711" y="2837897"/>
                </a:lnTo>
                <a:lnTo>
                  <a:pt x="2461834" y="2848746"/>
                </a:lnTo>
                <a:lnTo>
                  <a:pt x="2445956" y="2859595"/>
                </a:lnTo>
                <a:lnTo>
                  <a:pt x="2429814" y="2869915"/>
                </a:lnTo>
                <a:lnTo>
                  <a:pt x="2413671" y="2880499"/>
                </a:lnTo>
                <a:lnTo>
                  <a:pt x="2397529" y="2890554"/>
                </a:lnTo>
                <a:lnTo>
                  <a:pt x="2381122" y="2900874"/>
                </a:lnTo>
                <a:lnTo>
                  <a:pt x="2364715" y="2910399"/>
                </a:lnTo>
                <a:lnTo>
                  <a:pt x="2348308" y="2919925"/>
                </a:lnTo>
                <a:lnTo>
                  <a:pt x="2331637" y="2929186"/>
                </a:lnTo>
                <a:lnTo>
                  <a:pt x="2314436" y="2938712"/>
                </a:lnTo>
                <a:lnTo>
                  <a:pt x="2297764" y="2947180"/>
                </a:lnTo>
                <a:lnTo>
                  <a:pt x="2280564" y="2956176"/>
                </a:lnTo>
                <a:lnTo>
                  <a:pt x="2263363" y="2964644"/>
                </a:lnTo>
                <a:lnTo>
                  <a:pt x="2246162" y="2973111"/>
                </a:lnTo>
                <a:lnTo>
                  <a:pt x="2228961" y="2981049"/>
                </a:lnTo>
                <a:lnTo>
                  <a:pt x="2211231" y="2988723"/>
                </a:lnTo>
                <a:lnTo>
                  <a:pt x="2193766" y="2996661"/>
                </a:lnTo>
                <a:lnTo>
                  <a:pt x="2176036" y="3004070"/>
                </a:lnTo>
                <a:lnTo>
                  <a:pt x="2158306" y="3011214"/>
                </a:lnTo>
                <a:lnTo>
                  <a:pt x="2140311" y="3018359"/>
                </a:lnTo>
                <a:lnTo>
                  <a:pt x="2122316" y="3025238"/>
                </a:lnTo>
                <a:lnTo>
                  <a:pt x="2104321" y="3031589"/>
                </a:lnTo>
                <a:lnTo>
                  <a:pt x="2086327" y="3038204"/>
                </a:lnTo>
                <a:lnTo>
                  <a:pt x="2068332" y="3044025"/>
                </a:lnTo>
                <a:lnTo>
                  <a:pt x="2050073" y="3049847"/>
                </a:lnTo>
                <a:lnTo>
                  <a:pt x="2031813" y="3055403"/>
                </a:lnTo>
                <a:lnTo>
                  <a:pt x="2013554" y="3061225"/>
                </a:lnTo>
                <a:lnTo>
                  <a:pt x="1995030" y="3066517"/>
                </a:lnTo>
                <a:lnTo>
                  <a:pt x="1976242" y="3071280"/>
                </a:lnTo>
                <a:lnTo>
                  <a:pt x="1957982" y="3076043"/>
                </a:lnTo>
                <a:lnTo>
                  <a:pt x="1939458" y="3080541"/>
                </a:lnTo>
                <a:lnTo>
                  <a:pt x="1920405" y="3085039"/>
                </a:lnTo>
                <a:lnTo>
                  <a:pt x="1901881" y="3089008"/>
                </a:lnTo>
                <a:lnTo>
                  <a:pt x="1883357" y="3092713"/>
                </a:lnTo>
                <a:lnTo>
                  <a:pt x="1864304" y="3096417"/>
                </a:lnTo>
                <a:lnTo>
                  <a:pt x="1845515" y="3099857"/>
                </a:lnTo>
                <a:lnTo>
                  <a:pt x="1826462" y="3103032"/>
                </a:lnTo>
                <a:lnTo>
                  <a:pt x="1807674" y="3105678"/>
                </a:lnTo>
                <a:lnTo>
                  <a:pt x="1788620" y="3108589"/>
                </a:lnTo>
                <a:lnTo>
                  <a:pt x="1769567" y="3110971"/>
                </a:lnTo>
                <a:lnTo>
                  <a:pt x="1750514" y="3113352"/>
                </a:lnTo>
                <a:lnTo>
                  <a:pt x="1731461" y="3115204"/>
                </a:lnTo>
                <a:lnTo>
                  <a:pt x="1712408" y="3117057"/>
                </a:lnTo>
                <a:lnTo>
                  <a:pt x="1693354" y="3118380"/>
                </a:lnTo>
                <a:lnTo>
                  <a:pt x="1674036" y="3119703"/>
                </a:lnTo>
                <a:lnTo>
                  <a:pt x="1655248" y="3120761"/>
                </a:lnTo>
                <a:lnTo>
                  <a:pt x="1635930" y="3121555"/>
                </a:lnTo>
                <a:lnTo>
                  <a:pt x="1616877" y="3122349"/>
                </a:lnTo>
                <a:lnTo>
                  <a:pt x="1597559" y="3122613"/>
                </a:lnTo>
                <a:lnTo>
                  <a:pt x="1578506" y="3122613"/>
                </a:lnTo>
                <a:lnTo>
                  <a:pt x="1578241" y="3122613"/>
                </a:lnTo>
                <a:lnTo>
                  <a:pt x="1558923" y="3122613"/>
                </a:lnTo>
                <a:lnTo>
                  <a:pt x="1540135" y="3122349"/>
                </a:lnTo>
                <a:lnTo>
                  <a:pt x="1520817" y="3121555"/>
                </a:lnTo>
                <a:lnTo>
                  <a:pt x="1501764" y="3120761"/>
                </a:lnTo>
                <a:lnTo>
                  <a:pt x="1482710" y="3119703"/>
                </a:lnTo>
                <a:lnTo>
                  <a:pt x="1463393" y="3118380"/>
                </a:lnTo>
                <a:lnTo>
                  <a:pt x="1444339" y="3117057"/>
                </a:lnTo>
                <a:lnTo>
                  <a:pt x="1425286" y="3115204"/>
                </a:lnTo>
                <a:lnTo>
                  <a:pt x="1405968" y="3113352"/>
                </a:lnTo>
                <a:lnTo>
                  <a:pt x="1387180" y="3110971"/>
                </a:lnTo>
                <a:lnTo>
                  <a:pt x="1368127" y="3108589"/>
                </a:lnTo>
                <a:lnTo>
                  <a:pt x="1349338" y="3105678"/>
                </a:lnTo>
                <a:lnTo>
                  <a:pt x="1330285" y="3103032"/>
                </a:lnTo>
                <a:lnTo>
                  <a:pt x="1311496" y="3099857"/>
                </a:lnTo>
                <a:lnTo>
                  <a:pt x="1292443" y="3096417"/>
                </a:lnTo>
                <a:lnTo>
                  <a:pt x="1273654" y="3092713"/>
                </a:lnTo>
                <a:lnTo>
                  <a:pt x="1255130" y="3089008"/>
                </a:lnTo>
                <a:lnTo>
                  <a:pt x="1236077" y="3085039"/>
                </a:lnTo>
                <a:lnTo>
                  <a:pt x="1217553" y="3080541"/>
                </a:lnTo>
                <a:lnTo>
                  <a:pt x="1198765" y="3076043"/>
                </a:lnTo>
                <a:lnTo>
                  <a:pt x="1180241" y="3071280"/>
                </a:lnTo>
                <a:lnTo>
                  <a:pt x="1161981" y="3066517"/>
                </a:lnTo>
                <a:lnTo>
                  <a:pt x="1143193" y="3061225"/>
                </a:lnTo>
                <a:lnTo>
                  <a:pt x="1124934" y="3055933"/>
                </a:lnTo>
                <a:lnTo>
                  <a:pt x="1106674" y="3049847"/>
                </a:lnTo>
                <a:lnTo>
                  <a:pt x="1088415" y="3044025"/>
                </a:lnTo>
                <a:lnTo>
                  <a:pt x="1070156" y="3038204"/>
                </a:lnTo>
                <a:lnTo>
                  <a:pt x="1052161" y="3031589"/>
                </a:lnTo>
                <a:lnTo>
                  <a:pt x="1034166" y="3025238"/>
                </a:lnTo>
                <a:lnTo>
                  <a:pt x="1016171" y="3018359"/>
                </a:lnTo>
                <a:lnTo>
                  <a:pt x="998441" y="3011214"/>
                </a:lnTo>
                <a:lnTo>
                  <a:pt x="980711" y="3004070"/>
                </a:lnTo>
                <a:lnTo>
                  <a:pt x="962981" y="2996661"/>
                </a:lnTo>
                <a:lnTo>
                  <a:pt x="945516" y="2988723"/>
                </a:lnTo>
                <a:lnTo>
                  <a:pt x="928050" y="2981049"/>
                </a:lnTo>
                <a:lnTo>
                  <a:pt x="910585" y="2973111"/>
                </a:lnTo>
                <a:lnTo>
                  <a:pt x="893384" y="2964644"/>
                </a:lnTo>
                <a:lnTo>
                  <a:pt x="876183" y="2956176"/>
                </a:lnTo>
                <a:lnTo>
                  <a:pt x="859247" y="2947180"/>
                </a:lnTo>
                <a:lnTo>
                  <a:pt x="842046" y="2938712"/>
                </a:lnTo>
                <a:lnTo>
                  <a:pt x="825375" y="2929186"/>
                </a:lnTo>
                <a:lnTo>
                  <a:pt x="808703" y="2919925"/>
                </a:lnTo>
                <a:lnTo>
                  <a:pt x="791767" y="2910399"/>
                </a:lnTo>
                <a:lnTo>
                  <a:pt x="775360" y="2900874"/>
                </a:lnTo>
                <a:lnTo>
                  <a:pt x="759218" y="2890554"/>
                </a:lnTo>
                <a:lnTo>
                  <a:pt x="742811" y="2880499"/>
                </a:lnTo>
                <a:lnTo>
                  <a:pt x="726669" y="2869915"/>
                </a:lnTo>
                <a:lnTo>
                  <a:pt x="710791" y="2859595"/>
                </a:lnTo>
                <a:lnTo>
                  <a:pt x="694913" y="2848746"/>
                </a:lnTo>
                <a:lnTo>
                  <a:pt x="679300" y="2837897"/>
                </a:lnTo>
                <a:lnTo>
                  <a:pt x="663687" y="2826519"/>
                </a:lnTo>
                <a:lnTo>
                  <a:pt x="648074" y="2815406"/>
                </a:lnTo>
                <a:lnTo>
                  <a:pt x="632726" y="2804028"/>
                </a:lnTo>
                <a:lnTo>
                  <a:pt x="617377" y="2792121"/>
                </a:lnTo>
                <a:lnTo>
                  <a:pt x="602558" y="2780478"/>
                </a:lnTo>
                <a:lnTo>
                  <a:pt x="587739" y="2768306"/>
                </a:lnTo>
                <a:lnTo>
                  <a:pt x="573184" y="2755870"/>
                </a:lnTo>
                <a:lnTo>
                  <a:pt x="558630" y="2743433"/>
                </a:lnTo>
                <a:lnTo>
                  <a:pt x="543811" y="2730732"/>
                </a:lnTo>
                <a:lnTo>
                  <a:pt x="529785" y="2718031"/>
                </a:lnTo>
                <a:lnTo>
                  <a:pt x="515760" y="2705065"/>
                </a:lnTo>
                <a:lnTo>
                  <a:pt x="501735" y="2692100"/>
                </a:lnTo>
                <a:lnTo>
                  <a:pt x="487710" y="2678605"/>
                </a:lnTo>
                <a:lnTo>
                  <a:pt x="474213" y="2665374"/>
                </a:lnTo>
                <a:lnTo>
                  <a:pt x="460717" y="2651615"/>
                </a:lnTo>
                <a:lnTo>
                  <a:pt x="447486" y="2637855"/>
                </a:lnTo>
                <a:lnTo>
                  <a:pt x="434519" y="2623831"/>
                </a:lnTo>
                <a:lnTo>
                  <a:pt x="421288" y="2609807"/>
                </a:lnTo>
                <a:lnTo>
                  <a:pt x="408586" y="2595518"/>
                </a:lnTo>
                <a:lnTo>
                  <a:pt x="395884" y="2580965"/>
                </a:lnTo>
                <a:lnTo>
                  <a:pt x="383446" y="2566412"/>
                </a:lnTo>
                <a:lnTo>
                  <a:pt x="371008" y="2551859"/>
                </a:lnTo>
                <a:lnTo>
                  <a:pt x="359100" y="2537041"/>
                </a:lnTo>
                <a:lnTo>
                  <a:pt x="347192" y="2521958"/>
                </a:lnTo>
                <a:lnTo>
                  <a:pt x="335548" y="2506876"/>
                </a:lnTo>
                <a:lnTo>
                  <a:pt x="323905" y="2491264"/>
                </a:lnTo>
                <a:lnTo>
                  <a:pt x="312790" y="2475917"/>
                </a:lnTo>
                <a:lnTo>
                  <a:pt x="301676" y="2460305"/>
                </a:lnTo>
                <a:lnTo>
                  <a:pt x="290826" y="2444429"/>
                </a:lnTo>
                <a:lnTo>
                  <a:pt x="279976" y="2428552"/>
                </a:lnTo>
                <a:lnTo>
                  <a:pt x="269391" y="2412940"/>
                </a:lnTo>
                <a:lnTo>
                  <a:pt x="258806" y="2396800"/>
                </a:lnTo>
                <a:lnTo>
                  <a:pt x="249015" y="2380394"/>
                </a:lnTo>
                <a:lnTo>
                  <a:pt x="238959" y="2364253"/>
                </a:lnTo>
                <a:lnTo>
                  <a:pt x="229168" y="2347583"/>
                </a:lnTo>
                <a:lnTo>
                  <a:pt x="219377" y="2330913"/>
                </a:lnTo>
                <a:lnTo>
                  <a:pt x="210115" y="2314242"/>
                </a:lnTo>
                <a:lnTo>
                  <a:pt x="201117" y="2297572"/>
                </a:lnTo>
                <a:lnTo>
                  <a:pt x="192120" y="2280373"/>
                </a:lnTo>
                <a:lnTo>
                  <a:pt x="183387" y="2263438"/>
                </a:lnTo>
                <a:lnTo>
                  <a:pt x="174655" y="2246239"/>
                </a:lnTo>
                <a:lnTo>
                  <a:pt x="166451" y="2229039"/>
                </a:lnTo>
                <a:lnTo>
                  <a:pt x="158248" y="2211575"/>
                </a:lnTo>
                <a:lnTo>
                  <a:pt x="150573" y="2194111"/>
                </a:lnTo>
                <a:lnTo>
                  <a:pt x="142899" y="2176383"/>
                </a:lnTo>
                <a:lnTo>
                  <a:pt x="135490" y="2158919"/>
                </a:lnTo>
                <a:lnTo>
                  <a:pt x="127815" y="2140132"/>
                </a:lnTo>
                <a:lnTo>
                  <a:pt x="120406" y="2121609"/>
                </a:lnTo>
                <a:lnTo>
                  <a:pt x="113261" y="2102558"/>
                </a:lnTo>
                <a:lnTo>
                  <a:pt x="106381" y="2083506"/>
                </a:lnTo>
                <a:lnTo>
                  <a:pt x="99765" y="2064455"/>
                </a:lnTo>
                <a:lnTo>
                  <a:pt x="93414" y="2045403"/>
                </a:lnTo>
                <a:lnTo>
                  <a:pt x="87327" y="2026087"/>
                </a:lnTo>
                <a:lnTo>
                  <a:pt x="81770" y="2006770"/>
                </a:lnTo>
                <a:lnTo>
                  <a:pt x="76213" y="1987190"/>
                </a:lnTo>
                <a:lnTo>
                  <a:pt x="70391" y="1968138"/>
                </a:lnTo>
                <a:lnTo>
                  <a:pt x="65628" y="1948557"/>
                </a:lnTo>
                <a:lnTo>
                  <a:pt x="60600" y="1928976"/>
                </a:lnTo>
                <a:lnTo>
                  <a:pt x="56366" y="1909131"/>
                </a:lnTo>
                <a:lnTo>
                  <a:pt x="51867" y="1889550"/>
                </a:lnTo>
                <a:lnTo>
                  <a:pt x="47633" y="1869705"/>
                </a:lnTo>
                <a:lnTo>
                  <a:pt x="43928" y="1849859"/>
                </a:lnTo>
                <a:lnTo>
                  <a:pt x="38636" y="1832131"/>
                </a:lnTo>
                <a:lnTo>
                  <a:pt x="33873" y="1814931"/>
                </a:lnTo>
                <a:lnTo>
                  <a:pt x="29374" y="1796938"/>
                </a:lnTo>
                <a:lnTo>
                  <a:pt x="24875" y="1779209"/>
                </a:lnTo>
                <a:lnTo>
                  <a:pt x="21170" y="1761481"/>
                </a:lnTo>
                <a:lnTo>
                  <a:pt x="17466" y="1743488"/>
                </a:lnTo>
                <a:lnTo>
                  <a:pt x="14025" y="1725495"/>
                </a:lnTo>
                <a:lnTo>
                  <a:pt x="11379" y="1707237"/>
                </a:lnTo>
                <a:lnTo>
                  <a:pt x="8733" y="1689244"/>
                </a:lnTo>
                <a:lnTo>
                  <a:pt x="6351" y="1671250"/>
                </a:lnTo>
                <a:lnTo>
                  <a:pt x="4499" y="1652993"/>
                </a:lnTo>
                <a:lnTo>
                  <a:pt x="2911" y="1634735"/>
                </a:lnTo>
                <a:lnTo>
                  <a:pt x="1588" y="1616212"/>
                </a:lnTo>
                <a:lnTo>
                  <a:pt x="794" y="1597955"/>
                </a:lnTo>
                <a:lnTo>
                  <a:pt x="529" y="1579697"/>
                </a:lnTo>
                <a:lnTo>
                  <a:pt x="0" y="1561439"/>
                </a:lnTo>
                <a:lnTo>
                  <a:pt x="529" y="1543181"/>
                </a:lnTo>
                <a:lnTo>
                  <a:pt x="794" y="1524923"/>
                </a:lnTo>
                <a:lnTo>
                  <a:pt x="1588" y="1506401"/>
                </a:lnTo>
                <a:lnTo>
                  <a:pt x="2911" y="1488143"/>
                </a:lnTo>
                <a:lnTo>
                  <a:pt x="4499" y="1469885"/>
                </a:lnTo>
                <a:lnTo>
                  <a:pt x="6351" y="1451892"/>
                </a:lnTo>
                <a:lnTo>
                  <a:pt x="8733" y="1433634"/>
                </a:lnTo>
                <a:lnTo>
                  <a:pt x="11379" y="1415641"/>
                </a:lnTo>
                <a:lnTo>
                  <a:pt x="14290" y="1397383"/>
                </a:lnTo>
                <a:lnTo>
                  <a:pt x="17466" y="1379390"/>
                </a:lnTo>
                <a:lnTo>
                  <a:pt x="21170" y="1361662"/>
                </a:lnTo>
                <a:lnTo>
                  <a:pt x="24875" y="1343668"/>
                </a:lnTo>
                <a:lnTo>
                  <a:pt x="29374" y="1325940"/>
                </a:lnTo>
                <a:lnTo>
                  <a:pt x="33873" y="1308211"/>
                </a:lnTo>
                <a:lnTo>
                  <a:pt x="38636" y="1290747"/>
                </a:lnTo>
                <a:lnTo>
                  <a:pt x="43928" y="1273019"/>
                </a:lnTo>
                <a:lnTo>
                  <a:pt x="47633" y="1253173"/>
                </a:lnTo>
                <a:lnTo>
                  <a:pt x="51603" y="1233592"/>
                </a:lnTo>
                <a:lnTo>
                  <a:pt x="55837" y="1213747"/>
                </a:lnTo>
                <a:lnTo>
                  <a:pt x="60600" y="1194166"/>
                </a:lnTo>
                <a:lnTo>
                  <a:pt x="65628" y="1174321"/>
                </a:lnTo>
                <a:lnTo>
                  <a:pt x="70391" y="1154740"/>
                </a:lnTo>
                <a:lnTo>
                  <a:pt x="75684" y="1135424"/>
                </a:lnTo>
                <a:lnTo>
                  <a:pt x="81506" y="1116107"/>
                </a:lnTo>
                <a:lnTo>
                  <a:pt x="87327" y="1096791"/>
                </a:lnTo>
                <a:lnTo>
                  <a:pt x="93414" y="1077475"/>
                </a:lnTo>
                <a:lnTo>
                  <a:pt x="99765" y="1058423"/>
                </a:lnTo>
                <a:lnTo>
                  <a:pt x="106381" y="1039107"/>
                </a:lnTo>
                <a:lnTo>
                  <a:pt x="113261" y="1020055"/>
                </a:lnTo>
                <a:lnTo>
                  <a:pt x="120406" y="1001268"/>
                </a:lnTo>
                <a:lnTo>
                  <a:pt x="127551" y="982746"/>
                </a:lnTo>
                <a:lnTo>
                  <a:pt x="135490" y="963694"/>
                </a:lnTo>
                <a:lnTo>
                  <a:pt x="142899" y="945966"/>
                </a:lnTo>
                <a:lnTo>
                  <a:pt x="150573" y="928766"/>
                </a:lnTo>
                <a:lnTo>
                  <a:pt x="158248" y="911038"/>
                </a:lnTo>
                <a:lnTo>
                  <a:pt x="166451" y="893574"/>
                </a:lnTo>
                <a:lnTo>
                  <a:pt x="174655" y="876639"/>
                </a:lnTo>
                <a:lnTo>
                  <a:pt x="183387" y="859175"/>
                </a:lnTo>
                <a:lnTo>
                  <a:pt x="192120" y="842240"/>
                </a:lnTo>
                <a:lnTo>
                  <a:pt x="201117" y="825306"/>
                </a:lnTo>
                <a:lnTo>
                  <a:pt x="210115" y="808635"/>
                </a:lnTo>
                <a:lnTo>
                  <a:pt x="219377" y="791965"/>
                </a:lnTo>
                <a:lnTo>
                  <a:pt x="229168" y="775030"/>
                </a:lnTo>
                <a:lnTo>
                  <a:pt x="238959" y="758625"/>
                </a:lnTo>
                <a:lnTo>
                  <a:pt x="249015" y="742219"/>
                </a:lnTo>
                <a:lnTo>
                  <a:pt x="258806" y="726078"/>
                </a:lnTo>
                <a:lnTo>
                  <a:pt x="269391" y="709937"/>
                </a:lnTo>
                <a:lnTo>
                  <a:pt x="279976" y="693796"/>
                </a:lnTo>
                <a:lnTo>
                  <a:pt x="290826" y="677920"/>
                </a:lnTo>
                <a:lnTo>
                  <a:pt x="301676" y="662573"/>
                </a:lnTo>
                <a:lnTo>
                  <a:pt x="312790" y="646697"/>
                </a:lnTo>
                <a:lnTo>
                  <a:pt x="323905" y="631085"/>
                </a:lnTo>
                <a:lnTo>
                  <a:pt x="335548" y="616002"/>
                </a:lnTo>
                <a:lnTo>
                  <a:pt x="347192" y="600920"/>
                </a:lnTo>
                <a:lnTo>
                  <a:pt x="359100" y="585837"/>
                </a:lnTo>
                <a:lnTo>
                  <a:pt x="371008" y="571019"/>
                </a:lnTo>
                <a:lnTo>
                  <a:pt x="383446" y="556201"/>
                </a:lnTo>
                <a:lnTo>
                  <a:pt x="395884" y="541648"/>
                </a:lnTo>
                <a:lnTo>
                  <a:pt x="408586" y="527359"/>
                </a:lnTo>
                <a:lnTo>
                  <a:pt x="421288" y="513071"/>
                </a:lnTo>
                <a:lnTo>
                  <a:pt x="434519" y="498782"/>
                </a:lnTo>
                <a:lnTo>
                  <a:pt x="447486" y="484758"/>
                </a:lnTo>
                <a:lnTo>
                  <a:pt x="460717" y="471263"/>
                </a:lnTo>
                <a:lnTo>
                  <a:pt x="474213" y="457503"/>
                </a:lnTo>
                <a:lnTo>
                  <a:pt x="487710" y="443744"/>
                </a:lnTo>
                <a:lnTo>
                  <a:pt x="501735" y="430514"/>
                </a:lnTo>
                <a:lnTo>
                  <a:pt x="515760" y="417548"/>
                </a:lnTo>
                <a:lnTo>
                  <a:pt x="529785" y="404582"/>
                </a:lnTo>
                <a:lnTo>
                  <a:pt x="543811" y="391881"/>
                </a:lnTo>
                <a:lnTo>
                  <a:pt x="558630" y="378916"/>
                </a:lnTo>
                <a:lnTo>
                  <a:pt x="573184" y="366744"/>
                </a:lnTo>
                <a:lnTo>
                  <a:pt x="587739" y="354572"/>
                </a:lnTo>
                <a:lnTo>
                  <a:pt x="602558" y="342400"/>
                </a:lnTo>
                <a:lnTo>
                  <a:pt x="617377" y="330757"/>
                </a:lnTo>
                <a:lnTo>
                  <a:pt x="632726" y="318850"/>
                </a:lnTo>
                <a:lnTo>
                  <a:pt x="648074" y="307472"/>
                </a:lnTo>
                <a:lnTo>
                  <a:pt x="663687" y="295829"/>
                </a:lnTo>
                <a:lnTo>
                  <a:pt x="679300" y="284716"/>
                </a:lnTo>
                <a:lnTo>
                  <a:pt x="694913" y="273867"/>
                </a:lnTo>
                <a:lnTo>
                  <a:pt x="710791" y="263018"/>
                </a:lnTo>
                <a:lnTo>
                  <a:pt x="726669" y="252434"/>
                </a:lnTo>
                <a:lnTo>
                  <a:pt x="742811" y="242114"/>
                </a:lnTo>
                <a:lnTo>
                  <a:pt x="759218" y="232059"/>
                </a:lnTo>
                <a:lnTo>
                  <a:pt x="775360" y="222004"/>
                </a:lnTo>
                <a:lnTo>
                  <a:pt x="791767" y="212478"/>
                </a:lnTo>
                <a:lnTo>
                  <a:pt x="808703" y="202953"/>
                </a:lnTo>
                <a:lnTo>
                  <a:pt x="825375" y="193427"/>
                </a:lnTo>
                <a:lnTo>
                  <a:pt x="842046" y="184166"/>
                </a:lnTo>
                <a:lnTo>
                  <a:pt x="859247" y="175169"/>
                </a:lnTo>
                <a:lnTo>
                  <a:pt x="876183" y="166437"/>
                </a:lnTo>
                <a:lnTo>
                  <a:pt x="893384" y="158234"/>
                </a:lnTo>
                <a:lnTo>
                  <a:pt x="910585" y="149767"/>
                </a:lnTo>
                <a:lnTo>
                  <a:pt x="928050" y="141829"/>
                </a:lnTo>
                <a:lnTo>
                  <a:pt x="945516" y="133626"/>
                </a:lnTo>
                <a:lnTo>
                  <a:pt x="962981" y="126217"/>
                </a:lnTo>
                <a:lnTo>
                  <a:pt x="980711" y="118808"/>
                </a:lnTo>
                <a:lnTo>
                  <a:pt x="998441" y="111399"/>
                </a:lnTo>
                <a:lnTo>
                  <a:pt x="1016171" y="104519"/>
                </a:lnTo>
                <a:lnTo>
                  <a:pt x="1034166" y="97640"/>
                </a:lnTo>
                <a:lnTo>
                  <a:pt x="1052161" y="91289"/>
                </a:lnTo>
                <a:lnTo>
                  <a:pt x="1070156" y="84674"/>
                </a:lnTo>
                <a:lnTo>
                  <a:pt x="1088415" y="78588"/>
                </a:lnTo>
                <a:lnTo>
                  <a:pt x="1106674" y="72502"/>
                </a:lnTo>
                <a:lnTo>
                  <a:pt x="1124934" y="66945"/>
                </a:lnTo>
                <a:lnTo>
                  <a:pt x="1143193" y="61653"/>
                </a:lnTo>
                <a:lnTo>
                  <a:pt x="1161981" y="56361"/>
                </a:lnTo>
                <a:lnTo>
                  <a:pt x="1180241" y="51598"/>
                </a:lnTo>
                <a:lnTo>
                  <a:pt x="1198765" y="46571"/>
                </a:lnTo>
                <a:lnTo>
                  <a:pt x="1217553" y="42072"/>
                </a:lnTo>
                <a:lnTo>
                  <a:pt x="1236077" y="37839"/>
                </a:lnTo>
                <a:lnTo>
                  <a:pt x="1255130" y="33870"/>
                </a:lnTo>
                <a:lnTo>
                  <a:pt x="1273654" y="30165"/>
                </a:lnTo>
                <a:lnTo>
                  <a:pt x="1292443" y="26461"/>
                </a:lnTo>
                <a:lnTo>
                  <a:pt x="1311496" y="23021"/>
                </a:lnTo>
                <a:lnTo>
                  <a:pt x="1330285" y="19845"/>
                </a:lnTo>
                <a:lnTo>
                  <a:pt x="1349338" y="16670"/>
                </a:lnTo>
                <a:lnTo>
                  <a:pt x="1368127" y="14289"/>
                </a:lnTo>
                <a:lnTo>
                  <a:pt x="1387180" y="11907"/>
                </a:lnTo>
                <a:lnTo>
                  <a:pt x="1405968" y="9526"/>
                </a:lnTo>
                <a:lnTo>
                  <a:pt x="1425286" y="7409"/>
                </a:lnTo>
                <a:lnTo>
                  <a:pt x="1444339" y="5821"/>
                </a:lnTo>
                <a:lnTo>
                  <a:pt x="1463393" y="4234"/>
                </a:lnTo>
                <a:lnTo>
                  <a:pt x="1482710" y="3175"/>
                </a:lnTo>
                <a:lnTo>
                  <a:pt x="1501764" y="1852"/>
                </a:lnTo>
                <a:lnTo>
                  <a:pt x="1520817" y="1323"/>
                </a:lnTo>
                <a:lnTo>
                  <a:pt x="1540135" y="529"/>
                </a:lnTo>
                <a:lnTo>
                  <a:pt x="1558923" y="265"/>
                </a:lnTo>
                <a:lnTo>
                  <a:pt x="1578241" y="0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>
            <a:lvl1pPr marL="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8235" algn="l" rtl="0" eaLnBrk="1" latinLnBrk="0" hangingPunct="1">
              <a:defRPr kumimoj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3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 Placeholder 2"/>
          <p:cNvSpPr txBox="1"/>
          <p:nvPr/>
        </p:nvSpPr>
        <p:spPr>
          <a:xfrm>
            <a:off x="4004382" y="1603248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4" name="文本框 36"/>
          <p:cNvSpPr txBox="1"/>
          <p:nvPr/>
        </p:nvSpPr>
        <p:spPr>
          <a:xfrm>
            <a:off x="3904673" y="1203138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" name="Text Placeholder 2"/>
          <p:cNvSpPr txBox="1"/>
          <p:nvPr/>
        </p:nvSpPr>
        <p:spPr>
          <a:xfrm>
            <a:off x="1812541" y="4621748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6" name="文本框 36"/>
          <p:cNvSpPr txBox="1"/>
          <p:nvPr/>
        </p:nvSpPr>
        <p:spPr>
          <a:xfrm>
            <a:off x="1712832" y="4221638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Text Placeholder 2"/>
          <p:cNvSpPr txBox="1"/>
          <p:nvPr/>
        </p:nvSpPr>
        <p:spPr>
          <a:xfrm>
            <a:off x="6171112" y="4848482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8" name="文本框 36"/>
          <p:cNvSpPr txBox="1"/>
          <p:nvPr/>
        </p:nvSpPr>
        <p:spPr>
          <a:xfrm>
            <a:off x="6071403" y="4448372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Text Placeholder 2"/>
          <p:cNvSpPr txBox="1"/>
          <p:nvPr/>
        </p:nvSpPr>
        <p:spPr>
          <a:xfrm>
            <a:off x="8459278" y="1479919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36"/>
          <p:cNvSpPr txBox="1"/>
          <p:nvPr/>
        </p:nvSpPr>
        <p:spPr>
          <a:xfrm>
            <a:off x="8359569" y="1079809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35896" y="2106296"/>
            <a:ext cx="3840480" cy="1405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865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735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  <a:endParaRPr lang="en-US" altLang="zh-CN" sz="3735" b="1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/>
            <a:r>
              <a:rPr lang="zh-CN" altLang="en-US" sz="4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工作存在不足</a:t>
            </a: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4847861" y="2010285"/>
            <a:ext cx="0" cy="256589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90528" y="4135731"/>
            <a:ext cx="1203795" cy="328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135" dirty="0" smtClean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03</a:t>
            </a:r>
            <a:endParaRPr lang="zh-CN" altLang="en-US" sz="2135" dirty="0" smtClean="0">
              <a:solidFill>
                <a:srgbClr val="C814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831637" y="2106299"/>
            <a:ext cx="1596233" cy="1596233"/>
            <a:chOff x="2123728" y="1579722"/>
            <a:chExt cx="1197175" cy="1197175"/>
          </a:xfrm>
        </p:grpSpPr>
        <p:grpSp>
          <p:nvGrpSpPr>
            <p:cNvPr id="15" name="组合 14"/>
            <p:cNvGrpSpPr/>
            <p:nvPr/>
          </p:nvGrpSpPr>
          <p:grpSpPr>
            <a:xfrm>
              <a:off x="2123728" y="1579722"/>
              <a:ext cx="1197175" cy="11971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4" name="KSO_Shape"/>
            <p:cNvSpPr/>
            <p:nvPr/>
          </p:nvSpPr>
          <p:spPr bwMode="auto">
            <a:xfrm>
              <a:off x="2378606" y="1885587"/>
              <a:ext cx="687417" cy="585444"/>
            </a:xfrm>
            <a:custGeom>
              <a:avLst/>
              <a:gdLst>
                <a:gd name="T0" fmla="*/ 432030 w 2125663"/>
                <a:gd name="T1" fmla="*/ 1344893 h 1811338"/>
                <a:gd name="T2" fmla="*/ 462740 w 2125663"/>
                <a:gd name="T3" fmla="*/ 1477960 h 1811338"/>
                <a:gd name="T4" fmla="*/ 513638 w 2125663"/>
                <a:gd name="T5" fmla="*/ 1557743 h 1811338"/>
                <a:gd name="T6" fmla="*/ 516481 w 2125663"/>
                <a:gd name="T7" fmla="*/ 1336346 h 1811338"/>
                <a:gd name="T8" fmla="*/ 503401 w 2125663"/>
                <a:gd name="T9" fmla="*/ 1310416 h 1811338"/>
                <a:gd name="T10" fmla="*/ 515913 w 2125663"/>
                <a:gd name="T11" fmla="*/ 1250009 h 1811338"/>
                <a:gd name="T12" fmla="*/ 618846 w 2125663"/>
                <a:gd name="T13" fmla="*/ 1242885 h 1811338"/>
                <a:gd name="T14" fmla="*/ 643583 w 2125663"/>
                <a:gd name="T15" fmla="*/ 1263116 h 1811338"/>
                <a:gd name="T16" fmla="*/ 642446 w 2125663"/>
                <a:gd name="T17" fmla="*/ 1324948 h 1811338"/>
                <a:gd name="T18" fmla="*/ 619414 w 2125663"/>
                <a:gd name="T19" fmla="*/ 1342899 h 1811338"/>
                <a:gd name="T20" fmla="*/ 664057 w 2125663"/>
                <a:gd name="T21" fmla="*/ 1524691 h 1811338"/>
                <a:gd name="T22" fmla="*/ 704434 w 2125663"/>
                <a:gd name="T23" fmla="*/ 1417553 h 1811338"/>
                <a:gd name="T24" fmla="*/ 725191 w 2125663"/>
                <a:gd name="T25" fmla="*/ 1259697 h 1811338"/>
                <a:gd name="T26" fmla="*/ 857412 w 2125663"/>
                <a:gd name="T27" fmla="*/ 1192451 h 1811338"/>
                <a:gd name="T28" fmla="*/ 923096 w 2125663"/>
                <a:gd name="T29" fmla="*/ 1212682 h 1811338"/>
                <a:gd name="T30" fmla="*/ 970013 w 2125663"/>
                <a:gd name="T31" fmla="*/ 1259697 h 1811338"/>
                <a:gd name="T32" fmla="*/ 990201 w 2125663"/>
                <a:gd name="T33" fmla="*/ 1325233 h 1811338"/>
                <a:gd name="T34" fmla="*/ 980818 w 2125663"/>
                <a:gd name="T35" fmla="*/ 1537228 h 1811338"/>
                <a:gd name="T36" fmla="*/ 935891 w 2125663"/>
                <a:gd name="T37" fmla="*/ 1570566 h 1811338"/>
                <a:gd name="T38" fmla="*/ 798837 w 2125663"/>
                <a:gd name="T39" fmla="*/ 1607608 h 1811338"/>
                <a:gd name="T40" fmla="*/ 617424 w 2125663"/>
                <a:gd name="T41" fmla="*/ 1622140 h 1811338"/>
                <a:gd name="T42" fmla="*/ 428049 w 2125663"/>
                <a:gd name="T43" fmla="*/ 1615872 h 1811338"/>
                <a:gd name="T44" fmla="*/ 264551 w 2125663"/>
                <a:gd name="T45" fmla="*/ 1588232 h 1811338"/>
                <a:gd name="T46" fmla="*/ 180669 w 2125663"/>
                <a:gd name="T47" fmla="*/ 1549481 h 1811338"/>
                <a:gd name="T48" fmla="*/ 159912 w 2125663"/>
                <a:gd name="T49" fmla="*/ 1517283 h 1811338"/>
                <a:gd name="T50" fmla="*/ 167873 w 2125663"/>
                <a:gd name="T51" fmla="*/ 1284201 h 1811338"/>
                <a:gd name="T52" fmla="*/ 205123 w 2125663"/>
                <a:gd name="T53" fmla="*/ 1228638 h 1811338"/>
                <a:gd name="T54" fmla="*/ 264266 w 2125663"/>
                <a:gd name="T55" fmla="*/ 1196440 h 1811338"/>
                <a:gd name="T56" fmla="*/ 421225 w 2125663"/>
                <a:gd name="T57" fmla="*/ 1183048 h 1811338"/>
                <a:gd name="T58" fmla="*/ 433514 w 2125663"/>
                <a:gd name="T59" fmla="*/ 761303 h 1811338"/>
                <a:gd name="T60" fmla="*/ 391450 w 2125663"/>
                <a:gd name="T61" fmla="*/ 813630 h 1811338"/>
                <a:gd name="T62" fmla="*/ 379229 w 2125663"/>
                <a:gd name="T63" fmla="*/ 902075 h 1811338"/>
                <a:gd name="T64" fmla="*/ 414756 w 2125663"/>
                <a:gd name="T65" fmla="*/ 1016114 h 1811338"/>
                <a:gd name="T66" fmla="*/ 487516 w 2125663"/>
                <a:gd name="T67" fmla="*/ 1099439 h 1811338"/>
                <a:gd name="T68" fmla="*/ 567666 w 2125663"/>
                <a:gd name="T69" fmla="*/ 1135272 h 1811338"/>
                <a:gd name="T70" fmla="*/ 645542 w 2125663"/>
                <a:gd name="T71" fmla="*/ 1111099 h 1811338"/>
                <a:gd name="T72" fmla="*/ 722282 w 2125663"/>
                <a:gd name="T73" fmla="*/ 1035452 h 1811338"/>
                <a:gd name="T74" fmla="*/ 767757 w 2125663"/>
                <a:gd name="T75" fmla="*/ 926248 h 1811338"/>
                <a:gd name="T76" fmla="*/ 666290 w 2125663"/>
                <a:gd name="T77" fmla="*/ 863967 h 1811338"/>
                <a:gd name="T78" fmla="*/ 546918 w 2125663"/>
                <a:gd name="T79" fmla="*/ 832116 h 1811338"/>
                <a:gd name="T80" fmla="*/ 484389 w 2125663"/>
                <a:gd name="T81" fmla="*/ 790595 h 1811338"/>
                <a:gd name="T82" fmla="*/ 452273 w 2125663"/>
                <a:gd name="T83" fmla="*/ 760734 h 1811338"/>
                <a:gd name="T84" fmla="*/ 568234 w 2125663"/>
                <a:gd name="T85" fmla="*/ 587258 h 1811338"/>
                <a:gd name="T86" fmla="*/ 631616 w 2125663"/>
                <a:gd name="T87" fmla="*/ 594937 h 1811338"/>
                <a:gd name="T88" fmla="*/ 705513 w 2125663"/>
                <a:gd name="T89" fmla="*/ 631054 h 1811338"/>
                <a:gd name="T90" fmla="*/ 790210 w 2125663"/>
                <a:gd name="T91" fmla="*/ 732864 h 1811338"/>
                <a:gd name="T92" fmla="*/ 826306 w 2125663"/>
                <a:gd name="T93" fmla="*/ 873920 h 1811338"/>
                <a:gd name="T94" fmla="*/ 818064 w 2125663"/>
                <a:gd name="T95" fmla="*/ 959237 h 1811338"/>
                <a:gd name="T96" fmla="*/ 780831 w 2125663"/>
                <a:gd name="T97" fmla="*/ 1048534 h 1811338"/>
                <a:gd name="T98" fmla="*/ 687607 w 2125663"/>
                <a:gd name="T99" fmla="*/ 1148922 h 1811338"/>
                <a:gd name="T100" fmla="*/ 588983 w 2125663"/>
                <a:gd name="T101" fmla="*/ 1190727 h 1811338"/>
                <a:gd name="T102" fmla="*/ 525033 w 2125663"/>
                <a:gd name="T103" fmla="*/ 1182480 h 1811338"/>
                <a:gd name="T104" fmla="*/ 421293 w 2125663"/>
                <a:gd name="T105" fmla="*/ 1115081 h 1811338"/>
                <a:gd name="T106" fmla="*/ 345406 w 2125663"/>
                <a:gd name="T107" fmla="*/ 1002463 h 1811338"/>
                <a:gd name="T108" fmla="*/ 325511 w 2125663"/>
                <a:gd name="T109" fmla="*/ 929092 h 1811338"/>
                <a:gd name="T110" fmla="*/ 330627 w 2125663"/>
                <a:gd name="T111" fmla="*/ 813915 h 1811338"/>
                <a:gd name="T112" fmla="*/ 388324 w 2125663"/>
                <a:gd name="T113" fmla="*/ 686510 h 1811338"/>
                <a:gd name="T114" fmla="*/ 482400 w 2125663"/>
                <a:gd name="T115" fmla="*/ 608303 h 1811338"/>
                <a:gd name="T116" fmla="*/ 542939 w 2125663"/>
                <a:gd name="T117" fmla="*/ 589534 h 1811338"/>
                <a:gd name="T118" fmla="*/ 0 w 2125663"/>
                <a:gd name="T119" fmla="*/ 0 h 1811338"/>
                <a:gd name="T120" fmla="*/ 174993 w 2125663"/>
                <a:gd name="T121" fmla="*/ 1118883 h 18113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25663" h="1811338">
                  <a:moveTo>
                    <a:pt x="470017" y="1320800"/>
                  </a:moveTo>
                  <a:lnTo>
                    <a:pt x="470335" y="1343069"/>
                  </a:lnTo>
                  <a:lnTo>
                    <a:pt x="471286" y="1364382"/>
                  </a:lnTo>
                  <a:lnTo>
                    <a:pt x="472238" y="1385696"/>
                  </a:lnTo>
                  <a:lnTo>
                    <a:pt x="473190" y="1406374"/>
                  </a:lnTo>
                  <a:lnTo>
                    <a:pt x="474459" y="1426415"/>
                  </a:lnTo>
                  <a:lnTo>
                    <a:pt x="476363" y="1446139"/>
                  </a:lnTo>
                  <a:lnTo>
                    <a:pt x="478267" y="1464908"/>
                  </a:lnTo>
                  <a:lnTo>
                    <a:pt x="480170" y="1483677"/>
                  </a:lnTo>
                  <a:lnTo>
                    <a:pt x="482074" y="1501491"/>
                  </a:lnTo>
                  <a:lnTo>
                    <a:pt x="484612" y="1518988"/>
                  </a:lnTo>
                  <a:lnTo>
                    <a:pt x="487468" y="1535530"/>
                  </a:lnTo>
                  <a:lnTo>
                    <a:pt x="490323" y="1552072"/>
                  </a:lnTo>
                  <a:lnTo>
                    <a:pt x="493179" y="1567660"/>
                  </a:lnTo>
                  <a:lnTo>
                    <a:pt x="496352" y="1582611"/>
                  </a:lnTo>
                  <a:lnTo>
                    <a:pt x="500159" y="1597563"/>
                  </a:lnTo>
                  <a:lnTo>
                    <a:pt x="503649" y="1611560"/>
                  </a:lnTo>
                  <a:lnTo>
                    <a:pt x="507774" y="1624921"/>
                  </a:lnTo>
                  <a:lnTo>
                    <a:pt x="511899" y="1637646"/>
                  </a:lnTo>
                  <a:lnTo>
                    <a:pt x="516341" y="1650052"/>
                  </a:lnTo>
                  <a:lnTo>
                    <a:pt x="520783" y="1661505"/>
                  </a:lnTo>
                  <a:lnTo>
                    <a:pt x="525859" y="1672639"/>
                  </a:lnTo>
                  <a:lnTo>
                    <a:pt x="530936" y="1683137"/>
                  </a:lnTo>
                  <a:lnTo>
                    <a:pt x="536329" y="1692998"/>
                  </a:lnTo>
                  <a:lnTo>
                    <a:pt x="541723" y="1702224"/>
                  </a:lnTo>
                  <a:lnTo>
                    <a:pt x="547752" y="1710813"/>
                  </a:lnTo>
                  <a:lnTo>
                    <a:pt x="553463" y="1718766"/>
                  </a:lnTo>
                  <a:lnTo>
                    <a:pt x="559808" y="1726083"/>
                  </a:lnTo>
                  <a:lnTo>
                    <a:pt x="566154" y="1732763"/>
                  </a:lnTo>
                  <a:lnTo>
                    <a:pt x="573134" y="1739125"/>
                  </a:lnTo>
                  <a:lnTo>
                    <a:pt x="580114" y="1744215"/>
                  </a:lnTo>
                  <a:lnTo>
                    <a:pt x="587412" y="1749305"/>
                  </a:lnTo>
                  <a:lnTo>
                    <a:pt x="594709" y="1753123"/>
                  </a:lnTo>
                  <a:lnTo>
                    <a:pt x="594709" y="1499901"/>
                  </a:lnTo>
                  <a:lnTo>
                    <a:pt x="591537" y="1499264"/>
                  </a:lnTo>
                  <a:lnTo>
                    <a:pt x="588047" y="1498310"/>
                  </a:lnTo>
                  <a:lnTo>
                    <a:pt x="584874" y="1497038"/>
                  </a:lnTo>
                  <a:lnTo>
                    <a:pt x="582018" y="1495765"/>
                  </a:lnTo>
                  <a:lnTo>
                    <a:pt x="579163" y="1494175"/>
                  </a:lnTo>
                  <a:lnTo>
                    <a:pt x="576307" y="1491948"/>
                  </a:lnTo>
                  <a:lnTo>
                    <a:pt x="573769" y="1489721"/>
                  </a:lnTo>
                  <a:lnTo>
                    <a:pt x="571548" y="1487494"/>
                  </a:lnTo>
                  <a:lnTo>
                    <a:pt x="569327" y="1484949"/>
                  </a:lnTo>
                  <a:lnTo>
                    <a:pt x="567106" y="1482404"/>
                  </a:lnTo>
                  <a:lnTo>
                    <a:pt x="565519" y="1479223"/>
                  </a:lnTo>
                  <a:lnTo>
                    <a:pt x="564250" y="1476360"/>
                  </a:lnTo>
                  <a:lnTo>
                    <a:pt x="563298" y="1473179"/>
                  </a:lnTo>
                  <a:lnTo>
                    <a:pt x="562347" y="1469998"/>
                  </a:lnTo>
                  <a:lnTo>
                    <a:pt x="562029" y="1466180"/>
                  </a:lnTo>
                  <a:lnTo>
                    <a:pt x="561712" y="1462999"/>
                  </a:lnTo>
                  <a:lnTo>
                    <a:pt x="561712" y="1425143"/>
                  </a:lnTo>
                  <a:lnTo>
                    <a:pt x="562029" y="1421007"/>
                  </a:lnTo>
                  <a:lnTo>
                    <a:pt x="562664" y="1417508"/>
                  </a:lnTo>
                  <a:lnTo>
                    <a:pt x="563616" y="1414009"/>
                  </a:lnTo>
                  <a:lnTo>
                    <a:pt x="564885" y="1410191"/>
                  </a:lnTo>
                  <a:lnTo>
                    <a:pt x="566154" y="1407010"/>
                  </a:lnTo>
                  <a:lnTo>
                    <a:pt x="568375" y="1403829"/>
                  </a:lnTo>
                  <a:lnTo>
                    <a:pt x="570596" y="1400966"/>
                  </a:lnTo>
                  <a:lnTo>
                    <a:pt x="572817" y="1398103"/>
                  </a:lnTo>
                  <a:lnTo>
                    <a:pt x="575673" y="1395558"/>
                  </a:lnTo>
                  <a:lnTo>
                    <a:pt x="578528" y="1393649"/>
                  </a:lnTo>
                  <a:lnTo>
                    <a:pt x="581701" y="1391741"/>
                  </a:lnTo>
                  <a:lnTo>
                    <a:pt x="584874" y="1390150"/>
                  </a:lnTo>
                  <a:lnTo>
                    <a:pt x="588364" y="1388878"/>
                  </a:lnTo>
                  <a:lnTo>
                    <a:pt x="592171" y="1387605"/>
                  </a:lnTo>
                  <a:lnTo>
                    <a:pt x="595979" y="1386969"/>
                  </a:lnTo>
                  <a:lnTo>
                    <a:pt x="599786" y="1386969"/>
                  </a:lnTo>
                  <a:lnTo>
                    <a:pt x="682597" y="1386969"/>
                  </a:lnTo>
                  <a:lnTo>
                    <a:pt x="686721" y="1386969"/>
                  </a:lnTo>
                  <a:lnTo>
                    <a:pt x="690529" y="1387605"/>
                  </a:lnTo>
                  <a:lnTo>
                    <a:pt x="694019" y="1388878"/>
                  </a:lnTo>
                  <a:lnTo>
                    <a:pt x="697826" y="1390150"/>
                  </a:lnTo>
                  <a:lnTo>
                    <a:pt x="700999" y="1391741"/>
                  </a:lnTo>
                  <a:lnTo>
                    <a:pt x="704172" y="1393649"/>
                  </a:lnTo>
                  <a:lnTo>
                    <a:pt x="707345" y="1395558"/>
                  </a:lnTo>
                  <a:lnTo>
                    <a:pt x="709883" y="1398103"/>
                  </a:lnTo>
                  <a:lnTo>
                    <a:pt x="712104" y="1400966"/>
                  </a:lnTo>
                  <a:lnTo>
                    <a:pt x="714325" y="1403829"/>
                  </a:lnTo>
                  <a:lnTo>
                    <a:pt x="716229" y="1407010"/>
                  </a:lnTo>
                  <a:lnTo>
                    <a:pt x="718132" y="1410191"/>
                  </a:lnTo>
                  <a:lnTo>
                    <a:pt x="719402" y="1414009"/>
                  </a:lnTo>
                  <a:lnTo>
                    <a:pt x="720353" y="1417508"/>
                  </a:lnTo>
                  <a:lnTo>
                    <a:pt x="720671" y="1421007"/>
                  </a:lnTo>
                  <a:lnTo>
                    <a:pt x="720988" y="1425143"/>
                  </a:lnTo>
                  <a:lnTo>
                    <a:pt x="720988" y="1462999"/>
                  </a:lnTo>
                  <a:lnTo>
                    <a:pt x="720988" y="1466180"/>
                  </a:lnTo>
                  <a:lnTo>
                    <a:pt x="720353" y="1469998"/>
                  </a:lnTo>
                  <a:lnTo>
                    <a:pt x="719719" y="1473179"/>
                  </a:lnTo>
                  <a:lnTo>
                    <a:pt x="718450" y="1476360"/>
                  </a:lnTo>
                  <a:lnTo>
                    <a:pt x="716863" y="1479223"/>
                  </a:lnTo>
                  <a:lnTo>
                    <a:pt x="715277" y="1482404"/>
                  </a:lnTo>
                  <a:lnTo>
                    <a:pt x="713373" y="1484949"/>
                  </a:lnTo>
                  <a:lnTo>
                    <a:pt x="711469" y="1487494"/>
                  </a:lnTo>
                  <a:lnTo>
                    <a:pt x="708931" y="1489721"/>
                  </a:lnTo>
                  <a:lnTo>
                    <a:pt x="706710" y="1491948"/>
                  </a:lnTo>
                  <a:lnTo>
                    <a:pt x="703537" y="1494175"/>
                  </a:lnTo>
                  <a:lnTo>
                    <a:pt x="700682" y="1495765"/>
                  </a:lnTo>
                  <a:lnTo>
                    <a:pt x="697826" y="1497038"/>
                  </a:lnTo>
                  <a:lnTo>
                    <a:pt x="694653" y="1498310"/>
                  </a:lnTo>
                  <a:lnTo>
                    <a:pt x="691163" y="1499264"/>
                  </a:lnTo>
                  <a:lnTo>
                    <a:pt x="687991" y="1499901"/>
                  </a:lnTo>
                  <a:lnTo>
                    <a:pt x="687991" y="1753123"/>
                  </a:lnTo>
                  <a:lnTo>
                    <a:pt x="695605" y="1749305"/>
                  </a:lnTo>
                  <a:lnTo>
                    <a:pt x="702586" y="1744215"/>
                  </a:lnTo>
                  <a:lnTo>
                    <a:pt x="709566" y="1739125"/>
                  </a:lnTo>
                  <a:lnTo>
                    <a:pt x="716229" y="1732763"/>
                  </a:lnTo>
                  <a:lnTo>
                    <a:pt x="722892" y="1726083"/>
                  </a:lnTo>
                  <a:lnTo>
                    <a:pt x="729237" y="1718766"/>
                  </a:lnTo>
                  <a:lnTo>
                    <a:pt x="734948" y="1710813"/>
                  </a:lnTo>
                  <a:lnTo>
                    <a:pt x="740977" y="1702224"/>
                  </a:lnTo>
                  <a:lnTo>
                    <a:pt x="746371" y="1692998"/>
                  </a:lnTo>
                  <a:lnTo>
                    <a:pt x="751447" y="1683137"/>
                  </a:lnTo>
                  <a:lnTo>
                    <a:pt x="756841" y="1672639"/>
                  </a:lnTo>
                  <a:lnTo>
                    <a:pt x="761600" y="1661505"/>
                  </a:lnTo>
                  <a:lnTo>
                    <a:pt x="766359" y="1650052"/>
                  </a:lnTo>
                  <a:lnTo>
                    <a:pt x="770801" y="1637646"/>
                  </a:lnTo>
                  <a:lnTo>
                    <a:pt x="774926" y="1624921"/>
                  </a:lnTo>
                  <a:lnTo>
                    <a:pt x="779051" y="1611560"/>
                  </a:lnTo>
                  <a:lnTo>
                    <a:pt x="782541" y="1597563"/>
                  </a:lnTo>
                  <a:lnTo>
                    <a:pt x="786031" y="1582611"/>
                  </a:lnTo>
                  <a:lnTo>
                    <a:pt x="789521" y="1567660"/>
                  </a:lnTo>
                  <a:lnTo>
                    <a:pt x="792377" y="1552072"/>
                  </a:lnTo>
                  <a:lnTo>
                    <a:pt x="795232" y="1535530"/>
                  </a:lnTo>
                  <a:lnTo>
                    <a:pt x="797770" y="1518988"/>
                  </a:lnTo>
                  <a:lnTo>
                    <a:pt x="800626" y="1501491"/>
                  </a:lnTo>
                  <a:lnTo>
                    <a:pt x="802530" y="1483677"/>
                  </a:lnTo>
                  <a:lnTo>
                    <a:pt x="804751" y="1464908"/>
                  </a:lnTo>
                  <a:lnTo>
                    <a:pt x="806337" y="1446139"/>
                  </a:lnTo>
                  <a:lnTo>
                    <a:pt x="807923" y="1426415"/>
                  </a:lnTo>
                  <a:lnTo>
                    <a:pt x="809193" y="1406374"/>
                  </a:lnTo>
                  <a:lnTo>
                    <a:pt x="810779" y="1385696"/>
                  </a:lnTo>
                  <a:lnTo>
                    <a:pt x="811731" y="1364382"/>
                  </a:lnTo>
                  <a:lnTo>
                    <a:pt x="812365" y="1343069"/>
                  </a:lnTo>
                  <a:lnTo>
                    <a:pt x="813000" y="1320800"/>
                  </a:lnTo>
                  <a:lnTo>
                    <a:pt x="840921" y="1322709"/>
                  </a:lnTo>
                  <a:lnTo>
                    <a:pt x="866621" y="1324300"/>
                  </a:lnTo>
                  <a:lnTo>
                    <a:pt x="909771" y="1327481"/>
                  </a:lnTo>
                  <a:lnTo>
                    <a:pt x="938644" y="1330026"/>
                  </a:lnTo>
                  <a:lnTo>
                    <a:pt x="948797" y="1330980"/>
                  </a:lnTo>
                  <a:lnTo>
                    <a:pt x="956729" y="1331298"/>
                  </a:lnTo>
                  <a:lnTo>
                    <a:pt x="964661" y="1331934"/>
                  </a:lnTo>
                  <a:lnTo>
                    <a:pt x="972593" y="1332889"/>
                  </a:lnTo>
                  <a:lnTo>
                    <a:pt x="980208" y="1334161"/>
                  </a:lnTo>
                  <a:lnTo>
                    <a:pt x="987823" y="1335752"/>
                  </a:lnTo>
                  <a:lnTo>
                    <a:pt x="995437" y="1337979"/>
                  </a:lnTo>
                  <a:lnTo>
                    <a:pt x="1002418" y="1340205"/>
                  </a:lnTo>
                  <a:lnTo>
                    <a:pt x="1009715" y="1343387"/>
                  </a:lnTo>
                  <a:lnTo>
                    <a:pt x="1016378" y="1346250"/>
                  </a:lnTo>
                  <a:lnTo>
                    <a:pt x="1023358" y="1349749"/>
                  </a:lnTo>
                  <a:lnTo>
                    <a:pt x="1030021" y="1353885"/>
                  </a:lnTo>
                  <a:lnTo>
                    <a:pt x="1036050" y="1357702"/>
                  </a:lnTo>
                  <a:lnTo>
                    <a:pt x="1042395" y="1361837"/>
                  </a:lnTo>
                  <a:lnTo>
                    <a:pt x="1048106" y="1366927"/>
                  </a:lnTo>
                  <a:lnTo>
                    <a:pt x="1053817" y="1371699"/>
                  </a:lnTo>
                  <a:lnTo>
                    <a:pt x="1059211" y="1377107"/>
                  </a:lnTo>
                  <a:lnTo>
                    <a:pt x="1064605" y="1382197"/>
                  </a:lnTo>
                  <a:lnTo>
                    <a:pt x="1069364" y="1388241"/>
                  </a:lnTo>
                  <a:lnTo>
                    <a:pt x="1073806" y="1393967"/>
                  </a:lnTo>
                  <a:lnTo>
                    <a:pt x="1078248" y="1400012"/>
                  </a:lnTo>
                  <a:lnTo>
                    <a:pt x="1082373" y="1406374"/>
                  </a:lnTo>
                  <a:lnTo>
                    <a:pt x="1085863" y="1413054"/>
                  </a:lnTo>
                  <a:lnTo>
                    <a:pt x="1089670" y="1419735"/>
                  </a:lnTo>
                  <a:lnTo>
                    <a:pt x="1092843" y="1426734"/>
                  </a:lnTo>
                  <a:lnTo>
                    <a:pt x="1095381" y="1433732"/>
                  </a:lnTo>
                  <a:lnTo>
                    <a:pt x="1097920" y="1441049"/>
                  </a:lnTo>
                  <a:lnTo>
                    <a:pt x="1100141" y="1448684"/>
                  </a:lnTo>
                  <a:lnTo>
                    <a:pt x="1101727" y="1456000"/>
                  </a:lnTo>
                  <a:lnTo>
                    <a:pt x="1103314" y="1463635"/>
                  </a:lnTo>
                  <a:lnTo>
                    <a:pt x="1104265" y="1471588"/>
                  </a:lnTo>
                  <a:lnTo>
                    <a:pt x="1104900" y="1479541"/>
                  </a:lnTo>
                  <a:lnTo>
                    <a:pt x="1104900" y="1487494"/>
                  </a:lnTo>
                  <a:lnTo>
                    <a:pt x="1104900" y="1686000"/>
                  </a:lnTo>
                  <a:lnTo>
                    <a:pt x="1104900" y="1690135"/>
                  </a:lnTo>
                  <a:lnTo>
                    <a:pt x="1104265" y="1693953"/>
                  </a:lnTo>
                  <a:lnTo>
                    <a:pt x="1103631" y="1697770"/>
                  </a:lnTo>
                  <a:lnTo>
                    <a:pt x="1102362" y="1701906"/>
                  </a:lnTo>
                  <a:lnTo>
                    <a:pt x="1101093" y="1705405"/>
                  </a:lnTo>
                  <a:lnTo>
                    <a:pt x="1099189" y="1709222"/>
                  </a:lnTo>
                  <a:lnTo>
                    <a:pt x="1096968" y="1713040"/>
                  </a:lnTo>
                  <a:lnTo>
                    <a:pt x="1094430" y="1716221"/>
                  </a:lnTo>
                  <a:lnTo>
                    <a:pt x="1091891" y="1719720"/>
                  </a:lnTo>
                  <a:lnTo>
                    <a:pt x="1089036" y="1722901"/>
                  </a:lnTo>
                  <a:lnTo>
                    <a:pt x="1085546" y="1726719"/>
                  </a:lnTo>
                  <a:lnTo>
                    <a:pt x="1082056" y="1729900"/>
                  </a:lnTo>
                  <a:lnTo>
                    <a:pt x="1078248" y="1732763"/>
                  </a:lnTo>
                  <a:lnTo>
                    <a:pt x="1074124" y="1736262"/>
                  </a:lnTo>
                  <a:lnTo>
                    <a:pt x="1069682" y="1739125"/>
                  </a:lnTo>
                  <a:lnTo>
                    <a:pt x="1065240" y="1741989"/>
                  </a:lnTo>
                  <a:lnTo>
                    <a:pt x="1055404" y="1748033"/>
                  </a:lnTo>
                  <a:lnTo>
                    <a:pt x="1044299" y="1753441"/>
                  </a:lnTo>
                  <a:lnTo>
                    <a:pt x="1032560" y="1758531"/>
                  </a:lnTo>
                  <a:lnTo>
                    <a:pt x="1019868" y="1763939"/>
                  </a:lnTo>
                  <a:lnTo>
                    <a:pt x="1005908" y="1768392"/>
                  </a:lnTo>
                  <a:lnTo>
                    <a:pt x="991630" y="1773164"/>
                  </a:lnTo>
                  <a:lnTo>
                    <a:pt x="976718" y="1777300"/>
                  </a:lnTo>
                  <a:lnTo>
                    <a:pt x="960854" y="1781117"/>
                  </a:lnTo>
                  <a:lnTo>
                    <a:pt x="944038" y="1784934"/>
                  </a:lnTo>
                  <a:lnTo>
                    <a:pt x="927222" y="1788434"/>
                  </a:lnTo>
                  <a:lnTo>
                    <a:pt x="909454" y="1791615"/>
                  </a:lnTo>
                  <a:lnTo>
                    <a:pt x="891369" y="1794796"/>
                  </a:lnTo>
                  <a:lnTo>
                    <a:pt x="872332" y="1797341"/>
                  </a:lnTo>
                  <a:lnTo>
                    <a:pt x="853295" y="1799886"/>
                  </a:lnTo>
                  <a:lnTo>
                    <a:pt x="833941" y="1801795"/>
                  </a:lnTo>
                  <a:lnTo>
                    <a:pt x="813952" y="1804022"/>
                  </a:lnTo>
                  <a:lnTo>
                    <a:pt x="793328" y="1805930"/>
                  </a:lnTo>
                  <a:lnTo>
                    <a:pt x="773022" y="1807203"/>
                  </a:lnTo>
                  <a:lnTo>
                    <a:pt x="752399" y="1808475"/>
                  </a:lnTo>
                  <a:lnTo>
                    <a:pt x="731458" y="1809748"/>
                  </a:lnTo>
                  <a:lnTo>
                    <a:pt x="710200" y="1810384"/>
                  </a:lnTo>
                  <a:lnTo>
                    <a:pt x="688942" y="1811020"/>
                  </a:lnTo>
                  <a:lnTo>
                    <a:pt x="667684" y="1811338"/>
                  </a:lnTo>
                  <a:lnTo>
                    <a:pt x="646427" y="1811338"/>
                  </a:lnTo>
                  <a:lnTo>
                    <a:pt x="625486" y="1811338"/>
                  </a:lnTo>
                  <a:lnTo>
                    <a:pt x="603911" y="1811020"/>
                  </a:lnTo>
                  <a:lnTo>
                    <a:pt x="582653" y="1810384"/>
                  </a:lnTo>
                  <a:lnTo>
                    <a:pt x="561395" y="1809748"/>
                  </a:lnTo>
                  <a:lnTo>
                    <a:pt x="540137" y="1808475"/>
                  </a:lnTo>
                  <a:lnTo>
                    <a:pt x="518879" y="1807203"/>
                  </a:lnTo>
                  <a:lnTo>
                    <a:pt x="498573" y="1805930"/>
                  </a:lnTo>
                  <a:lnTo>
                    <a:pt x="477632" y="1804022"/>
                  </a:lnTo>
                  <a:lnTo>
                    <a:pt x="457326" y="1801795"/>
                  </a:lnTo>
                  <a:lnTo>
                    <a:pt x="437337" y="1799886"/>
                  </a:lnTo>
                  <a:lnTo>
                    <a:pt x="417983" y="1797341"/>
                  </a:lnTo>
                  <a:lnTo>
                    <a:pt x="398629" y="1794796"/>
                  </a:lnTo>
                  <a:lnTo>
                    <a:pt x="379909" y="1791615"/>
                  </a:lnTo>
                  <a:lnTo>
                    <a:pt x="361824" y="1788434"/>
                  </a:lnTo>
                  <a:lnTo>
                    <a:pt x="344056" y="1784934"/>
                  </a:lnTo>
                  <a:lnTo>
                    <a:pt x="327240" y="1781117"/>
                  </a:lnTo>
                  <a:lnTo>
                    <a:pt x="310741" y="1777300"/>
                  </a:lnTo>
                  <a:lnTo>
                    <a:pt x="295195" y="1773164"/>
                  </a:lnTo>
                  <a:lnTo>
                    <a:pt x="280600" y="1768392"/>
                  </a:lnTo>
                  <a:lnTo>
                    <a:pt x="266322" y="1763939"/>
                  </a:lnTo>
                  <a:lnTo>
                    <a:pt x="252996" y="1758531"/>
                  </a:lnTo>
                  <a:lnTo>
                    <a:pt x="240622" y="1753441"/>
                  </a:lnTo>
                  <a:lnTo>
                    <a:pt x="229517" y="1748033"/>
                  </a:lnTo>
                  <a:lnTo>
                    <a:pt x="219047" y="1741989"/>
                  </a:lnTo>
                  <a:lnTo>
                    <a:pt x="214288" y="1739125"/>
                  </a:lnTo>
                  <a:lnTo>
                    <a:pt x="209846" y="1736262"/>
                  </a:lnTo>
                  <a:lnTo>
                    <a:pt x="205404" y="1732763"/>
                  </a:lnTo>
                  <a:lnTo>
                    <a:pt x="201596" y="1729900"/>
                  </a:lnTo>
                  <a:lnTo>
                    <a:pt x="198106" y="1726719"/>
                  </a:lnTo>
                  <a:lnTo>
                    <a:pt x="194299" y="1722901"/>
                  </a:lnTo>
                  <a:lnTo>
                    <a:pt x="191443" y="1719720"/>
                  </a:lnTo>
                  <a:lnTo>
                    <a:pt x="188588" y="1716221"/>
                  </a:lnTo>
                  <a:lnTo>
                    <a:pt x="186367" y="1713040"/>
                  </a:lnTo>
                  <a:lnTo>
                    <a:pt x="183828" y="1709222"/>
                  </a:lnTo>
                  <a:lnTo>
                    <a:pt x="181925" y="1705405"/>
                  </a:lnTo>
                  <a:lnTo>
                    <a:pt x="180338" y="1701906"/>
                  </a:lnTo>
                  <a:lnTo>
                    <a:pt x="179386" y="1697770"/>
                  </a:lnTo>
                  <a:lnTo>
                    <a:pt x="178435" y="1693953"/>
                  </a:lnTo>
                  <a:lnTo>
                    <a:pt x="177800" y="1690135"/>
                  </a:lnTo>
                  <a:lnTo>
                    <a:pt x="177800" y="1686000"/>
                  </a:lnTo>
                  <a:lnTo>
                    <a:pt x="177800" y="1487494"/>
                  </a:lnTo>
                  <a:lnTo>
                    <a:pt x="178117" y="1479541"/>
                  </a:lnTo>
                  <a:lnTo>
                    <a:pt x="178435" y="1471588"/>
                  </a:lnTo>
                  <a:lnTo>
                    <a:pt x="179386" y="1463635"/>
                  </a:lnTo>
                  <a:lnTo>
                    <a:pt x="180973" y="1456000"/>
                  </a:lnTo>
                  <a:lnTo>
                    <a:pt x="182559" y="1448684"/>
                  </a:lnTo>
                  <a:lnTo>
                    <a:pt x="184463" y="1441049"/>
                  </a:lnTo>
                  <a:lnTo>
                    <a:pt x="187318" y="1433732"/>
                  </a:lnTo>
                  <a:lnTo>
                    <a:pt x="190174" y="1426734"/>
                  </a:lnTo>
                  <a:lnTo>
                    <a:pt x="193030" y="1419735"/>
                  </a:lnTo>
                  <a:lnTo>
                    <a:pt x="196520" y="1413054"/>
                  </a:lnTo>
                  <a:lnTo>
                    <a:pt x="200327" y="1406374"/>
                  </a:lnTo>
                  <a:lnTo>
                    <a:pt x="204452" y="1400012"/>
                  </a:lnTo>
                  <a:lnTo>
                    <a:pt x="208576" y="1393967"/>
                  </a:lnTo>
                  <a:lnTo>
                    <a:pt x="213336" y="1388241"/>
                  </a:lnTo>
                  <a:lnTo>
                    <a:pt x="218095" y="1382197"/>
                  </a:lnTo>
                  <a:lnTo>
                    <a:pt x="223489" y="1377107"/>
                  </a:lnTo>
                  <a:lnTo>
                    <a:pt x="228883" y="1371699"/>
                  </a:lnTo>
                  <a:lnTo>
                    <a:pt x="234594" y="1366927"/>
                  </a:lnTo>
                  <a:lnTo>
                    <a:pt x="240305" y="1361837"/>
                  </a:lnTo>
                  <a:lnTo>
                    <a:pt x="246650" y="1357702"/>
                  </a:lnTo>
                  <a:lnTo>
                    <a:pt x="252679" y="1353885"/>
                  </a:lnTo>
                  <a:lnTo>
                    <a:pt x="259659" y="1349749"/>
                  </a:lnTo>
                  <a:lnTo>
                    <a:pt x="266005" y="1346250"/>
                  </a:lnTo>
                  <a:lnTo>
                    <a:pt x="272985" y="1343387"/>
                  </a:lnTo>
                  <a:lnTo>
                    <a:pt x="280282" y="1340205"/>
                  </a:lnTo>
                  <a:lnTo>
                    <a:pt x="287263" y="1337979"/>
                  </a:lnTo>
                  <a:lnTo>
                    <a:pt x="294877" y="1335752"/>
                  </a:lnTo>
                  <a:lnTo>
                    <a:pt x="302492" y="1334161"/>
                  </a:lnTo>
                  <a:lnTo>
                    <a:pt x="310107" y="1332889"/>
                  </a:lnTo>
                  <a:lnTo>
                    <a:pt x="318039" y="1331934"/>
                  </a:lnTo>
                  <a:lnTo>
                    <a:pt x="325971" y="1331298"/>
                  </a:lnTo>
                  <a:lnTo>
                    <a:pt x="333903" y="1330980"/>
                  </a:lnTo>
                  <a:lnTo>
                    <a:pt x="344056" y="1330026"/>
                  </a:lnTo>
                  <a:lnTo>
                    <a:pt x="372929" y="1327481"/>
                  </a:lnTo>
                  <a:lnTo>
                    <a:pt x="415762" y="1324300"/>
                  </a:lnTo>
                  <a:lnTo>
                    <a:pt x="441779" y="1322709"/>
                  </a:lnTo>
                  <a:lnTo>
                    <a:pt x="470017" y="1320800"/>
                  </a:lnTo>
                  <a:close/>
                  <a:moveTo>
                    <a:pt x="1004887" y="995363"/>
                  </a:moveTo>
                  <a:lnTo>
                    <a:pt x="1176337" y="995363"/>
                  </a:lnTo>
                  <a:lnTo>
                    <a:pt x="1176337" y="1265238"/>
                  </a:lnTo>
                  <a:lnTo>
                    <a:pt x="1004887" y="1265238"/>
                  </a:lnTo>
                  <a:lnTo>
                    <a:pt x="1004887" y="995363"/>
                  </a:lnTo>
                  <a:close/>
                  <a:moveTo>
                    <a:pt x="493561" y="847408"/>
                  </a:moveTo>
                  <a:lnTo>
                    <a:pt x="491024" y="847726"/>
                  </a:lnTo>
                  <a:lnTo>
                    <a:pt x="488804" y="848043"/>
                  </a:lnTo>
                  <a:lnTo>
                    <a:pt x="485950" y="848996"/>
                  </a:lnTo>
                  <a:lnTo>
                    <a:pt x="483730" y="849948"/>
                  </a:lnTo>
                  <a:lnTo>
                    <a:pt x="481510" y="851218"/>
                  </a:lnTo>
                  <a:lnTo>
                    <a:pt x="479290" y="852806"/>
                  </a:lnTo>
                  <a:lnTo>
                    <a:pt x="475167" y="856933"/>
                  </a:lnTo>
                  <a:lnTo>
                    <a:pt x="470727" y="861061"/>
                  </a:lnTo>
                  <a:lnTo>
                    <a:pt x="466604" y="865823"/>
                  </a:lnTo>
                  <a:lnTo>
                    <a:pt x="462482" y="871221"/>
                  </a:lnTo>
                  <a:lnTo>
                    <a:pt x="454553" y="882651"/>
                  </a:lnTo>
                  <a:lnTo>
                    <a:pt x="448527" y="890906"/>
                  </a:lnTo>
                  <a:lnTo>
                    <a:pt x="442819" y="899478"/>
                  </a:lnTo>
                  <a:lnTo>
                    <a:pt x="436793" y="908368"/>
                  </a:lnTo>
                  <a:lnTo>
                    <a:pt x="431402" y="917893"/>
                  </a:lnTo>
                  <a:lnTo>
                    <a:pt x="429499" y="926783"/>
                  </a:lnTo>
                  <a:lnTo>
                    <a:pt x="427596" y="935673"/>
                  </a:lnTo>
                  <a:lnTo>
                    <a:pt x="426010" y="945198"/>
                  </a:lnTo>
                  <a:lnTo>
                    <a:pt x="424742" y="954406"/>
                  </a:lnTo>
                  <a:lnTo>
                    <a:pt x="423790" y="963931"/>
                  </a:lnTo>
                  <a:lnTo>
                    <a:pt x="423156" y="973773"/>
                  </a:lnTo>
                  <a:lnTo>
                    <a:pt x="422839" y="982981"/>
                  </a:lnTo>
                  <a:lnTo>
                    <a:pt x="422839" y="992823"/>
                  </a:lnTo>
                  <a:lnTo>
                    <a:pt x="423156" y="1007111"/>
                  </a:lnTo>
                  <a:lnTo>
                    <a:pt x="424107" y="1020764"/>
                  </a:lnTo>
                  <a:lnTo>
                    <a:pt x="426010" y="1034099"/>
                  </a:lnTo>
                  <a:lnTo>
                    <a:pt x="428547" y="1047434"/>
                  </a:lnTo>
                  <a:lnTo>
                    <a:pt x="432036" y="1060769"/>
                  </a:lnTo>
                  <a:lnTo>
                    <a:pt x="435525" y="1073469"/>
                  </a:lnTo>
                  <a:lnTo>
                    <a:pt x="439965" y="1086169"/>
                  </a:lnTo>
                  <a:lnTo>
                    <a:pt x="445039" y="1098551"/>
                  </a:lnTo>
                  <a:lnTo>
                    <a:pt x="450430" y="1110934"/>
                  </a:lnTo>
                  <a:lnTo>
                    <a:pt x="456456" y="1122999"/>
                  </a:lnTo>
                  <a:lnTo>
                    <a:pt x="462799" y="1134429"/>
                  </a:lnTo>
                  <a:lnTo>
                    <a:pt x="469459" y="1145541"/>
                  </a:lnTo>
                  <a:lnTo>
                    <a:pt x="477070" y="1156019"/>
                  </a:lnTo>
                  <a:lnTo>
                    <a:pt x="484364" y="1166496"/>
                  </a:lnTo>
                  <a:lnTo>
                    <a:pt x="492293" y="1176656"/>
                  </a:lnTo>
                  <a:lnTo>
                    <a:pt x="500539" y="1186181"/>
                  </a:lnTo>
                  <a:lnTo>
                    <a:pt x="508784" y="1195389"/>
                  </a:lnTo>
                  <a:lnTo>
                    <a:pt x="517347" y="1204279"/>
                  </a:lnTo>
                  <a:lnTo>
                    <a:pt x="526227" y="1212216"/>
                  </a:lnTo>
                  <a:lnTo>
                    <a:pt x="535107" y="1220154"/>
                  </a:lnTo>
                  <a:lnTo>
                    <a:pt x="543987" y="1227456"/>
                  </a:lnTo>
                  <a:lnTo>
                    <a:pt x="553184" y="1234124"/>
                  </a:lnTo>
                  <a:lnTo>
                    <a:pt x="562381" y="1240474"/>
                  </a:lnTo>
                  <a:lnTo>
                    <a:pt x="571578" y="1245871"/>
                  </a:lnTo>
                  <a:lnTo>
                    <a:pt x="580775" y="1250951"/>
                  </a:lnTo>
                  <a:lnTo>
                    <a:pt x="589655" y="1255079"/>
                  </a:lnTo>
                  <a:lnTo>
                    <a:pt x="598853" y="1258889"/>
                  </a:lnTo>
                  <a:lnTo>
                    <a:pt x="607732" y="1262381"/>
                  </a:lnTo>
                  <a:lnTo>
                    <a:pt x="616612" y="1264604"/>
                  </a:lnTo>
                  <a:lnTo>
                    <a:pt x="624858" y="1266509"/>
                  </a:lnTo>
                  <a:lnTo>
                    <a:pt x="633421" y="1267461"/>
                  </a:lnTo>
                  <a:lnTo>
                    <a:pt x="641349" y="1267779"/>
                  </a:lnTo>
                  <a:lnTo>
                    <a:pt x="649595" y="1267461"/>
                  </a:lnTo>
                  <a:lnTo>
                    <a:pt x="657524" y="1266509"/>
                  </a:lnTo>
                  <a:lnTo>
                    <a:pt x="666404" y="1264604"/>
                  </a:lnTo>
                  <a:lnTo>
                    <a:pt x="674967" y="1262381"/>
                  </a:lnTo>
                  <a:lnTo>
                    <a:pt x="684164" y="1258889"/>
                  </a:lnTo>
                  <a:lnTo>
                    <a:pt x="692726" y="1255079"/>
                  </a:lnTo>
                  <a:lnTo>
                    <a:pt x="701924" y="1250951"/>
                  </a:lnTo>
                  <a:lnTo>
                    <a:pt x="711121" y="1245871"/>
                  </a:lnTo>
                  <a:lnTo>
                    <a:pt x="720318" y="1240474"/>
                  </a:lnTo>
                  <a:lnTo>
                    <a:pt x="729515" y="1234124"/>
                  </a:lnTo>
                  <a:lnTo>
                    <a:pt x="738395" y="1227456"/>
                  </a:lnTo>
                  <a:lnTo>
                    <a:pt x="747592" y="1220154"/>
                  </a:lnTo>
                  <a:lnTo>
                    <a:pt x="756472" y="1212216"/>
                  </a:lnTo>
                  <a:lnTo>
                    <a:pt x="765352" y="1204279"/>
                  </a:lnTo>
                  <a:lnTo>
                    <a:pt x="773915" y="1195389"/>
                  </a:lnTo>
                  <a:lnTo>
                    <a:pt x="782160" y="1186181"/>
                  </a:lnTo>
                  <a:lnTo>
                    <a:pt x="790406" y="1176656"/>
                  </a:lnTo>
                  <a:lnTo>
                    <a:pt x="798652" y="1166496"/>
                  </a:lnTo>
                  <a:lnTo>
                    <a:pt x="805946" y="1156019"/>
                  </a:lnTo>
                  <a:lnTo>
                    <a:pt x="813240" y="1145541"/>
                  </a:lnTo>
                  <a:lnTo>
                    <a:pt x="819900" y="1134429"/>
                  </a:lnTo>
                  <a:lnTo>
                    <a:pt x="826243" y="1122999"/>
                  </a:lnTo>
                  <a:lnTo>
                    <a:pt x="831952" y="1110934"/>
                  </a:lnTo>
                  <a:lnTo>
                    <a:pt x="837660" y="1098551"/>
                  </a:lnTo>
                  <a:lnTo>
                    <a:pt x="842417" y="1086169"/>
                  </a:lnTo>
                  <a:lnTo>
                    <a:pt x="847174" y="1073469"/>
                  </a:lnTo>
                  <a:lnTo>
                    <a:pt x="850980" y="1060769"/>
                  </a:lnTo>
                  <a:lnTo>
                    <a:pt x="853834" y="1047434"/>
                  </a:lnTo>
                  <a:lnTo>
                    <a:pt x="856689" y="1034099"/>
                  </a:lnTo>
                  <a:lnTo>
                    <a:pt x="858592" y="1020764"/>
                  </a:lnTo>
                  <a:lnTo>
                    <a:pt x="859543" y="1007111"/>
                  </a:lnTo>
                  <a:lnTo>
                    <a:pt x="860177" y="992823"/>
                  </a:lnTo>
                  <a:lnTo>
                    <a:pt x="859860" y="984886"/>
                  </a:lnTo>
                  <a:lnTo>
                    <a:pt x="859543" y="976313"/>
                  </a:lnTo>
                  <a:lnTo>
                    <a:pt x="837343" y="975361"/>
                  </a:lnTo>
                  <a:lnTo>
                    <a:pt x="814509" y="973773"/>
                  </a:lnTo>
                  <a:lnTo>
                    <a:pt x="791040" y="970916"/>
                  </a:lnTo>
                  <a:lnTo>
                    <a:pt x="767255" y="968058"/>
                  </a:lnTo>
                  <a:lnTo>
                    <a:pt x="743469" y="964566"/>
                  </a:lnTo>
                  <a:lnTo>
                    <a:pt x="719366" y="960438"/>
                  </a:lnTo>
                  <a:lnTo>
                    <a:pt x="695898" y="955041"/>
                  </a:lnTo>
                  <a:lnTo>
                    <a:pt x="684481" y="952501"/>
                  </a:lnTo>
                  <a:lnTo>
                    <a:pt x="673064" y="949643"/>
                  </a:lnTo>
                  <a:lnTo>
                    <a:pt x="661964" y="946468"/>
                  </a:lnTo>
                  <a:lnTo>
                    <a:pt x="651181" y="943293"/>
                  </a:lnTo>
                  <a:lnTo>
                    <a:pt x="640398" y="940118"/>
                  </a:lnTo>
                  <a:lnTo>
                    <a:pt x="629932" y="936308"/>
                  </a:lnTo>
                  <a:lnTo>
                    <a:pt x="620101" y="932816"/>
                  </a:lnTo>
                  <a:lnTo>
                    <a:pt x="610270" y="929006"/>
                  </a:lnTo>
                  <a:lnTo>
                    <a:pt x="601073" y="924878"/>
                  </a:lnTo>
                  <a:lnTo>
                    <a:pt x="592510" y="921068"/>
                  </a:lnTo>
                  <a:lnTo>
                    <a:pt x="583947" y="916941"/>
                  </a:lnTo>
                  <a:lnTo>
                    <a:pt x="576018" y="912178"/>
                  </a:lnTo>
                  <a:lnTo>
                    <a:pt x="568724" y="907733"/>
                  </a:lnTo>
                  <a:lnTo>
                    <a:pt x="561747" y="903288"/>
                  </a:lnTo>
                  <a:lnTo>
                    <a:pt x="555404" y="898208"/>
                  </a:lnTo>
                  <a:lnTo>
                    <a:pt x="550013" y="893128"/>
                  </a:lnTo>
                  <a:lnTo>
                    <a:pt x="544938" y="887731"/>
                  </a:lnTo>
                  <a:lnTo>
                    <a:pt x="540498" y="882651"/>
                  </a:lnTo>
                  <a:lnTo>
                    <a:pt x="536376" y="876936"/>
                  </a:lnTo>
                  <a:lnTo>
                    <a:pt x="532253" y="872173"/>
                  </a:lnTo>
                  <a:lnTo>
                    <a:pt x="528447" y="867728"/>
                  </a:lnTo>
                  <a:lnTo>
                    <a:pt x="524641" y="863601"/>
                  </a:lnTo>
                  <a:lnTo>
                    <a:pt x="520836" y="860426"/>
                  </a:lnTo>
                  <a:lnTo>
                    <a:pt x="517347" y="857251"/>
                  </a:lnTo>
                  <a:lnTo>
                    <a:pt x="514176" y="854393"/>
                  </a:lnTo>
                  <a:lnTo>
                    <a:pt x="511004" y="852488"/>
                  </a:lnTo>
                  <a:lnTo>
                    <a:pt x="507833" y="850583"/>
                  </a:lnTo>
                  <a:lnTo>
                    <a:pt x="504661" y="849313"/>
                  </a:lnTo>
                  <a:lnTo>
                    <a:pt x="501807" y="848361"/>
                  </a:lnTo>
                  <a:lnTo>
                    <a:pt x="499270" y="847726"/>
                  </a:lnTo>
                  <a:lnTo>
                    <a:pt x="496099" y="847408"/>
                  </a:lnTo>
                  <a:lnTo>
                    <a:pt x="493561" y="847408"/>
                  </a:lnTo>
                  <a:close/>
                  <a:moveTo>
                    <a:pt x="1304925" y="828675"/>
                  </a:moveTo>
                  <a:lnTo>
                    <a:pt x="1476375" y="828675"/>
                  </a:lnTo>
                  <a:lnTo>
                    <a:pt x="1476375" y="1252538"/>
                  </a:lnTo>
                  <a:lnTo>
                    <a:pt x="1304925" y="1252538"/>
                  </a:lnTo>
                  <a:lnTo>
                    <a:pt x="1304925" y="828675"/>
                  </a:lnTo>
                  <a:close/>
                  <a:moveTo>
                    <a:pt x="634055" y="655638"/>
                  </a:moveTo>
                  <a:lnTo>
                    <a:pt x="641349" y="655638"/>
                  </a:lnTo>
                  <a:lnTo>
                    <a:pt x="648644" y="655638"/>
                  </a:lnTo>
                  <a:lnTo>
                    <a:pt x="655938" y="655956"/>
                  </a:lnTo>
                  <a:lnTo>
                    <a:pt x="662915" y="656591"/>
                  </a:lnTo>
                  <a:lnTo>
                    <a:pt x="669892" y="657226"/>
                  </a:lnTo>
                  <a:lnTo>
                    <a:pt x="677187" y="658178"/>
                  </a:lnTo>
                  <a:lnTo>
                    <a:pt x="684164" y="659766"/>
                  </a:lnTo>
                  <a:lnTo>
                    <a:pt x="691141" y="661036"/>
                  </a:lnTo>
                  <a:lnTo>
                    <a:pt x="698118" y="662623"/>
                  </a:lnTo>
                  <a:lnTo>
                    <a:pt x="704778" y="664211"/>
                  </a:lnTo>
                  <a:lnTo>
                    <a:pt x="711438" y="666433"/>
                  </a:lnTo>
                  <a:lnTo>
                    <a:pt x="718415" y="668338"/>
                  </a:lnTo>
                  <a:lnTo>
                    <a:pt x="724758" y="670878"/>
                  </a:lnTo>
                  <a:lnTo>
                    <a:pt x="731418" y="673418"/>
                  </a:lnTo>
                  <a:lnTo>
                    <a:pt x="737761" y="676276"/>
                  </a:lnTo>
                  <a:lnTo>
                    <a:pt x="744421" y="679133"/>
                  </a:lnTo>
                  <a:lnTo>
                    <a:pt x="750446" y="682308"/>
                  </a:lnTo>
                  <a:lnTo>
                    <a:pt x="763132" y="688976"/>
                  </a:lnTo>
                  <a:lnTo>
                    <a:pt x="775500" y="696596"/>
                  </a:lnTo>
                  <a:lnTo>
                    <a:pt x="787235" y="704533"/>
                  </a:lnTo>
                  <a:lnTo>
                    <a:pt x="798652" y="713423"/>
                  </a:lnTo>
                  <a:lnTo>
                    <a:pt x="809435" y="722631"/>
                  </a:lnTo>
                  <a:lnTo>
                    <a:pt x="819900" y="732791"/>
                  </a:lnTo>
                  <a:lnTo>
                    <a:pt x="830049" y="743586"/>
                  </a:lnTo>
                  <a:lnTo>
                    <a:pt x="839880" y="754698"/>
                  </a:lnTo>
                  <a:lnTo>
                    <a:pt x="849394" y="766446"/>
                  </a:lnTo>
                  <a:lnTo>
                    <a:pt x="858274" y="778511"/>
                  </a:lnTo>
                  <a:lnTo>
                    <a:pt x="866520" y="791211"/>
                  </a:lnTo>
                  <a:lnTo>
                    <a:pt x="874449" y="804546"/>
                  </a:lnTo>
                  <a:lnTo>
                    <a:pt x="881743" y="818198"/>
                  </a:lnTo>
                  <a:lnTo>
                    <a:pt x="888403" y="832168"/>
                  </a:lnTo>
                  <a:lnTo>
                    <a:pt x="894746" y="847091"/>
                  </a:lnTo>
                  <a:lnTo>
                    <a:pt x="900137" y="861696"/>
                  </a:lnTo>
                  <a:lnTo>
                    <a:pt x="905529" y="876936"/>
                  </a:lnTo>
                  <a:lnTo>
                    <a:pt x="909651" y="892811"/>
                  </a:lnTo>
                  <a:lnTo>
                    <a:pt x="913457" y="908686"/>
                  </a:lnTo>
                  <a:lnTo>
                    <a:pt x="916946" y="924878"/>
                  </a:lnTo>
                  <a:lnTo>
                    <a:pt x="919166" y="941706"/>
                  </a:lnTo>
                  <a:lnTo>
                    <a:pt x="921068" y="958533"/>
                  </a:lnTo>
                  <a:lnTo>
                    <a:pt x="922020" y="975678"/>
                  </a:lnTo>
                  <a:lnTo>
                    <a:pt x="922337" y="992823"/>
                  </a:lnTo>
                  <a:lnTo>
                    <a:pt x="922337" y="1002031"/>
                  </a:lnTo>
                  <a:lnTo>
                    <a:pt x="922020" y="1010921"/>
                  </a:lnTo>
                  <a:lnTo>
                    <a:pt x="921386" y="1019811"/>
                  </a:lnTo>
                  <a:lnTo>
                    <a:pt x="920434" y="1028384"/>
                  </a:lnTo>
                  <a:lnTo>
                    <a:pt x="919483" y="1037274"/>
                  </a:lnTo>
                  <a:lnTo>
                    <a:pt x="918214" y="1045846"/>
                  </a:lnTo>
                  <a:lnTo>
                    <a:pt x="916628" y="1054419"/>
                  </a:lnTo>
                  <a:lnTo>
                    <a:pt x="915043" y="1062674"/>
                  </a:lnTo>
                  <a:lnTo>
                    <a:pt x="912823" y="1070929"/>
                  </a:lnTo>
                  <a:lnTo>
                    <a:pt x="910603" y="1079501"/>
                  </a:lnTo>
                  <a:lnTo>
                    <a:pt x="908383" y="1087756"/>
                  </a:lnTo>
                  <a:lnTo>
                    <a:pt x="906163" y="1095694"/>
                  </a:lnTo>
                  <a:lnTo>
                    <a:pt x="903309" y="1103631"/>
                  </a:lnTo>
                  <a:lnTo>
                    <a:pt x="900137" y="1111569"/>
                  </a:lnTo>
                  <a:lnTo>
                    <a:pt x="897283" y="1119189"/>
                  </a:lnTo>
                  <a:lnTo>
                    <a:pt x="894111" y="1126809"/>
                  </a:lnTo>
                  <a:lnTo>
                    <a:pt x="887134" y="1141731"/>
                  </a:lnTo>
                  <a:lnTo>
                    <a:pt x="879523" y="1156336"/>
                  </a:lnTo>
                  <a:lnTo>
                    <a:pt x="871277" y="1170624"/>
                  </a:lnTo>
                  <a:lnTo>
                    <a:pt x="862714" y="1184276"/>
                  </a:lnTo>
                  <a:lnTo>
                    <a:pt x="853517" y="1197611"/>
                  </a:lnTo>
                  <a:lnTo>
                    <a:pt x="843686" y="1209994"/>
                  </a:lnTo>
                  <a:lnTo>
                    <a:pt x="833854" y="1222376"/>
                  </a:lnTo>
                  <a:lnTo>
                    <a:pt x="823389" y="1233806"/>
                  </a:lnTo>
                  <a:lnTo>
                    <a:pt x="812606" y="1244919"/>
                  </a:lnTo>
                  <a:lnTo>
                    <a:pt x="801823" y="1255396"/>
                  </a:lnTo>
                  <a:lnTo>
                    <a:pt x="790406" y="1265239"/>
                  </a:lnTo>
                  <a:lnTo>
                    <a:pt x="778989" y="1274446"/>
                  </a:lnTo>
                  <a:lnTo>
                    <a:pt x="767255" y="1282701"/>
                  </a:lnTo>
                  <a:lnTo>
                    <a:pt x="755521" y="1290956"/>
                  </a:lnTo>
                  <a:lnTo>
                    <a:pt x="743786" y="1298259"/>
                  </a:lnTo>
                  <a:lnTo>
                    <a:pt x="732052" y="1304609"/>
                  </a:lnTo>
                  <a:lnTo>
                    <a:pt x="720318" y="1310641"/>
                  </a:lnTo>
                  <a:lnTo>
                    <a:pt x="708584" y="1315721"/>
                  </a:lnTo>
                  <a:lnTo>
                    <a:pt x="696849" y="1320166"/>
                  </a:lnTo>
                  <a:lnTo>
                    <a:pt x="685432" y="1323659"/>
                  </a:lnTo>
                  <a:lnTo>
                    <a:pt x="674015" y="1326516"/>
                  </a:lnTo>
                  <a:lnTo>
                    <a:pt x="662915" y="1328421"/>
                  </a:lnTo>
                  <a:lnTo>
                    <a:pt x="657207" y="1329374"/>
                  </a:lnTo>
                  <a:lnTo>
                    <a:pt x="652132" y="1329691"/>
                  </a:lnTo>
                  <a:lnTo>
                    <a:pt x="646424" y="1330009"/>
                  </a:lnTo>
                  <a:lnTo>
                    <a:pt x="641349" y="1330326"/>
                  </a:lnTo>
                  <a:lnTo>
                    <a:pt x="635958" y="1330009"/>
                  </a:lnTo>
                  <a:lnTo>
                    <a:pt x="630884" y="1329691"/>
                  </a:lnTo>
                  <a:lnTo>
                    <a:pt x="625492" y="1329374"/>
                  </a:lnTo>
                  <a:lnTo>
                    <a:pt x="620101" y="1328421"/>
                  </a:lnTo>
                  <a:lnTo>
                    <a:pt x="609001" y="1326516"/>
                  </a:lnTo>
                  <a:lnTo>
                    <a:pt x="597584" y="1323659"/>
                  </a:lnTo>
                  <a:lnTo>
                    <a:pt x="585850" y="1320166"/>
                  </a:lnTo>
                  <a:lnTo>
                    <a:pt x="574433" y="1315721"/>
                  </a:lnTo>
                  <a:lnTo>
                    <a:pt x="562698" y="1310641"/>
                  </a:lnTo>
                  <a:lnTo>
                    <a:pt x="550647" y="1304609"/>
                  </a:lnTo>
                  <a:lnTo>
                    <a:pt x="538913" y="1298259"/>
                  </a:lnTo>
                  <a:lnTo>
                    <a:pt x="527179" y="1290956"/>
                  </a:lnTo>
                  <a:lnTo>
                    <a:pt x="515444" y="1282701"/>
                  </a:lnTo>
                  <a:lnTo>
                    <a:pt x="503710" y="1274446"/>
                  </a:lnTo>
                  <a:lnTo>
                    <a:pt x="492293" y="1265239"/>
                  </a:lnTo>
                  <a:lnTo>
                    <a:pt x="481193" y="1255396"/>
                  </a:lnTo>
                  <a:lnTo>
                    <a:pt x="470093" y="1244919"/>
                  </a:lnTo>
                  <a:lnTo>
                    <a:pt x="459310" y="1233806"/>
                  </a:lnTo>
                  <a:lnTo>
                    <a:pt x="448845" y="1222376"/>
                  </a:lnTo>
                  <a:lnTo>
                    <a:pt x="438696" y="1209994"/>
                  </a:lnTo>
                  <a:lnTo>
                    <a:pt x="429499" y="1197611"/>
                  </a:lnTo>
                  <a:lnTo>
                    <a:pt x="419985" y="1184276"/>
                  </a:lnTo>
                  <a:lnTo>
                    <a:pt x="411422" y="1170624"/>
                  </a:lnTo>
                  <a:lnTo>
                    <a:pt x="403176" y="1156336"/>
                  </a:lnTo>
                  <a:lnTo>
                    <a:pt x="395565" y="1141731"/>
                  </a:lnTo>
                  <a:lnTo>
                    <a:pt x="388588" y="1126809"/>
                  </a:lnTo>
                  <a:lnTo>
                    <a:pt x="385416" y="1119189"/>
                  </a:lnTo>
                  <a:lnTo>
                    <a:pt x="382245" y="1111569"/>
                  </a:lnTo>
                  <a:lnTo>
                    <a:pt x="379390" y="1103631"/>
                  </a:lnTo>
                  <a:lnTo>
                    <a:pt x="376853" y="1095694"/>
                  </a:lnTo>
                  <a:lnTo>
                    <a:pt x="374316" y="1087756"/>
                  </a:lnTo>
                  <a:lnTo>
                    <a:pt x="372096" y="1079501"/>
                  </a:lnTo>
                  <a:lnTo>
                    <a:pt x="369559" y="1070929"/>
                  </a:lnTo>
                  <a:lnTo>
                    <a:pt x="367656" y="1062674"/>
                  </a:lnTo>
                  <a:lnTo>
                    <a:pt x="366071" y="1054419"/>
                  </a:lnTo>
                  <a:lnTo>
                    <a:pt x="364485" y="1045846"/>
                  </a:lnTo>
                  <a:lnTo>
                    <a:pt x="363216" y="1037274"/>
                  </a:lnTo>
                  <a:lnTo>
                    <a:pt x="362265" y="1028384"/>
                  </a:lnTo>
                  <a:lnTo>
                    <a:pt x="361313" y="1019811"/>
                  </a:lnTo>
                  <a:lnTo>
                    <a:pt x="360996" y="1010921"/>
                  </a:lnTo>
                  <a:lnTo>
                    <a:pt x="360362" y="1002031"/>
                  </a:lnTo>
                  <a:lnTo>
                    <a:pt x="360362" y="992823"/>
                  </a:lnTo>
                  <a:lnTo>
                    <a:pt x="360679" y="975678"/>
                  </a:lnTo>
                  <a:lnTo>
                    <a:pt x="361948" y="958533"/>
                  </a:lnTo>
                  <a:lnTo>
                    <a:pt x="363533" y="941706"/>
                  </a:lnTo>
                  <a:lnTo>
                    <a:pt x="366071" y="924878"/>
                  </a:lnTo>
                  <a:lnTo>
                    <a:pt x="368925" y="908686"/>
                  </a:lnTo>
                  <a:lnTo>
                    <a:pt x="373048" y="892811"/>
                  </a:lnTo>
                  <a:lnTo>
                    <a:pt x="377171" y="876936"/>
                  </a:lnTo>
                  <a:lnTo>
                    <a:pt x="382245" y="861696"/>
                  </a:lnTo>
                  <a:lnTo>
                    <a:pt x="387953" y="847091"/>
                  </a:lnTo>
                  <a:lnTo>
                    <a:pt x="393979" y="832168"/>
                  </a:lnTo>
                  <a:lnTo>
                    <a:pt x="400956" y="818198"/>
                  </a:lnTo>
                  <a:lnTo>
                    <a:pt x="408568" y="804546"/>
                  </a:lnTo>
                  <a:lnTo>
                    <a:pt x="416179" y="791211"/>
                  </a:lnTo>
                  <a:lnTo>
                    <a:pt x="424425" y="778511"/>
                  </a:lnTo>
                  <a:lnTo>
                    <a:pt x="433305" y="766446"/>
                  </a:lnTo>
                  <a:lnTo>
                    <a:pt x="442819" y="754698"/>
                  </a:lnTo>
                  <a:lnTo>
                    <a:pt x="452650" y="743586"/>
                  </a:lnTo>
                  <a:lnTo>
                    <a:pt x="462482" y="732791"/>
                  </a:lnTo>
                  <a:lnTo>
                    <a:pt x="473264" y="722631"/>
                  </a:lnTo>
                  <a:lnTo>
                    <a:pt x="484047" y="713423"/>
                  </a:lnTo>
                  <a:lnTo>
                    <a:pt x="495464" y="704533"/>
                  </a:lnTo>
                  <a:lnTo>
                    <a:pt x="507516" y="696596"/>
                  </a:lnTo>
                  <a:lnTo>
                    <a:pt x="519567" y="688976"/>
                  </a:lnTo>
                  <a:lnTo>
                    <a:pt x="531936" y="682308"/>
                  </a:lnTo>
                  <a:lnTo>
                    <a:pt x="538278" y="679133"/>
                  </a:lnTo>
                  <a:lnTo>
                    <a:pt x="544938" y="676276"/>
                  </a:lnTo>
                  <a:lnTo>
                    <a:pt x="551281" y="673418"/>
                  </a:lnTo>
                  <a:lnTo>
                    <a:pt x="557941" y="670878"/>
                  </a:lnTo>
                  <a:lnTo>
                    <a:pt x="564284" y="668338"/>
                  </a:lnTo>
                  <a:lnTo>
                    <a:pt x="571261" y="666433"/>
                  </a:lnTo>
                  <a:lnTo>
                    <a:pt x="577921" y="664211"/>
                  </a:lnTo>
                  <a:lnTo>
                    <a:pt x="584898" y="662623"/>
                  </a:lnTo>
                  <a:lnTo>
                    <a:pt x="591875" y="661036"/>
                  </a:lnTo>
                  <a:lnTo>
                    <a:pt x="598535" y="659766"/>
                  </a:lnTo>
                  <a:lnTo>
                    <a:pt x="605830" y="658178"/>
                  </a:lnTo>
                  <a:lnTo>
                    <a:pt x="612490" y="657226"/>
                  </a:lnTo>
                  <a:lnTo>
                    <a:pt x="619784" y="656591"/>
                  </a:lnTo>
                  <a:lnTo>
                    <a:pt x="627078" y="655956"/>
                  </a:lnTo>
                  <a:lnTo>
                    <a:pt x="634055" y="655638"/>
                  </a:lnTo>
                  <a:close/>
                  <a:moveTo>
                    <a:pt x="1604962" y="463550"/>
                  </a:moveTo>
                  <a:lnTo>
                    <a:pt x="1776412" y="463550"/>
                  </a:lnTo>
                  <a:lnTo>
                    <a:pt x="1776412" y="1252538"/>
                  </a:lnTo>
                  <a:lnTo>
                    <a:pt x="1604962" y="1252538"/>
                  </a:lnTo>
                  <a:lnTo>
                    <a:pt x="1604962" y="463550"/>
                  </a:lnTo>
                  <a:close/>
                  <a:moveTo>
                    <a:pt x="0" y="0"/>
                  </a:moveTo>
                  <a:lnTo>
                    <a:pt x="2125663" y="0"/>
                  </a:lnTo>
                  <a:lnTo>
                    <a:pt x="2125663" y="171553"/>
                  </a:lnTo>
                  <a:lnTo>
                    <a:pt x="2039621" y="171553"/>
                  </a:lnTo>
                  <a:lnTo>
                    <a:pt x="2039621" y="1577975"/>
                  </a:lnTo>
                  <a:lnTo>
                    <a:pt x="1252220" y="1577975"/>
                  </a:lnTo>
                  <a:lnTo>
                    <a:pt x="1252220" y="1449310"/>
                  </a:lnTo>
                  <a:lnTo>
                    <a:pt x="1911033" y="1449310"/>
                  </a:lnTo>
                  <a:lnTo>
                    <a:pt x="1911033" y="171553"/>
                  </a:lnTo>
                  <a:lnTo>
                    <a:pt x="195263" y="171553"/>
                  </a:lnTo>
                  <a:lnTo>
                    <a:pt x="195263" y="1249164"/>
                  </a:lnTo>
                  <a:lnTo>
                    <a:pt x="66675" y="1249164"/>
                  </a:lnTo>
                  <a:lnTo>
                    <a:pt x="66675" y="171553"/>
                  </a:lnTo>
                  <a:lnTo>
                    <a:pt x="0" y="1715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5135896" y="3564032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努力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方向</a:t>
            </a:r>
          </a:p>
        </p:txBody>
      </p:sp>
      <p:sp>
        <p:nvSpPr>
          <p:cNvPr id="11" name="矩形 10"/>
          <p:cNvSpPr/>
          <p:nvPr/>
        </p:nvSpPr>
        <p:spPr>
          <a:xfrm>
            <a:off x="5135896" y="3943187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团队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提高</a:t>
            </a:r>
          </a:p>
        </p:txBody>
      </p:sp>
      <p:sp>
        <p:nvSpPr>
          <p:cNvPr id="12" name="矩形 11"/>
          <p:cNvSpPr/>
          <p:nvPr/>
        </p:nvSpPr>
        <p:spPr>
          <a:xfrm>
            <a:off x="6304085" y="3564032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工作效率</a:t>
            </a:r>
            <a:endParaRPr kumimoji="0" lang="zh-CN" altLang="en-US" sz="1200" b="1" i="0" u="none" strike="noStrike" kern="0" cap="none" spc="0" normalizeH="0" baseline="0" noProof="0" dirty="0">
              <a:ln>
                <a:noFill/>
              </a:ln>
              <a:solidFill>
                <a:srgbClr val="C8001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304085" y="3952977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扩展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销售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553" y="1469525"/>
            <a:ext cx="3736482" cy="3643842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5331728" y="2620147"/>
            <a:ext cx="1201343" cy="1201344"/>
            <a:chOff x="8159477" y="2414826"/>
            <a:chExt cx="1979613" cy="1979612"/>
          </a:xfrm>
        </p:grpSpPr>
        <p:sp>
          <p:nvSpPr>
            <p:cNvPr id="24" name="Freeform 7"/>
            <p:cNvSpPr/>
            <p:nvPr/>
          </p:nvSpPr>
          <p:spPr bwMode="auto">
            <a:xfrm>
              <a:off x="9148490" y="2414826"/>
              <a:ext cx="990600" cy="989013"/>
            </a:xfrm>
            <a:custGeom>
              <a:avLst/>
              <a:gdLst>
                <a:gd name="T0" fmla="*/ 388 w 462"/>
                <a:gd name="T1" fmla="*/ 211 h 462"/>
                <a:gd name="T2" fmla="*/ 405 w 462"/>
                <a:gd name="T3" fmla="*/ 145 h 462"/>
                <a:gd name="T4" fmla="*/ 430 w 462"/>
                <a:gd name="T5" fmla="*/ 53 h 462"/>
                <a:gd name="T6" fmla="*/ 337 w 462"/>
                <a:gd name="T7" fmla="*/ 78 h 462"/>
                <a:gd name="T8" fmla="*/ 278 w 462"/>
                <a:gd name="T9" fmla="*/ 93 h 462"/>
                <a:gd name="T10" fmla="*/ 0 w 462"/>
                <a:gd name="T11" fmla="*/ 0 h 462"/>
                <a:gd name="T12" fmla="*/ 0 w 462"/>
                <a:gd name="T13" fmla="*/ 201 h 462"/>
                <a:gd name="T14" fmla="*/ 261 w 462"/>
                <a:gd name="T15" fmla="*/ 462 h 462"/>
                <a:gd name="T16" fmla="*/ 462 w 462"/>
                <a:gd name="T17" fmla="*/ 462 h 462"/>
                <a:gd name="T18" fmla="*/ 388 w 462"/>
                <a:gd name="T19" fmla="*/ 211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2" h="462">
                  <a:moveTo>
                    <a:pt x="388" y="211"/>
                  </a:moveTo>
                  <a:cubicBezTo>
                    <a:pt x="405" y="145"/>
                    <a:pt x="405" y="145"/>
                    <a:pt x="405" y="145"/>
                  </a:cubicBezTo>
                  <a:cubicBezTo>
                    <a:pt x="430" y="53"/>
                    <a:pt x="430" y="53"/>
                    <a:pt x="430" y="53"/>
                  </a:cubicBezTo>
                  <a:cubicBezTo>
                    <a:pt x="337" y="78"/>
                    <a:pt x="337" y="78"/>
                    <a:pt x="337" y="78"/>
                  </a:cubicBezTo>
                  <a:cubicBezTo>
                    <a:pt x="278" y="93"/>
                    <a:pt x="278" y="93"/>
                    <a:pt x="278" y="93"/>
                  </a:cubicBezTo>
                  <a:cubicBezTo>
                    <a:pt x="201" y="35"/>
                    <a:pt x="104" y="0"/>
                    <a:pt x="0" y="0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44" y="201"/>
                    <a:pt x="261" y="318"/>
                    <a:pt x="261" y="462"/>
                  </a:cubicBezTo>
                  <a:cubicBezTo>
                    <a:pt x="462" y="462"/>
                    <a:pt x="462" y="462"/>
                    <a:pt x="462" y="462"/>
                  </a:cubicBezTo>
                  <a:cubicBezTo>
                    <a:pt x="462" y="369"/>
                    <a:pt x="434" y="283"/>
                    <a:pt x="388" y="21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25" name="Freeform 8"/>
            <p:cNvSpPr/>
            <p:nvPr/>
          </p:nvSpPr>
          <p:spPr bwMode="auto">
            <a:xfrm>
              <a:off x="9148490" y="3403838"/>
              <a:ext cx="990600" cy="990600"/>
            </a:xfrm>
            <a:custGeom>
              <a:avLst/>
              <a:gdLst>
                <a:gd name="T0" fmla="*/ 389 w 462"/>
                <a:gd name="T1" fmla="*/ 248 h 462"/>
                <a:gd name="T2" fmla="*/ 462 w 462"/>
                <a:gd name="T3" fmla="*/ 0 h 462"/>
                <a:gd name="T4" fmla="*/ 261 w 462"/>
                <a:gd name="T5" fmla="*/ 0 h 462"/>
                <a:gd name="T6" fmla="*/ 0 w 462"/>
                <a:gd name="T7" fmla="*/ 261 h 462"/>
                <a:gd name="T8" fmla="*/ 0 w 462"/>
                <a:gd name="T9" fmla="*/ 462 h 462"/>
                <a:gd name="T10" fmla="*/ 286 w 462"/>
                <a:gd name="T11" fmla="*/ 362 h 462"/>
                <a:gd name="T12" fmla="*/ 337 w 462"/>
                <a:gd name="T13" fmla="*/ 375 h 462"/>
                <a:gd name="T14" fmla="*/ 430 w 462"/>
                <a:gd name="T15" fmla="*/ 400 h 462"/>
                <a:gd name="T16" fmla="*/ 405 w 462"/>
                <a:gd name="T17" fmla="*/ 307 h 462"/>
                <a:gd name="T18" fmla="*/ 389 w 462"/>
                <a:gd name="T19" fmla="*/ 24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2" h="462">
                  <a:moveTo>
                    <a:pt x="389" y="248"/>
                  </a:moveTo>
                  <a:cubicBezTo>
                    <a:pt x="435" y="176"/>
                    <a:pt x="462" y="91"/>
                    <a:pt x="462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261" y="144"/>
                    <a:pt x="144" y="261"/>
                    <a:pt x="0" y="261"/>
                  </a:cubicBezTo>
                  <a:cubicBezTo>
                    <a:pt x="0" y="462"/>
                    <a:pt x="0" y="462"/>
                    <a:pt x="0" y="462"/>
                  </a:cubicBezTo>
                  <a:cubicBezTo>
                    <a:pt x="108" y="462"/>
                    <a:pt x="208" y="424"/>
                    <a:pt x="286" y="362"/>
                  </a:cubicBezTo>
                  <a:cubicBezTo>
                    <a:pt x="337" y="375"/>
                    <a:pt x="337" y="375"/>
                    <a:pt x="337" y="375"/>
                  </a:cubicBezTo>
                  <a:cubicBezTo>
                    <a:pt x="430" y="400"/>
                    <a:pt x="430" y="400"/>
                    <a:pt x="430" y="400"/>
                  </a:cubicBezTo>
                  <a:cubicBezTo>
                    <a:pt x="405" y="307"/>
                    <a:pt x="405" y="307"/>
                    <a:pt x="405" y="307"/>
                  </a:cubicBezTo>
                  <a:lnTo>
                    <a:pt x="389" y="24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26" name="Freeform 9"/>
            <p:cNvSpPr/>
            <p:nvPr/>
          </p:nvSpPr>
          <p:spPr bwMode="auto">
            <a:xfrm>
              <a:off x="8159477" y="2414826"/>
              <a:ext cx="989013" cy="989013"/>
            </a:xfrm>
            <a:custGeom>
              <a:avLst/>
              <a:gdLst>
                <a:gd name="T0" fmla="*/ 210 w 462"/>
                <a:gd name="T1" fmla="*/ 75 h 462"/>
                <a:gd name="T2" fmla="*/ 138 w 462"/>
                <a:gd name="T3" fmla="*/ 56 h 462"/>
                <a:gd name="T4" fmla="*/ 45 w 462"/>
                <a:gd name="T5" fmla="*/ 31 h 462"/>
                <a:gd name="T6" fmla="*/ 70 w 462"/>
                <a:gd name="T7" fmla="*/ 124 h 462"/>
                <a:gd name="T8" fmla="*/ 88 w 462"/>
                <a:gd name="T9" fmla="*/ 190 h 462"/>
                <a:gd name="T10" fmla="*/ 0 w 462"/>
                <a:gd name="T11" fmla="*/ 462 h 462"/>
                <a:gd name="T12" fmla="*/ 201 w 462"/>
                <a:gd name="T13" fmla="*/ 462 h 462"/>
                <a:gd name="T14" fmla="*/ 462 w 462"/>
                <a:gd name="T15" fmla="*/ 201 h 462"/>
                <a:gd name="T16" fmla="*/ 462 w 462"/>
                <a:gd name="T17" fmla="*/ 0 h 462"/>
                <a:gd name="T18" fmla="*/ 210 w 462"/>
                <a:gd name="T19" fmla="*/ 75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2" h="462">
                  <a:moveTo>
                    <a:pt x="210" y="75"/>
                  </a:moveTo>
                  <a:cubicBezTo>
                    <a:pt x="138" y="56"/>
                    <a:pt x="138" y="56"/>
                    <a:pt x="138" y="56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70" y="124"/>
                    <a:pt x="70" y="124"/>
                    <a:pt x="70" y="124"/>
                  </a:cubicBezTo>
                  <a:cubicBezTo>
                    <a:pt x="88" y="190"/>
                    <a:pt x="88" y="190"/>
                    <a:pt x="88" y="190"/>
                  </a:cubicBezTo>
                  <a:cubicBezTo>
                    <a:pt x="33" y="267"/>
                    <a:pt x="0" y="360"/>
                    <a:pt x="0" y="462"/>
                  </a:cubicBezTo>
                  <a:cubicBezTo>
                    <a:pt x="201" y="462"/>
                    <a:pt x="201" y="462"/>
                    <a:pt x="201" y="462"/>
                  </a:cubicBezTo>
                  <a:cubicBezTo>
                    <a:pt x="201" y="318"/>
                    <a:pt x="318" y="201"/>
                    <a:pt x="462" y="201"/>
                  </a:cubicBezTo>
                  <a:cubicBezTo>
                    <a:pt x="462" y="0"/>
                    <a:pt x="462" y="0"/>
                    <a:pt x="462" y="0"/>
                  </a:cubicBezTo>
                  <a:cubicBezTo>
                    <a:pt x="369" y="0"/>
                    <a:pt x="282" y="27"/>
                    <a:pt x="210" y="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27" name="Freeform 10"/>
            <p:cNvSpPr/>
            <p:nvPr/>
          </p:nvSpPr>
          <p:spPr bwMode="auto">
            <a:xfrm>
              <a:off x="8159477" y="3403838"/>
              <a:ext cx="989013" cy="990600"/>
            </a:xfrm>
            <a:custGeom>
              <a:avLst/>
              <a:gdLst>
                <a:gd name="T0" fmla="*/ 462 w 462"/>
                <a:gd name="T1" fmla="*/ 261 h 462"/>
                <a:gd name="T2" fmla="*/ 201 w 462"/>
                <a:gd name="T3" fmla="*/ 0 h 462"/>
                <a:gd name="T4" fmla="*/ 0 w 462"/>
                <a:gd name="T5" fmla="*/ 0 h 462"/>
                <a:gd name="T6" fmla="*/ 85 w 462"/>
                <a:gd name="T7" fmla="*/ 267 h 462"/>
                <a:gd name="T8" fmla="*/ 70 w 462"/>
                <a:gd name="T9" fmla="*/ 323 h 462"/>
                <a:gd name="T10" fmla="*/ 45 w 462"/>
                <a:gd name="T11" fmla="*/ 416 h 462"/>
                <a:gd name="T12" fmla="*/ 138 w 462"/>
                <a:gd name="T13" fmla="*/ 391 h 462"/>
                <a:gd name="T14" fmla="*/ 194 w 462"/>
                <a:gd name="T15" fmla="*/ 376 h 462"/>
                <a:gd name="T16" fmla="*/ 462 w 462"/>
                <a:gd name="T17" fmla="*/ 462 h 462"/>
                <a:gd name="T18" fmla="*/ 462 w 462"/>
                <a:gd name="T19" fmla="*/ 261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2" h="462">
                  <a:moveTo>
                    <a:pt x="462" y="261"/>
                  </a:moveTo>
                  <a:cubicBezTo>
                    <a:pt x="318" y="261"/>
                    <a:pt x="201" y="144"/>
                    <a:pt x="20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9"/>
                    <a:pt x="31" y="192"/>
                    <a:pt x="85" y="267"/>
                  </a:cubicBezTo>
                  <a:cubicBezTo>
                    <a:pt x="70" y="323"/>
                    <a:pt x="70" y="323"/>
                    <a:pt x="70" y="323"/>
                  </a:cubicBezTo>
                  <a:cubicBezTo>
                    <a:pt x="45" y="416"/>
                    <a:pt x="45" y="416"/>
                    <a:pt x="45" y="416"/>
                  </a:cubicBezTo>
                  <a:cubicBezTo>
                    <a:pt x="138" y="391"/>
                    <a:pt x="138" y="391"/>
                    <a:pt x="138" y="391"/>
                  </a:cubicBezTo>
                  <a:cubicBezTo>
                    <a:pt x="194" y="376"/>
                    <a:pt x="194" y="376"/>
                    <a:pt x="194" y="376"/>
                  </a:cubicBezTo>
                  <a:cubicBezTo>
                    <a:pt x="270" y="430"/>
                    <a:pt x="362" y="462"/>
                    <a:pt x="462" y="462"/>
                  </a:cubicBezTo>
                  <a:lnTo>
                    <a:pt x="462" y="261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2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690961" y="2183420"/>
            <a:ext cx="405110" cy="269035"/>
            <a:chOff x="4254500" y="1266825"/>
            <a:chExt cx="619126" cy="411163"/>
          </a:xfrm>
          <a:solidFill>
            <a:srgbClr val="C00000"/>
          </a:solidFill>
        </p:grpSpPr>
        <p:sp>
          <p:nvSpPr>
            <p:cNvPr id="22" name="Freeform 11"/>
            <p:cNvSpPr>
              <a:spLocks noEditPoints="1"/>
            </p:cNvSpPr>
            <p:nvPr/>
          </p:nvSpPr>
          <p:spPr bwMode="auto">
            <a:xfrm>
              <a:off x="4254500" y="1276350"/>
              <a:ext cx="411163" cy="390525"/>
            </a:xfrm>
            <a:custGeom>
              <a:avLst/>
              <a:gdLst>
                <a:gd name="T0" fmla="*/ 182 w 192"/>
                <a:gd name="T1" fmla="*/ 0 h 182"/>
                <a:gd name="T2" fmla="*/ 10 w 192"/>
                <a:gd name="T3" fmla="*/ 0 h 182"/>
                <a:gd name="T4" fmla="*/ 0 w 192"/>
                <a:gd name="T5" fmla="*/ 10 h 182"/>
                <a:gd name="T6" fmla="*/ 0 w 192"/>
                <a:gd name="T7" fmla="*/ 128 h 182"/>
                <a:gd name="T8" fmla="*/ 10 w 192"/>
                <a:gd name="T9" fmla="*/ 138 h 182"/>
                <a:gd name="T10" fmla="*/ 80 w 192"/>
                <a:gd name="T11" fmla="*/ 138 h 182"/>
                <a:gd name="T12" fmla="*/ 80 w 192"/>
                <a:gd name="T13" fmla="*/ 170 h 182"/>
                <a:gd name="T14" fmla="*/ 38 w 192"/>
                <a:gd name="T15" fmla="*/ 170 h 182"/>
                <a:gd name="T16" fmla="*/ 34 w 192"/>
                <a:gd name="T17" fmla="*/ 176 h 182"/>
                <a:gd name="T18" fmla="*/ 38 w 192"/>
                <a:gd name="T19" fmla="*/ 182 h 182"/>
                <a:gd name="T20" fmla="*/ 162 w 192"/>
                <a:gd name="T21" fmla="*/ 182 h 182"/>
                <a:gd name="T22" fmla="*/ 167 w 192"/>
                <a:gd name="T23" fmla="*/ 176 h 182"/>
                <a:gd name="T24" fmla="*/ 162 w 192"/>
                <a:gd name="T25" fmla="*/ 170 h 182"/>
                <a:gd name="T26" fmla="*/ 119 w 192"/>
                <a:gd name="T27" fmla="*/ 170 h 182"/>
                <a:gd name="T28" fmla="*/ 119 w 192"/>
                <a:gd name="T29" fmla="*/ 138 h 182"/>
                <a:gd name="T30" fmla="*/ 182 w 192"/>
                <a:gd name="T31" fmla="*/ 138 h 182"/>
                <a:gd name="T32" fmla="*/ 192 w 192"/>
                <a:gd name="T33" fmla="*/ 128 h 182"/>
                <a:gd name="T34" fmla="*/ 192 w 192"/>
                <a:gd name="T35" fmla="*/ 10 h 182"/>
                <a:gd name="T36" fmla="*/ 182 w 192"/>
                <a:gd name="T37" fmla="*/ 0 h 182"/>
                <a:gd name="T38" fmla="*/ 183 w 192"/>
                <a:gd name="T39" fmla="*/ 130 h 182"/>
                <a:gd name="T40" fmla="*/ 10 w 192"/>
                <a:gd name="T41" fmla="*/ 130 h 182"/>
                <a:gd name="T42" fmla="*/ 10 w 192"/>
                <a:gd name="T43" fmla="*/ 6 h 182"/>
                <a:gd name="T44" fmla="*/ 183 w 192"/>
                <a:gd name="T45" fmla="*/ 6 h 182"/>
                <a:gd name="T46" fmla="*/ 183 w 192"/>
                <a:gd name="T47" fmla="*/ 13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2" h="182">
                  <a:moveTo>
                    <a:pt x="18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3"/>
                    <a:pt x="4" y="138"/>
                    <a:pt x="10" y="138"/>
                  </a:cubicBezTo>
                  <a:cubicBezTo>
                    <a:pt x="80" y="138"/>
                    <a:pt x="80" y="138"/>
                    <a:pt x="80" y="138"/>
                  </a:cubicBezTo>
                  <a:cubicBezTo>
                    <a:pt x="80" y="170"/>
                    <a:pt x="80" y="170"/>
                    <a:pt x="80" y="170"/>
                  </a:cubicBezTo>
                  <a:cubicBezTo>
                    <a:pt x="38" y="170"/>
                    <a:pt x="38" y="170"/>
                    <a:pt x="38" y="170"/>
                  </a:cubicBezTo>
                  <a:cubicBezTo>
                    <a:pt x="36" y="170"/>
                    <a:pt x="34" y="173"/>
                    <a:pt x="34" y="176"/>
                  </a:cubicBezTo>
                  <a:cubicBezTo>
                    <a:pt x="34" y="179"/>
                    <a:pt x="36" y="182"/>
                    <a:pt x="38" y="182"/>
                  </a:cubicBezTo>
                  <a:cubicBezTo>
                    <a:pt x="162" y="182"/>
                    <a:pt x="162" y="182"/>
                    <a:pt x="162" y="182"/>
                  </a:cubicBezTo>
                  <a:cubicBezTo>
                    <a:pt x="165" y="182"/>
                    <a:pt x="167" y="179"/>
                    <a:pt x="167" y="176"/>
                  </a:cubicBezTo>
                  <a:cubicBezTo>
                    <a:pt x="167" y="173"/>
                    <a:pt x="165" y="170"/>
                    <a:pt x="162" y="170"/>
                  </a:cubicBezTo>
                  <a:cubicBezTo>
                    <a:pt x="119" y="170"/>
                    <a:pt x="119" y="170"/>
                    <a:pt x="119" y="170"/>
                  </a:cubicBezTo>
                  <a:cubicBezTo>
                    <a:pt x="119" y="138"/>
                    <a:pt x="119" y="138"/>
                    <a:pt x="119" y="138"/>
                  </a:cubicBezTo>
                  <a:cubicBezTo>
                    <a:pt x="182" y="138"/>
                    <a:pt x="182" y="138"/>
                    <a:pt x="182" y="138"/>
                  </a:cubicBezTo>
                  <a:cubicBezTo>
                    <a:pt x="187" y="138"/>
                    <a:pt x="192" y="133"/>
                    <a:pt x="192" y="128"/>
                  </a:cubicBezTo>
                  <a:cubicBezTo>
                    <a:pt x="192" y="10"/>
                    <a:pt x="192" y="10"/>
                    <a:pt x="192" y="10"/>
                  </a:cubicBezTo>
                  <a:cubicBezTo>
                    <a:pt x="192" y="4"/>
                    <a:pt x="187" y="0"/>
                    <a:pt x="182" y="0"/>
                  </a:cubicBezTo>
                  <a:close/>
                  <a:moveTo>
                    <a:pt x="183" y="130"/>
                  </a:moveTo>
                  <a:cubicBezTo>
                    <a:pt x="10" y="130"/>
                    <a:pt x="10" y="130"/>
                    <a:pt x="10" y="130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83" y="6"/>
                    <a:pt x="183" y="6"/>
                    <a:pt x="183" y="6"/>
                  </a:cubicBezTo>
                  <a:lnTo>
                    <a:pt x="183" y="1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23" name="Freeform 12"/>
            <p:cNvSpPr>
              <a:spLocks noEditPoints="1"/>
            </p:cNvSpPr>
            <p:nvPr/>
          </p:nvSpPr>
          <p:spPr bwMode="auto">
            <a:xfrm>
              <a:off x="4681538" y="1266825"/>
              <a:ext cx="192088" cy="411163"/>
            </a:xfrm>
            <a:custGeom>
              <a:avLst/>
              <a:gdLst>
                <a:gd name="T0" fmla="*/ 74 w 90"/>
                <a:gd name="T1" fmla="*/ 0 h 192"/>
                <a:gd name="T2" fmla="*/ 16 w 90"/>
                <a:gd name="T3" fmla="*/ 0 h 192"/>
                <a:gd name="T4" fmla="*/ 0 w 90"/>
                <a:gd name="T5" fmla="*/ 9 h 192"/>
                <a:gd name="T6" fmla="*/ 0 w 90"/>
                <a:gd name="T7" fmla="*/ 182 h 192"/>
                <a:gd name="T8" fmla="*/ 16 w 90"/>
                <a:gd name="T9" fmla="*/ 192 h 192"/>
                <a:gd name="T10" fmla="*/ 74 w 90"/>
                <a:gd name="T11" fmla="*/ 192 h 192"/>
                <a:gd name="T12" fmla="*/ 90 w 90"/>
                <a:gd name="T13" fmla="*/ 182 h 192"/>
                <a:gd name="T14" fmla="*/ 90 w 90"/>
                <a:gd name="T15" fmla="*/ 9 h 192"/>
                <a:gd name="T16" fmla="*/ 74 w 90"/>
                <a:gd name="T17" fmla="*/ 0 h 192"/>
                <a:gd name="T18" fmla="*/ 45 w 90"/>
                <a:gd name="T19" fmla="*/ 160 h 192"/>
                <a:gd name="T20" fmla="*/ 32 w 90"/>
                <a:gd name="T21" fmla="*/ 148 h 192"/>
                <a:gd name="T22" fmla="*/ 45 w 90"/>
                <a:gd name="T23" fmla="*/ 135 h 192"/>
                <a:gd name="T24" fmla="*/ 57 w 90"/>
                <a:gd name="T25" fmla="*/ 148 h 192"/>
                <a:gd name="T26" fmla="*/ 45 w 90"/>
                <a:gd name="T27" fmla="*/ 16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" h="192">
                  <a:moveTo>
                    <a:pt x="74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4"/>
                    <a:pt x="0" y="9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88"/>
                    <a:pt x="7" y="192"/>
                    <a:pt x="16" y="192"/>
                  </a:cubicBezTo>
                  <a:cubicBezTo>
                    <a:pt x="74" y="192"/>
                    <a:pt x="74" y="192"/>
                    <a:pt x="74" y="192"/>
                  </a:cubicBezTo>
                  <a:cubicBezTo>
                    <a:pt x="83" y="192"/>
                    <a:pt x="90" y="188"/>
                    <a:pt x="90" y="182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4"/>
                    <a:pt x="83" y="0"/>
                    <a:pt x="74" y="0"/>
                  </a:cubicBezTo>
                  <a:close/>
                  <a:moveTo>
                    <a:pt x="45" y="160"/>
                  </a:moveTo>
                  <a:cubicBezTo>
                    <a:pt x="38" y="160"/>
                    <a:pt x="32" y="155"/>
                    <a:pt x="32" y="148"/>
                  </a:cubicBezTo>
                  <a:cubicBezTo>
                    <a:pt x="32" y="141"/>
                    <a:pt x="38" y="135"/>
                    <a:pt x="45" y="135"/>
                  </a:cubicBezTo>
                  <a:cubicBezTo>
                    <a:pt x="52" y="135"/>
                    <a:pt x="57" y="141"/>
                    <a:pt x="57" y="148"/>
                  </a:cubicBezTo>
                  <a:cubicBezTo>
                    <a:pt x="57" y="155"/>
                    <a:pt x="52" y="160"/>
                    <a:pt x="45" y="1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2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821429" y="2077003"/>
            <a:ext cx="381219" cy="329281"/>
            <a:chOff x="7408863" y="1169988"/>
            <a:chExt cx="582613" cy="503237"/>
          </a:xfrm>
          <a:solidFill>
            <a:srgbClr val="C00000"/>
          </a:solidFill>
        </p:grpSpPr>
        <p:sp>
          <p:nvSpPr>
            <p:cNvPr id="16" name="Freeform 13"/>
            <p:cNvSpPr/>
            <p:nvPr/>
          </p:nvSpPr>
          <p:spPr bwMode="auto">
            <a:xfrm>
              <a:off x="7546975" y="1404938"/>
              <a:ext cx="304800" cy="115888"/>
            </a:xfrm>
            <a:custGeom>
              <a:avLst/>
              <a:gdLst>
                <a:gd name="T0" fmla="*/ 16 w 142"/>
                <a:gd name="T1" fmla="*/ 53 h 54"/>
                <a:gd name="T2" fmla="*/ 6 w 142"/>
                <a:gd name="T3" fmla="*/ 48 h 54"/>
                <a:gd name="T4" fmla="*/ 6 w 142"/>
                <a:gd name="T5" fmla="*/ 27 h 54"/>
                <a:gd name="T6" fmla="*/ 71 w 142"/>
                <a:gd name="T7" fmla="*/ 0 h 54"/>
                <a:gd name="T8" fmla="*/ 71 w 142"/>
                <a:gd name="T9" fmla="*/ 0 h 54"/>
                <a:gd name="T10" fmla="*/ 136 w 142"/>
                <a:gd name="T11" fmla="*/ 26 h 54"/>
                <a:gd name="T12" fmla="*/ 136 w 142"/>
                <a:gd name="T13" fmla="*/ 48 h 54"/>
                <a:gd name="T14" fmla="*/ 114 w 142"/>
                <a:gd name="T15" fmla="*/ 48 h 54"/>
                <a:gd name="T16" fmla="*/ 71 w 142"/>
                <a:gd name="T17" fmla="*/ 30 h 54"/>
                <a:gd name="T18" fmla="*/ 71 w 142"/>
                <a:gd name="T19" fmla="*/ 30 h 54"/>
                <a:gd name="T20" fmla="*/ 27 w 142"/>
                <a:gd name="T21" fmla="*/ 48 h 54"/>
                <a:gd name="T22" fmla="*/ 16 w 142"/>
                <a:gd name="T23" fmla="*/ 5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2" h="54">
                  <a:moveTo>
                    <a:pt x="16" y="53"/>
                  </a:moveTo>
                  <a:cubicBezTo>
                    <a:pt x="13" y="53"/>
                    <a:pt x="9" y="51"/>
                    <a:pt x="6" y="48"/>
                  </a:cubicBezTo>
                  <a:cubicBezTo>
                    <a:pt x="0" y="42"/>
                    <a:pt x="0" y="33"/>
                    <a:pt x="6" y="27"/>
                  </a:cubicBezTo>
                  <a:cubicBezTo>
                    <a:pt x="23" y="9"/>
                    <a:pt x="46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95" y="0"/>
                    <a:pt x="118" y="9"/>
                    <a:pt x="136" y="26"/>
                  </a:cubicBezTo>
                  <a:cubicBezTo>
                    <a:pt x="142" y="32"/>
                    <a:pt x="142" y="42"/>
                    <a:pt x="136" y="48"/>
                  </a:cubicBezTo>
                  <a:cubicBezTo>
                    <a:pt x="130" y="54"/>
                    <a:pt x="120" y="54"/>
                    <a:pt x="114" y="48"/>
                  </a:cubicBezTo>
                  <a:cubicBezTo>
                    <a:pt x="102" y="37"/>
                    <a:pt x="87" y="30"/>
                    <a:pt x="71" y="30"/>
                  </a:cubicBezTo>
                  <a:cubicBezTo>
                    <a:pt x="71" y="30"/>
                    <a:pt x="71" y="30"/>
                    <a:pt x="71" y="30"/>
                  </a:cubicBezTo>
                  <a:cubicBezTo>
                    <a:pt x="54" y="30"/>
                    <a:pt x="39" y="37"/>
                    <a:pt x="27" y="48"/>
                  </a:cubicBezTo>
                  <a:cubicBezTo>
                    <a:pt x="24" y="51"/>
                    <a:pt x="20" y="53"/>
                    <a:pt x="16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17" name="Freeform 14"/>
            <p:cNvSpPr/>
            <p:nvPr/>
          </p:nvSpPr>
          <p:spPr bwMode="auto">
            <a:xfrm>
              <a:off x="7477125" y="1306513"/>
              <a:ext cx="442913" cy="146050"/>
            </a:xfrm>
            <a:custGeom>
              <a:avLst/>
              <a:gdLst>
                <a:gd name="T0" fmla="*/ 17 w 207"/>
                <a:gd name="T1" fmla="*/ 66 h 68"/>
                <a:gd name="T2" fmla="*/ 6 w 207"/>
                <a:gd name="T3" fmla="*/ 62 h 68"/>
                <a:gd name="T4" fmla="*/ 6 w 207"/>
                <a:gd name="T5" fmla="*/ 40 h 68"/>
                <a:gd name="T6" fmla="*/ 104 w 207"/>
                <a:gd name="T7" fmla="*/ 0 h 68"/>
                <a:gd name="T8" fmla="*/ 104 w 207"/>
                <a:gd name="T9" fmla="*/ 0 h 68"/>
                <a:gd name="T10" fmla="*/ 201 w 207"/>
                <a:gd name="T11" fmla="*/ 40 h 68"/>
                <a:gd name="T12" fmla="*/ 201 w 207"/>
                <a:gd name="T13" fmla="*/ 62 h 68"/>
                <a:gd name="T14" fmla="*/ 180 w 207"/>
                <a:gd name="T15" fmla="*/ 62 h 68"/>
                <a:gd name="T16" fmla="*/ 104 w 207"/>
                <a:gd name="T17" fmla="*/ 30 h 68"/>
                <a:gd name="T18" fmla="*/ 104 w 207"/>
                <a:gd name="T19" fmla="*/ 30 h 68"/>
                <a:gd name="T20" fmla="*/ 28 w 207"/>
                <a:gd name="T21" fmla="*/ 62 h 68"/>
                <a:gd name="T22" fmla="*/ 17 w 207"/>
                <a:gd name="T23" fmla="*/ 6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68">
                  <a:moveTo>
                    <a:pt x="17" y="66"/>
                  </a:moveTo>
                  <a:cubicBezTo>
                    <a:pt x="13" y="66"/>
                    <a:pt x="9" y="65"/>
                    <a:pt x="6" y="62"/>
                  </a:cubicBezTo>
                  <a:cubicBezTo>
                    <a:pt x="0" y="56"/>
                    <a:pt x="0" y="46"/>
                    <a:pt x="6" y="40"/>
                  </a:cubicBezTo>
                  <a:cubicBezTo>
                    <a:pt x="32" y="14"/>
                    <a:pt x="67" y="0"/>
                    <a:pt x="10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41" y="0"/>
                    <a:pt x="175" y="14"/>
                    <a:pt x="201" y="40"/>
                  </a:cubicBezTo>
                  <a:cubicBezTo>
                    <a:pt x="207" y="46"/>
                    <a:pt x="207" y="56"/>
                    <a:pt x="201" y="62"/>
                  </a:cubicBezTo>
                  <a:cubicBezTo>
                    <a:pt x="195" y="68"/>
                    <a:pt x="186" y="68"/>
                    <a:pt x="180" y="62"/>
                  </a:cubicBezTo>
                  <a:cubicBezTo>
                    <a:pt x="159" y="41"/>
                    <a:pt x="132" y="30"/>
                    <a:pt x="104" y="30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75" y="30"/>
                    <a:pt x="48" y="41"/>
                    <a:pt x="28" y="62"/>
                  </a:cubicBezTo>
                  <a:cubicBezTo>
                    <a:pt x="25" y="65"/>
                    <a:pt x="21" y="66"/>
                    <a:pt x="17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18" name="Freeform 15"/>
            <p:cNvSpPr/>
            <p:nvPr/>
          </p:nvSpPr>
          <p:spPr bwMode="auto">
            <a:xfrm>
              <a:off x="7408863" y="1169988"/>
              <a:ext cx="582613" cy="211138"/>
            </a:xfrm>
            <a:custGeom>
              <a:avLst/>
              <a:gdLst>
                <a:gd name="T0" fmla="*/ 16 w 272"/>
                <a:gd name="T1" fmla="*/ 98 h 99"/>
                <a:gd name="T2" fmla="*/ 6 w 272"/>
                <a:gd name="T3" fmla="*/ 93 h 99"/>
                <a:gd name="T4" fmla="*/ 6 w 272"/>
                <a:gd name="T5" fmla="*/ 72 h 99"/>
                <a:gd name="T6" fmla="*/ 266 w 272"/>
                <a:gd name="T7" fmla="*/ 71 h 99"/>
                <a:gd name="T8" fmla="*/ 266 w 272"/>
                <a:gd name="T9" fmla="*/ 93 h 99"/>
                <a:gd name="T10" fmla="*/ 244 w 272"/>
                <a:gd name="T11" fmla="*/ 93 h 99"/>
                <a:gd name="T12" fmla="*/ 27 w 272"/>
                <a:gd name="T13" fmla="*/ 93 h 99"/>
                <a:gd name="T14" fmla="*/ 16 w 272"/>
                <a:gd name="T15" fmla="*/ 9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99">
                  <a:moveTo>
                    <a:pt x="16" y="98"/>
                  </a:moveTo>
                  <a:cubicBezTo>
                    <a:pt x="12" y="98"/>
                    <a:pt x="9" y="96"/>
                    <a:pt x="6" y="93"/>
                  </a:cubicBezTo>
                  <a:cubicBezTo>
                    <a:pt x="0" y="87"/>
                    <a:pt x="0" y="78"/>
                    <a:pt x="6" y="72"/>
                  </a:cubicBezTo>
                  <a:cubicBezTo>
                    <a:pt x="77" y="0"/>
                    <a:pt x="194" y="0"/>
                    <a:pt x="266" y="71"/>
                  </a:cubicBezTo>
                  <a:cubicBezTo>
                    <a:pt x="272" y="77"/>
                    <a:pt x="272" y="87"/>
                    <a:pt x="266" y="93"/>
                  </a:cubicBezTo>
                  <a:cubicBezTo>
                    <a:pt x="260" y="99"/>
                    <a:pt x="250" y="99"/>
                    <a:pt x="244" y="93"/>
                  </a:cubicBezTo>
                  <a:cubicBezTo>
                    <a:pt x="184" y="33"/>
                    <a:pt x="87" y="33"/>
                    <a:pt x="27" y="93"/>
                  </a:cubicBezTo>
                  <a:cubicBezTo>
                    <a:pt x="24" y="96"/>
                    <a:pt x="20" y="98"/>
                    <a:pt x="16" y="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19" name="Freeform 16"/>
            <p:cNvSpPr/>
            <p:nvPr/>
          </p:nvSpPr>
          <p:spPr bwMode="auto">
            <a:xfrm>
              <a:off x="7626350" y="1530350"/>
              <a:ext cx="144463" cy="142875"/>
            </a:xfrm>
            <a:custGeom>
              <a:avLst/>
              <a:gdLst>
                <a:gd name="T0" fmla="*/ 55 w 67"/>
                <a:gd name="T1" fmla="*/ 12 h 67"/>
                <a:gd name="T2" fmla="*/ 55 w 67"/>
                <a:gd name="T3" fmla="*/ 55 h 67"/>
                <a:gd name="T4" fmla="*/ 12 w 67"/>
                <a:gd name="T5" fmla="*/ 55 h 67"/>
                <a:gd name="T6" fmla="*/ 12 w 67"/>
                <a:gd name="T7" fmla="*/ 12 h 67"/>
                <a:gd name="T8" fmla="*/ 55 w 67"/>
                <a:gd name="T9" fmla="*/ 1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7">
                  <a:moveTo>
                    <a:pt x="55" y="12"/>
                  </a:moveTo>
                  <a:cubicBezTo>
                    <a:pt x="67" y="24"/>
                    <a:pt x="67" y="43"/>
                    <a:pt x="55" y="55"/>
                  </a:cubicBezTo>
                  <a:cubicBezTo>
                    <a:pt x="43" y="67"/>
                    <a:pt x="24" y="67"/>
                    <a:pt x="12" y="55"/>
                  </a:cubicBezTo>
                  <a:cubicBezTo>
                    <a:pt x="0" y="43"/>
                    <a:pt x="0" y="24"/>
                    <a:pt x="12" y="12"/>
                  </a:cubicBezTo>
                  <a:cubicBezTo>
                    <a:pt x="24" y="0"/>
                    <a:pt x="43" y="0"/>
                    <a:pt x="55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20" name="Freeform 17"/>
            <p:cNvSpPr/>
            <p:nvPr/>
          </p:nvSpPr>
          <p:spPr bwMode="auto">
            <a:xfrm>
              <a:off x="7786688" y="1558925"/>
              <a:ext cx="57150" cy="84138"/>
            </a:xfrm>
            <a:custGeom>
              <a:avLst/>
              <a:gdLst>
                <a:gd name="T0" fmla="*/ 11 w 26"/>
                <a:gd name="T1" fmla="*/ 1 h 39"/>
                <a:gd name="T2" fmla="*/ 0 w 26"/>
                <a:gd name="T3" fmla="*/ 17 h 39"/>
                <a:gd name="T4" fmla="*/ 2 w 26"/>
                <a:gd name="T5" fmla="*/ 18 h 39"/>
                <a:gd name="T6" fmla="*/ 6 w 26"/>
                <a:gd name="T7" fmla="*/ 18 h 39"/>
                <a:gd name="T8" fmla="*/ 6 w 26"/>
                <a:gd name="T9" fmla="*/ 38 h 39"/>
                <a:gd name="T10" fmla="*/ 7 w 26"/>
                <a:gd name="T11" fmla="*/ 39 h 39"/>
                <a:gd name="T12" fmla="*/ 18 w 26"/>
                <a:gd name="T13" fmla="*/ 39 h 39"/>
                <a:gd name="T14" fmla="*/ 20 w 26"/>
                <a:gd name="T15" fmla="*/ 38 h 39"/>
                <a:gd name="T16" fmla="*/ 20 w 26"/>
                <a:gd name="T17" fmla="*/ 18 h 39"/>
                <a:gd name="T18" fmla="*/ 24 w 26"/>
                <a:gd name="T19" fmla="*/ 18 h 39"/>
                <a:gd name="T20" fmla="*/ 26 w 26"/>
                <a:gd name="T21" fmla="*/ 17 h 39"/>
                <a:gd name="T22" fmla="*/ 14 w 26"/>
                <a:gd name="T23" fmla="*/ 1 h 39"/>
                <a:gd name="T24" fmla="*/ 13 w 26"/>
                <a:gd name="T25" fmla="*/ 0 h 39"/>
                <a:gd name="T26" fmla="*/ 11 w 26"/>
                <a:gd name="T2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39">
                  <a:moveTo>
                    <a:pt x="11" y="1"/>
                  </a:moveTo>
                  <a:cubicBezTo>
                    <a:pt x="11" y="1"/>
                    <a:pt x="0" y="16"/>
                    <a:pt x="0" y="17"/>
                  </a:cubicBezTo>
                  <a:cubicBezTo>
                    <a:pt x="0" y="18"/>
                    <a:pt x="1" y="18"/>
                    <a:pt x="2" y="18"/>
                  </a:cubicBezTo>
                  <a:cubicBezTo>
                    <a:pt x="2" y="18"/>
                    <a:pt x="3" y="18"/>
                    <a:pt x="6" y="1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6" y="39"/>
                    <a:pt x="6" y="39"/>
                    <a:pt x="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9" y="39"/>
                    <a:pt x="20" y="39"/>
                    <a:pt x="20" y="3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2" y="18"/>
                    <a:pt x="24" y="18"/>
                    <a:pt x="24" y="18"/>
                  </a:cubicBezTo>
                  <a:cubicBezTo>
                    <a:pt x="25" y="18"/>
                    <a:pt x="26" y="18"/>
                    <a:pt x="26" y="17"/>
                  </a:cubicBezTo>
                  <a:cubicBezTo>
                    <a:pt x="26" y="16"/>
                    <a:pt x="15" y="1"/>
                    <a:pt x="14" y="1"/>
                  </a:cubicBezTo>
                  <a:cubicBezTo>
                    <a:pt x="14" y="0"/>
                    <a:pt x="14" y="0"/>
                    <a:pt x="13" y="0"/>
                  </a:cubicBezTo>
                  <a:cubicBezTo>
                    <a:pt x="12" y="0"/>
                    <a:pt x="12" y="0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7556500" y="1558925"/>
              <a:ext cx="52388" cy="84138"/>
            </a:xfrm>
            <a:custGeom>
              <a:avLst/>
              <a:gdLst>
                <a:gd name="T0" fmla="*/ 14 w 25"/>
                <a:gd name="T1" fmla="*/ 38 h 39"/>
                <a:gd name="T2" fmla="*/ 25 w 25"/>
                <a:gd name="T3" fmla="*/ 22 h 39"/>
                <a:gd name="T4" fmla="*/ 24 w 25"/>
                <a:gd name="T5" fmla="*/ 21 h 39"/>
                <a:gd name="T6" fmla="*/ 20 w 25"/>
                <a:gd name="T7" fmla="*/ 21 h 39"/>
                <a:gd name="T8" fmla="*/ 20 w 25"/>
                <a:gd name="T9" fmla="*/ 1 h 39"/>
                <a:gd name="T10" fmla="*/ 18 w 25"/>
                <a:gd name="T11" fmla="*/ 0 h 39"/>
                <a:gd name="T12" fmla="*/ 7 w 25"/>
                <a:gd name="T13" fmla="*/ 0 h 39"/>
                <a:gd name="T14" fmla="*/ 5 w 25"/>
                <a:gd name="T15" fmla="*/ 1 h 39"/>
                <a:gd name="T16" fmla="*/ 5 w 25"/>
                <a:gd name="T17" fmla="*/ 21 h 39"/>
                <a:gd name="T18" fmla="*/ 1 w 25"/>
                <a:gd name="T19" fmla="*/ 21 h 39"/>
                <a:gd name="T20" fmla="*/ 0 w 25"/>
                <a:gd name="T21" fmla="*/ 22 h 39"/>
                <a:gd name="T22" fmla="*/ 11 w 25"/>
                <a:gd name="T23" fmla="*/ 38 h 39"/>
                <a:gd name="T24" fmla="*/ 12 w 25"/>
                <a:gd name="T25" fmla="*/ 39 h 39"/>
                <a:gd name="T26" fmla="*/ 14 w 25"/>
                <a:gd name="T27" fmla="*/ 3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39">
                  <a:moveTo>
                    <a:pt x="14" y="38"/>
                  </a:moveTo>
                  <a:cubicBezTo>
                    <a:pt x="14" y="38"/>
                    <a:pt x="25" y="23"/>
                    <a:pt x="25" y="22"/>
                  </a:cubicBezTo>
                  <a:cubicBezTo>
                    <a:pt x="25" y="21"/>
                    <a:pt x="25" y="21"/>
                    <a:pt x="24" y="21"/>
                  </a:cubicBezTo>
                  <a:cubicBezTo>
                    <a:pt x="24" y="21"/>
                    <a:pt x="22" y="21"/>
                    <a:pt x="20" y="2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0" y="0"/>
                    <a:pt x="19" y="0"/>
                    <a:pt x="1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5" y="0"/>
                    <a:pt x="5" y="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3" y="21"/>
                    <a:pt x="1" y="21"/>
                    <a:pt x="1" y="21"/>
                  </a:cubicBezTo>
                  <a:cubicBezTo>
                    <a:pt x="0" y="21"/>
                    <a:pt x="0" y="21"/>
                    <a:pt x="0" y="22"/>
                  </a:cubicBezTo>
                  <a:cubicBezTo>
                    <a:pt x="0" y="23"/>
                    <a:pt x="11" y="38"/>
                    <a:pt x="11" y="38"/>
                  </a:cubicBezTo>
                  <a:cubicBezTo>
                    <a:pt x="11" y="39"/>
                    <a:pt x="12" y="39"/>
                    <a:pt x="12" y="39"/>
                  </a:cubicBezTo>
                  <a:cubicBezTo>
                    <a:pt x="13" y="39"/>
                    <a:pt x="14" y="39"/>
                    <a:pt x="14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200" b="1">
                <a:solidFill>
                  <a:schemeClr val="bg1"/>
                </a:solidFill>
              </a:endParaRPr>
            </a:p>
          </p:txBody>
        </p:sp>
      </p:grpSp>
      <p:sp>
        <p:nvSpPr>
          <p:cNvPr id="6" name="Freeform 19"/>
          <p:cNvSpPr/>
          <p:nvPr/>
        </p:nvSpPr>
        <p:spPr bwMode="auto">
          <a:xfrm>
            <a:off x="4795459" y="3921052"/>
            <a:ext cx="336553" cy="336553"/>
          </a:xfrm>
          <a:custGeom>
            <a:avLst/>
            <a:gdLst>
              <a:gd name="T0" fmla="*/ 194 w 240"/>
              <a:gd name="T1" fmla="*/ 157 h 240"/>
              <a:gd name="T2" fmla="*/ 163 w 240"/>
              <a:gd name="T3" fmla="*/ 167 h 240"/>
              <a:gd name="T4" fmla="*/ 92 w 240"/>
              <a:gd name="T5" fmla="*/ 127 h 240"/>
              <a:gd name="T6" fmla="*/ 92 w 240"/>
              <a:gd name="T7" fmla="*/ 120 h 240"/>
              <a:gd name="T8" fmla="*/ 165 w 240"/>
              <a:gd name="T9" fmla="*/ 78 h 240"/>
              <a:gd name="T10" fmla="*/ 189 w 240"/>
              <a:gd name="T11" fmla="*/ 84 h 240"/>
              <a:gd name="T12" fmla="*/ 235 w 240"/>
              <a:gd name="T13" fmla="*/ 42 h 240"/>
              <a:gd name="T14" fmla="*/ 189 w 240"/>
              <a:gd name="T15" fmla="*/ 0 h 240"/>
              <a:gd name="T16" fmla="*/ 143 w 240"/>
              <a:gd name="T17" fmla="*/ 42 h 240"/>
              <a:gd name="T18" fmla="*/ 145 w 240"/>
              <a:gd name="T19" fmla="*/ 55 h 240"/>
              <a:gd name="T20" fmla="*/ 75 w 240"/>
              <a:gd name="T21" fmla="*/ 95 h 240"/>
              <a:gd name="T22" fmla="*/ 46 w 240"/>
              <a:gd name="T23" fmla="*/ 85 h 240"/>
              <a:gd name="T24" fmla="*/ 0 w 240"/>
              <a:gd name="T25" fmla="*/ 127 h 240"/>
              <a:gd name="T26" fmla="*/ 46 w 240"/>
              <a:gd name="T27" fmla="*/ 169 h 240"/>
              <a:gd name="T28" fmla="*/ 81 w 240"/>
              <a:gd name="T29" fmla="*/ 155 h 240"/>
              <a:gd name="T30" fmla="*/ 148 w 240"/>
              <a:gd name="T31" fmla="*/ 193 h 240"/>
              <a:gd name="T32" fmla="*/ 148 w 240"/>
              <a:gd name="T33" fmla="*/ 198 h 240"/>
              <a:gd name="T34" fmla="*/ 194 w 240"/>
              <a:gd name="T35" fmla="*/ 240 h 240"/>
              <a:gd name="T36" fmla="*/ 240 w 240"/>
              <a:gd name="T37" fmla="*/ 198 h 240"/>
              <a:gd name="T38" fmla="*/ 194 w 240"/>
              <a:gd name="T39" fmla="*/ 157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0" h="240">
                <a:moveTo>
                  <a:pt x="194" y="157"/>
                </a:moveTo>
                <a:cubicBezTo>
                  <a:pt x="182" y="157"/>
                  <a:pt x="171" y="161"/>
                  <a:pt x="163" y="167"/>
                </a:cubicBezTo>
                <a:cubicBezTo>
                  <a:pt x="92" y="127"/>
                  <a:pt x="92" y="127"/>
                  <a:pt x="92" y="127"/>
                </a:cubicBezTo>
                <a:cubicBezTo>
                  <a:pt x="92" y="124"/>
                  <a:pt x="92" y="122"/>
                  <a:pt x="92" y="120"/>
                </a:cubicBezTo>
                <a:cubicBezTo>
                  <a:pt x="165" y="78"/>
                  <a:pt x="165" y="78"/>
                  <a:pt x="165" y="78"/>
                </a:cubicBezTo>
                <a:cubicBezTo>
                  <a:pt x="172" y="82"/>
                  <a:pt x="180" y="84"/>
                  <a:pt x="189" y="84"/>
                </a:cubicBezTo>
                <a:cubicBezTo>
                  <a:pt x="215" y="84"/>
                  <a:pt x="235" y="65"/>
                  <a:pt x="235" y="42"/>
                </a:cubicBezTo>
                <a:cubicBezTo>
                  <a:pt x="235" y="19"/>
                  <a:pt x="215" y="0"/>
                  <a:pt x="189" y="0"/>
                </a:cubicBezTo>
                <a:cubicBezTo>
                  <a:pt x="164" y="0"/>
                  <a:pt x="143" y="19"/>
                  <a:pt x="143" y="42"/>
                </a:cubicBezTo>
                <a:cubicBezTo>
                  <a:pt x="143" y="47"/>
                  <a:pt x="144" y="51"/>
                  <a:pt x="145" y="55"/>
                </a:cubicBezTo>
                <a:cubicBezTo>
                  <a:pt x="75" y="95"/>
                  <a:pt x="75" y="95"/>
                  <a:pt x="75" y="95"/>
                </a:cubicBezTo>
                <a:cubicBezTo>
                  <a:pt x="67" y="89"/>
                  <a:pt x="57" y="85"/>
                  <a:pt x="46" y="85"/>
                </a:cubicBezTo>
                <a:cubicBezTo>
                  <a:pt x="21" y="85"/>
                  <a:pt x="0" y="104"/>
                  <a:pt x="0" y="127"/>
                </a:cubicBezTo>
                <a:cubicBezTo>
                  <a:pt x="0" y="150"/>
                  <a:pt x="21" y="169"/>
                  <a:pt x="46" y="169"/>
                </a:cubicBezTo>
                <a:cubicBezTo>
                  <a:pt x="60" y="169"/>
                  <a:pt x="73" y="164"/>
                  <a:pt x="81" y="155"/>
                </a:cubicBezTo>
                <a:cubicBezTo>
                  <a:pt x="148" y="193"/>
                  <a:pt x="148" y="193"/>
                  <a:pt x="148" y="193"/>
                </a:cubicBezTo>
                <a:cubicBezTo>
                  <a:pt x="148" y="195"/>
                  <a:pt x="148" y="197"/>
                  <a:pt x="148" y="198"/>
                </a:cubicBezTo>
                <a:cubicBezTo>
                  <a:pt x="148" y="221"/>
                  <a:pt x="168" y="240"/>
                  <a:pt x="194" y="240"/>
                </a:cubicBezTo>
                <a:cubicBezTo>
                  <a:pt x="219" y="240"/>
                  <a:pt x="240" y="221"/>
                  <a:pt x="240" y="198"/>
                </a:cubicBezTo>
                <a:cubicBezTo>
                  <a:pt x="240" y="175"/>
                  <a:pt x="219" y="157"/>
                  <a:pt x="194" y="15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200" b="1">
              <a:solidFill>
                <a:schemeClr val="bg1"/>
              </a:solidFill>
            </a:endParaRPr>
          </a:p>
        </p:txBody>
      </p:sp>
      <p:sp>
        <p:nvSpPr>
          <p:cNvPr id="7" name="Freeform 20"/>
          <p:cNvSpPr>
            <a:spLocks noEditPoints="1"/>
          </p:cNvSpPr>
          <p:nvPr/>
        </p:nvSpPr>
        <p:spPr bwMode="auto">
          <a:xfrm>
            <a:off x="6730953" y="3996880"/>
            <a:ext cx="325127" cy="260725"/>
          </a:xfrm>
          <a:custGeom>
            <a:avLst/>
            <a:gdLst>
              <a:gd name="T0" fmla="*/ 227 w 232"/>
              <a:gd name="T1" fmla="*/ 0 h 186"/>
              <a:gd name="T2" fmla="*/ 213 w 232"/>
              <a:gd name="T3" fmla="*/ 0 h 186"/>
              <a:gd name="T4" fmla="*/ 208 w 232"/>
              <a:gd name="T5" fmla="*/ 5 h 186"/>
              <a:gd name="T6" fmla="*/ 208 w 232"/>
              <a:gd name="T7" fmla="*/ 28 h 186"/>
              <a:gd name="T8" fmla="*/ 24 w 232"/>
              <a:gd name="T9" fmla="*/ 28 h 186"/>
              <a:gd name="T10" fmla="*/ 24 w 232"/>
              <a:gd name="T11" fmla="*/ 5 h 186"/>
              <a:gd name="T12" fmla="*/ 19 w 232"/>
              <a:gd name="T13" fmla="*/ 0 h 186"/>
              <a:gd name="T14" fmla="*/ 5 w 232"/>
              <a:gd name="T15" fmla="*/ 0 h 186"/>
              <a:gd name="T16" fmla="*/ 0 w 232"/>
              <a:gd name="T17" fmla="*/ 5 h 186"/>
              <a:gd name="T18" fmla="*/ 0 w 232"/>
              <a:gd name="T19" fmla="*/ 180 h 186"/>
              <a:gd name="T20" fmla="*/ 5 w 232"/>
              <a:gd name="T21" fmla="*/ 186 h 186"/>
              <a:gd name="T22" fmla="*/ 19 w 232"/>
              <a:gd name="T23" fmla="*/ 186 h 186"/>
              <a:gd name="T24" fmla="*/ 24 w 232"/>
              <a:gd name="T25" fmla="*/ 180 h 186"/>
              <a:gd name="T26" fmla="*/ 24 w 232"/>
              <a:gd name="T27" fmla="*/ 157 h 186"/>
              <a:gd name="T28" fmla="*/ 208 w 232"/>
              <a:gd name="T29" fmla="*/ 157 h 186"/>
              <a:gd name="T30" fmla="*/ 208 w 232"/>
              <a:gd name="T31" fmla="*/ 180 h 186"/>
              <a:gd name="T32" fmla="*/ 213 w 232"/>
              <a:gd name="T33" fmla="*/ 186 h 186"/>
              <a:gd name="T34" fmla="*/ 227 w 232"/>
              <a:gd name="T35" fmla="*/ 186 h 186"/>
              <a:gd name="T36" fmla="*/ 232 w 232"/>
              <a:gd name="T37" fmla="*/ 180 h 186"/>
              <a:gd name="T38" fmla="*/ 232 w 232"/>
              <a:gd name="T39" fmla="*/ 5 h 186"/>
              <a:gd name="T40" fmla="*/ 227 w 232"/>
              <a:gd name="T41" fmla="*/ 0 h 186"/>
              <a:gd name="T42" fmla="*/ 157 w 232"/>
              <a:gd name="T43" fmla="*/ 98 h 186"/>
              <a:gd name="T44" fmla="*/ 97 w 232"/>
              <a:gd name="T45" fmla="*/ 135 h 186"/>
              <a:gd name="T46" fmla="*/ 92 w 232"/>
              <a:gd name="T47" fmla="*/ 130 h 186"/>
              <a:gd name="T48" fmla="*/ 92 w 232"/>
              <a:gd name="T49" fmla="*/ 56 h 186"/>
              <a:gd name="T50" fmla="*/ 97 w 232"/>
              <a:gd name="T51" fmla="*/ 50 h 186"/>
              <a:gd name="T52" fmla="*/ 157 w 232"/>
              <a:gd name="T53" fmla="*/ 87 h 186"/>
              <a:gd name="T54" fmla="*/ 162 w 232"/>
              <a:gd name="T55" fmla="*/ 93 h 186"/>
              <a:gd name="T56" fmla="*/ 157 w 232"/>
              <a:gd name="T57" fmla="*/ 98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32" h="186">
                <a:moveTo>
                  <a:pt x="227" y="0"/>
                </a:moveTo>
                <a:cubicBezTo>
                  <a:pt x="213" y="0"/>
                  <a:pt x="213" y="0"/>
                  <a:pt x="213" y="0"/>
                </a:cubicBezTo>
                <a:cubicBezTo>
                  <a:pt x="210" y="0"/>
                  <a:pt x="208" y="2"/>
                  <a:pt x="208" y="5"/>
                </a:cubicBezTo>
                <a:cubicBezTo>
                  <a:pt x="208" y="28"/>
                  <a:pt x="208" y="28"/>
                  <a:pt x="208" y="28"/>
                </a:cubicBezTo>
                <a:cubicBezTo>
                  <a:pt x="24" y="28"/>
                  <a:pt x="24" y="28"/>
                  <a:pt x="24" y="28"/>
                </a:cubicBezTo>
                <a:cubicBezTo>
                  <a:pt x="24" y="5"/>
                  <a:pt x="24" y="5"/>
                  <a:pt x="24" y="5"/>
                </a:cubicBezTo>
                <a:cubicBezTo>
                  <a:pt x="24" y="2"/>
                  <a:pt x="22" y="0"/>
                  <a:pt x="19" y="0"/>
                </a:cubicBez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180"/>
                  <a:pt x="0" y="180"/>
                  <a:pt x="0" y="180"/>
                </a:cubicBezTo>
                <a:cubicBezTo>
                  <a:pt x="0" y="183"/>
                  <a:pt x="2" y="186"/>
                  <a:pt x="5" y="186"/>
                </a:cubicBezTo>
                <a:cubicBezTo>
                  <a:pt x="19" y="186"/>
                  <a:pt x="19" y="186"/>
                  <a:pt x="19" y="186"/>
                </a:cubicBezTo>
                <a:cubicBezTo>
                  <a:pt x="22" y="186"/>
                  <a:pt x="24" y="183"/>
                  <a:pt x="24" y="180"/>
                </a:cubicBezTo>
                <a:cubicBezTo>
                  <a:pt x="24" y="157"/>
                  <a:pt x="24" y="157"/>
                  <a:pt x="24" y="157"/>
                </a:cubicBezTo>
                <a:cubicBezTo>
                  <a:pt x="208" y="157"/>
                  <a:pt x="208" y="157"/>
                  <a:pt x="208" y="157"/>
                </a:cubicBezTo>
                <a:cubicBezTo>
                  <a:pt x="208" y="180"/>
                  <a:pt x="208" y="180"/>
                  <a:pt x="208" y="180"/>
                </a:cubicBezTo>
                <a:cubicBezTo>
                  <a:pt x="208" y="183"/>
                  <a:pt x="210" y="186"/>
                  <a:pt x="213" y="186"/>
                </a:cubicBezTo>
                <a:cubicBezTo>
                  <a:pt x="227" y="186"/>
                  <a:pt x="227" y="186"/>
                  <a:pt x="227" y="186"/>
                </a:cubicBezTo>
                <a:cubicBezTo>
                  <a:pt x="230" y="186"/>
                  <a:pt x="232" y="183"/>
                  <a:pt x="232" y="180"/>
                </a:cubicBezTo>
                <a:cubicBezTo>
                  <a:pt x="232" y="5"/>
                  <a:pt x="232" y="5"/>
                  <a:pt x="232" y="5"/>
                </a:cubicBezTo>
                <a:cubicBezTo>
                  <a:pt x="232" y="2"/>
                  <a:pt x="230" y="0"/>
                  <a:pt x="227" y="0"/>
                </a:cubicBezTo>
                <a:close/>
                <a:moveTo>
                  <a:pt x="157" y="98"/>
                </a:moveTo>
                <a:cubicBezTo>
                  <a:pt x="156" y="98"/>
                  <a:pt x="100" y="135"/>
                  <a:pt x="97" y="135"/>
                </a:cubicBezTo>
                <a:cubicBezTo>
                  <a:pt x="95" y="135"/>
                  <a:pt x="92" y="133"/>
                  <a:pt x="92" y="130"/>
                </a:cubicBezTo>
                <a:cubicBezTo>
                  <a:pt x="92" y="128"/>
                  <a:pt x="92" y="57"/>
                  <a:pt x="92" y="56"/>
                </a:cubicBezTo>
                <a:cubicBezTo>
                  <a:pt x="92" y="53"/>
                  <a:pt x="95" y="50"/>
                  <a:pt x="97" y="50"/>
                </a:cubicBezTo>
                <a:cubicBezTo>
                  <a:pt x="100" y="50"/>
                  <a:pt x="156" y="87"/>
                  <a:pt x="157" y="87"/>
                </a:cubicBezTo>
                <a:cubicBezTo>
                  <a:pt x="159" y="89"/>
                  <a:pt x="162" y="90"/>
                  <a:pt x="162" y="93"/>
                </a:cubicBezTo>
                <a:cubicBezTo>
                  <a:pt x="162" y="96"/>
                  <a:pt x="159" y="96"/>
                  <a:pt x="157" y="98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200" b="1">
              <a:solidFill>
                <a:schemeClr val="bg1"/>
              </a:solidFill>
            </a:endParaRPr>
          </a:p>
        </p:txBody>
      </p:sp>
      <p:sp>
        <p:nvSpPr>
          <p:cNvPr id="8" name="文本框 58"/>
          <p:cNvSpPr txBox="1"/>
          <p:nvPr/>
        </p:nvSpPr>
        <p:spPr>
          <a:xfrm>
            <a:off x="5439717" y="269171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01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" name="文本框 60"/>
          <p:cNvSpPr txBox="1"/>
          <p:nvPr/>
        </p:nvSpPr>
        <p:spPr>
          <a:xfrm>
            <a:off x="5439717" y="342839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04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文本框 67"/>
          <p:cNvSpPr txBox="1"/>
          <p:nvPr/>
        </p:nvSpPr>
        <p:spPr>
          <a:xfrm>
            <a:off x="6059847" y="269171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02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" name="文本框 68"/>
          <p:cNvSpPr txBox="1"/>
          <p:nvPr/>
        </p:nvSpPr>
        <p:spPr>
          <a:xfrm>
            <a:off x="6059847" y="342839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03</a:t>
            </a:r>
            <a:endParaRPr lang="zh-CN" altLang="en-US" sz="1200" b="1" dirty="0">
              <a:solidFill>
                <a:schemeClr val="bg1"/>
              </a:solidFill>
              <a:latin typeface="Arial" panose="020B0604020202020204" pitchFamily="34" charset="0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37930" y="477078"/>
            <a:ext cx="540000" cy="432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43"/>
          <p:cNvSpPr txBox="1"/>
          <p:nvPr/>
        </p:nvSpPr>
        <p:spPr>
          <a:xfrm>
            <a:off x="238461" y="61814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 smtClean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zh-CN" altLang="en-US" sz="24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存在不足</a:t>
            </a:r>
          </a:p>
        </p:txBody>
      </p:sp>
      <p:sp>
        <p:nvSpPr>
          <p:cNvPr id="31" name="Text Placeholder 2"/>
          <p:cNvSpPr txBox="1"/>
          <p:nvPr/>
        </p:nvSpPr>
        <p:spPr>
          <a:xfrm>
            <a:off x="1812541" y="4104002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2" name="文本框 36"/>
          <p:cNvSpPr txBox="1"/>
          <p:nvPr/>
        </p:nvSpPr>
        <p:spPr>
          <a:xfrm>
            <a:off x="1712832" y="3703892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3" name="Text Placeholder 2"/>
          <p:cNvSpPr txBox="1"/>
          <p:nvPr/>
        </p:nvSpPr>
        <p:spPr>
          <a:xfrm>
            <a:off x="7851022" y="2038475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4" name="文本框 36"/>
          <p:cNvSpPr txBox="1"/>
          <p:nvPr/>
        </p:nvSpPr>
        <p:spPr>
          <a:xfrm>
            <a:off x="7751313" y="1638365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5" name="Text Placeholder 2"/>
          <p:cNvSpPr txBox="1"/>
          <p:nvPr/>
        </p:nvSpPr>
        <p:spPr>
          <a:xfrm>
            <a:off x="7851022" y="3811764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6" name="文本框 36"/>
          <p:cNvSpPr txBox="1"/>
          <p:nvPr/>
        </p:nvSpPr>
        <p:spPr>
          <a:xfrm>
            <a:off x="7751313" y="3411654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7" name="Text Placeholder 2"/>
          <p:cNvSpPr txBox="1"/>
          <p:nvPr/>
        </p:nvSpPr>
        <p:spPr>
          <a:xfrm>
            <a:off x="1530452" y="1995778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8" name="文本框 36"/>
          <p:cNvSpPr txBox="1"/>
          <p:nvPr/>
        </p:nvSpPr>
        <p:spPr>
          <a:xfrm>
            <a:off x="1430743" y="1595668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7930" y="477078"/>
            <a:ext cx="540000" cy="432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43"/>
          <p:cNvSpPr txBox="1"/>
          <p:nvPr/>
        </p:nvSpPr>
        <p:spPr>
          <a:xfrm>
            <a:off x="238461" y="61814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 smtClean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zh-CN" altLang="en-US" sz="24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存在不足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4598291" y="1750653"/>
            <a:ext cx="2995417" cy="2996941"/>
            <a:chOff x="3226478" y="556558"/>
            <a:chExt cx="5739042" cy="5741962"/>
          </a:xfrm>
        </p:grpSpPr>
        <p:sp>
          <p:nvSpPr>
            <p:cNvPr id="4" name="Freeform 5"/>
            <p:cNvSpPr/>
            <p:nvPr/>
          </p:nvSpPr>
          <p:spPr bwMode="auto">
            <a:xfrm>
              <a:off x="3226480" y="3623205"/>
              <a:ext cx="5739039" cy="2675314"/>
            </a:xfrm>
            <a:custGeom>
              <a:avLst/>
              <a:gdLst>
                <a:gd name="T0" fmla="*/ 0 w 3162"/>
                <a:gd name="T1" fmla="*/ 1474 h 1474"/>
                <a:gd name="T2" fmla="*/ 0 w 3162"/>
                <a:gd name="T3" fmla="*/ 683 h 1474"/>
                <a:gd name="T4" fmla="*/ 3162 w 3162"/>
                <a:gd name="T5" fmla="*/ 0 h 1474"/>
                <a:gd name="T6" fmla="*/ 3162 w 3162"/>
                <a:gd name="T7" fmla="*/ 1474 h 1474"/>
                <a:gd name="T8" fmla="*/ 0 w 3162"/>
                <a:gd name="T9" fmla="*/ 1474 h 1474"/>
                <a:gd name="T10" fmla="*/ 0 w 3162"/>
                <a:gd name="T11" fmla="*/ 1474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2" h="1474">
                  <a:moveTo>
                    <a:pt x="0" y="1474"/>
                  </a:moveTo>
                  <a:lnTo>
                    <a:pt x="0" y="683"/>
                  </a:lnTo>
                  <a:lnTo>
                    <a:pt x="3162" y="0"/>
                  </a:lnTo>
                  <a:lnTo>
                    <a:pt x="3162" y="1474"/>
                  </a:lnTo>
                  <a:lnTo>
                    <a:pt x="0" y="1474"/>
                  </a:lnTo>
                  <a:lnTo>
                    <a:pt x="0" y="1474"/>
                  </a:ln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" name="Freeform 6"/>
            <p:cNvSpPr/>
            <p:nvPr/>
          </p:nvSpPr>
          <p:spPr bwMode="auto">
            <a:xfrm>
              <a:off x="6301095" y="559480"/>
              <a:ext cx="2664424" cy="5739039"/>
            </a:xfrm>
            <a:custGeom>
              <a:avLst/>
              <a:gdLst>
                <a:gd name="T0" fmla="*/ 1468 w 1468"/>
                <a:gd name="T1" fmla="*/ 3162 h 3162"/>
                <a:gd name="T2" fmla="*/ 678 w 1468"/>
                <a:gd name="T3" fmla="*/ 3162 h 3162"/>
                <a:gd name="T4" fmla="*/ 0 w 1468"/>
                <a:gd name="T5" fmla="*/ 0 h 3162"/>
                <a:gd name="T6" fmla="*/ 1468 w 1468"/>
                <a:gd name="T7" fmla="*/ 0 h 3162"/>
                <a:gd name="T8" fmla="*/ 1468 w 1468"/>
                <a:gd name="T9" fmla="*/ 3162 h 3162"/>
                <a:gd name="T10" fmla="*/ 1468 w 1468"/>
                <a:gd name="T11" fmla="*/ 3162 h 3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8" h="3162">
                  <a:moveTo>
                    <a:pt x="1468" y="3162"/>
                  </a:moveTo>
                  <a:lnTo>
                    <a:pt x="678" y="3162"/>
                  </a:lnTo>
                  <a:lnTo>
                    <a:pt x="0" y="0"/>
                  </a:lnTo>
                  <a:lnTo>
                    <a:pt x="1468" y="0"/>
                  </a:lnTo>
                  <a:lnTo>
                    <a:pt x="1468" y="3162"/>
                  </a:lnTo>
                  <a:lnTo>
                    <a:pt x="1468" y="3162"/>
                  </a:ln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3226480" y="559480"/>
              <a:ext cx="5739039" cy="2664424"/>
            </a:xfrm>
            <a:custGeom>
              <a:avLst/>
              <a:gdLst>
                <a:gd name="T0" fmla="*/ 3162 w 3162"/>
                <a:gd name="T1" fmla="*/ 0 h 1468"/>
                <a:gd name="T2" fmla="*/ 3162 w 3162"/>
                <a:gd name="T3" fmla="*/ 790 h 1468"/>
                <a:gd name="T4" fmla="*/ 0 w 3162"/>
                <a:gd name="T5" fmla="*/ 1468 h 1468"/>
                <a:gd name="T6" fmla="*/ 0 w 3162"/>
                <a:gd name="T7" fmla="*/ 0 h 1468"/>
                <a:gd name="T8" fmla="*/ 3162 w 3162"/>
                <a:gd name="T9" fmla="*/ 0 h 1468"/>
                <a:gd name="T10" fmla="*/ 3162 w 3162"/>
                <a:gd name="T11" fmla="*/ 0 h 1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2" h="1468">
                  <a:moveTo>
                    <a:pt x="3162" y="0"/>
                  </a:moveTo>
                  <a:lnTo>
                    <a:pt x="3162" y="790"/>
                  </a:lnTo>
                  <a:lnTo>
                    <a:pt x="0" y="1468"/>
                  </a:lnTo>
                  <a:lnTo>
                    <a:pt x="0" y="0"/>
                  </a:lnTo>
                  <a:lnTo>
                    <a:pt x="3162" y="0"/>
                  </a:lnTo>
                  <a:lnTo>
                    <a:pt x="3162" y="0"/>
                  </a:ln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" name="Freeform 8"/>
            <p:cNvSpPr/>
            <p:nvPr/>
          </p:nvSpPr>
          <p:spPr bwMode="auto">
            <a:xfrm>
              <a:off x="3226480" y="559480"/>
              <a:ext cx="2664424" cy="5739039"/>
            </a:xfrm>
            <a:custGeom>
              <a:avLst/>
              <a:gdLst>
                <a:gd name="T0" fmla="*/ 0 w 1468"/>
                <a:gd name="T1" fmla="*/ 0 h 3162"/>
                <a:gd name="T2" fmla="*/ 790 w 1468"/>
                <a:gd name="T3" fmla="*/ 0 h 3162"/>
                <a:gd name="T4" fmla="*/ 1468 w 1468"/>
                <a:gd name="T5" fmla="*/ 3162 h 3162"/>
                <a:gd name="T6" fmla="*/ 0 w 1468"/>
                <a:gd name="T7" fmla="*/ 3162 h 3162"/>
                <a:gd name="T8" fmla="*/ 0 w 1468"/>
                <a:gd name="T9" fmla="*/ 0 h 3162"/>
                <a:gd name="T10" fmla="*/ 0 w 1468"/>
                <a:gd name="T11" fmla="*/ 0 h 3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8" h="3162">
                  <a:moveTo>
                    <a:pt x="0" y="0"/>
                  </a:moveTo>
                  <a:lnTo>
                    <a:pt x="790" y="0"/>
                  </a:lnTo>
                  <a:lnTo>
                    <a:pt x="1468" y="3162"/>
                  </a:lnTo>
                  <a:lnTo>
                    <a:pt x="0" y="316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" name="Freeform 9"/>
            <p:cNvSpPr/>
            <p:nvPr/>
          </p:nvSpPr>
          <p:spPr bwMode="auto">
            <a:xfrm>
              <a:off x="3226480" y="559480"/>
              <a:ext cx="5739039" cy="2664424"/>
            </a:xfrm>
            <a:custGeom>
              <a:avLst/>
              <a:gdLst>
                <a:gd name="T0" fmla="*/ 3162 w 3162"/>
                <a:gd name="T1" fmla="*/ 0 h 1468"/>
                <a:gd name="T2" fmla="*/ 3162 w 3162"/>
                <a:gd name="T3" fmla="*/ 606 h 1468"/>
                <a:gd name="T4" fmla="*/ 0 w 3162"/>
                <a:gd name="T5" fmla="*/ 1468 h 1468"/>
                <a:gd name="T6" fmla="*/ 0 w 3162"/>
                <a:gd name="T7" fmla="*/ 0 h 1468"/>
                <a:gd name="T8" fmla="*/ 3162 w 3162"/>
                <a:gd name="T9" fmla="*/ 0 h 1468"/>
                <a:gd name="T10" fmla="*/ 3162 w 3162"/>
                <a:gd name="T11" fmla="*/ 0 h 1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2" h="1468">
                  <a:moveTo>
                    <a:pt x="3162" y="0"/>
                  </a:moveTo>
                  <a:lnTo>
                    <a:pt x="3162" y="606"/>
                  </a:lnTo>
                  <a:lnTo>
                    <a:pt x="0" y="1468"/>
                  </a:lnTo>
                  <a:lnTo>
                    <a:pt x="0" y="0"/>
                  </a:lnTo>
                  <a:lnTo>
                    <a:pt x="3162" y="0"/>
                  </a:lnTo>
                  <a:lnTo>
                    <a:pt x="3162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" name="Freeform 10"/>
            <p:cNvSpPr/>
            <p:nvPr/>
          </p:nvSpPr>
          <p:spPr bwMode="auto">
            <a:xfrm>
              <a:off x="6301095" y="559480"/>
              <a:ext cx="2664424" cy="1726068"/>
            </a:xfrm>
            <a:custGeom>
              <a:avLst/>
              <a:gdLst>
                <a:gd name="T0" fmla="*/ 1468 w 1468"/>
                <a:gd name="T1" fmla="*/ 0 h 951"/>
                <a:gd name="T2" fmla="*/ 1468 w 1468"/>
                <a:gd name="T3" fmla="*/ 606 h 951"/>
                <a:gd name="T4" fmla="*/ 202 w 1468"/>
                <a:gd name="T5" fmla="*/ 951 h 951"/>
                <a:gd name="T6" fmla="*/ 0 w 1468"/>
                <a:gd name="T7" fmla="*/ 0 h 951"/>
                <a:gd name="T8" fmla="*/ 1468 w 1468"/>
                <a:gd name="T9" fmla="*/ 0 h 951"/>
                <a:gd name="T10" fmla="*/ 1468 w 1468"/>
                <a:gd name="T11" fmla="*/ 0 h 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8" h="951">
                  <a:moveTo>
                    <a:pt x="1468" y="0"/>
                  </a:moveTo>
                  <a:lnTo>
                    <a:pt x="1468" y="606"/>
                  </a:lnTo>
                  <a:lnTo>
                    <a:pt x="202" y="951"/>
                  </a:lnTo>
                  <a:lnTo>
                    <a:pt x="0" y="0"/>
                  </a:lnTo>
                  <a:lnTo>
                    <a:pt x="1468" y="0"/>
                  </a:lnTo>
                  <a:lnTo>
                    <a:pt x="146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" name="Freeform 11"/>
            <p:cNvSpPr/>
            <p:nvPr/>
          </p:nvSpPr>
          <p:spPr bwMode="auto">
            <a:xfrm>
              <a:off x="6301095" y="559480"/>
              <a:ext cx="2664425" cy="5739039"/>
            </a:xfrm>
            <a:custGeom>
              <a:avLst/>
              <a:gdLst>
                <a:gd name="T0" fmla="*/ 1468 w 1468"/>
                <a:gd name="T1" fmla="*/ 3162 h 3162"/>
                <a:gd name="T2" fmla="*/ 862 w 1468"/>
                <a:gd name="T3" fmla="*/ 3162 h 3162"/>
                <a:gd name="T4" fmla="*/ 0 w 1468"/>
                <a:gd name="T5" fmla="*/ 0 h 3162"/>
                <a:gd name="T6" fmla="*/ 1468 w 1468"/>
                <a:gd name="T7" fmla="*/ 0 h 3162"/>
                <a:gd name="T8" fmla="*/ 1468 w 1468"/>
                <a:gd name="T9" fmla="*/ 3162 h 3162"/>
                <a:gd name="T10" fmla="*/ 1468 w 1468"/>
                <a:gd name="T11" fmla="*/ 3162 h 3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8" h="3162">
                  <a:moveTo>
                    <a:pt x="1468" y="3162"/>
                  </a:moveTo>
                  <a:lnTo>
                    <a:pt x="862" y="3162"/>
                  </a:lnTo>
                  <a:lnTo>
                    <a:pt x="0" y="0"/>
                  </a:lnTo>
                  <a:lnTo>
                    <a:pt x="1468" y="0"/>
                  </a:lnTo>
                  <a:lnTo>
                    <a:pt x="1468" y="3162"/>
                  </a:lnTo>
                  <a:lnTo>
                    <a:pt x="1468" y="3162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" name="Freeform 12"/>
            <p:cNvSpPr/>
            <p:nvPr/>
          </p:nvSpPr>
          <p:spPr bwMode="auto">
            <a:xfrm>
              <a:off x="7239452" y="3623205"/>
              <a:ext cx="1726068" cy="2675314"/>
            </a:xfrm>
            <a:custGeom>
              <a:avLst/>
              <a:gdLst>
                <a:gd name="T0" fmla="*/ 951 w 951"/>
                <a:gd name="T1" fmla="*/ 1474 h 1474"/>
                <a:gd name="T2" fmla="*/ 345 w 951"/>
                <a:gd name="T3" fmla="*/ 1474 h 1474"/>
                <a:gd name="T4" fmla="*/ 0 w 951"/>
                <a:gd name="T5" fmla="*/ 208 h 1474"/>
                <a:gd name="T6" fmla="*/ 951 w 951"/>
                <a:gd name="T7" fmla="*/ 0 h 1474"/>
                <a:gd name="T8" fmla="*/ 951 w 951"/>
                <a:gd name="T9" fmla="*/ 1474 h 1474"/>
                <a:gd name="T10" fmla="*/ 951 w 951"/>
                <a:gd name="T11" fmla="*/ 1474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1474">
                  <a:moveTo>
                    <a:pt x="951" y="1474"/>
                  </a:moveTo>
                  <a:lnTo>
                    <a:pt x="345" y="1474"/>
                  </a:lnTo>
                  <a:lnTo>
                    <a:pt x="0" y="208"/>
                  </a:lnTo>
                  <a:lnTo>
                    <a:pt x="951" y="0"/>
                  </a:lnTo>
                  <a:lnTo>
                    <a:pt x="951" y="1474"/>
                  </a:lnTo>
                  <a:lnTo>
                    <a:pt x="951" y="147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" name="Freeform 13"/>
            <p:cNvSpPr/>
            <p:nvPr/>
          </p:nvSpPr>
          <p:spPr bwMode="auto">
            <a:xfrm>
              <a:off x="3226480" y="3623205"/>
              <a:ext cx="5739039" cy="2675314"/>
            </a:xfrm>
            <a:custGeom>
              <a:avLst/>
              <a:gdLst>
                <a:gd name="T0" fmla="*/ 0 w 3162"/>
                <a:gd name="T1" fmla="*/ 1474 h 1474"/>
                <a:gd name="T2" fmla="*/ 0 w 3162"/>
                <a:gd name="T3" fmla="*/ 868 h 1474"/>
                <a:gd name="T4" fmla="*/ 3162 w 3162"/>
                <a:gd name="T5" fmla="*/ 0 h 1474"/>
                <a:gd name="T6" fmla="*/ 3162 w 3162"/>
                <a:gd name="T7" fmla="*/ 1474 h 1474"/>
                <a:gd name="T8" fmla="*/ 0 w 3162"/>
                <a:gd name="T9" fmla="*/ 1474 h 1474"/>
                <a:gd name="T10" fmla="*/ 0 w 3162"/>
                <a:gd name="T11" fmla="*/ 1474 h 1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2" h="1474">
                  <a:moveTo>
                    <a:pt x="0" y="1474"/>
                  </a:moveTo>
                  <a:lnTo>
                    <a:pt x="0" y="868"/>
                  </a:lnTo>
                  <a:lnTo>
                    <a:pt x="3162" y="0"/>
                  </a:lnTo>
                  <a:lnTo>
                    <a:pt x="3162" y="1474"/>
                  </a:lnTo>
                  <a:lnTo>
                    <a:pt x="0" y="1474"/>
                  </a:lnTo>
                  <a:lnTo>
                    <a:pt x="0" y="1474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" name="Freeform 14"/>
            <p:cNvSpPr/>
            <p:nvPr/>
          </p:nvSpPr>
          <p:spPr bwMode="auto">
            <a:xfrm>
              <a:off x="3226480" y="4561562"/>
              <a:ext cx="2664424" cy="1736958"/>
            </a:xfrm>
            <a:custGeom>
              <a:avLst/>
              <a:gdLst>
                <a:gd name="T0" fmla="*/ 0 w 1468"/>
                <a:gd name="T1" fmla="*/ 446 h 957"/>
                <a:gd name="T2" fmla="*/ 0 w 1468"/>
                <a:gd name="T3" fmla="*/ 351 h 957"/>
                <a:gd name="T4" fmla="*/ 1266 w 1468"/>
                <a:gd name="T5" fmla="*/ 0 h 957"/>
                <a:gd name="T6" fmla="*/ 1468 w 1468"/>
                <a:gd name="T7" fmla="*/ 957 h 957"/>
                <a:gd name="T8" fmla="*/ 0 w 1468"/>
                <a:gd name="T9" fmla="*/ 957 h 957"/>
                <a:gd name="T10" fmla="*/ 0 w 1468"/>
                <a:gd name="T11" fmla="*/ 446 h 957"/>
                <a:gd name="T12" fmla="*/ 0 w 1468"/>
                <a:gd name="T13" fmla="*/ 446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8" h="957">
                  <a:moveTo>
                    <a:pt x="0" y="446"/>
                  </a:moveTo>
                  <a:lnTo>
                    <a:pt x="0" y="351"/>
                  </a:lnTo>
                  <a:lnTo>
                    <a:pt x="1266" y="0"/>
                  </a:lnTo>
                  <a:lnTo>
                    <a:pt x="1468" y="957"/>
                  </a:lnTo>
                  <a:lnTo>
                    <a:pt x="0" y="957"/>
                  </a:lnTo>
                  <a:lnTo>
                    <a:pt x="0" y="446"/>
                  </a:lnTo>
                  <a:lnTo>
                    <a:pt x="0" y="44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" name="Freeform 15"/>
            <p:cNvSpPr/>
            <p:nvPr/>
          </p:nvSpPr>
          <p:spPr bwMode="auto">
            <a:xfrm>
              <a:off x="3226480" y="559480"/>
              <a:ext cx="2664424" cy="5739039"/>
            </a:xfrm>
            <a:custGeom>
              <a:avLst/>
              <a:gdLst>
                <a:gd name="T0" fmla="*/ 0 w 1468"/>
                <a:gd name="T1" fmla="*/ 0 h 3162"/>
                <a:gd name="T2" fmla="*/ 606 w 1468"/>
                <a:gd name="T3" fmla="*/ 0 h 3162"/>
                <a:gd name="T4" fmla="*/ 1468 w 1468"/>
                <a:gd name="T5" fmla="*/ 3162 h 3162"/>
                <a:gd name="T6" fmla="*/ 0 w 1468"/>
                <a:gd name="T7" fmla="*/ 3162 h 3162"/>
                <a:gd name="T8" fmla="*/ 0 w 1468"/>
                <a:gd name="T9" fmla="*/ 0 h 3162"/>
                <a:gd name="T10" fmla="*/ 0 w 1468"/>
                <a:gd name="T11" fmla="*/ 0 h 3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8" h="3162">
                  <a:moveTo>
                    <a:pt x="0" y="0"/>
                  </a:moveTo>
                  <a:lnTo>
                    <a:pt x="606" y="0"/>
                  </a:lnTo>
                  <a:lnTo>
                    <a:pt x="1468" y="3162"/>
                  </a:lnTo>
                  <a:lnTo>
                    <a:pt x="0" y="316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5" name="Freeform 16"/>
            <p:cNvSpPr/>
            <p:nvPr/>
          </p:nvSpPr>
          <p:spPr bwMode="auto">
            <a:xfrm>
              <a:off x="3226480" y="559480"/>
              <a:ext cx="1726068" cy="2664424"/>
            </a:xfrm>
            <a:custGeom>
              <a:avLst/>
              <a:gdLst>
                <a:gd name="T0" fmla="*/ 511 w 951"/>
                <a:gd name="T1" fmla="*/ 0 h 1468"/>
                <a:gd name="T2" fmla="*/ 606 w 951"/>
                <a:gd name="T3" fmla="*/ 0 h 1468"/>
                <a:gd name="T4" fmla="*/ 951 w 951"/>
                <a:gd name="T5" fmla="*/ 1266 h 1468"/>
                <a:gd name="T6" fmla="*/ 0 w 951"/>
                <a:gd name="T7" fmla="*/ 1468 h 1468"/>
                <a:gd name="T8" fmla="*/ 0 w 951"/>
                <a:gd name="T9" fmla="*/ 0 h 1468"/>
                <a:gd name="T10" fmla="*/ 511 w 951"/>
                <a:gd name="T11" fmla="*/ 0 h 1468"/>
                <a:gd name="T12" fmla="*/ 511 w 951"/>
                <a:gd name="T13" fmla="*/ 0 h 1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1" h="1468">
                  <a:moveTo>
                    <a:pt x="511" y="0"/>
                  </a:moveTo>
                  <a:lnTo>
                    <a:pt x="606" y="0"/>
                  </a:lnTo>
                  <a:lnTo>
                    <a:pt x="951" y="1266"/>
                  </a:lnTo>
                  <a:lnTo>
                    <a:pt x="0" y="1468"/>
                  </a:lnTo>
                  <a:lnTo>
                    <a:pt x="0" y="0"/>
                  </a:lnTo>
                  <a:lnTo>
                    <a:pt x="511" y="0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" name="Freeform 17"/>
            <p:cNvSpPr/>
            <p:nvPr/>
          </p:nvSpPr>
          <p:spPr bwMode="auto">
            <a:xfrm>
              <a:off x="3226478" y="556558"/>
              <a:ext cx="2620863" cy="2664424"/>
            </a:xfrm>
            <a:custGeom>
              <a:avLst/>
              <a:gdLst>
                <a:gd name="T0" fmla="*/ 1444 w 1444"/>
                <a:gd name="T1" fmla="*/ 1076 h 1468"/>
                <a:gd name="T2" fmla="*/ 0 w 1444"/>
                <a:gd name="T3" fmla="*/ 1468 h 1468"/>
                <a:gd name="T4" fmla="*/ 0 w 1444"/>
                <a:gd name="T5" fmla="*/ 0 h 1468"/>
                <a:gd name="T6" fmla="*/ 1444 w 1444"/>
                <a:gd name="T7" fmla="*/ 0 h 1468"/>
                <a:gd name="T8" fmla="*/ 1444 w 1444"/>
                <a:gd name="T9" fmla="*/ 1076 h 1468"/>
                <a:gd name="T10" fmla="*/ 1444 w 1444"/>
                <a:gd name="T11" fmla="*/ 1076 h 1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4" h="1468">
                  <a:moveTo>
                    <a:pt x="1444" y="1076"/>
                  </a:moveTo>
                  <a:lnTo>
                    <a:pt x="0" y="1468"/>
                  </a:lnTo>
                  <a:lnTo>
                    <a:pt x="0" y="0"/>
                  </a:lnTo>
                  <a:lnTo>
                    <a:pt x="1444" y="0"/>
                  </a:lnTo>
                  <a:lnTo>
                    <a:pt x="1444" y="1076"/>
                  </a:lnTo>
                  <a:lnTo>
                    <a:pt x="1444" y="107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7" name="Freeform 18"/>
            <p:cNvSpPr/>
            <p:nvPr/>
          </p:nvSpPr>
          <p:spPr bwMode="auto">
            <a:xfrm>
              <a:off x="3658451" y="2134902"/>
              <a:ext cx="257730" cy="560836"/>
            </a:xfrm>
            <a:custGeom>
              <a:avLst/>
              <a:gdLst>
                <a:gd name="T0" fmla="*/ 83 w 142"/>
                <a:gd name="T1" fmla="*/ 309 h 309"/>
                <a:gd name="T2" fmla="*/ 142 w 142"/>
                <a:gd name="T3" fmla="*/ 309 h 309"/>
                <a:gd name="T4" fmla="*/ 142 w 142"/>
                <a:gd name="T5" fmla="*/ 0 h 309"/>
                <a:gd name="T6" fmla="*/ 89 w 142"/>
                <a:gd name="T7" fmla="*/ 0 h 309"/>
                <a:gd name="T8" fmla="*/ 0 w 142"/>
                <a:gd name="T9" fmla="*/ 71 h 309"/>
                <a:gd name="T10" fmla="*/ 29 w 142"/>
                <a:gd name="T11" fmla="*/ 113 h 309"/>
                <a:gd name="T12" fmla="*/ 83 w 142"/>
                <a:gd name="T13" fmla="*/ 65 h 309"/>
                <a:gd name="T14" fmla="*/ 83 w 142"/>
                <a:gd name="T15" fmla="*/ 309 h 309"/>
                <a:gd name="T16" fmla="*/ 83 w 142"/>
                <a:gd name="T17" fmla="*/ 309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" h="309">
                  <a:moveTo>
                    <a:pt x="83" y="309"/>
                  </a:moveTo>
                  <a:lnTo>
                    <a:pt x="142" y="309"/>
                  </a:lnTo>
                  <a:lnTo>
                    <a:pt x="142" y="0"/>
                  </a:lnTo>
                  <a:lnTo>
                    <a:pt x="89" y="0"/>
                  </a:lnTo>
                  <a:lnTo>
                    <a:pt x="0" y="71"/>
                  </a:lnTo>
                  <a:lnTo>
                    <a:pt x="29" y="113"/>
                  </a:lnTo>
                  <a:lnTo>
                    <a:pt x="83" y="65"/>
                  </a:lnTo>
                  <a:lnTo>
                    <a:pt x="83" y="309"/>
                  </a:lnTo>
                  <a:lnTo>
                    <a:pt x="83" y="3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8" name="Freeform 19"/>
            <p:cNvSpPr/>
            <p:nvPr/>
          </p:nvSpPr>
          <p:spPr bwMode="auto">
            <a:xfrm>
              <a:off x="6796591" y="808136"/>
              <a:ext cx="377521" cy="571726"/>
            </a:xfrm>
            <a:custGeom>
              <a:avLst/>
              <a:gdLst>
                <a:gd name="T0" fmla="*/ 0 w 35"/>
                <a:gd name="T1" fmla="*/ 53 h 53"/>
                <a:gd name="T2" fmla="*/ 35 w 35"/>
                <a:gd name="T3" fmla="*/ 53 h 53"/>
                <a:gd name="T4" fmla="*/ 35 w 35"/>
                <a:gd name="T5" fmla="*/ 45 h 53"/>
                <a:gd name="T6" fmla="*/ 13 w 35"/>
                <a:gd name="T7" fmla="*/ 45 h 53"/>
                <a:gd name="T8" fmla="*/ 25 w 35"/>
                <a:gd name="T9" fmla="*/ 33 h 53"/>
                <a:gd name="T10" fmla="*/ 33 w 35"/>
                <a:gd name="T11" fmla="*/ 15 h 53"/>
                <a:gd name="T12" fmla="*/ 28 w 35"/>
                <a:gd name="T13" fmla="*/ 4 h 53"/>
                <a:gd name="T14" fmla="*/ 17 w 35"/>
                <a:gd name="T15" fmla="*/ 0 h 53"/>
                <a:gd name="T16" fmla="*/ 1 w 35"/>
                <a:gd name="T17" fmla="*/ 4 h 53"/>
                <a:gd name="T18" fmla="*/ 2 w 35"/>
                <a:gd name="T19" fmla="*/ 13 h 53"/>
                <a:gd name="T20" fmla="*/ 14 w 35"/>
                <a:gd name="T21" fmla="*/ 9 h 53"/>
                <a:gd name="T22" fmla="*/ 22 w 35"/>
                <a:gd name="T23" fmla="*/ 16 h 53"/>
                <a:gd name="T24" fmla="*/ 13 w 35"/>
                <a:gd name="T25" fmla="*/ 31 h 53"/>
                <a:gd name="T26" fmla="*/ 0 w 35"/>
                <a:gd name="T27" fmla="*/ 45 h 53"/>
                <a:gd name="T28" fmla="*/ 0 w 35"/>
                <a:gd name="T2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" h="53">
                  <a:moveTo>
                    <a:pt x="0" y="53"/>
                  </a:moveTo>
                  <a:cubicBezTo>
                    <a:pt x="35" y="53"/>
                    <a:pt x="35" y="53"/>
                    <a:pt x="35" y="53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8" y="41"/>
                    <a:pt x="21" y="37"/>
                    <a:pt x="25" y="33"/>
                  </a:cubicBezTo>
                  <a:cubicBezTo>
                    <a:pt x="31" y="25"/>
                    <a:pt x="33" y="20"/>
                    <a:pt x="33" y="15"/>
                  </a:cubicBezTo>
                  <a:cubicBezTo>
                    <a:pt x="33" y="11"/>
                    <a:pt x="31" y="7"/>
                    <a:pt x="28" y="4"/>
                  </a:cubicBezTo>
                  <a:cubicBezTo>
                    <a:pt x="25" y="1"/>
                    <a:pt x="22" y="0"/>
                    <a:pt x="17" y="0"/>
                  </a:cubicBezTo>
                  <a:cubicBezTo>
                    <a:pt x="11" y="0"/>
                    <a:pt x="7" y="1"/>
                    <a:pt x="1" y="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6" y="10"/>
                    <a:pt x="10" y="9"/>
                    <a:pt x="14" y="9"/>
                  </a:cubicBezTo>
                  <a:cubicBezTo>
                    <a:pt x="19" y="9"/>
                    <a:pt x="22" y="12"/>
                    <a:pt x="22" y="16"/>
                  </a:cubicBezTo>
                  <a:cubicBezTo>
                    <a:pt x="22" y="20"/>
                    <a:pt x="19" y="24"/>
                    <a:pt x="13" y="31"/>
                  </a:cubicBezTo>
                  <a:cubicBezTo>
                    <a:pt x="10" y="35"/>
                    <a:pt x="4" y="40"/>
                    <a:pt x="0" y="45"/>
                  </a:cubicBezTo>
                  <a:cubicBezTo>
                    <a:pt x="0" y="53"/>
                    <a:pt x="0" y="53"/>
                    <a:pt x="0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9" name="Freeform 20"/>
            <p:cNvSpPr/>
            <p:nvPr/>
          </p:nvSpPr>
          <p:spPr bwMode="auto">
            <a:xfrm>
              <a:off x="8286708" y="4096921"/>
              <a:ext cx="366631" cy="582616"/>
            </a:xfrm>
            <a:custGeom>
              <a:avLst/>
              <a:gdLst>
                <a:gd name="T0" fmla="*/ 0 w 34"/>
                <a:gd name="T1" fmla="*/ 52 h 54"/>
                <a:gd name="T2" fmla="*/ 14 w 34"/>
                <a:gd name="T3" fmla="*/ 54 h 54"/>
                <a:gd name="T4" fmla="*/ 34 w 34"/>
                <a:gd name="T5" fmla="*/ 39 h 54"/>
                <a:gd name="T6" fmla="*/ 29 w 34"/>
                <a:gd name="T7" fmla="*/ 27 h 54"/>
                <a:gd name="T8" fmla="*/ 24 w 34"/>
                <a:gd name="T9" fmla="*/ 25 h 54"/>
                <a:gd name="T10" fmla="*/ 34 w 34"/>
                <a:gd name="T11" fmla="*/ 13 h 54"/>
                <a:gd name="T12" fmla="*/ 16 w 34"/>
                <a:gd name="T13" fmla="*/ 0 h 54"/>
                <a:gd name="T14" fmla="*/ 2 w 34"/>
                <a:gd name="T15" fmla="*/ 2 h 54"/>
                <a:gd name="T16" fmla="*/ 2 w 34"/>
                <a:gd name="T17" fmla="*/ 11 h 54"/>
                <a:gd name="T18" fmla="*/ 14 w 34"/>
                <a:gd name="T19" fmla="*/ 8 h 54"/>
                <a:gd name="T20" fmla="*/ 23 w 34"/>
                <a:gd name="T21" fmla="*/ 14 h 54"/>
                <a:gd name="T22" fmla="*/ 20 w 34"/>
                <a:gd name="T23" fmla="*/ 20 h 54"/>
                <a:gd name="T24" fmla="*/ 10 w 34"/>
                <a:gd name="T25" fmla="*/ 22 h 54"/>
                <a:gd name="T26" fmla="*/ 7 w 34"/>
                <a:gd name="T27" fmla="*/ 22 h 54"/>
                <a:gd name="T28" fmla="*/ 7 w 34"/>
                <a:gd name="T29" fmla="*/ 30 h 54"/>
                <a:gd name="T30" fmla="*/ 11 w 34"/>
                <a:gd name="T31" fmla="*/ 30 h 54"/>
                <a:gd name="T32" fmla="*/ 23 w 34"/>
                <a:gd name="T33" fmla="*/ 38 h 54"/>
                <a:gd name="T34" fmla="*/ 13 w 34"/>
                <a:gd name="T35" fmla="*/ 45 h 54"/>
                <a:gd name="T36" fmla="*/ 1 w 34"/>
                <a:gd name="T37" fmla="*/ 43 h 54"/>
                <a:gd name="T38" fmla="*/ 0 w 34"/>
                <a:gd name="T39" fmla="*/ 5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" h="54">
                  <a:moveTo>
                    <a:pt x="0" y="52"/>
                  </a:moveTo>
                  <a:cubicBezTo>
                    <a:pt x="5" y="53"/>
                    <a:pt x="9" y="54"/>
                    <a:pt x="14" y="54"/>
                  </a:cubicBezTo>
                  <a:cubicBezTo>
                    <a:pt x="27" y="54"/>
                    <a:pt x="34" y="48"/>
                    <a:pt x="34" y="39"/>
                  </a:cubicBezTo>
                  <a:cubicBezTo>
                    <a:pt x="34" y="34"/>
                    <a:pt x="32" y="30"/>
                    <a:pt x="29" y="27"/>
                  </a:cubicBezTo>
                  <a:cubicBezTo>
                    <a:pt x="28" y="27"/>
                    <a:pt x="27" y="26"/>
                    <a:pt x="24" y="25"/>
                  </a:cubicBezTo>
                  <a:cubicBezTo>
                    <a:pt x="30" y="24"/>
                    <a:pt x="34" y="19"/>
                    <a:pt x="34" y="13"/>
                  </a:cubicBezTo>
                  <a:cubicBezTo>
                    <a:pt x="34" y="5"/>
                    <a:pt x="27" y="0"/>
                    <a:pt x="16" y="0"/>
                  </a:cubicBezTo>
                  <a:cubicBezTo>
                    <a:pt x="11" y="0"/>
                    <a:pt x="7" y="0"/>
                    <a:pt x="2" y="2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6" y="9"/>
                    <a:pt x="10" y="8"/>
                    <a:pt x="14" y="8"/>
                  </a:cubicBezTo>
                  <a:cubicBezTo>
                    <a:pt x="20" y="8"/>
                    <a:pt x="23" y="10"/>
                    <a:pt x="23" y="14"/>
                  </a:cubicBezTo>
                  <a:cubicBezTo>
                    <a:pt x="23" y="16"/>
                    <a:pt x="22" y="19"/>
                    <a:pt x="20" y="20"/>
                  </a:cubicBezTo>
                  <a:cubicBezTo>
                    <a:pt x="17" y="21"/>
                    <a:pt x="14" y="22"/>
                    <a:pt x="10" y="22"/>
                  </a:cubicBezTo>
                  <a:cubicBezTo>
                    <a:pt x="9" y="22"/>
                    <a:pt x="8" y="22"/>
                    <a:pt x="7" y="22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9" y="30"/>
                    <a:pt x="9" y="30"/>
                    <a:pt x="11" y="30"/>
                  </a:cubicBezTo>
                  <a:cubicBezTo>
                    <a:pt x="19" y="30"/>
                    <a:pt x="23" y="32"/>
                    <a:pt x="23" y="38"/>
                  </a:cubicBezTo>
                  <a:cubicBezTo>
                    <a:pt x="23" y="42"/>
                    <a:pt x="19" y="45"/>
                    <a:pt x="13" y="45"/>
                  </a:cubicBezTo>
                  <a:cubicBezTo>
                    <a:pt x="9" y="45"/>
                    <a:pt x="5" y="45"/>
                    <a:pt x="1" y="43"/>
                  </a:cubicBezTo>
                  <a:cubicBezTo>
                    <a:pt x="0" y="52"/>
                    <a:pt x="0" y="52"/>
                    <a:pt x="0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5017888" y="5434578"/>
              <a:ext cx="419266" cy="560836"/>
            </a:xfrm>
            <a:custGeom>
              <a:avLst/>
              <a:gdLst>
                <a:gd name="T0" fmla="*/ 0 w 39"/>
                <a:gd name="T1" fmla="*/ 41 h 52"/>
                <a:gd name="T2" fmla="*/ 22 w 39"/>
                <a:gd name="T3" fmla="*/ 41 h 52"/>
                <a:gd name="T4" fmla="*/ 22 w 39"/>
                <a:gd name="T5" fmla="*/ 52 h 52"/>
                <a:gd name="T6" fmla="*/ 33 w 39"/>
                <a:gd name="T7" fmla="*/ 52 h 52"/>
                <a:gd name="T8" fmla="*/ 33 w 39"/>
                <a:gd name="T9" fmla="*/ 41 h 52"/>
                <a:gd name="T10" fmla="*/ 39 w 39"/>
                <a:gd name="T11" fmla="*/ 41 h 52"/>
                <a:gd name="T12" fmla="*/ 39 w 39"/>
                <a:gd name="T13" fmla="*/ 33 h 52"/>
                <a:gd name="T14" fmla="*/ 33 w 39"/>
                <a:gd name="T15" fmla="*/ 33 h 52"/>
                <a:gd name="T16" fmla="*/ 33 w 39"/>
                <a:gd name="T17" fmla="*/ 0 h 52"/>
                <a:gd name="T18" fmla="*/ 19 w 39"/>
                <a:gd name="T19" fmla="*/ 0 h 52"/>
                <a:gd name="T20" fmla="*/ 0 w 39"/>
                <a:gd name="T21" fmla="*/ 32 h 52"/>
                <a:gd name="T22" fmla="*/ 0 w 39"/>
                <a:gd name="T23" fmla="*/ 41 h 52"/>
                <a:gd name="T24" fmla="*/ 9 w 39"/>
                <a:gd name="T25" fmla="*/ 33 h 52"/>
                <a:gd name="T26" fmla="*/ 22 w 39"/>
                <a:gd name="T27" fmla="*/ 11 h 52"/>
                <a:gd name="T28" fmla="*/ 23 w 39"/>
                <a:gd name="T29" fmla="*/ 8 h 52"/>
                <a:gd name="T30" fmla="*/ 23 w 39"/>
                <a:gd name="T31" fmla="*/ 11 h 52"/>
                <a:gd name="T32" fmla="*/ 22 w 39"/>
                <a:gd name="T33" fmla="*/ 33 h 52"/>
                <a:gd name="T34" fmla="*/ 9 w 39"/>
                <a:gd name="T35" fmla="*/ 3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52">
                  <a:moveTo>
                    <a:pt x="0" y="41"/>
                  </a:moveTo>
                  <a:cubicBezTo>
                    <a:pt x="22" y="41"/>
                    <a:pt x="22" y="41"/>
                    <a:pt x="22" y="41"/>
                  </a:cubicBezTo>
                  <a:cubicBezTo>
                    <a:pt x="22" y="52"/>
                    <a:pt x="22" y="52"/>
                    <a:pt x="2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41"/>
                    <a:pt x="0" y="41"/>
                    <a:pt x="0" y="41"/>
                  </a:cubicBezTo>
                  <a:close/>
                  <a:moveTo>
                    <a:pt x="9" y="33"/>
                  </a:moveTo>
                  <a:cubicBezTo>
                    <a:pt x="22" y="11"/>
                    <a:pt x="22" y="11"/>
                    <a:pt x="22" y="11"/>
                  </a:cubicBezTo>
                  <a:cubicBezTo>
                    <a:pt x="22" y="10"/>
                    <a:pt x="23" y="9"/>
                    <a:pt x="23" y="8"/>
                  </a:cubicBezTo>
                  <a:cubicBezTo>
                    <a:pt x="23" y="9"/>
                    <a:pt x="23" y="10"/>
                    <a:pt x="23" y="11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9" y="33"/>
                    <a:pt x="9" y="33"/>
                    <a:pt x="9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1" name="Freeform 22"/>
            <p:cNvSpPr/>
            <p:nvPr/>
          </p:nvSpPr>
          <p:spPr bwMode="auto">
            <a:xfrm>
              <a:off x="5890904" y="2911724"/>
              <a:ext cx="506386" cy="268620"/>
            </a:xfrm>
            <a:custGeom>
              <a:avLst/>
              <a:gdLst>
                <a:gd name="T0" fmla="*/ 226 w 279"/>
                <a:gd name="T1" fmla="*/ 0 h 148"/>
                <a:gd name="T2" fmla="*/ 279 w 279"/>
                <a:gd name="T3" fmla="*/ 148 h 148"/>
                <a:gd name="T4" fmla="*/ 24 w 279"/>
                <a:gd name="T5" fmla="*/ 148 h 148"/>
                <a:gd name="T6" fmla="*/ 0 w 279"/>
                <a:gd name="T7" fmla="*/ 77 h 148"/>
                <a:gd name="T8" fmla="*/ 226 w 279"/>
                <a:gd name="T9" fmla="*/ 0 h 148"/>
                <a:gd name="T10" fmla="*/ 226 w 279"/>
                <a:gd name="T11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9" h="148">
                  <a:moveTo>
                    <a:pt x="226" y="0"/>
                  </a:moveTo>
                  <a:lnTo>
                    <a:pt x="279" y="148"/>
                  </a:lnTo>
                  <a:lnTo>
                    <a:pt x="24" y="148"/>
                  </a:lnTo>
                  <a:lnTo>
                    <a:pt x="0" y="77"/>
                  </a:lnTo>
                  <a:lnTo>
                    <a:pt x="226" y="0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" name="Freeform 23"/>
            <p:cNvSpPr>
              <a:spLocks noEditPoints="1"/>
            </p:cNvSpPr>
            <p:nvPr/>
          </p:nvSpPr>
          <p:spPr bwMode="auto">
            <a:xfrm>
              <a:off x="5546054" y="3062369"/>
              <a:ext cx="1003697" cy="840347"/>
            </a:xfrm>
            <a:custGeom>
              <a:avLst/>
              <a:gdLst>
                <a:gd name="T0" fmla="*/ 31 w 93"/>
                <a:gd name="T1" fmla="*/ 37 h 78"/>
                <a:gd name="T2" fmla="*/ 17 w 93"/>
                <a:gd name="T3" fmla="*/ 0 h 78"/>
                <a:gd name="T4" fmla="*/ 18 w 93"/>
                <a:gd name="T5" fmla="*/ 0 h 78"/>
                <a:gd name="T6" fmla="*/ 18 w 93"/>
                <a:gd name="T7" fmla="*/ 1 h 78"/>
                <a:gd name="T8" fmla="*/ 18 w 93"/>
                <a:gd name="T9" fmla="*/ 1 h 78"/>
                <a:gd name="T10" fmla="*/ 18 w 93"/>
                <a:gd name="T11" fmla="*/ 1 h 78"/>
                <a:gd name="T12" fmla="*/ 18 w 93"/>
                <a:gd name="T13" fmla="*/ 2 h 78"/>
                <a:gd name="T14" fmla="*/ 18 w 93"/>
                <a:gd name="T15" fmla="*/ 2 h 78"/>
                <a:gd name="T16" fmla="*/ 18 w 93"/>
                <a:gd name="T17" fmla="*/ 2 h 78"/>
                <a:gd name="T18" fmla="*/ 18 w 93"/>
                <a:gd name="T19" fmla="*/ 3 h 78"/>
                <a:gd name="T20" fmla="*/ 19 w 93"/>
                <a:gd name="T21" fmla="*/ 3 h 78"/>
                <a:gd name="T22" fmla="*/ 19 w 93"/>
                <a:gd name="T23" fmla="*/ 4 h 78"/>
                <a:gd name="T24" fmla="*/ 41 w 93"/>
                <a:gd name="T25" fmla="*/ 13 h 78"/>
                <a:gd name="T26" fmla="*/ 88 w 93"/>
                <a:gd name="T27" fmla="*/ 13 h 78"/>
                <a:gd name="T28" fmla="*/ 77 w 93"/>
                <a:gd name="T29" fmla="*/ 47 h 78"/>
                <a:gd name="T30" fmla="*/ 50 w 93"/>
                <a:gd name="T31" fmla="*/ 47 h 78"/>
                <a:gd name="T32" fmla="*/ 78 w 93"/>
                <a:gd name="T33" fmla="*/ 56 h 78"/>
                <a:gd name="T34" fmla="*/ 34 w 93"/>
                <a:gd name="T35" fmla="*/ 61 h 78"/>
                <a:gd name="T36" fmla="*/ 14 w 93"/>
                <a:gd name="T37" fmla="*/ 5 h 78"/>
                <a:gd name="T38" fmla="*/ 74 w 93"/>
                <a:gd name="T39" fmla="*/ 70 h 78"/>
                <a:gd name="T40" fmla="*/ 70 w 93"/>
                <a:gd name="T41" fmla="*/ 62 h 78"/>
                <a:gd name="T42" fmla="*/ 70 w 93"/>
                <a:gd name="T43" fmla="*/ 62 h 78"/>
                <a:gd name="T44" fmla="*/ 26 w 93"/>
                <a:gd name="T45" fmla="*/ 22 h 78"/>
                <a:gd name="T46" fmla="*/ 26 w 93"/>
                <a:gd name="T47" fmla="*/ 22 h 78"/>
                <a:gd name="T48" fmla="*/ 24 w 93"/>
                <a:gd name="T49" fmla="*/ 18 h 78"/>
                <a:gd name="T50" fmla="*/ 24 w 93"/>
                <a:gd name="T51" fmla="*/ 18 h 78"/>
                <a:gd name="T52" fmla="*/ 24 w 93"/>
                <a:gd name="T53" fmla="*/ 19 h 78"/>
                <a:gd name="T54" fmla="*/ 25 w 93"/>
                <a:gd name="T55" fmla="*/ 20 h 78"/>
                <a:gd name="T56" fmla="*/ 25 w 93"/>
                <a:gd name="T57" fmla="*/ 20 h 78"/>
                <a:gd name="T58" fmla="*/ 25 w 93"/>
                <a:gd name="T59" fmla="*/ 20 h 78"/>
                <a:gd name="T60" fmla="*/ 25 w 93"/>
                <a:gd name="T61" fmla="*/ 21 h 78"/>
                <a:gd name="T62" fmla="*/ 28 w 93"/>
                <a:gd name="T63" fmla="*/ 28 h 78"/>
                <a:gd name="T64" fmla="*/ 28 w 93"/>
                <a:gd name="T65" fmla="*/ 28 h 78"/>
                <a:gd name="T66" fmla="*/ 28 w 93"/>
                <a:gd name="T67" fmla="*/ 28 h 78"/>
                <a:gd name="T68" fmla="*/ 28 w 93"/>
                <a:gd name="T69" fmla="*/ 29 h 78"/>
                <a:gd name="T70" fmla="*/ 28 w 93"/>
                <a:gd name="T71" fmla="*/ 29 h 78"/>
                <a:gd name="T72" fmla="*/ 27 w 93"/>
                <a:gd name="T73" fmla="*/ 28 h 78"/>
                <a:gd name="T74" fmla="*/ 18 w 93"/>
                <a:gd name="T75" fmla="*/ 2 h 78"/>
                <a:gd name="T76" fmla="*/ 18 w 93"/>
                <a:gd name="T77" fmla="*/ 2 h 78"/>
                <a:gd name="T78" fmla="*/ 19 w 93"/>
                <a:gd name="T79" fmla="*/ 3 h 78"/>
                <a:gd name="T80" fmla="*/ 36 w 93"/>
                <a:gd name="T81" fmla="*/ 70 h 78"/>
                <a:gd name="T82" fmla="*/ 40 w 93"/>
                <a:gd name="T83" fmla="*/ 78 h 78"/>
                <a:gd name="T84" fmla="*/ 61 w 93"/>
                <a:gd name="T85" fmla="*/ 42 h 78"/>
                <a:gd name="T86" fmla="*/ 65 w 93"/>
                <a:gd name="T87" fmla="*/ 42 h 78"/>
                <a:gd name="T88" fmla="*/ 65 w 93"/>
                <a:gd name="T89" fmla="*/ 42 h 78"/>
                <a:gd name="T90" fmla="*/ 25 w 93"/>
                <a:gd name="T91" fmla="*/ 22 h 78"/>
                <a:gd name="T92" fmla="*/ 25 w 93"/>
                <a:gd name="T93" fmla="*/ 22 h 78"/>
                <a:gd name="T94" fmla="*/ 26 w 93"/>
                <a:gd name="T95" fmla="*/ 22 h 78"/>
                <a:gd name="T96" fmla="*/ 63 w 93"/>
                <a:gd name="T97" fmla="*/ 23 h 78"/>
                <a:gd name="T98" fmla="*/ 48 w 93"/>
                <a:gd name="T99" fmla="*/ 33 h 78"/>
                <a:gd name="T100" fmla="*/ 67 w 93"/>
                <a:gd name="T101" fmla="*/ 33 h 78"/>
                <a:gd name="T102" fmla="*/ 67 w 93"/>
                <a:gd name="T103" fmla="*/ 33 h 78"/>
                <a:gd name="T104" fmla="*/ 84 w 93"/>
                <a:gd name="T105" fmla="*/ 2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3" h="78">
                  <a:moveTo>
                    <a:pt x="33" y="42"/>
                  </a:moveTo>
                  <a:cubicBezTo>
                    <a:pt x="45" y="42"/>
                    <a:pt x="45" y="42"/>
                    <a:pt x="45" y="42"/>
                  </a:cubicBezTo>
                  <a:cubicBezTo>
                    <a:pt x="44" y="41"/>
                    <a:pt x="44" y="39"/>
                    <a:pt x="44" y="37"/>
                  </a:cubicBezTo>
                  <a:cubicBezTo>
                    <a:pt x="39" y="37"/>
                    <a:pt x="35" y="37"/>
                    <a:pt x="31" y="37"/>
                  </a:cubicBezTo>
                  <a:cubicBezTo>
                    <a:pt x="32" y="39"/>
                    <a:pt x="32" y="41"/>
                    <a:pt x="33" y="42"/>
                  </a:cubicBezTo>
                  <a:close/>
                  <a:moveTo>
                    <a:pt x="0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8" y="1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5"/>
                  </a:cubicBezTo>
                  <a:cubicBezTo>
                    <a:pt x="20" y="7"/>
                    <a:pt x="21" y="10"/>
                    <a:pt x="22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70" y="13"/>
                    <a:pt x="70" y="13"/>
                    <a:pt x="70" y="13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89" y="24"/>
                    <a:pt x="85" y="36"/>
                    <a:pt x="81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6" y="47"/>
                    <a:pt x="76" y="47"/>
                    <a:pt x="76" y="47"/>
                  </a:cubicBezTo>
                  <a:cubicBezTo>
                    <a:pt x="65" y="47"/>
                    <a:pt x="65" y="47"/>
                    <a:pt x="65" y="47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50" y="47"/>
                    <a:pt x="50" y="47"/>
                    <a:pt x="50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6" y="50"/>
                    <a:pt x="37" y="53"/>
                    <a:pt x="38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6" y="61"/>
                    <a:pt x="76" y="61"/>
                    <a:pt x="76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56"/>
                    <a:pt x="31" y="52"/>
                    <a:pt x="29" y="47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4" y="33"/>
                    <a:pt x="19" y="19"/>
                    <a:pt x="14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70" y="66"/>
                  </a:moveTo>
                  <a:cubicBezTo>
                    <a:pt x="72" y="66"/>
                    <a:pt x="74" y="68"/>
                    <a:pt x="74" y="70"/>
                  </a:cubicBezTo>
                  <a:cubicBezTo>
                    <a:pt x="74" y="72"/>
                    <a:pt x="72" y="74"/>
                    <a:pt x="70" y="74"/>
                  </a:cubicBezTo>
                  <a:cubicBezTo>
                    <a:pt x="68" y="74"/>
                    <a:pt x="66" y="72"/>
                    <a:pt x="66" y="70"/>
                  </a:cubicBezTo>
                  <a:cubicBezTo>
                    <a:pt x="66" y="68"/>
                    <a:pt x="68" y="66"/>
                    <a:pt x="70" y="66"/>
                  </a:cubicBezTo>
                  <a:close/>
                  <a:moveTo>
                    <a:pt x="70" y="62"/>
                  </a:moveTo>
                  <a:cubicBezTo>
                    <a:pt x="75" y="62"/>
                    <a:pt x="78" y="65"/>
                    <a:pt x="78" y="70"/>
                  </a:cubicBezTo>
                  <a:cubicBezTo>
                    <a:pt x="78" y="75"/>
                    <a:pt x="75" y="78"/>
                    <a:pt x="70" y="78"/>
                  </a:cubicBezTo>
                  <a:cubicBezTo>
                    <a:pt x="65" y="78"/>
                    <a:pt x="62" y="75"/>
                    <a:pt x="62" y="70"/>
                  </a:cubicBezTo>
                  <a:cubicBezTo>
                    <a:pt x="62" y="65"/>
                    <a:pt x="65" y="62"/>
                    <a:pt x="70" y="62"/>
                  </a:cubicBezTo>
                  <a:close/>
                  <a:moveTo>
                    <a:pt x="25" y="22"/>
                  </a:moveTo>
                  <a:cubicBezTo>
                    <a:pt x="25" y="22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5" y="22"/>
                    <a:pt x="25" y="22"/>
                    <a:pt x="25" y="22"/>
                  </a:cubicBezTo>
                  <a:close/>
                  <a:moveTo>
                    <a:pt x="26" y="22"/>
                  </a:moveTo>
                  <a:cubicBezTo>
                    <a:pt x="26" y="23"/>
                    <a:pt x="26" y="23"/>
                    <a:pt x="26" y="23"/>
                  </a:cubicBezTo>
                  <a:cubicBezTo>
                    <a:pt x="31" y="23"/>
                    <a:pt x="36" y="23"/>
                    <a:pt x="42" y="23"/>
                  </a:cubicBezTo>
                  <a:cubicBezTo>
                    <a:pt x="42" y="21"/>
                    <a:pt x="41" y="20"/>
                    <a:pt x="41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5" y="19"/>
                    <a:pt x="25" y="20"/>
                    <a:pt x="25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6" y="22"/>
                    <a:pt x="26" y="22"/>
                    <a:pt x="26" y="22"/>
                  </a:cubicBezTo>
                  <a:close/>
                  <a:moveTo>
                    <a:pt x="27" y="28"/>
                  </a:moveTo>
                  <a:cubicBezTo>
                    <a:pt x="27" y="28"/>
                    <a:pt x="27" y="28"/>
                    <a:pt x="28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8"/>
                    <a:pt x="28" y="29"/>
                    <a:pt x="28" y="29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30"/>
                    <a:pt x="29" y="31"/>
                    <a:pt x="29" y="33"/>
                  </a:cubicBezTo>
                  <a:cubicBezTo>
                    <a:pt x="34" y="33"/>
                    <a:pt x="38" y="33"/>
                    <a:pt x="43" y="33"/>
                  </a:cubicBezTo>
                  <a:cubicBezTo>
                    <a:pt x="43" y="31"/>
                    <a:pt x="43" y="29"/>
                    <a:pt x="43" y="28"/>
                  </a:cubicBezTo>
                  <a:cubicBezTo>
                    <a:pt x="37" y="28"/>
                    <a:pt x="32" y="28"/>
                    <a:pt x="27" y="28"/>
                  </a:cubicBezTo>
                  <a:close/>
                  <a:moveTo>
                    <a:pt x="17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lose/>
                  <a:moveTo>
                    <a:pt x="18" y="2"/>
                  </a:move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lose/>
                  <a:moveTo>
                    <a:pt x="18" y="2"/>
                  </a:moveTo>
                  <a:cubicBezTo>
                    <a:pt x="18" y="2"/>
                    <a:pt x="18" y="2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lose/>
                  <a:moveTo>
                    <a:pt x="19" y="3"/>
                  </a:moveTo>
                  <a:cubicBezTo>
                    <a:pt x="19" y="4"/>
                    <a:pt x="19" y="4"/>
                    <a:pt x="19" y="4"/>
                  </a:cubicBezTo>
                  <a:cubicBezTo>
                    <a:pt x="19" y="3"/>
                    <a:pt x="19" y="3"/>
                    <a:pt x="19" y="3"/>
                  </a:cubicBezTo>
                  <a:close/>
                  <a:moveTo>
                    <a:pt x="40" y="66"/>
                  </a:moveTo>
                  <a:cubicBezTo>
                    <a:pt x="42" y="66"/>
                    <a:pt x="44" y="68"/>
                    <a:pt x="44" y="70"/>
                  </a:cubicBezTo>
                  <a:cubicBezTo>
                    <a:pt x="44" y="72"/>
                    <a:pt x="42" y="74"/>
                    <a:pt x="40" y="74"/>
                  </a:cubicBezTo>
                  <a:cubicBezTo>
                    <a:pt x="38" y="74"/>
                    <a:pt x="36" y="72"/>
                    <a:pt x="36" y="70"/>
                  </a:cubicBezTo>
                  <a:cubicBezTo>
                    <a:pt x="36" y="68"/>
                    <a:pt x="38" y="66"/>
                    <a:pt x="40" y="66"/>
                  </a:cubicBezTo>
                  <a:close/>
                  <a:moveTo>
                    <a:pt x="40" y="62"/>
                  </a:moveTo>
                  <a:cubicBezTo>
                    <a:pt x="45" y="62"/>
                    <a:pt x="48" y="65"/>
                    <a:pt x="48" y="70"/>
                  </a:cubicBezTo>
                  <a:cubicBezTo>
                    <a:pt x="48" y="75"/>
                    <a:pt x="45" y="78"/>
                    <a:pt x="40" y="78"/>
                  </a:cubicBezTo>
                  <a:cubicBezTo>
                    <a:pt x="35" y="78"/>
                    <a:pt x="32" y="75"/>
                    <a:pt x="32" y="70"/>
                  </a:cubicBezTo>
                  <a:cubicBezTo>
                    <a:pt x="32" y="65"/>
                    <a:pt x="35" y="62"/>
                    <a:pt x="40" y="62"/>
                  </a:cubicBezTo>
                  <a:close/>
                  <a:moveTo>
                    <a:pt x="49" y="42"/>
                  </a:moveTo>
                  <a:cubicBezTo>
                    <a:pt x="61" y="42"/>
                    <a:pt x="61" y="42"/>
                    <a:pt x="61" y="42"/>
                  </a:cubicBezTo>
                  <a:cubicBezTo>
                    <a:pt x="61" y="41"/>
                    <a:pt x="61" y="39"/>
                    <a:pt x="61" y="37"/>
                  </a:cubicBezTo>
                  <a:cubicBezTo>
                    <a:pt x="57" y="37"/>
                    <a:pt x="53" y="37"/>
                    <a:pt x="49" y="37"/>
                  </a:cubicBezTo>
                  <a:cubicBezTo>
                    <a:pt x="49" y="39"/>
                    <a:pt x="49" y="41"/>
                    <a:pt x="49" y="42"/>
                  </a:cubicBezTo>
                  <a:close/>
                  <a:moveTo>
                    <a:pt x="65" y="42"/>
                  </a:moveTo>
                  <a:cubicBezTo>
                    <a:pt x="77" y="42"/>
                    <a:pt x="77" y="42"/>
                    <a:pt x="77" y="42"/>
                  </a:cubicBezTo>
                  <a:cubicBezTo>
                    <a:pt x="78" y="41"/>
                    <a:pt x="79" y="39"/>
                    <a:pt x="79" y="37"/>
                  </a:cubicBezTo>
                  <a:cubicBezTo>
                    <a:pt x="75" y="37"/>
                    <a:pt x="71" y="37"/>
                    <a:pt x="66" y="37"/>
                  </a:cubicBezTo>
                  <a:cubicBezTo>
                    <a:pt x="66" y="39"/>
                    <a:pt x="66" y="41"/>
                    <a:pt x="65" y="42"/>
                  </a:cubicBezTo>
                  <a:close/>
                  <a:moveTo>
                    <a:pt x="28" y="28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28" y="28"/>
                    <a:pt x="28" y="28"/>
                    <a:pt x="28" y="28"/>
                  </a:cubicBezTo>
                  <a:close/>
                  <a:moveTo>
                    <a:pt x="25" y="22"/>
                  </a:moveTo>
                  <a:cubicBezTo>
                    <a:pt x="25" y="22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lose/>
                  <a:moveTo>
                    <a:pt x="26" y="22"/>
                  </a:moveTo>
                  <a:cubicBezTo>
                    <a:pt x="26" y="22"/>
                    <a:pt x="26" y="22"/>
                    <a:pt x="26" y="22"/>
                  </a:cubicBezTo>
                  <a:cubicBezTo>
                    <a:pt x="26" y="22"/>
                    <a:pt x="26" y="22"/>
                    <a:pt x="26" y="22"/>
                  </a:cubicBezTo>
                  <a:close/>
                  <a:moveTo>
                    <a:pt x="46" y="18"/>
                  </a:moveTo>
                  <a:cubicBezTo>
                    <a:pt x="46" y="20"/>
                    <a:pt x="46" y="21"/>
                    <a:pt x="47" y="23"/>
                  </a:cubicBezTo>
                  <a:cubicBezTo>
                    <a:pt x="52" y="23"/>
                    <a:pt x="58" y="23"/>
                    <a:pt x="63" y="23"/>
                  </a:cubicBezTo>
                  <a:cubicBezTo>
                    <a:pt x="64" y="21"/>
                    <a:pt x="64" y="20"/>
                    <a:pt x="64" y="18"/>
                  </a:cubicBezTo>
                  <a:cubicBezTo>
                    <a:pt x="46" y="18"/>
                    <a:pt x="46" y="18"/>
                    <a:pt x="46" y="18"/>
                  </a:cubicBezTo>
                  <a:close/>
                  <a:moveTo>
                    <a:pt x="47" y="28"/>
                  </a:moveTo>
                  <a:cubicBezTo>
                    <a:pt x="48" y="29"/>
                    <a:pt x="48" y="31"/>
                    <a:pt x="48" y="33"/>
                  </a:cubicBezTo>
                  <a:cubicBezTo>
                    <a:pt x="53" y="33"/>
                    <a:pt x="57" y="33"/>
                    <a:pt x="62" y="33"/>
                  </a:cubicBezTo>
                  <a:cubicBezTo>
                    <a:pt x="62" y="31"/>
                    <a:pt x="62" y="29"/>
                    <a:pt x="63" y="28"/>
                  </a:cubicBezTo>
                  <a:cubicBezTo>
                    <a:pt x="58" y="28"/>
                    <a:pt x="52" y="28"/>
                    <a:pt x="47" y="28"/>
                  </a:cubicBezTo>
                  <a:close/>
                  <a:moveTo>
                    <a:pt x="67" y="33"/>
                  </a:moveTo>
                  <a:cubicBezTo>
                    <a:pt x="67" y="31"/>
                    <a:pt x="67" y="29"/>
                    <a:pt x="68" y="28"/>
                  </a:cubicBezTo>
                  <a:cubicBezTo>
                    <a:pt x="73" y="28"/>
                    <a:pt x="78" y="28"/>
                    <a:pt x="83" y="28"/>
                  </a:cubicBezTo>
                  <a:cubicBezTo>
                    <a:pt x="82" y="29"/>
                    <a:pt x="82" y="31"/>
                    <a:pt x="81" y="33"/>
                  </a:cubicBezTo>
                  <a:cubicBezTo>
                    <a:pt x="76" y="33"/>
                    <a:pt x="72" y="33"/>
                    <a:pt x="67" y="33"/>
                  </a:cubicBezTo>
                  <a:close/>
                  <a:moveTo>
                    <a:pt x="68" y="23"/>
                  </a:moveTo>
                  <a:cubicBezTo>
                    <a:pt x="68" y="21"/>
                    <a:pt x="69" y="20"/>
                    <a:pt x="69" y="18"/>
                  </a:cubicBezTo>
                  <a:cubicBezTo>
                    <a:pt x="86" y="18"/>
                    <a:pt x="86" y="18"/>
                    <a:pt x="86" y="18"/>
                  </a:cubicBezTo>
                  <a:cubicBezTo>
                    <a:pt x="86" y="20"/>
                    <a:pt x="85" y="21"/>
                    <a:pt x="84" y="23"/>
                  </a:cubicBezTo>
                  <a:cubicBezTo>
                    <a:pt x="79" y="23"/>
                    <a:pt x="74" y="23"/>
                    <a:pt x="68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28" name="Text Placeholder 2"/>
          <p:cNvSpPr txBox="1"/>
          <p:nvPr/>
        </p:nvSpPr>
        <p:spPr>
          <a:xfrm>
            <a:off x="1812541" y="4104002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文本框 36"/>
          <p:cNvSpPr txBox="1"/>
          <p:nvPr/>
        </p:nvSpPr>
        <p:spPr>
          <a:xfrm>
            <a:off x="1712832" y="3703892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Text Placeholder 2"/>
          <p:cNvSpPr txBox="1"/>
          <p:nvPr/>
        </p:nvSpPr>
        <p:spPr>
          <a:xfrm>
            <a:off x="1530452" y="1995778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文本框 36"/>
          <p:cNvSpPr txBox="1"/>
          <p:nvPr/>
        </p:nvSpPr>
        <p:spPr>
          <a:xfrm>
            <a:off x="1430743" y="1595668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8522106" y="4104002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文本框 36"/>
          <p:cNvSpPr txBox="1"/>
          <p:nvPr/>
        </p:nvSpPr>
        <p:spPr>
          <a:xfrm>
            <a:off x="8422397" y="3703892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8240017" y="1995778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文本框 36"/>
          <p:cNvSpPr txBox="1"/>
          <p:nvPr/>
        </p:nvSpPr>
        <p:spPr>
          <a:xfrm>
            <a:off x="8140308" y="1595668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7930" y="477078"/>
            <a:ext cx="540000" cy="432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43"/>
          <p:cNvSpPr txBox="1"/>
          <p:nvPr/>
        </p:nvSpPr>
        <p:spPr>
          <a:xfrm>
            <a:off x="238461" y="61814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 smtClean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zh-CN" altLang="en-US" sz="24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存在不足</a:t>
            </a:r>
          </a:p>
        </p:txBody>
      </p:sp>
      <p:grpSp>
        <p:nvGrpSpPr>
          <p:cNvPr id="413" name="组合 412"/>
          <p:cNvGrpSpPr/>
          <p:nvPr/>
        </p:nvGrpSpPr>
        <p:grpSpPr>
          <a:xfrm>
            <a:off x="1822488" y="2358473"/>
            <a:ext cx="8547023" cy="2141053"/>
            <a:chOff x="1203264" y="2213453"/>
            <a:chExt cx="9700673" cy="2430045"/>
          </a:xfrm>
        </p:grpSpPr>
        <p:sp>
          <p:nvSpPr>
            <p:cNvPr id="370" name="空心弧 369"/>
            <p:cNvSpPr/>
            <p:nvPr/>
          </p:nvSpPr>
          <p:spPr>
            <a:xfrm rot="10800000">
              <a:off x="6662455" y="2213453"/>
              <a:ext cx="2426208" cy="2426208"/>
            </a:xfrm>
            <a:prstGeom prst="blockArc">
              <a:avLst/>
            </a:prstGeom>
            <a:solidFill>
              <a:srgbClr val="C8141D"/>
            </a:solidFill>
            <a:ln w="12700" cap="flat" cmpd="sng" algn="ctr">
              <a:noFill/>
              <a:prstDash val="solid"/>
              <a:miter lim="800000"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2" name="空心弧 371"/>
            <p:cNvSpPr/>
            <p:nvPr/>
          </p:nvSpPr>
          <p:spPr>
            <a:xfrm rot="10800000">
              <a:off x="3024190" y="2213453"/>
              <a:ext cx="2426208" cy="2426208"/>
            </a:xfrm>
            <a:prstGeom prst="blockArc">
              <a:avLst/>
            </a:prstGeom>
            <a:solidFill>
              <a:srgbClr val="C8141D"/>
            </a:solidFill>
            <a:ln w="12700" cap="flat" cmpd="sng" algn="ctr">
              <a:noFill/>
              <a:prstDash val="solid"/>
              <a:miter lim="800000"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4" name="空心弧 373"/>
            <p:cNvSpPr/>
            <p:nvPr/>
          </p:nvSpPr>
          <p:spPr>
            <a:xfrm>
              <a:off x="1203264" y="2217290"/>
              <a:ext cx="2426208" cy="2426208"/>
            </a:xfrm>
            <a:prstGeom prst="blockArc">
              <a:avLst/>
            </a:prstGeom>
            <a:solidFill>
              <a:srgbClr val="C8141D"/>
            </a:solidFill>
            <a:ln w="12700" cap="flat" cmpd="sng" algn="ctr">
              <a:noFill/>
              <a:prstDash val="solid"/>
              <a:miter lim="800000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8" name="矩形 407"/>
            <p:cNvSpPr/>
            <p:nvPr/>
          </p:nvSpPr>
          <p:spPr>
            <a:xfrm flipV="1">
              <a:off x="4239072" y="2608383"/>
              <a:ext cx="1856928" cy="820077"/>
            </a:xfrm>
            <a:prstGeom prst="rect">
              <a:avLst/>
            </a:prstGeom>
            <a:solidFill>
              <a:srgbClr val="FBFBF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9" name="空心弧 378"/>
            <p:cNvSpPr/>
            <p:nvPr/>
          </p:nvSpPr>
          <p:spPr>
            <a:xfrm>
              <a:off x="4844513" y="2217290"/>
              <a:ext cx="2426208" cy="2426208"/>
            </a:xfrm>
            <a:prstGeom prst="blockArc">
              <a:avLst/>
            </a:prstGeom>
            <a:solidFill>
              <a:srgbClr val="C8141D"/>
            </a:solidFill>
            <a:ln w="12700" cap="flat" cmpd="sng" algn="ctr">
              <a:noFill/>
              <a:prstDash val="solid"/>
              <a:miter lim="800000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0" name="空心弧 379"/>
            <p:cNvSpPr/>
            <p:nvPr/>
          </p:nvSpPr>
          <p:spPr>
            <a:xfrm>
              <a:off x="8477729" y="2217290"/>
              <a:ext cx="2426208" cy="2426208"/>
            </a:xfrm>
            <a:prstGeom prst="blockArc">
              <a:avLst/>
            </a:prstGeom>
            <a:solidFill>
              <a:srgbClr val="C8141D"/>
            </a:solidFill>
            <a:ln w="12700" cap="flat" cmpd="sng" algn="ctr">
              <a:noFill/>
              <a:prstDash val="solid"/>
              <a:miter lim="800000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1" name="文本框 27"/>
            <p:cNvSpPr txBox="1"/>
            <p:nvPr/>
          </p:nvSpPr>
          <p:spPr>
            <a:xfrm>
              <a:off x="2068885" y="2865570"/>
              <a:ext cx="569828" cy="4541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65000"/>
                      <a:lumOff val="35000"/>
                    </a:sys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2" name="文本框 28"/>
            <p:cNvSpPr txBox="1"/>
            <p:nvPr/>
          </p:nvSpPr>
          <p:spPr>
            <a:xfrm>
              <a:off x="5727531" y="2865570"/>
              <a:ext cx="569828" cy="4541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65000"/>
                      <a:lumOff val="35000"/>
                    </a:sys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3" name="文本框 29"/>
            <p:cNvSpPr txBox="1"/>
            <p:nvPr/>
          </p:nvSpPr>
          <p:spPr>
            <a:xfrm>
              <a:off x="9400493" y="2865570"/>
              <a:ext cx="569828" cy="4541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65000"/>
                      <a:lumOff val="35000"/>
                    </a:sys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05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4" name="文本框 30"/>
            <p:cNvSpPr txBox="1"/>
            <p:nvPr/>
          </p:nvSpPr>
          <p:spPr>
            <a:xfrm>
              <a:off x="3921594" y="3407629"/>
              <a:ext cx="569828" cy="4541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65000"/>
                      <a:lumOff val="35000"/>
                    </a:sys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5" name="文本框 31"/>
            <p:cNvSpPr txBox="1"/>
            <p:nvPr/>
          </p:nvSpPr>
          <p:spPr>
            <a:xfrm>
              <a:off x="7540281" y="3407629"/>
              <a:ext cx="569828" cy="4541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65000"/>
                      <a:lumOff val="35000"/>
                    </a:sys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86" name="组合 385"/>
            <p:cNvGrpSpPr/>
            <p:nvPr/>
          </p:nvGrpSpPr>
          <p:grpSpPr>
            <a:xfrm>
              <a:off x="5673039" y="3714800"/>
              <a:ext cx="761726" cy="448071"/>
              <a:chOff x="5687624" y="1413289"/>
              <a:chExt cx="761726" cy="448071"/>
            </a:xfrm>
            <a:solidFill>
              <a:srgbClr val="C8141D"/>
            </a:solidFill>
          </p:grpSpPr>
          <p:sp>
            <p:nvSpPr>
              <p:cNvPr id="397" name="任意多边形 396"/>
              <p:cNvSpPr/>
              <p:nvPr/>
            </p:nvSpPr>
            <p:spPr>
              <a:xfrm rot="2700000">
                <a:off x="5812942" y="1413289"/>
                <a:ext cx="448071" cy="448071"/>
              </a:xfrm>
              <a:custGeom>
                <a:avLst/>
                <a:gdLst>
                  <a:gd name="connsiteX0" fmla="*/ 704234 w 1072230"/>
                  <a:gd name="connsiteY0" fmla="*/ 548838 h 1072230"/>
                  <a:gd name="connsiteX1" fmla="*/ 693389 w 1072230"/>
                  <a:gd name="connsiteY1" fmla="*/ 602554 h 1072230"/>
                  <a:gd name="connsiteX2" fmla="*/ 602554 w 1072230"/>
                  <a:gd name="connsiteY2" fmla="*/ 693389 h 1072230"/>
                  <a:gd name="connsiteX3" fmla="*/ 568998 w 1072230"/>
                  <a:gd name="connsiteY3" fmla="*/ 700164 h 1072230"/>
                  <a:gd name="connsiteX4" fmla="*/ 568998 w 1072230"/>
                  <a:gd name="connsiteY4" fmla="*/ 879092 h 1072230"/>
                  <a:gd name="connsiteX5" fmla="*/ 598094 w 1072230"/>
                  <a:gd name="connsiteY5" fmla="*/ 876524 h 1072230"/>
                  <a:gd name="connsiteX6" fmla="*/ 879131 w 1072230"/>
                  <a:gd name="connsiteY6" fmla="*/ 602427 h 1072230"/>
                  <a:gd name="connsiteX7" fmla="*/ 884533 w 1072230"/>
                  <a:gd name="connsiteY7" fmla="*/ 548838 h 1072230"/>
                  <a:gd name="connsiteX8" fmla="*/ 187697 w 1072230"/>
                  <a:gd name="connsiteY8" fmla="*/ 548838 h 1072230"/>
                  <a:gd name="connsiteX9" fmla="*/ 193099 w 1072230"/>
                  <a:gd name="connsiteY9" fmla="*/ 602427 h 1072230"/>
                  <a:gd name="connsiteX10" fmla="*/ 474136 w 1072230"/>
                  <a:gd name="connsiteY10" fmla="*/ 876524 h 1072230"/>
                  <a:gd name="connsiteX11" fmla="*/ 509616 w 1072230"/>
                  <a:gd name="connsiteY11" fmla="*/ 879655 h 1072230"/>
                  <a:gd name="connsiteX12" fmla="*/ 509616 w 1072230"/>
                  <a:gd name="connsiteY12" fmla="*/ 701453 h 1072230"/>
                  <a:gd name="connsiteX13" fmla="*/ 469676 w 1072230"/>
                  <a:gd name="connsiteY13" fmla="*/ 693389 h 1072230"/>
                  <a:gd name="connsiteX14" fmla="*/ 378841 w 1072230"/>
                  <a:gd name="connsiteY14" fmla="*/ 602554 h 1072230"/>
                  <a:gd name="connsiteX15" fmla="*/ 367996 w 1072230"/>
                  <a:gd name="connsiteY15" fmla="*/ 548838 h 1072230"/>
                  <a:gd name="connsiteX16" fmla="*/ 536115 w 1072230"/>
                  <a:gd name="connsiteY16" fmla="*/ 450771 h 1072230"/>
                  <a:gd name="connsiteX17" fmla="*/ 450771 w 1072230"/>
                  <a:gd name="connsiteY17" fmla="*/ 536115 h 1072230"/>
                  <a:gd name="connsiteX18" fmla="*/ 536115 w 1072230"/>
                  <a:gd name="connsiteY18" fmla="*/ 621459 h 1072230"/>
                  <a:gd name="connsiteX19" fmla="*/ 621459 w 1072230"/>
                  <a:gd name="connsiteY19" fmla="*/ 536115 h 1072230"/>
                  <a:gd name="connsiteX20" fmla="*/ 536115 w 1072230"/>
                  <a:gd name="connsiteY20" fmla="*/ 450771 h 1072230"/>
                  <a:gd name="connsiteX21" fmla="*/ 568998 w 1072230"/>
                  <a:gd name="connsiteY21" fmla="*/ 185050 h 1072230"/>
                  <a:gd name="connsiteX22" fmla="*/ 568998 w 1072230"/>
                  <a:gd name="connsiteY22" fmla="*/ 372066 h 1072230"/>
                  <a:gd name="connsiteX23" fmla="*/ 602554 w 1072230"/>
                  <a:gd name="connsiteY23" fmla="*/ 378841 h 1072230"/>
                  <a:gd name="connsiteX24" fmla="*/ 693389 w 1072230"/>
                  <a:gd name="connsiteY24" fmla="*/ 469676 h 1072230"/>
                  <a:gd name="connsiteX25" fmla="*/ 697383 w 1072230"/>
                  <a:gd name="connsiteY25" fmla="*/ 489456 h 1072230"/>
                  <a:gd name="connsiteX26" fmla="*/ 882502 w 1072230"/>
                  <a:gd name="connsiteY26" fmla="*/ 489456 h 1072230"/>
                  <a:gd name="connsiteX27" fmla="*/ 880775 w 1072230"/>
                  <a:gd name="connsiteY27" fmla="*/ 469885 h 1072230"/>
                  <a:gd name="connsiteX28" fmla="*/ 606678 w 1072230"/>
                  <a:gd name="connsiteY28" fmla="*/ 188848 h 1072230"/>
                  <a:gd name="connsiteX29" fmla="*/ 509616 w 1072230"/>
                  <a:gd name="connsiteY29" fmla="*/ 184073 h 1072230"/>
                  <a:gd name="connsiteX30" fmla="*/ 474136 w 1072230"/>
                  <a:gd name="connsiteY30" fmla="*/ 187204 h 1072230"/>
                  <a:gd name="connsiteX31" fmla="*/ 193099 w 1072230"/>
                  <a:gd name="connsiteY31" fmla="*/ 461301 h 1072230"/>
                  <a:gd name="connsiteX32" fmla="*/ 190261 w 1072230"/>
                  <a:gd name="connsiteY32" fmla="*/ 489456 h 1072230"/>
                  <a:gd name="connsiteX33" fmla="*/ 374847 w 1072230"/>
                  <a:gd name="connsiteY33" fmla="*/ 489456 h 1072230"/>
                  <a:gd name="connsiteX34" fmla="*/ 378841 w 1072230"/>
                  <a:gd name="connsiteY34" fmla="*/ 469676 h 1072230"/>
                  <a:gd name="connsiteX35" fmla="*/ 469676 w 1072230"/>
                  <a:gd name="connsiteY35" fmla="*/ 378841 h 1072230"/>
                  <a:gd name="connsiteX36" fmla="*/ 509616 w 1072230"/>
                  <a:gd name="connsiteY36" fmla="*/ 370777 h 1072230"/>
                  <a:gd name="connsiteX37" fmla="*/ 536115 w 1072230"/>
                  <a:gd name="connsiteY37" fmla="*/ 0 h 1072230"/>
                  <a:gd name="connsiteX38" fmla="*/ 560453 w 1072230"/>
                  <a:gd name="connsiteY38" fmla="*/ 2453 h 1072230"/>
                  <a:gd name="connsiteX39" fmla="*/ 594600 w 1072230"/>
                  <a:gd name="connsiteY39" fmla="*/ 91894 h 1072230"/>
                  <a:gd name="connsiteX40" fmla="*/ 651562 w 1072230"/>
                  <a:gd name="connsiteY40" fmla="*/ 13189 h 1072230"/>
                  <a:gd name="connsiteX41" fmla="*/ 697807 w 1072230"/>
                  <a:gd name="connsiteY41" fmla="*/ 27545 h 1072230"/>
                  <a:gd name="connsiteX42" fmla="*/ 707577 w 1072230"/>
                  <a:gd name="connsiteY42" fmla="*/ 122165 h 1072230"/>
                  <a:gd name="connsiteX43" fmla="*/ 781521 w 1072230"/>
                  <a:gd name="connsiteY43" fmla="*/ 62065 h 1072230"/>
                  <a:gd name="connsiteX44" fmla="*/ 824168 w 1072230"/>
                  <a:gd name="connsiteY44" fmla="*/ 85213 h 1072230"/>
                  <a:gd name="connsiteX45" fmla="*/ 808874 w 1072230"/>
                  <a:gd name="connsiteY45" fmla="*/ 180650 h 1072230"/>
                  <a:gd name="connsiteX46" fmla="*/ 896385 w 1072230"/>
                  <a:gd name="connsiteY46" fmla="*/ 141496 h 1072230"/>
                  <a:gd name="connsiteX47" fmla="*/ 915206 w 1072230"/>
                  <a:gd name="connsiteY47" fmla="*/ 157025 h 1072230"/>
                  <a:gd name="connsiteX48" fmla="*/ 930734 w 1072230"/>
                  <a:gd name="connsiteY48" fmla="*/ 175845 h 1072230"/>
                  <a:gd name="connsiteX49" fmla="*/ 891580 w 1072230"/>
                  <a:gd name="connsiteY49" fmla="*/ 263356 h 1072230"/>
                  <a:gd name="connsiteX50" fmla="*/ 987017 w 1072230"/>
                  <a:gd name="connsiteY50" fmla="*/ 248062 h 1072230"/>
                  <a:gd name="connsiteX51" fmla="*/ 1010166 w 1072230"/>
                  <a:gd name="connsiteY51" fmla="*/ 290710 h 1072230"/>
                  <a:gd name="connsiteX52" fmla="*/ 950065 w 1072230"/>
                  <a:gd name="connsiteY52" fmla="*/ 364653 h 1072230"/>
                  <a:gd name="connsiteX53" fmla="*/ 1044685 w 1072230"/>
                  <a:gd name="connsiteY53" fmla="*/ 374423 h 1072230"/>
                  <a:gd name="connsiteX54" fmla="*/ 1059041 w 1072230"/>
                  <a:gd name="connsiteY54" fmla="*/ 420668 h 1072230"/>
                  <a:gd name="connsiteX55" fmla="*/ 980336 w 1072230"/>
                  <a:gd name="connsiteY55" fmla="*/ 477630 h 1072230"/>
                  <a:gd name="connsiteX56" fmla="*/ 1069777 w 1072230"/>
                  <a:gd name="connsiteY56" fmla="*/ 511777 h 1072230"/>
                  <a:gd name="connsiteX57" fmla="*/ 1072230 w 1072230"/>
                  <a:gd name="connsiteY57" fmla="*/ 536115 h 1072230"/>
                  <a:gd name="connsiteX58" fmla="*/ 1069777 w 1072230"/>
                  <a:gd name="connsiteY58" fmla="*/ 560453 h 1072230"/>
                  <a:gd name="connsiteX59" fmla="*/ 980336 w 1072230"/>
                  <a:gd name="connsiteY59" fmla="*/ 594600 h 1072230"/>
                  <a:gd name="connsiteX60" fmla="*/ 1059041 w 1072230"/>
                  <a:gd name="connsiteY60" fmla="*/ 651562 h 1072230"/>
                  <a:gd name="connsiteX61" fmla="*/ 1044685 w 1072230"/>
                  <a:gd name="connsiteY61" fmla="*/ 697807 h 1072230"/>
                  <a:gd name="connsiteX62" fmla="*/ 950065 w 1072230"/>
                  <a:gd name="connsiteY62" fmla="*/ 707577 h 1072230"/>
                  <a:gd name="connsiteX63" fmla="*/ 1010166 w 1072230"/>
                  <a:gd name="connsiteY63" fmla="*/ 781521 h 1072230"/>
                  <a:gd name="connsiteX64" fmla="*/ 987017 w 1072230"/>
                  <a:gd name="connsiteY64" fmla="*/ 824168 h 1072230"/>
                  <a:gd name="connsiteX65" fmla="*/ 891580 w 1072230"/>
                  <a:gd name="connsiteY65" fmla="*/ 808874 h 1072230"/>
                  <a:gd name="connsiteX66" fmla="*/ 930734 w 1072230"/>
                  <a:gd name="connsiteY66" fmla="*/ 896385 h 1072230"/>
                  <a:gd name="connsiteX67" fmla="*/ 915206 w 1072230"/>
                  <a:gd name="connsiteY67" fmla="*/ 915206 h 1072230"/>
                  <a:gd name="connsiteX68" fmla="*/ 896385 w 1072230"/>
                  <a:gd name="connsiteY68" fmla="*/ 930734 h 1072230"/>
                  <a:gd name="connsiteX69" fmla="*/ 808874 w 1072230"/>
                  <a:gd name="connsiteY69" fmla="*/ 891580 h 1072230"/>
                  <a:gd name="connsiteX70" fmla="*/ 824168 w 1072230"/>
                  <a:gd name="connsiteY70" fmla="*/ 987017 h 1072230"/>
                  <a:gd name="connsiteX71" fmla="*/ 781520 w 1072230"/>
                  <a:gd name="connsiteY71" fmla="*/ 1010166 h 1072230"/>
                  <a:gd name="connsiteX72" fmla="*/ 707577 w 1072230"/>
                  <a:gd name="connsiteY72" fmla="*/ 950065 h 1072230"/>
                  <a:gd name="connsiteX73" fmla="*/ 697807 w 1072230"/>
                  <a:gd name="connsiteY73" fmla="*/ 1044685 h 1072230"/>
                  <a:gd name="connsiteX74" fmla="*/ 651562 w 1072230"/>
                  <a:gd name="connsiteY74" fmla="*/ 1059041 h 1072230"/>
                  <a:gd name="connsiteX75" fmla="*/ 594600 w 1072230"/>
                  <a:gd name="connsiteY75" fmla="*/ 980336 h 1072230"/>
                  <a:gd name="connsiteX76" fmla="*/ 560453 w 1072230"/>
                  <a:gd name="connsiteY76" fmla="*/ 1069777 h 1072230"/>
                  <a:gd name="connsiteX77" fmla="*/ 536115 w 1072230"/>
                  <a:gd name="connsiteY77" fmla="*/ 1072230 h 1072230"/>
                  <a:gd name="connsiteX78" fmla="*/ 511777 w 1072230"/>
                  <a:gd name="connsiteY78" fmla="*/ 1069777 h 1072230"/>
                  <a:gd name="connsiteX79" fmla="*/ 477630 w 1072230"/>
                  <a:gd name="connsiteY79" fmla="*/ 980336 h 1072230"/>
                  <a:gd name="connsiteX80" fmla="*/ 420668 w 1072230"/>
                  <a:gd name="connsiteY80" fmla="*/ 1059041 h 1072230"/>
                  <a:gd name="connsiteX81" fmla="*/ 374423 w 1072230"/>
                  <a:gd name="connsiteY81" fmla="*/ 1044685 h 1072230"/>
                  <a:gd name="connsiteX82" fmla="*/ 364653 w 1072230"/>
                  <a:gd name="connsiteY82" fmla="*/ 950065 h 1072230"/>
                  <a:gd name="connsiteX83" fmla="*/ 290710 w 1072230"/>
                  <a:gd name="connsiteY83" fmla="*/ 1010166 h 1072230"/>
                  <a:gd name="connsiteX84" fmla="*/ 248062 w 1072230"/>
                  <a:gd name="connsiteY84" fmla="*/ 987017 h 1072230"/>
                  <a:gd name="connsiteX85" fmla="*/ 263356 w 1072230"/>
                  <a:gd name="connsiteY85" fmla="*/ 891580 h 1072230"/>
                  <a:gd name="connsiteX86" fmla="*/ 175845 w 1072230"/>
                  <a:gd name="connsiteY86" fmla="*/ 930734 h 1072230"/>
                  <a:gd name="connsiteX87" fmla="*/ 157025 w 1072230"/>
                  <a:gd name="connsiteY87" fmla="*/ 915206 h 1072230"/>
                  <a:gd name="connsiteX88" fmla="*/ 141496 w 1072230"/>
                  <a:gd name="connsiteY88" fmla="*/ 896385 h 1072230"/>
                  <a:gd name="connsiteX89" fmla="*/ 180650 w 1072230"/>
                  <a:gd name="connsiteY89" fmla="*/ 808874 h 1072230"/>
                  <a:gd name="connsiteX90" fmla="*/ 85213 w 1072230"/>
                  <a:gd name="connsiteY90" fmla="*/ 824168 h 1072230"/>
                  <a:gd name="connsiteX91" fmla="*/ 62065 w 1072230"/>
                  <a:gd name="connsiteY91" fmla="*/ 781521 h 1072230"/>
                  <a:gd name="connsiteX92" fmla="*/ 122165 w 1072230"/>
                  <a:gd name="connsiteY92" fmla="*/ 707577 h 1072230"/>
                  <a:gd name="connsiteX93" fmla="*/ 27545 w 1072230"/>
                  <a:gd name="connsiteY93" fmla="*/ 697807 h 1072230"/>
                  <a:gd name="connsiteX94" fmla="*/ 13189 w 1072230"/>
                  <a:gd name="connsiteY94" fmla="*/ 651562 h 1072230"/>
                  <a:gd name="connsiteX95" fmla="*/ 91894 w 1072230"/>
                  <a:gd name="connsiteY95" fmla="*/ 594600 h 1072230"/>
                  <a:gd name="connsiteX96" fmla="*/ 2453 w 1072230"/>
                  <a:gd name="connsiteY96" fmla="*/ 560453 h 1072230"/>
                  <a:gd name="connsiteX97" fmla="*/ 0 w 1072230"/>
                  <a:gd name="connsiteY97" fmla="*/ 536115 h 1072230"/>
                  <a:gd name="connsiteX98" fmla="*/ 2453 w 1072230"/>
                  <a:gd name="connsiteY98" fmla="*/ 511777 h 1072230"/>
                  <a:gd name="connsiteX99" fmla="*/ 91894 w 1072230"/>
                  <a:gd name="connsiteY99" fmla="*/ 477630 h 1072230"/>
                  <a:gd name="connsiteX100" fmla="*/ 13189 w 1072230"/>
                  <a:gd name="connsiteY100" fmla="*/ 420668 h 1072230"/>
                  <a:gd name="connsiteX101" fmla="*/ 27545 w 1072230"/>
                  <a:gd name="connsiteY101" fmla="*/ 374423 h 1072230"/>
                  <a:gd name="connsiteX102" fmla="*/ 122165 w 1072230"/>
                  <a:gd name="connsiteY102" fmla="*/ 364653 h 1072230"/>
                  <a:gd name="connsiteX103" fmla="*/ 62065 w 1072230"/>
                  <a:gd name="connsiteY103" fmla="*/ 290710 h 1072230"/>
                  <a:gd name="connsiteX104" fmla="*/ 85213 w 1072230"/>
                  <a:gd name="connsiteY104" fmla="*/ 248062 h 1072230"/>
                  <a:gd name="connsiteX105" fmla="*/ 180650 w 1072230"/>
                  <a:gd name="connsiteY105" fmla="*/ 263356 h 1072230"/>
                  <a:gd name="connsiteX106" fmla="*/ 141496 w 1072230"/>
                  <a:gd name="connsiteY106" fmla="*/ 175845 h 1072230"/>
                  <a:gd name="connsiteX107" fmla="*/ 157025 w 1072230"/>
                  <a:gd name="connsiteY107" fmla="*/ 157025 h 1072230"/>
                  <a:gd name="connsiteX108" fmla="*/ 175845 w 1072230"/>
                  <a:gd name="connsiteY108" fmla="*/ 141496 h 1072230"/>
                  <a:gd name="connsiteX109" fmla="*/ 263356 w 1072230"/>
                  <a:gd name="connsiteY109" fmla="*/ 180650 h 1072230"/>
                  <a:gd name="connsiteX110" fmla="*/ 248062 w 1072230"/>
                  <a:gd name="connsiteY110" fmla="*/ 85213 h 1072230"/>
                  <a:gd name="connsiteX111" fmla="*/ 290710 w 1072230"/>
                  <a:gd name="connsiteY111" fmla="*/ 62065 h 1072230"/>
                  <a:gd name="connsiteX112" fmla="*/ 364653 w 1072230"/>
                  <a:gd name="connsiteY112" fmla="*/ 122165 h 1072230"/>
                  <a:gd name="connsiteX113" fmla="*/ 374423 w 1072230"/>
                  <a:gd name="connsiteY113" fmla="*/ 27545 h 1072230"/>
                  <a:gd name="connsiteX114" fmla="*/ 420668 w 1072230"/>
                  <a:gd name="connsiteY114" fmla="*/ 13189 h 1072230"/>
                  <a:gd name="connsiteX115" fmla="*/ 477630 w 1072230"/>
                  <a:gd name="connsiteY115" fmla="*/ 91894 h 1072230"/>
                  <a:gd name="connsiteX116" fmla="*/ 511777 w 1072230"/>
                  <a:gd name="connsiteY116" fmla="*/ 2453 h 1072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</a:cxnLst>
                <a:rect l="l" t="t" r="r" b="b"/>
                <a:pathLst>
                  <a:path w="1072230" h="1072230">
                    <a:moveTo>
                      <a:pt x="704234" y="548838"/>
                    </a:moveTo>
                    <a:lnTo>
                      <a:pt x="693389" y="602554"/>
                    </a:lnTo>
                    <a:cubicBezTo>
                      <a:pt x="676115" y="643396"/>
                      <a:pt x="643396" y="676115"/>
                      <a:pt x="602554" y="693389"/>
                    </a:cubicBezTo>
                    <a:lnTo>
                      <a:pt x="568998" y="700164"/>
                    </a:lnTo>
                    <a:lnTo>
                      <a:pt x="568998" y="879092"/>
                    </a:lnTo>
                    <a:lnTo>
                      <a:pt x="598094" y="876524"/>
                    </a:lnTo>
                    <a:cubicBezTo>
                      <a:pt x="738911" y="851371"/>
                      <a:pt x="850563" y="742032"/>
                      <a:pt x="879131" y="602427"/>
                    </a:cubicBezTo>
                    <a:lnTo>
                      <a:pt x="884533" y="548838"/>
                    </a:lnTo>
                    <a:close/>
                    <a:moveTo>
                      <a:pt x="187697" y="548838"/>
                    </a:moveTo>
                    <a:lnTo>
                      <a:pt x="193099" y="602427"/>
                    </a:lnTo>
                    <a:cubicBezTo>
                      <a:pt x="221667" y="742032"/>
                      <a:pt x="333319" y="851371"/>
                      <a:pt x="474136" y="876524"/>
                    </a:cubicBezTo>
                    <a:lnTo>
                      <a:pt x="509616" y="879655"/>
                    </a:lnTo>
                    <a:lnTo>
                      <a:pt x="509616" y="701453"/>
                    </a:lnTo>
                    <a:lnTo>
                      <a:pt x="469676" y="693389"/>
                    </a:lnTo>
                    <a:cubicBezTo>
                      <a:pt x="428834" y="676115"/>
                      <a:pt x="396115" y="643396"/>
                      <a:pt x="378841" y="602554"/>
                    </a:cubicBezTo>
                    <a:lnTo>
                      <a:pt x="367996" y="548838"/>
                    </a:lnTo>
                    <a:close/>
                    <a:moveTo>
                      <a:pt x="536115" y="450771"/>
                    </a:moveTo>
                    <a:cubicBezTo>
                      <a:pt x="488981" y="450771"/>
                      <a:pt x="450771" y="488981"/>
                      <a:pt x="450771" y="536115"/>
                    </a:cubicBezTo>
                    <a:cubicBezTo>
                      <a:pt x="450771" y="583249"/>
                      <a:pt x="488981" y="621459"/>
                      <a:pt x="536115" y="621459"/>
                    </a:cubicBezTo>
                    <a:cubicBezTo>
                      <a:pt x="583249" y="621459"/>
                      <a:pt x="621459" y="583249"/>
                      <a:pt x="621459" y="536115"/>
                    </a:cubicBezTo>
                    <a:cubicBezTo>
                      <a:pt x="621459" y="488981"/>
                      <a:pt x="583249" y="450771"/>
                      <a:pt x="536115" y="450771"/>
                    </a:cubicBezTo>
                    <a:close/>
                    <a:moveTo>
                      <a:pt x="568998" y="185050"/>
                    </a:moveTo>
                    <a:lnTo>
                      <a:pt x="568998" y="372066"/>
                    </a:lnTo>
                    <a:lnTo>
                      <a:pt x="602554" y="378841"/>
                    </a:lnTo>
                    <a:cubicBezTo>
                      <a:pt x="643396" y="396115"/>
                      <a:pt x="676115" y="428834"/>
                      <a:pt x="693389" y="469676"/>
                    </a:cubicBezTo>
                    <a:lnTo>
                      <a:pt x="697383" y="489456"/>
                    </a:lnTo>
                    <a:lnTo>
                      <a:pt x="882502" y="489456"/>
                    </a:lnTo>
                    <a:lnTo>
                      <a:pt x="880775" y="469885"/>
                    </a:lnTo>
                    <a:cubicBezTo>
                      <a:pt x="855622" y="329068"/>
                      <a:pt x="746282" y="217416"/>
                      <a:pt x="606678" y="188848"/>
                    </a:cubicBezTo>
                    <a:close/>
                    <a:moveTo>
                      <a:pt x="509616" y="184073"/>
                    </a:moveTo>
                    <a:lnTo>
                      <a:pt x="474136" y="187204"/>
                    </a:lnTo>
                    <a:cubicBezTo>
                      <a:pt x="333319" y="212357"/>
                      <a:pt x="221667" y="321696"/>
                      <a:pt x="193099" y="461301"/>
                    </a:cubicBezTo>
                    <a:lnTo>
                      <a:pt x="190261" y="489456"/>
                    </a:lnTo>
                    <a:lnTo>
                      <a:pt x="374847" y="489456"/>
                    </a:lnTo>
                    <a:lnTo>
                      <a:pt x="378841" y="469676"/>
                    </a:lnTo>
                    <a:cubicBezTo>
                      <a:pt x="396115" y="428834"/>
                      <a:pt x="428834" y="396115"/>
                      <a:pt x="469676" y="378841"/>
                    </a:cubicBezTo>
                    <a:lnTo>
                      <a:pt x="509616" y="370777"/>
                    </a:lnTo>
                    <a:close/>
                    <a:moveTo>
                      <a:pt x="536115" y="0"/>
                    </a:moveTo>
                    <a:lnTo>
                      <a:pt x="560453" y="2453"/>
                    </a:lnTo>
                    <a:lnTo>
                      <a:pt x="594600" y="91894"/>
                    </a:lnTo>
                    <a:lnTo>
                      <a:pt x="651562" y="13189"/>
                    </a:lnTo>
                    <a:lnTo>
                      <a:pt x="697807" y="27545"/>
                    </a:lnTo>
                    <a:lnTo>
                      <a:pt x="707577" y="122165"/>
                    </a:lnTo>
                    <a:lnTo>
                      <a:pt x="781521" y="62065"/>
                    </a:lnTo>
                    <a:lnTo>
                      <a:pt x="824168" y="85213"/>
                    </a:lnTo>
                    <a:lnTo>
                      <a:pt x="808874" y="180650"/>
                    </a:lnTo>
                    <a:lnTo>
                      <a:pt x="896385" y="141496"/>
                    </a:lnTo>
                    <a:lnTo>
                      <a:pt x="915206" y="157025"/>
                    </a:lnTo>
                    <a:lnTo>
                      <a:pt x="930734" y="175845"/>
                    </a:lnTo>
                    <a:lnTo>
                      <a:pt x="891580" y="263356"/>
                    </a:lnTo>
                    <a:lnTo>
                      <a:pt x="987017" y="248062"/>
                    </a:lnTo>
                    <a:lnTo>
                      <a:pt x="1010166" y="290710"/>
                    </a:lnTo>
                    <a:lnTo>
                      <a:pt x="950065" y="364653"/>
                    </a:lnTo>
                    <a:lnTo>
                      <a:pt x="1044685" y="374423"/>
                    </a:lnTo>
                    <a:lnTo>
                      <a:pt x="1059041" y="420668"/>
                    </a:lnTo>
                    <a:lnTo>
                      <a:pt x="980336" y="477630"/>
                    </a:lnTo>
                    <a:lnTo>
                      <a:pt x="1069777" y="511777"/>
                    </a:lnTo>
                    <a:lnTo>
                      <a:pt x="1072230" y="536115"/>
                    </a:lnTo>
                    <a:lnTo>
                      <a:pt x="1069777" y="560453"/>
                    </a:lnTo>
                    <a:lnTo>
                      <a:pt x="980336" y="594600"/>
                    </a:lnTo>
                    <a:lnTo>
                      <a:pt x="1059041" y="651562"/>
                    </a:lnTo>
                    <a:lnTo>
                      <a:pt x="1044685" y="697807"/>
                    </a:lnTo>
                    <a:lnTo>
                      <a:pt x="950065" y="707577"/>
                    </a:lnTo>
                    <a:lnTo>
                      <a:pt x="1010166" y="781521"/>
                    </a:lnTo>
                    <a:lnTo>
                      <a:pt x="987017" y="824168"/>
                    </a:lnTo>
                    <a:lnTo>
                      <a:pt x="891580" y="808874"/>
                    </a:lnTo>
                    <a:lnTo>
                      <a:pt x="930734" y="896385"/>
                    </a:lnTo>
                    <a:lnTo>
                      <a:pt x="915206" y="915206"/>
                    </a:lnTo>
                    <a:lnTo>
                      <a:pt x="896385" y="930734"/>
                    </a:lnTo>
                    <a:lnTo>
                      <a:pt x="808874" y="891580"/>
                    </a:lnTo>
                    <a:lnTo>
                      <a:pt x="824168" y="987017"/>
                    </a:lnTo>
                    <a:lnTo>
                      <a:pt x="781520" y="1010166"/>
                    </a:lnTo>
                    <a:lnTo>
                      <a:pt x="707577" y="950065"/>
                    </a:lnTo>
                    <a:lnTo>
                      <a:pt x="697807" y="1044685"/>
                    </a:lnTo>
                    <a:lnTo>
                      <a:pt x="651562" y="1059041"/>
                    </a:lnTo>
                    <a:lnTo>
                      <a:pt x="594600" y="980336"/>
                    </a:lnTo>
                    <a:lnTo>
                      <a:pt x="560453" y="1069777"/>
                    </a:lnTo>
                    <a:lnTo>
                      <a:pt x="536115" y="1072230"/>
                    </a:lnTo>
                    <a:lnTo>
                      <a:pt x="511777" y="1069777"/>
                    </a:lnTo>
                    <a:lnTo>
                      <a:pt x="477630" y="980336"/>
                    </a:lnTo>
                    <a:lnTo>
                      <a:pt x="420668" y="1059041"/>
                    </a:lnTo>
                    <a:lnTo>
                      <a:pt x="374423" y="1044685"/>
                    </a:lnTo>
                    <a:lnTo>
                      <a:pt x="364653" y="950065"/>
                    </a:lnTo>
                    <a:lnTo>
                      <a:pt x="290710" y="1010166"/>
                    </a:lnTo>
                    <a:lnTo>
                      <a:pt x="248062" y="987017"/>
                    </a:lnTo>
                    <a:lnTo>
                      <a:pt x="263356" y="891580"/>
                    </a:lnTo>
                    <a:lnTo>
                      <a:pt x="175845" y="930734"/>
                    </a:lnTo>
                    <a:lnTo>
                      <a:pt x="157025" y="915206"/>
                    </a:lnTo>
                    <a:lnTo>
                      <a:pt x="141496" y="896385"/>
                    </a:lnTo>
                    <a:lnTo>
                      <a:pt x="180650" y="808874"/>
                    </a:lnTo>
                    <a:lnTo>
                      <a:pt x="85213" y="824168"/>
                    </a:lnTo>
                    <a:lnTo>
                      <a:pt x="62065" y="781521"/>
                    </a:lnTo>
                    <a:lnTo>
                      <a:pt x="122165" y="707577"/>
                    </a:lnTo>
                    <a:lnTo>
                      <a:pt x="27545" y="697807"/>
                    </a:lnTo>
                    <a:lnTo>
                      <a:pt x="13189" y="651562"/>
                    </a:lnTo>
                    <a:lnTo>
                      <a:pt x="91894" y="594600"/>
                    </a:lnTo>
                    <a:lnTo>
                      <a:pt x="2453" y="560453"/>
                    </a:lnTo>
                    <a:lnTo>
                      <a:pt x="0" y="536115"/>
                    </a:lnTo>
                    <a:lnTo>
                      <a:pt x="2453" y="511777"/>
                    </a:lnTo>
                    <a:lnTo>
                      <a:pt x="91894" y="477630"/>
                    </a:lnTo>
                    <a:lnTo>
                      <a:pt x="13189" y="420668"/>
                    </a:lnTo>
                    <a:lnTo>
                      <a:pt x="27545" y="374423"/>
                    </a:lnTo>
                    <a:lnTo>
                      <a:pt x="122165" y="364653"/>
                    </a:lnTo>
                    <a:lnTo>
                      <a:pt x="62065" y="290710"/>
                    </a:lnTo>
                    <a:lnTo>
                      <a:pt x="85213" y="248062"/>
                    </a:lnTo>
                    <a:lnTo>
                      <a:pt x="180650" y="263356"/>
                    </a:lnTo>
                    <a:lnTo>
                      <a:pt x="141496" y="175845"/>
                    </a:lnTo>
                    <a:lnTo>
                      <a:pt x="157025" y="157025"/>
                    </a:lnTo>
                    <a:lnTo>
                      <a:pt x="175845" y="141496"/>
                    </a:lnTo>
                    <a:lnTo>
                      <a:pt x="263356" y="180650"/>
                    </a:lnTo>
                    <a:lnTo>
                      <a:pt x="248062" y="85213"/>
                    </a:lnTo>
                    <a:lnTo>
                      <a:pt x="290710" y="62065"/>
                    </a:lnTo>
                    <a:lnTo>
                      <a:pt x="364653" y="122165"/>
                    </a:lnTo>
                    <a:lnTo>
                      <a:pt x="374423" y="27545"/>
                    </a:lnTo>
                    <a:lnTo>
                      <a:pt x="420668" y="13189"/>
                    </a:lnTo>
                    <a:lnTo>
                      <a:pt x="477630" y="91894"/>
                    </a:lnTo>
                    <a:lnTo>
                      <a:pt x="511777" y="2453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8" name="任意多边形 397"/>
              <p:cNvSpPr/>
              <p:nvPr/>
            </p:nvSpPr>
            <p:spPr>
              <a:xfrm rot="2700000">
                <a:off x="6260835" y="1459625"/>
                <a:ext cx="188515" cy="188515"/>
              </a:xfrm>
              <a:custGeom>
                <a:avLst/>
                <a:gdLst>
                  <a:gd name="connsiteX0" fmla="*/ 704234 w 1072230"/>
                  <a:gd name="connsiteY0" fmla="*/ 548838 h 1072230"/>
                  <a:gd name="connsiteX1" fmla="*/ 693389 w 1072230"/>
                  <a:gd name="connsiteY1" fmla="*/ 602554 h 1072230"/>
                  <a:gd name="connsiteX2" fmla="*/ 602554 w 1072230"/>
                  <a:gd name="connsiteY2" fmla="*/ 693389 h 1072230"/>
                  <a:gd name="connsiteX3" fmla="*/ 568998 w 1072230"/>
                  <a:gd name="connsiteY3" fmla="*/ 700164 h 1072230"/>
                  <a:gd name="connsiteX4" fmla="*/ 568998 w 1072230"/>
                  <a:gd name="connsiteY4" fmla="*/ 879092 h 1072230"/>
                  <a:gd name="connsiteX5" fmla="*/ 598094 w 1072230"/>
                  <a:gd name="connsiteY5" fmla="*/ 876524 h 1072230"/>
                  <a:gd name="connsiteX6" fmla="*/ 879131 w 1072230"/>
                  <a:gd name="connsiteY6" fmla="*/ 602427 h 1072230"/>
                  <a:gd name="connsiteX7" fmla="*/ 884533 w 1072230"/>
                  <a:gd name="connsiteY7" fmla="*/ 548838 h 1072230"/>
                  <a:gd name="connsiteX8" fmla="*/ 187697 w 1072230"/>
                  <a:gd name="connsiteY8" fmla="*/ 548838 h 1072230"/>
                  <a:gd name="connsiteX9" fmla="*/ 193099 w 1072230"/>
                  <a:gd name="connsiteY9" fmla="*/ 602427 h 1072230"/>
                  <a:gd name="connsiteX10" fmla="*/ 474136 w 1072230"/>
                  <a:gd name="connsiteY10" fmla="*/ 876524 h 1072230"/>
                  <a:gd name="connsiteX11" fmla="*/ 509616 w 1072230"/>
                  <a:gd name="connsiteY11" fmla="*/ 879655 h 1072230"/>
                  <a:gd name="connsiteX12" fmla="*/ 509616 w 1072230"/>
                  <a:gd name="connsiteY12" fmla="*/ 701453 h 1072230"/>
                  <a:gd name="connsiteX13" fmla="*/ 469676 w 1072230"/>
                  <a:gd name="connsiteY13" fmla="*/ 693389 h 1072230"/>
                  <a:gd name="connsiteX14" fmla="*/ 378841 w 1072230"/>
                  <a:gd name="connsiteY14" fmla="*/ 602554 h 1072230"/>
                  <a:gd name="connsiteX15" fmla="*/ 367996 w 1072230"/>
                  <a:gd name="connsiteY15" fmla="*/ 548838 h 1072230"/>
                  <a:gd name="connsiteX16" fmla="*/ 536115 w 1072230"/>
                  <a:gd name="connsiteY16" fmla="*/ 450771 h 1072230"/>
                  <a:gd name="connsiteX17" fmla="*/ 450771 w 1072230"/>
                  <a:gd name="connsiteY17" fmla="*/ 536115 h 1072230"/>
                  <a:gd name="connsiteX18" fmla="*/ 536115 w 1072230"/>
                  <a:gd name="connsiteY18" fmla="*/ 621459 h 1072230"/>
                  <a:gd name="connsiteX19" fmla="*/ 621459 w 1072230"/>
                  <a:gd name="connsiteY19" fmla="*/ 536115 h 1072230"/>
                  <a:gd name="connsiteX20" fmla="*/ 536115 w 1072230"/>
                  <a:gd name="connsiteY20" fmla="*/ 450771 h 1072230"/>
                  <a:gd name="connsiteX21" fmla="*/ 568998 w 1072230"/>
                  <a:gd name="connsiteY21" fmla="*/ 185050 h 1072230"/>
                  <a:gd name="connsiteX22" fmla="*/ 568998 w 1072230"/>
                  <a:gd name="connsiteY22" fmla="*/ 372066 h 1072230"/>
                  <a:gd name="connsiteX23" fmla="*/ 602554 w 1072230"/>
                  <a:gd name="connsiteY23" fmla="*/ 378841 h 1072230"/>
                  <a:gd name="connsiteX24" fmla="*/ 693389 w 1072230"/>
                  <a:gd name="connsiteY24" fmla="*/ 469676 h 1072230"/>
                  <a:gd name="connsiteX25" fmla="*/ 697383 w 1072230"/>
                  <a:gd name="connsiteY25" fmla="*/ 489456 h 1072230"/>
                  <a:gd name="connsiteX26" fmla="*/ 882502 w 1072230"/>
                  <a:gd name="connsiteY26" fmla="*/ 489456 h 1072230"/>
                  <a:gd name="connsiteX27" fmla="*/ 880775 w 1072230"/>
                  <a:gd name="connsiteY27" fmla="*/ 469885 h 1072230"/>
                  <a:gd name="connsiteX28" fmla="*/ 606678 w 1072230"/>
                  <a:gd name="connsiteY28" fmla="*/ 188848 h 1072230"/>
                  <a:gd name="connsiteX29" fmla="*/ 509616 w 1072230"/>
                  <a:gd name="connsiteY29" fmla="*/ 184073 h 1072230"/>
                  <a:gd name="connsiteX30" fmla="*/ 474136 w 1072230"/>
                  <a:gd name="connsiteY30" fmla="*/ 187204 h 1072230"/>
                  <a:gd name="connsiteX31" fmla="*/ 193099 w 1072230"/>
                  <a:gd name="connsiteY31" fmla="*/ 461301 h 1072230"/>
                  <a:gd name="connsiteX32" fmla="*/ 190261 w 1072230"/>
                  <a:gd name="connsiteY32" fmla="*/ 489456 h 1072230"/>
                  <a:gd name="connsiteX33" fmla="*/ 374847 w 1072230"/>
                  <a:gd name="connsiteY33" fmla="*/ 489456 h 1072230"/>
                  <a:gd name="connsiteX34" fmla="*/ 378841 w 1072230"/>
                  <a:gd name="connsiteY34" fmla="*/ 469676 h 1072230"/>
                  <a:gd name="connsiteX35" fmla="*/ 469676 w 1072230"/>
                  <a:gd name="connsiteY35" fmla="*/ 378841 h 1072230"/>
                  <a:gd name="connsiteX36" fmla="*/ 509616 w 1072230"/>
                  <a:gd name="connsiteY36" fmla="*/ 370777 h 1072230"/>
                  <a:gd name="connsiteX37" fmla="*/ 536115 w 1072230"/>
                  <a:gd name="connsiteY37" fmla="*/ 0 h 1072230"/>
                  <a:gd name="connsiteX38" fmla="*/ 560453 w 1072230"/>
                  <a:gd name="connsiteY38" fmla="*/ 2453 h 1072230"/>
                  <a:gd name="connsiteX39" fmla="*/ 594600 w 1072230"/>
                  <a:gd name="connsiteY39" fmla="*/ 91894 h 1072230"/>
                  <a:gd name="connsiteX40" fmla="*/ 651562 w 1072230"/>
                  <a:gd name="connsiteY40" fmla="*/ 13189 h 1072230"/>
                  <a:gd name="connsiteX41" fmla="*/ 697807 w 1072230"/>
                  <a:gd name="connsiteY41" fmla="*/ 27545 h 1072230"/>
                  <a:gd name="connsiteX42" fmla="*/ 707577 w 1072230"/>
                  <a:gd name="connsiteY42" fmla="*/ 122165 h 1072230"/>
                  <a:gd name="connsiteX43" fmla="*/ 781521 w 1072230"/>
                  <a:gd name="connsiteY43" fmla="*/ 62065 h 1072230"/>
                  <a:gd name="connsiteX44" fmla="*/ 824168 w 1072230"/>
                  <a:gd name="connsiteY44" fmla="*/ 85213 h 1072230"/>
                  <a:gd name="connsiteX45" fmla="*/ 808874 w 1072230"/>
                  <a:gd name="connsiteY45" fmla="*/ 180650 h 1072230"/>
                  <a:gd name="connsiteX46" fmla="*/ 896385 w 1072230"/>
                  <a:gd name="connsiteY46" fmla="*/ 141496 h 1072230"/>
                  <a:gd name="connsiteX47" fmla="*/ 915206 w 1072230"/>
                  <a:gd name="connsiteY47" fmla="*/ 157025 h 1072230"/>
                  <a:gd name="connsiteX48" fmla="*/ 930734 w 1072230"/>
                  <a:gd name="connsiteY48" fmla="*/ 175845 h 1072230"/>
                  <a:gd name="connsiteX49" fmla="*/ 891580 w 1072230"/>
                  <a:gd name="connsiteY49" fmla="*/ 263356 h 1072230"/>
                  <a:gd name="connsiteX50" fmla="*/ 987017 w 1072230"/>
                  <a:gd name="connsiteY50" fmla="*/ 248062 h 1072230"/>
                  <a:gd name="connsiteX51" fmla="*/ 1010166 w 1072230"/>
                  <a:gd name="connsiteY51" fmla="*/ 290710 h 1072230"/>
                  <a:gd name="connsiteX52" fmla="*/ 950065 w 1072230"/>
                  <a:gd name="connsiteY52" fmla="*/ 364653 h 1072230"/>
                  <a:gd name="connsiteX53" fmla="*/ 1044685 w 1072230"/>
                  <a:gd name="connsiteY53" fmla="*/ 374423 h 1072230"/>
                  <a:gd name="connsiteX54" fmla="*/ 1059041 w 1072230"/>
                  <a:gd name="connsiteY54" fmla="*/ 420668 h 1072230"/>
                  <a:gd name="connsiteX55" fmla="*/ 980336 w 1072230"/>
                  <a:gd name="connsiteY55" fmla="*/ 477630 h 1072230"/>
                  <a:gd name="connsiteX56" fmla="*/ 1069777 w 1072230"/>
                  <a:gd name="connsiteY56" fmla="*/ 511777 h 1072230"/>
                  <a:gd name="connsiteX57" fmla="*/ 1072230 w 1072230"/>
                  <a:gd name="connsiteY57" fmla="*/ 536115 h 1072230"/>
                  <a:gd name="connsiteX58" fmla="*/ 1069777 w 1072230"/>
                  <a:gd name="connsiteY58" fmla="*/ 560453 h 1072230"/>
                  <a:gd name="connsiteX59" fmla="*/ 980336 w 1072230"/>
                  <a:gd name="connsiteY59" fmla="*/ 594600 h 1072230"/>
                  <a:gd name="connsiteX60" fmla="*/ 1059041 w 1072230"/>
                  <a:gd name="connsiteY60" fmla="*/ 651562 h 1072230"/>
                  <a:gd name="connsiteX61" fmla="*/ 1044685 w 1072230"/>
                  <a:gd name="connsiteY61" fmla="*/ 697807 h 1072230"/>
                  <a:gd name="connsiteX62" fmla="*/ 950065 w 1072230"/>
                  <a:gd name="connsiteY62" fmla="*/ 707577 h 1072230"/>
                  <a:gd name="connsiteX63" fmla="*/ 1010166 w 1072230"/>
                  <a:gd name="connsiteY63" fmla="*/ 781521 h 1072230"/>
                  <a:gd name="connsiteX64" fmla="*/ 987017 w 1072230"/>
                  <a:gd name="connsiteY64" fmla="*/ 824168 h 1072230"/>
                  <a:gd name="connsiteX65" fmla="*/ 891580 w 1072230"/>
                  <a:gd name="connsiteY65" fmla="*/ 808874 h 1072230"/>
                  <a:gd name="connsiteX66" fmla="*/ 930734 w 1072230"/>
                  <a:gd name="connsiteY66" fmla="*/ 896385 h 1072230"/>
                  <a:gd name="connsiteX67" fmla="*/ 915206 w 1072230"/>
                  <a:gd name="connsiteY67" fmla="*/ 915206 h 1072230"/>
                  <a:gd name="connsiteX68" fmla="*/ 896385 w 1072230"/>
                  <a:gd name="connsiteY68" fmla="*/ 930734 h 1072230"/>
                  <a:gd name="connsiteX69" fmla="*/ 808874 w 1072230"/>
                  <a:gd name="connsiteY69" fmla="*/ 891580 h 1072230"/>
                  <a:gd name="connsiteX70" fmla="*/ 824168 w 1072230"/>
                  <a:gd name="connsiteY70" fmla="*/ 987017 h 1072230"/>
                  <a:gd name="connsiteX71" fmla="*/ 781520 w 1072230"/>
                  <a:gd name="connsiteY71" fmla="*/ 1010166 h 1072230"/>
                  <a:gd name="connsiteX72" fmla="*/ 707577 w 1072230"/>
                  <a:gd name="connsiteY72" fmla="*/ 950065 h 1072230"/>
                  <a:gd name="connsiteX73" fmla="*/ 697807 w 1072230"/>
                  <a:gd name="connsiteY73" fmla="*/ 1044685 h 1072230"/>
                  <a:gd name="connsiteX74" fmla="*/ 651562 w 1072230"/>
                  <a:gd name="connsiteY74" fmla="*/ 1059041 h 1072230"/>
                  <a:gd name="connsiteX75" fmla="*/ 594600 w 1072230"/>
                  <a:gd name="connsiteY75" fmla="*/ 980336 h 1072230"/>
                  <a:gd name="connsiteX76" fmla="*/ 560453 w 1072230"/>
                  <a:gd name="connsiteY76" fmla="*/ 1069777 h 1072230"/>
                  <a:gd name="connsiteX77" fmla="*/ 536115 w 1072230"/>
                  <a:gd name="connsiteY77" fmla="*/ 1072230 h 1072230"/>
                  <a:gd name="connsiteX78" fmla="*/ 511777 w 1072230"/>
                  <a:gd name="connsiteY78" fmla="*/ 1069777 h 1072230"/>
                  <a:gd name="connsiteX79" fmla="*/ 477630 w 1072230"/>
                  <a:gd name="connsiteY79" fmla="*/ 980336 h 1072230"/>
                  <a:gd name="connsiteX80" fmla="*/ 420668 w 1072230"/>
                  <a:gd name="connsiteY80" fmla="*/ 1059041 h 1072230"/>
                  <a:gd name="connsiteX81" fmla="*/ 374423 w 1072230"/>
                  <a:gd name="connsiteY81" fmla="*/ 1044685 h 1072230"/>
                  <a:gd name="connsiteX82" fmla="*/ 364653 w 1072230"/>
                  <a:gd name="connsiteY82" fmla="*/ 950065 h 1072230"/>
                  <a:gd name="connsiteX83" fmla="*/ 290710 w 1072230"/>
                  <a:gd name="connsiteY83" fmla="*/ 1010166 h 1072230"/>
                  <a:gd name="connsiteX84" fmla="*/ 248062 w 1072230"/>
                  <a:gd name="connsiteY84" fmla="*/ 987017 h 1072230"/>
                  <a:gd name="connsiteX85" fmla="*/ 263356 w 1072230"/>
                  <a:gd name="connsiteY85" fmla="*/ 891580 h 1072230"/>
                  <a:gd name="connsiteX86" fmla="*/ 175845 w 1072230"/>
                  <a:gd name="connsiteY86" fmla="*/ 930734 h 1072230"/>
                  <a:gd name="connsiteX87" fmla="*/ 157025 w 1072230"/>
                  <a:gd name="connsiteY87" fmla="*/ 915206 h 1072230"/>
                  <a:gd name="connsiteX88" fmla="*/ 141496 w 1072230"/>
                  <a:gd name="connsiteY88" fmla="*/ 896385 h 1072230"/>
                  <a:gd name="connsiteX89" fmla="*/ 180650 w 1072230"/>
                  <a:gd name="connsiteY89" fmla="*/ 808874 h 1072230"/>
                  <a:gd name="connsiteX90" fmla="*/ 85213 w 1072230"/>
                  <a:gd name="connsiteY90" fmla="*/ 824168 h 1072230"/>
                  <a:gd name="connsiteX91" fmla="*/ 62065 w 1072230"/>
                  <a:gd name="connsiteY91" fmla="*/ 781521 h 1072230"/>
                  <a:gd name="connsiteX92" fmla="*/ 122165 w 1072230"/>
                  <a:gd name="connsiteY92" fmla="*/ 707577 h 1072230"/>
                  <a:gd name="connsiteX93" fmla="*/ 27545 w 1072230"/>
                  <a:gd name="connsiteY93" fmla="*/ 697807 h 1072230"/>
                  <a:gd name="connsiteX94" fmla="*/ 13189 w 1072230"/>
                  <a:gd name="connsiteY94" fmla="*/ 651562 h 1072230"/>
                  <a:gd name="connsiteX95" fmla="*/ 91894 w 1072230"/>
                  <a:gd name="connsiteY95" fmla="*/ 594600 h 1072230"/>
                  <a:gd name="connsiteX96" fmla="*/ 2453 w 1072230"/>
                  <a:gd name="connsiteY96" fmla="*/ 560453 h 1072230"/>
                  <a:gd name="connsiteX97" fmla="*/ 0 w 1072230"/>
                  <a:gd name="connsiteY97" fmla="*/ 536115 h 1072230"/>
                  <a:gd name="connsiteX98" fmla="*/ 2453 w 1072230"/>
                  <a:gd name="connsiteY98" fmla="*/ 511777 h 1072230"/>
                  <a:gd name="connsiteX99" fmla="*/ 91894 w 1072230"/>
                  <a:gd name="connsiteY99" fmla="*/ 477630 h 1072230"/>
                  <a:gd name="connsiteX100" fmla="*/ 13189 w 1072230"/>
                  <a:gd name="connsiteY100" fmla="*/ 420668 h 1072230"/>
                  <a:gd name="connsiteX101" fmla="*/ 27545 w 1072230"/>
                  <a:gd name="connsiteY101" fmla="*/ 374423 h 1072230"/>
                  <a:gd name="connsiteX102" fmla="*/ 122165 w 1072230"/>
                  <a:gd name="connsiteY102" fmla="*/ 364653 h 1072230"/>
                  <a:gd name="connsiteX103" fmla="*/ 62065 w 1072230"/>
                  <a:gd name="connsiteY103" fmla="*/ 290710 h 1072230"/>
                  <a:gd name="connsiteX104" fmla="*/ 85213 w 1072230"/>
                  <a:gd name="connsiteY104" fmla="*/ 248062 h 1072230"/>
                  <a:gd name="connsiteX105" fmla="*/ 180650 w 1072230"/>
                  <a:gd name="connsiteY105" fmla="*/ 263356 h 1072230"/>
                  <a:gd name="connsiteX106" fmla="*/ 141496 w 1072230"/>
                  <a:gd name="connsiteY106" fmla="*/ 175845 h 1072230"/>
                  <a:gd name="connsiteX107" fmla="*/ 157025 w 1072230"/>
                  <a:gd name="connsiteY107" fmla="*/ 157025 h 1072230"/>
                  <a:gd name="connsiteX108" fmla="*/ 175845 w 1072230"/>
                  <a:gd name="connsiteY108" fmla="*/ 141496 h 1072230"/>
                  <a:gd name="connsiteX109" fmla="*/ 263356 w 1072230"/>
                  <a:gd name="connsiteY109" fmla="*/ 180650 h 1072230"/>
                  <a:gd name="connsiteX110" fmla="*/ 248062 w 1072230"/>
                  <a:gd name="connsiteY110" fmla="*/ 85213 h 1072230"/>
                  <a:gd name="connsiteX111" fmla="*/ 290710 w 1072230"/>
                  <a:gd name="connsiteY111" fmla="*/ 62065 h 1072230"/>
                  <a:gd name="connsiteX112" fmla="*/ 364653 w 1072230"/>
                  <a:gd name="connsiteY112" fmla="*/ 122165 h 1072230"/>
                  <a:gd name="connsiteX113" fmla="*/ 374423 w 1072230"/>
                  <a:gd name="connsiteY113" fmla="*/ 27545 h 1072230"/>
                  <a:gd name="connsiteX114" fmla="*/ 420668 w 1072230"/>
                  <a:gd name="connsiteY114" fmla="*/ 13189 h 1072230"/>
                  <a:gd name="connsiteX115" fmla="*/ 477630 w 1072230"/>
                  <a:gd name="connsiteY115" fmla="*/ 91894 h 1072230"/>
                  <a:gd name="connsiteX116" fmla="*/ 511777 w 1072230"/>
                  <a:gd name="connsiteY116" fmla="*/ 2453 h 1072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</a:cxnLst>
                <a:rect l="l" t="t" r="r" b="b"/>
                <a:pathLst>
                  <a:path w="1072230" h="1072230">
                    <a:moveTo>
                      <a:pt x="704234" y="548838"/>
                    </a:moveTo>
                    <a:lnTo>
                      <a:pt x="693389" y="602554"/>
                    </a:lnTo>
                    <a:cubicBezTo>
                      <a:pt x="676115" y="643396"/>
                      <a:pt x="643396" y="676115"/>
                      <a:pt x="602554" y="693389"/>
                    </a:cubicBezTo>
                    <a:lnTo>
                      <a:pt x="568998" y="700164"/>
                    </a:lnTo>
                    <a:lnTo>
                      <a:pt x="568998" y="879092"/>
                    </a:lnTo>
                    <a:lnTo>
                      <a:pt x="598094" y="876524"/>
                    </a:lnTo>
                    <a:cubicBezTo>
                      <a:pt x="738911" y="851371"/>
                      <a:pt x="850563" y="742032"/>
                      <a:pt x="879131" y="602427"/>
                    </a:cubicBezTo>
                    <a:lnTo>
                      <a:pt x="884533" y="548838"/>
                    </a:lnTo>
                    <a:close/>
                    <a:moveTo>
                      <a:pt x="187697" y="548838"/>
                    </a:moveTo>
                    <a:lnTo>
                      <a:pt x="193099" y="602427"/>
                    </a:lnTo>
                    <a:cubicBezTo>
                      <a:pt x="221667" y="742032"/>
                      <a:pt x="333319" y="851371"/>
                      <a:pt x="474136" y="876524"/>
                    </a:cubicBezTo>
                    <a:lnTo>
                      <a:pt x="509616" y="879655"/>
                    </a:lnTo>
                    <a:lnTo>
                      <a:pt x="509616" y="701453"/>
                    </a:lnTo>
                    <a:lnTo>
                      <a:pt x="469676" y="693389"/>
                    </a:lnTo>
                    <a:cubicBezTo>
                      <a:pt x="428834" y="676115"/>
                      <a:pt x="396115" y="643396"/>
                      <a:pt x="378841" y="602554"/>
                    </a:cubicBezTo>
                    <a:lnTo>
                      <a:pt x="367996" y="548838"/>
                    </a:lnTo>
                    <a:close/>
                    <a:moveTo>
                      <a:pt x="536115" y="450771"/>
                    </a:moveTo>
                    <a:cubicBezTo>
                      <a:pt x="488981" y="450771"/>
                      <a:pt x="450771" y="488981"/>
                      <a:pt x="450771" y="536115"/>
                    </a:cubicBezTo>
                    <a:cubicBezTo>
                      <a:pt x="450771" y="583249"/>
                      <a:pt x="488981" y="621459"/>
                      <a:pt x="536115" y="621459"/>
                    </a:cubicBezTo>
                    <a:cubicBezTo>
                      <a:pt x="583249" y="621459"/>
                      <a:pt x="621459" y="583249"/>
                      <a:pt x="621459" y="536115"/>
                    </a:cubicBezTo>
                    <a:cubicBezTo>
                      <a:pt x="621459" y="488981"/>
                      <a:pt x="583249" y="450771"/>
                      <a:pt x="536115" y="450771"/>
                    </a:cubicBezTo>
                    <a:close/>
                    <a:moveTo>
                      <a:pt x="568998" y="185050"/>
                    </a:moveTo>
                    <a:lnTo>
                      <a:pt x="568998" y="372066"/>
                    </a:lnTo>
                    <a:lnTo>
                      <a:pt x="602554" y="378841"/>
                    </a:lnTo>
                    <a:cubicBezTo>
                      <a:pt x="643396" y="396115"/>
                      <a:pt x="676115" y="428834"/>
                      <a:pt x="693389" y="469676"/>
                    </a:cubicBezTo>
                    <a:lnTo>
                      <a:pt x="697383" y="489456"/>
                    </a:lnTo>
                    <a:lnTo>
                      <a:pt x="882502" y="489456"/>
                    </a:lnTo>
                    <a:lnTo>
                      <a:pt x="880775" y="469885"/>
                    </a:lnTo>
                    <a:cubicBezTo>
                      <a:pt x="855622" y="329068"/>
                      <a:pt x="746282" y="217416"/>
                      <a:pt x="606678" y="188848"/>
                    </a:cubicBezTo>
                    <a:close/>
                    <a:moveTo>
                      <a:pt x="509616" y="184073"/>
                    </a:moveTo>
                    <a:lnTo>
                      <a:pt x="474136" y="187204"/>
                    </a:lnTo>
                    <a:cubicBezTo>
                      <a:pt x="333319" y="212357"/>
                      <a:pt x="221667" y="321696"/>
                      <a:pt x="193099" y="461301"/>
                    </a:cubicBezTo>
                    <a:lnTo>
                      <a:pt x="190261" y="489456"/>
                    </a:lnTo>
                    <a:lnTo>
                      <a:pt x="374847" y="489456"/>
                    </a:lnTo>
                    <a:lnTo>
                      <a:pt x="378841" y="469676"/>
                    </a:lnTo>
                    <a:cubicBezTo>
                      <a:pt x="396115" y="428834"/>
                      <a:pt x="428834" y="396115"/>
                      <a:pt x="469676" y="378841"/>
                    </a:cubicBezTo>
                    <a:lnTo>
                      <a:pt x="509616" y="370777"/>
                    </a:lnTo>
                    <a:close/>
                    <a:moveTo>
                      <a:pt x="536115" y="0"/>
                    </a:moveTo>
                    <a:lnTo>
                      <a:pt x="560453" y="2453"/>
                    </a:lnTo>
                    <a:lnTo>
                      <a:pt x="594600" y="91894"/>
                    </a:lnTo>
                    <a:lnTo>
                      <a:pt x="651562" y="13189"/>
                    </a:lnTo>
                    <a:lnTo>
                      <a:pt x="697807" y="27545"/>
                    </a:lnTo>
                    <a:lnTo>
                      <a:pt x="707577" y="122165"/>
                    </a:lnTo>
                    <a:lnTo>
                      <a:pt x="781521" y="62065"/>
                    </a:lnTo>
                    <a:lnTo>
                      <a:pt x="824168" y="85213"/>
                    </a:lnTo>
                    <a:lnTo>
                      <a:pt x="808874" y="180650"/>
                    </a:lnTo>
                    <a:lnTo>
                      <a:pt x="896385" y="141496"/>
                    </a:lnTo>
                    <a:lnTo>
                      <a:pt x="915206" y="157025"/>
                    </a:lnTo>
                    <a:lnTo>
                      <a:pt x="930734" y="175845"/>
                    </a:lnTo>
                    <a:lnTo>
                      <a:pt x="891580" y="263356"/>
                    </a:lnTo>
                    <a:lnTo>
                      <a:pt x="987017" y="248062"/>
                    </a:lnTo>
                    <a:lnTo>
                      <a:pt x="1010166" y="290710"/>
                    </a:lnTo>
                    <a:lnTo>
                      <a:pt x="950065" y="364653"/>
                    </a:lnTo>
                    <a:lnTo>
                      <a:pt x="1044685" y="374423"/>
                    </a:lnTo>
                    <a:lnTo>
                      <a:pt x="1059041" y="420668"/>
                    </a:lnTo>
                    <a:lnTo>
                      <a:pt x="980336" y="477630"/>
                    </a:lnTo>
                    <a:lnTo>
                      <a:pt x="1069777" y="511777"/>
                    </a:lnTo>
                    <a:lnTo>
                      <a:pt x="1072230" y="536115"/>
                    </a:lnTo>
                    <a:lnTo>
                      <a:pt x="1069777" y="560453"/>
                    </a:lnTo>
                    <a:lnTo>
                      <a:pt x="980336" y="594600"/>
                    </a:lnTo>
                    <a:lnTo>
                      <a:pt x="1059041" y="651562"/>
                    </a:lnTo>
                    <a:lnTo>
                      <a:pt x="1044685" y="697807"/>
                    </a:lnTo>
                    <a:lnTo>
                      <a:pt x="950065" y="707577"/>
                    </a:lnTo>
                    <a:lnTo>
                      <a:pt x="1010166" y="781521"/>
                    </a:lnTo>
                    <a:lnTo>
                      <a:pt x="987017" y="824168"/>
                    </a:lnTo>
                    <a:lnTo>
                      <a:pt x="891580" y="808874"/>
                    </a:lnTo>
                    <a:lnTo>
                      <a:pt x="930734" y="896385"/>
                    </a:lnTo>
                    <a:lnTo>
                      <a:pt x="915206" y="915206"/>
                    </a:lnTo>
                    <a:lnTo>
                      <a:pt x="896385" y="930734"/>
                    </a:lnTo>
                    <a:lnTo>
                      <a:pt x="808874" y="891580"/>
                    </a:lnTo>
                    <a:lnTo>
                      <a:pt x="824168" y="987017"/>
                    </a:lnTo>
                    <a:lnTo>
                      <a:pt x="781520" y="1010166"/>
                    </a:lnTo>
                    <a:lnTo>
                      <a:pt x="707577" y="950065"/>
                    </a:lnTo>
                    <a:lnTo>
                      <a:pt x="697807" y="1044685"/>
                    </a:lnTo>
                    <a:lnTo>
                      <a:pt x="651562" y="1059041"/>
                    </a:lnTo>
                    <a:lnTo>
                      <a:pt x="594600" y="980336"/>
                    </a:lnTo>
                    <a:lnTo>
                      <a:pt x="560453" y="1069777"/>
                    </a:lnTo>
                    <a:lnTo>
                      <a:pt x="536115" y="1072230"/>
                    </a:lnTo>
                    <a:lnTo>
                      <a:pt x="511777" y="1069777"/>
                    </a:lnTo>
                    <a:lnTo>
                      <a:pt x="477630" y="980336"/>
                    </a:lnTo>
                    <a:lnTo>
                      <a:pt x="420668" y="1059041"/>
                    </a:lnTo>
                    <a:lnTo>
                      <a:pt x="374423" y="1044685"/>
                    </a:lnTo>
                    <a:lnTo>
                      <a:pt x="364653" y="950065"/>
                    </a:lnTo>
                    <a:lnTo>
                      <a:pt x="290710" y="1010166"/>
                    </a:lnTo>
                    <a:lnTo>
                      <a:pt x="248062" y="987017"/>
                    </a:lnTo>
                    <a:lnTo>
                      <a:pt x="263356" y="891580"/>
                    </a:lnTo>
                    <a:lnTo>
                      <a:pt x="175845" y="930734"/>
                    </a:lnTo>
                    <a:lnTo>
                      <a:pt x="157025" y="915206"/>
                    </a:lnTo>
                    <a:lnTo>
                      <a:pt x="141496" y="896385"/>
                    </a:lnTo>
                    <a:lnTo>
                      <a:pt x="180650" y="808874"/>
                    </a:lnTo>
                    <a:lnTo>
                      <a:pt x="85213" y="824168"/>
                    </a:lnTo>
                    <a:lnTo>
                      <a:pt x="62065" y="781521"/>
                    </a:lnTo>
                    <a:lnTo>
                      <a:pt x="122165" y="707577"/>
                    </a:lnTo>
                    <a:lnTo>
                      <a:pt x="27545" y="697807"/>
                    </a:lnTo>
                    <a:lnTo>
                      <a:pt x="13189" y="651562"/>
                    </a:lnTo>
                    <a:lnTo>
                      <a:pt x="91894" y="594600"/>
                    </a:lnTo>
                    <a:lnTo>
                      <a:pt x="2453" y="560453"/>
                    </a:lnTo>
                    <a:lnTo>
                      <a:pt x="0" y="536115"/>
                    </a:lnTo>
                    <a:lnTo>
                      <a:pt x="2453" y="511777"/>
                    </a:lnTo>
                    <a:lnTo>
                      <a:pt x="91894" y="477630"/>
                    </a:lnTo>
                    <a:lnTo>
                      <a:pt x="13189" y="420668"/>
                    </a:lnTo>
                    <a:lnTo>
                      <a:pt x="27545" y="374423"/>
                    </a:lnTo>
                    <a:lnTo>
                      <a:pt x="122165" y="364653"/>
                    </a:lnTo>
                    <a:lnTo>
                      <a:pt x="62065" y="290710"/>
                    </a:lnTo>
                    <a:lnTo>
                      <a:pt x="85213" y="248062"/>
                    </a:lnTo>
                    <a:lnTo>
                      <a:pt x="180650" y="263356"/>
                    </a:lnTo>
                    <a:lnTo>
                      <a:pt x="141496" y="175845"/>
                    </a:lnTo>
                    <a:lnTo>
                      <a:pt x="157025" y="157025"/>
                    </a:lnTo>
                    <a:lnTo>
                      <a:pt x="175845" y="141496"/>
                    </a:lnTo>
                    <a:lnTo>
                      <a:pt x="263356" y="180650"/>
                    </a:lnTo>
                    <a:lnTo>
                      <a:pt x="248062" y="85213"/>
                    </a:lnTo>
                    <a:lnTo>
                      <a:pt x="290710" y="62065"/>
                    </a:lnTo>
                    <a:lnTo>
                      <a:pt x="364653" y="122165"/>
                    </a:lnTo>
                    <a:lnTo>
                      <a:pt x="374423" y="27545"/>
                    </a:lnTo>
                    <a:lnTo>
                      <a:pt x="420668" y="13189"/>
                    </a:lnTo>
                    <a:lnTo>
                      <a:pt x="477630" y="91894"/>
                    </a:lnTo>
                    <a:lnTo>
                      <a:pt x="511777" y="2453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9" name="任意多边形 398"/>
              <p:cNvSpPr/>
              <p:nvPr/>
            </p:nvSpPr>
            <p:spPr>
              <a:xfrm rot="2700000">
                <a:off x="5687624" y="1660895"/>
                <a:ext cx="113810" cy="113810"/>
              </a:xfrm>
              <a:custGeom>
                <a:avLst/>
                <a:gdLst>
                  <a:gd name="connsiteX0" fmla="*/ 704234 w 1072230"/>
                  <a:gd name="connsiteY0" fmla="*/ 548838 h 1072230"/>
                  <a:gd name="connsiteX1" fmla="*/ 693389 w 1072230"/>
                  <a:gd name="connsiteY1" fmla="*/ 602554 h 1072230"/>
                  <a:gd name="connsiteX2" fmla="*/ 602554 w 1072230"/>
                  <a:gd name="connsiteY2" fmla="*/ 693389 h 1072230"/>
                  <a:gd name="connsiteX3" fmla="*/ 568998 w 1072230"/>
                  <a:gd name="connsiteY3" fmla="*/ 700164 h 1072230"/>
                  <a:gd name="connsiteX4" fmla="*/ 568998 w 1072230"/>
                  <a:gd name="connsiteY4" fmla="*/ 879092 h 1072230"/>
                  <a:gd name="connsiteX5" fmla="*/ 598094 w 1072230"/>
                  <a:gd name="connsiteY5" fmla="*/ 876524 h 1072230"/>
                  <a:gd name="connsiteX6" fmla="*/ 879131 w 1072230"/>
                  <a:gd name="connsiteY6" fmla="*/ 602427 h 1072230"/>
                  <a:gd name="connsiteX7" fmla="*/ 884533 w 1072230"/>
                  <a:gd name="connsiteY7" fmla="*/ 548838 h 1072230"/>
                  <a:gd name="connsiteX8" fmla="*/ 187697 w 1072230"/>
                  <a:gd name="connsiteY8" fmla="*/ 548838 h 1072230"/>
                  <a:gd name="connsiteX9" fmla="*/ 193099 w 1072230"/>
                  <a:gd name="connsiteY9" fmla="*/ 602427 h 1072230"/>
                  <a:gd name="connsiteX10" fmla="*/ 474136 w 1072230"/>
                  <a:gd name="connsiteY10" fmla="*/ 876524 h 1072230"/>
                  <a:gd name="connsiteX11" fmla="*/ 509616 w 1072230"/>
                  <a:gd name="connsiteY11" fmla="*/ 879655 h 1072230"/>
                  <a:gd name="connsiteX12" fmla="*/ 509616 w 1072230"/>
                  <a:gd name="connsiteY12" fmla="*/ 701453 h 1072230"/>
                  <a:gd name="connsiteX13" fmla="*/ 469676 w 1072230"/>
                  <a:gd name="connsiteY13" fmla="*/ 693389 h 1072230"/>
                  <a:gd name="connsiteX14" fmla="*/ 378841 w 1072230"/>
                  <a:gd name="connsiteY14" fmla="*/ 602554 h 1072230"/>
                  <a:gd name="connsiteX15" fmla="*/ 367996 w 1072230"/>
                  <a:gd name="connsiteY15" fmla="*/ 548838 h 1072230"/>
                  <a:gd name="connsiteX16" fmla="*/ 536115 w 1072230"/>
                  <a:gd name="connsiteY16" fmla="*/ 450771 h 1072230"/>
                  <a:gd name="connsiteX17" fmla="*/ 450771 w 1072230"/>
                  <a:gd name="connsiteY17" fmla="*/ 536115 h 1072230"/>
                  <a:gd name="connsiteX18" fmla="*/ 536115 w 1072230"/>
                  <a:gd name="connsiteY18" fmla="*/ 621459 h 1072230"/>
                  <a:gd name="connsiteX19" fmla="*/ 621459 w 1072230"/>
                  <a:gd name="connsiteY19" fmla="*/ 536115 h 1072230"/>
                  <a:gd name="connsiteX20" fmla="*/ 536115 w 1072230"/>
                  <a:gd name="connsiteY20" fmla="*/ 450771 h 1072230"/>
                  <a:gd name="connsiteX21" fmla="*/ 568998 w 1072230"/>
                  <a:gd name="connsiteY21" fmla="*/ 185050 h 1072230"/>
                  <a:gd name="connsiteX22" fmla="*/ 568998 w 1072230"/>
                  <a:gd name="connsiteY22" fmla="*/ 372066 h 1072230"/>
                  <a:gd name="connsiteX23" fmla="*/ 602554 w 1072230"/>
                  <a:gd name="connsiteY23" fmla="*/ 378841 h 1072230"/>
                  <a:gd name="connsiteX24" fmla="*/ 693389 w 1072230"/>
                  <a:gd name="connsiteY24" fmla="*/ 469676 h 1072230"/>
                  <a:gd name="connsiteX25" fmla="*/ 697383 w 1072230"/>
                  <a:gd name="connsiteY25" fmla="*/ 489456 h 1072230"/>
                  <a:gd name="connsiteX26" fmla="*/ 882502 w 1072230"/>
                  <a:gd name="connsiteY26" fmla="*/ 489456 h 1072230"/>
                  <a:gd name="connsiteX27" fmla="*/ 880775 w 1072230"/>
                  <a:gd name="connsiteY27" fmla="*/ 469885 h 1072230"/>
                  <a:gd name="connsiteX28" fmla="*/ 606678 w 1072230"/>
                  <a:gd name="connsiteY28" fmla="*/ 188848 h 1072230"/>
                  <a:gd name="connsiteX29" fmla="*/ 509616 w 1072230"/>
                  <a:gd name="connsiteY29" fmla="*/ 184073 h 1072230"/>
                  <a:gd name="connsiteX30" fmla="*/ 474136 w 1072230"/>
                  <a:gd name="connsiteY30" fmla="*/ 187204 h 1072230"/>
                  <a:gd name="connsiteX31" fmla="*/ 193099 w 1072230"/>
                  <a:gd name="connsiteY31" fmla="*/ 461301 h 1072230"/>
                  <a:gd name="connsiteX32" fmla="*/ 190261 w 1072230"/>
                  <a:gd name="connsiteY32" fmla="*/ 489456 h 1072230"/>
                  <a:gd name="connsiteX33" fmla="*/ 374847 w 1072230"/>
                  <a:gd name="connsiteY33" fmla="*/ 489456 h 1072230"/>
                  <a:gd name="connsiteX34" fmla="*/ 378841 w 1072230"/>
                  <a:gd name="connsiteY34" fmla="*/ 469676 h 1072230"/>
                  <a:gd name="connsiteX35" fmla="*/ 469676 w 1072230"/>
                  <a:gd name="connsiteY35" fmla="*/ 378841 h 1072230"/>
                  <a:gd name="connsiteX36" fmla="*/ 509616 w 1072230"/>
                  <a:gd name="connsiteY36" fmla="*/ 370777 h 1072230"/>
                  <a:gd name="connsiteX37" fmla="*/ 536115 w 1072230"/>
                  <a:gd name="connsiteY37" fmla="*/ 0 h 1072230"/>
                  <a:gd name="connsiteX38" fmla="*/ 560453 w 1072230"/>
                  <a:gd name="connsiteY38" fmla="*/ 2453 h 1072230"/>
                  <a:gd name="connsiteX39" fmla="*/ 594600 w 1072230"/>
                  <a:gd name="connsiteY39" fmla="*/ 91894 h 1072230"/>
                  <a:gd name="connsiteX40" fmla="*/ 651562 w 1072230"/>
                  <a:gd name="connsiteY40" fmla="*/ 13189 h 1072230"/>
                  <a:gd name="connsiteX41" fmla="*/ 697807 w 1072230"/>
                  <a:gd name="connsiteY41" fmla="*/ 27545 h 1072230"/>
                  <a:gd name="connsiteX42" fmla="*/ 707577 w 1072230"/>
                  <a:gd name="connsiteY42" fmla="*/ 122165 h 1072230"/>
                  <a:gd name="connsiteX43" fmla="*/ 781521 w 1072230"/>
                  <a:gd name="connsiteY43" fmla="*/ 62065 h 1072230"/>
                  <a:gd name="connsiteX44" fmla="*/ 824168 w 1072230"/>
                  <a:gd name="connsiteY44" fmla="*/ 85213 h 1072230"/>
                  <a:gd name="connsiteX45" fmla="*/ 808874 w 1072230"/>
                  <a:gd name="connsiteY45" fmla="*/ 180650 h 1072230"/>
                  <a:gd name="connsiteX46" fmla="*/ 896385 w 1072230"/>
                  <a:gd name="connsiteY46" fmla="*/ 141496 h 1072230"/>
                  <a:gd name="connsiteX47" fmla="*/ 915206 w 1072230"/>
                  <a:gd name="connsiteY47" fmla="*/ 157025 h 1072230"/>
                  <a:gd name="connsiteX48" fmla="*/ 930734 w 1072230"/>
                  <a:gd name="connsiteY48" fmla="*/ 175845 h 1072230"/>
                  <a:gd name="connsiteX49" fmla="*/ 891580 w 1072230"/>
                  <a:gd name="connsiteY49" fmla="*/ 263356 h 1072230"/>
                  <a:gd name="connsiteX50" fmla="*/ 987017 w 1072230"/>
                  <a:gd name="connsiteY50" fmla="*/ 248062 h 1072230"/>
                  <a:gd name="connsiteX51" fmla="*/ 1010166 w 1072230"/>
                  <a:gd name="connsiteY51" fmla="*/ 290710 h 1072230"/>
                  <a:gd name="connsiteX52" fmla="*/ 950065 w 1072230"/>
                  <a:gd name="connsiteY52" fmla="*/ 364653 h 1072230"/>
                  <a:gd name="connsiteX53" fmla="*/ 1044685 w 1072230"/>
                  <a:gd name="connsiteY53" fmla="*/ 374423 h 1072230"/>
                  <a:gd name="connsiteX54" fmla="*/ 1059041 w 1072230"/>
                  <a:gd name="connsiteY54" fmla="*/ 420668 h 1072230"/>
                  <a:gd name="connsiteX55" fmla="*/ 980336 w 1072230"/>
                  <a:gd name="connsiteY55" fmla="*/ 477630 h 1072230"/>
                  <a:gd name="connsiteX56" fmla="*/ 1069777 w 1072230"/>
                  <a:gd name="connsiteY56" fmla="*/ 511777 h 1072230"/>
                  <a:gd name="connsiteX57" fmla="*/ 1072230 w 1072230"/>
                  <a:gd name="connsiteY57" fmla="*/ 536115 h 1072230"/>
                  <a:gd name="connsiteX58" fmla="*/ 1069777 w 1072230"/>
                  <a:gd name="connsiteY58" fmla="*/ 560453 h 1072230"/>
                  <a:gd name="connsiteX59" fmla="*/ 980336 w 1072230"/>
                  <a:gd name="connsiteY59" fmla="*/ 594600 h 1072230"/>
                  <a:gd name="connsiteX60" fmla="*/ 1059041 w 1072230"/>
                  <a:gd name="connsiteY60" fmla="*/ 651562 h 1072230"/>
                  <a:gd name="connsiteX61" fmla="*/ 1044685 w 1072230"/>
                  <a:gd name="connsiteY61" fmla="*/ 697807 h 1072230"/>
                  <a:gd name="connsiteX62" fmla="*/ 950065 w 1072230"/>
                  <a:gd name="connsiteY62" fmla="*/ 707577 h 1072230"/>
                  <a:gd name="connsiteX63" fmla="*/ 1010166 w 1072230"/>
                  <a:gd name="connsiteY63" fmla="*/ 781521 h 1072230"/>
                  <a:gd name="connsiteX64" fmla="*/ 987017 w 1072230"/>
                  <a:gd name="connsiteY64" fmla="*/ 824168 h 1072230"/>
                  <a:gd name="connsiteX65" fmla="*/ 891580 w 1072230"/>
                  <a:gd name="connsiteY65" fmla="*/ 808874 h 1072230"/>
                  <a:gd name="connsiteX66" fmla="*/ 930734 w 1072230"/>
                  <a:gd name="connsiteY66" fmla="*/ 896385 h 1072230"/>
                  <a:gd name="connsiteX67" fmla="*/ 915206 w 1072230"/>
                  <a:gd name="connsiteY67" fmla="*/ 915206 h 1072230"/>
                  <a:gd name="connsiteX68" fmla="*/ 896385 w 1072230"/>
                  <a:gd name="connsiteY68" fmla="*/ 930734 h 1072230"/>
                  <a:gd name="connsiteX69" fmla="*/ 808874 w 1072230"/>
                  <a:gd name="connsiteY69" fmla="*/ 891580 h 1072230"/>
                  <a:gd name="connsiteX70" fmla="*/ 824168 w 1072230"/>
                  <a:gd name="connsiteY70" fmla="*/ 987017 h 1072230"/>
                  <a:gd name="connsiteX71" fmla="*/ 781520 w 1072230"/>
                  <a:gd name="connsiteY71" fmla="*/ 1010166 h 1072230"/>
                  <a:gd name="connsiteX72" fmla="*/ 707577 w 1072230"/>
                  <a:gd name="connsiteY72" fmla="*/ 950065 h 1072230"/>
                  <a:gd name="connsiteX73" fmla="*/ 697807 w 1072230"/>
                  <a:gd name="connsiteY73" fmla="*/ 1044685 h 1072230"/>
                  <a:gd name="connsiteX74" fmla="*/ 651562 w 1072230"/>
                  <a:gd name="connsiteY74" fmla="*/ 1059041 h 1072230"/>
                  <a:gd name="connsiteX75" fmla="*/ 594600 w 1072230"/>
                  <a:gd name="connsiteY75" fmla="*/ 980336 h 1072230"/>
                  <a:gd name="connsiteX76" fmla="*/ 560453 w 1072230"/>
                  <a:gd name="connsiteY76" fmla="*/ 1069777 h 1072230"/>
                  <a:gd name="connsiteX77" fmla="*/ 536115 w 1072230"/>
                  <a:gd name="connsiteY77" fmla="*/ 1072230 h 1072230"/>
                  <a:gd name="connsiteX78" fmla="*/ 511777 w 1072230"/>
                  <a:gd name="connsiteY78" fmla="*/ 1069777 h 1072230"/>
                  <a:gd name="connsiteX79" fmla="*/ 477630 w 1072230"/>
                  <a:gd name="connsiteY79" fmla="*/ 980336 h 1072230"/>
                  <a:gd name="connsiteX80" fmla="*/ 420668 w 1072230"/>
                  <a:gd name="connsiteY80" fmla="*/ 1059041 h 1072230"/>
                  <a:gd name="connsiteX81" fmla="*/ 374423 w 1072230"/>
                  <a:gd name="connsiteY81" fmla="*/ 1044685 h 1072230"/>
                  <a:gd name="connsiteX82" fmla="*/ 364653 w 1072230"/>
                  <a:gd name="connsiteY82" fmla="*/ 950065 h 1072230"/>
                  <a:gd name="connsiteX83" fmla="*/ 290710 w 1072230"/>
                  <a:gd name="connsiteY83" fmla="*/ 1010166 h 1072230"/>
                  <a:gd name="connsiteX84" fmla="*/ 248062 w 1072230"/>
                  <a:gd name="connsiteY84" fmla="*/ 987017 h 1072230"/>
                  <a:gd name="connsiteX85" fmla="*/ 263356 w 1072230"/>
                  <a:gd name="connsiteY85" fmla="*/ 891580 h 1072230"/>
                  <a:gd name="connsiteX86" fmla="*/ 175845 w 1072230"/>
                  <a:gd name="connsiteY86" fmla="*/ 930734 h 1072230"/>
                  <a:gd name="connsiteX87" fmla="*/ 157025 w 1072230"/>
                  <a:gd name="connsiteY87" fmla="*/ 915206 h 1072230"/>
                  <a:gd name="connsiteX88" fmla="*/ 141496 w 1072230"/>
                  <a:gd name="connsiteY88" fmla="*/ 896385 h 1072230"/>
                  <a:gd name="connsiteX89" fmla="*/ 180650 w 1072230"/>
                  <a:gd name="connsiteY89" fmla="*/ 808874 h 1072230"/>
                  <a:gd name="connsiteX90" fmla="*/ 85213 w 1072230"/>
                  <a:gd name="connsiteY90" fmla="*/ 824168 h 1072230"/>
                  <a:gd name="connsiteX91" fmla="*/ 62065 w 1072230"/>
                  <a:gd name="connsiteY91" fmla="*/ 781521 h 1072230"/>
                  <a:gd name="connsiteX92" fmla="*/ 122165 w 1072230"/>
                  <a:gd name="connsiteY92" fmla="*/ 707577 h 1072230"/>
                  <a:gd name="connsiteX93" fmla="*/ 27545 w 1072230"/>
                  <a:gd name="connsiteY93" fmla="*/ 697807 h 1072230"/>
                  <a:gd name="connsiteX94" fmla="*/ 13189 w 1072230"/>
                  <a:gd name="connsiteY94" fmla="*/ 651562 h 1072230"/>
                  <a:gd name="connsiteX95" fmla="*/ 91894 w 1072230"/>
                  <a:gd name="connsiteY95" fmla="*/ 594600 h 1072230"/>
                  <a:gd name="connsiteX96" fmla="*/ 2453 w 1072230"/>
                  <a:gd name="connsiteY96" fmla="*/ 560453 h 1072230"/>
                  <a:gd name="connsiteX97" fmla="*/ 0 w 1072230"/>
                  <a:gd name="connsiteY97" fmla="*/ 536115 h 1072230"/>
                  <a:gd name="connsiteX98" fmla="*/ 2453 w 1072230"/>
                  <a:gd name="connsiteY98" fmla="*/ 511777 h 1072230"/>
                  <a:gd name="connsiteX99" fmla="*/ 91894 w 1072230"/>
                  <a:gd name="connsiteY99" fmla="*/ 477630 h 1072230"/>
                  <a:gd name="connsiteX100" fmla="*/ 13189 w 1072230"/>
                  <a:gd name="connsiteY100" fmla="*/ 420668 h 1072230"/>
                  <a:gd name="connsiteX101" fmla="*/ 27545 w 1072230"/>
                  <a:gd name="connsiteY101" fmla="*/ 374423 h 1072230"/>
                  <a:gd name="connsiteX102" fmla="*/ 122165 w 1072230"/>
                  <a:gd name="connsiteY102" fmla="*/ 364653 h 1072230"/>
                  <a:gd name="connsiteX103" fmla="*/ 62065 w 1072230"/>
                  <a:gd name="connsiteY103" fmla="*/ 290710 h 1072230"/>
                  <a:gd name="connsiteX104" fmla="*/ 85213 w 1072230"/>
                  <a:gd name="connsiteY104" fmla="*/ 248062 h 1072230"/>
                  <a:gd name="connsiteX105" fmla="*/ 180650 w 1072230"/>
                  <a:gd name="connsiteY105" fmla="*/ 263356 h 1072230"/>
                  <a:gd name="connsiteX106" fmla="*/ 141496 w 1072230"/>
                  <a:gd name="connsiteY106" fmla="*/ 175845 h 1072230"/>
                  <a:gd name="connsiteX107" fmla="*/ 157025 w 1072230"/>
                  <a:gd name="connsiteY107" fmla="*/ 157025 h 1072230"/>
                  <a:gd name="connsiteX108" fmla="*/ 175845 w 1072230"/>
                  <a:gd name="connsiteY108" fmla="*/ 141496 h 1072230"/>
                  <a:gd name="connsiteX109" fmla="*/ 263356 w 1072230"/>
                  <a:gd name="connsiteY109" fmla="*/ 180650 h 1072230"/>
                  <a:gd name="connsiteX110" fmla="*/ 248062 w 1072230"/>
                  <a:gd name="connsiteY110" fmla="*/ 85213 h 1072230"/>
                  <a:gd name="connsiteX111" fmla="*/ 290710 w 1072230"/>
                  <a:gd name="connsiteY111" fmla="*/ 62065 h 1072230"/>
                  <a:gd name="connsiteX112" fmla="*/ 364653 w 1072230"/>
                  <a:gd name="connsiteY112" fmla="*/ 122165 h 1072230"/>
                  <a:gd name="connsiteX113" fmla="*/ 374423 w 1072230"/>
                  <a:gd name="connsiteY113" fmla="*/ 27545 h 1072230"/>
                  <a:gd name="connsiteX114" fmla="*/ 420668 w 1072230"/>
                  <a:gd name="connsiteY114" fmla="*/ 13189 h 1072230"/>
                  <a:gd name="connsiteX115" fmla="*/ 477630 w 1072230"/>
                  <a:gd name="connsiteY115" fmla="*/ 91894 h 1072230"/>
                  <a:gd name="connsiteX116" fmla="*/ 511777 w 1072230"/>
                  <a:gd name="connsiteY116" fmla="*/ 2453 h 1072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</a:cxnLst>
                <a:rect l="l" t="t" r="r" b="b"/>
                <a:pathLst>
                  <a:path w="1072230" h="1072230">
                    <a:moveTo>
                      <a:pt x="704234" y="548838"/>
                    </a:moveTo>
                    <a:lnTo>
                      <a:pt x="693389" y="602554"/>
                    </a:lnTo>
                    <a:cubicBezTo>
                      <a:pt x="676115" y="643396"/>
                      <a:pt x="643396" y="676115"/>
                      <a:pt x="602554" y="693389"/>
                    </a:cubicBezTo>
                    <a:lnTo>
                      <a:pt x="568998" y="700164"/>
                    </a:lnTo>
                    <a:lnTo>
                      <a:pt x="568998" y="879092"/>
                    </a:lnTo>
                    <a:lnTo>
                      <a:pt x="598094" y="876524"/>
                    </a:lnTo>
                    <a:cubicBezTo>
                      <a:pt x="738911" y="851371"/>
                      <a:pt x="850563" y="742032"/>
                      <a:pt x="879131" y="602427"/>
                    </a:cubicBezTo>
                    <a:lnTo>
                      <a:pt x="884533" y="548838"/>
                    </a:lnTo>
                    <a:close/>
                    <a:moveTo>
                      <a:pt x="187697" y="548838"/>
                    </a:moveTo>
                    <a:lnTo>
                      <a:pt x="193099" y="602427"/>
                    </a:lnTo>
                    <a:cubicBezTo>
                      <a:pt x="221667" y="742032"/>
                      <a:pt x="333319" y="851371"/>
                      <a:pt x="474136" y="876524"/>
                    </a:cubicBezTo>
                    <a:lnTo>
                      <a:pt x="509616" y="879655"/>
                    </a:lnTo>
                    <a:lnTo>
                      <a:pt x="509616" y="701453"/>
                    </a:lnTo>
                    <a:lnTo>
                      <a:pt x="469676" y="693389"/>
                    </a:lnTo>
                    <a:cubicBezTo>
                      <a:pt x="428834" y="676115"/>
                      <a:pt x="396115" y="643396"/>
                      <a:pt x="378841" y="602554"/>
                    </a:cubicBezTo>
                    <a:lnTo>
                      <a:pt x="367996" y="548838"/>
                    </a:lnTo>
                    <a:close/>
                    <a:moveTo>
                      <a:pt x="536115" y="450771"/>
                    </a:moveTo>
                    <a:cubicBezTo>
                      <a:pt x="488981" y="450771"/>
                      <a:pt x="450771" y="488981"/>
                      <a:pt x="450771" y="536115"/>
                    </a:cubicBezTo>
                    <a:cubicBezTo>
                      <a:pt x="450771" y="583249"/>
                      <a:pt x="488981" y="621459"/>
                      <a:pt x="536115" y="621459"/>
                    </a:cubicBezTo>
                    <a:cubicBezTo>
                      <a:pt x="583249" y="621459"/>
                      <a:pt x="621459" y="583249"/>
                      <a:pt x="621459" y="536115"/>
                    </a:cubicBezTo>
                    <a:cubicBezTo>
                      <a:pt x="621459" y="488981"/>
                      <a:pt x="583249" y="450771"/>
                      <a:pt x="536115" y="450771"/>
                    </a:cubicBezTo>
                    <a:close/>
                    <a:moveTo>
                      <a:pt x="568998" y="185050"/>
                    </a:moveTo>
                    <a:lnTo>
                      <a:pt x="568998" y="372066"/>
                    </a:lnTo>
                    <a:lnTo>
                      <a:pt x="602554" y="378841"/>
                    </a:lnTo>
                    <a:cubicBezTo>
                      <a:pt x="643396" y="396115"/>
                      <a:pt x="676115" y="428834"/>
                      <a:pt x="693389" y="469676"/>
                    </a:cubicBezTo>
                    <a:lnTo>
                      <a:pt x="697383" y="489456"/>
                    </a:lnTo>
                    <a:lnTo>
                      <a:pt x="882502" y="489456"/>
                    </a:lnTo>
                    <a:lnTo>
                      <a:pt x="880775" y="469885"/>
                    </a:lnTo>
                    <a:cubicBezTo>
                      <a:pt x="855622" y="329068"/>
                      <a:pt x="746282" y="217416"/>
                      <a:pt x="606678" y="188848"/>
                    </a:cubicBezTo>
                    <a:close/>
                    <a:moveTo>
                      <a:pt x="509616" y="184073"/>
                    </a:moveTo>
                    <a:lnTo>
                      <a:pt x="474136" y="187204"/>
                    </a:lnTo>
                    <a:cubicBezTo>
                      <a:pt x="333319" y="212357"/>
                      <a:pt x="221667" y="321696"/>
                      <a:pt x="193099" y="461301"/>
                    </a:cubicBezTo>
                    <a:lnTo>
                      <a:pt x="190261" y="489456"/>
                    </a:lnTo>
                    <a:lnTo>
                      <a:pt x="374847" y="489456"/>
                    </a:lnTo>
                    <a:lnTo>
                      <a:pt x="378841" y="469676"/>
                    </a:lnTo>
                    <a:cubicBezTo>
                      <a:pt x="396115" y="428834"/>
                      <a:pt x="428834" y="396115"/>
                      <a:pt x="469676" y="378841"/>
                    </a:cubicBezTo>
                    <a:lnTo>
                      <a:pt x="509616" y="370777"/>
                    </a:lnTo>
                    <a:close/>
                    <a:moveTo>
                      <a:pt x="536115" y="0"/>
                    </a:moveTo>
                    <a:lnTo>
                      <a:pt x="560453" y="2453"/>
                    </a:lnTo>
                    <a:lnTo>
                      <a:pt x="594600" y="91894"/>
                    </a:lnTo>
                    <a:lnTo>
                      <a:pt x="651562" y="13189"/>
                    </a:lnTo>
                    <a:lnTo>
                      <a:pt x="697807" y="27545"/>
                    </a:lnTo>
                    <a:lnTo>
                      <a:pt x="707577" y="122165"/>
                    </a:lnTo>
                    <a:lnTo>
                      <a:pt x="781521" y="62065"/>
                    </a:lnTo>
                    <a:lnTo>
                      <a:pt x="824168" y="85213"/>
                    </a:lnTo>
                    <a:lnTo>
                      <a:pt x="808874" y="180650"/>
                    </a:lnTo>
                    <a:lnTo>
                      <a:pt x="896385" y="141496"/>
                    </a:lnTo>
                    <a:lnTo>
                      <a:pt x="915206" y="157025"/>
                    </a:lnTo>
                    <a:lnTo>
                      <a:pt x="930734" y="175845"/>
                    </a:lnTo>
                    <a:lnTo>
                      <a:pt x="891580" y="263356"/>
                    </a:lnTo>
                    <a:lnTo>
                      <a:pt x="987017" y="248062"/>
                    </a:lnTo>
                    <a:lnTo>
                      <a:pt x="1010166" y="290710"/>
                    </a:lnTo>
                    <a:lnTo>
                      <a:pt x="950065" y="364653"/>
                    </a:lnTo>
                    <a:lnTo>
                      <a:pt x="1044685" y="374423"/>
                    </a:lnTo>
                    <a:lnTo>
                      <a:pt x="1059041" y="420668"/>
                    </a:lnTo>
                    <a:lnTo>
                      <a:pt x="980336" y="477630"/>
                    </a:lnTo>
                    <a:lnTo>
                      <a:pt x="1069777" y="511777"/>
                    </a:lnTo>
                    <a:lnTo>
                      <a:pt x="1072230" y="536115"/>
                    </a:lnTo>
                    <a:lnTo>
                      <a:pt x="1069777" y="560453"/>
                    </a:lnTo>
                    <a:lnTo>
                      <a:pt x="980336" y="594600"/>
                    </a:lnTo>
                    <a:lnTo>
                      <a:pt x="1059041" y="651562"/>
                    </a:lnTo>
                    <a:lnTo>
                      <a:pt x="1044685" y="697807"/>
                    </a:lnTo>
                    <a:lnTo>
                      <a:pt x="950065" y="707577"/>
                    </a:lnTo>
                    <a:lnTo>
                      <a:pt x="1010166" y="781521"/>
                    </a:lnTo>
                    <a:lnTo>
                      <a:pt x="987017" y="824168"/>
                    </a:lnTo>
                    <a:lnTo>
                      <a:pt x="891580" y="808874"/>
                    </a:lnTo>
                    <a:lnTo>
                      <a:pt x="930734" y="896385"/>
                    </a:lnTo>
                    <a:lnTo>
                      <a:pt x="915206" y="915206"/>
                    </a:lnTo>
                    <a:lnTo>
                      <a:pt x="896385" y="930734"/>
                    </a:lnTo>
                    <a:lnTo>
                      <a:pt x="808874" y="891580"/>
                    </a:lnTo>
                    <a:lnTo>
                      <a:pt x="824168" y="987017"/>
                    </a:lnTo>
                    <a:lnTo>
                      <a:pt x="781520" y="1010166"/>
                    </a:lnTo>
                    <a:lnTo>
                      <a:pt x="707577" y="950065"/>
                    </a:lnTo>
                    <a:lnTo>
                      <a:pt x="697807" y="1044685"/>
                    </a:lnTo>
                    <a:lnTo>
                      <a:pt x="651562" y="1059041"/>
                    </a:lnTo>
                    <a:lnTo>
                      <a:pt x="594600" y="980336"/>
                    </a:lnTo>
                    <a:lnTo>
                      <a:pt x="560453" y="1069777"/>
                    </a:lnTo>
                    <a:lnTo>
                      <a:pt x="536115" y="1072230"/>
                    </a:lnTo>
                    <a:lnTo>
                      <a:pt x="511777" y="1069777"/>
                    </a:lnTo>
                    <a:lnTo>
                      <a:pt x="477630" y="980336"/>
                    </a:lnTo>
                    <a:lnTo>
                      <a:pt x="420668" y="1059041"/>
                    </a:lnTo>
                    <a:lnTo>
                      <a:pt x="374423" y="1044685"/>
                    </a:lnTo>
                    <a:lnTo>
                      <a:pt x="364653" y="950065"/>
                    </a:lnTo>
                    <a:lnTo>
                      <a:pt x="290710" y="1010166"/>
                    </a:lnTo>
                    <a:lnTo>
                      <a:pt x="248062" y="987017"/>
                    </a:lnTo>
                    <a:lnTo>
                      <a:pt x="263356" y="891580"/>
                    </a:lnTo>
                    <a:lnTo>
                      <a:pt x="175845" y="930734"/>
                    </a:lnTo>
                    <a:lnTo>
                      <a:pt x="157025" y="915206"/>
                    </a:lnTo>
                    <a:lnTo>
                      <a:pt x="141496" y="896385"/>
                    </a:lnTo>
                    <a:lnTo>
                      <a:pt x="180650" y="808874"/>
                    </a:lnTo>
                    <a:lnTo>
                      <a:pt x="85213" y="824168"/>
                    </a:lnTo>
                    <a:lnTo>
                      <a:pt x="62065" y="781521"/>
                    </a:lnTo>
                    <a:lnTo>
                      <a:pt x="122165" y="707577"/>
                    </a:lnTo>
                    <a:lnTo>
                      <a:pt x="27545" y="697807"/>
                    </a:lnTo>
                    <a:lnTo>
                      <a:pt x="13189" y="651562"/>
                    </a:lnTo>
                    <a:lnTo>
                      <a:pt x="91894" y="594600"/>
                    </a:lnTo>
                    <a:lnTo>
                      <a:pt x="2453" y="560453"/>
                    </a:lnTo>
                    <a:lnTo>
                      <a:pt x="0" y="536115"/>
                    </a:lnTo>
                    <a:lnTo>
                      <a:pt x="2453" y="511777"/>
                    </a:lnTo>
                    <a:lnTo>
                      <a:pt x="91894" y="477630"/>
                    </a:lnTo>
                    <a:lnTo>
                      <a:pt x="13189" y="420668"/>
                    </a:lnTo>
                    <a:lnTo>
                      <a:pt x="27545" y="374423"/>
                    </a:lnTo>
                    <a:lnTo>
                      <a:pt x="122165" y="364653"/>
                    </a:lnTo>
                    <a:lnTo>
                      <a:pt x="62065" y="290710"/>
                    </a:lnTo>
                    <a:lnTo>
                      <a:pt x="85213" y="248062"/>
                    </a:lnTo>
                    <a:lnTo>
                      <a:pt x="180650" y="263356"/>
                    </a:lnTo>
                    <a:lnTo>
                      <a:pt x="141496" y="175845"/>
                    </a:lnTo>
                    <a:lnTo>
                      <a:pt x="157025" y="157025"/>
                    </a:lnTo>
                    <a:lnTo>
                      <a:pt x="175845" y="141496"/>
                    </a:lnTo>
                    <a:lnTo>
                      <a:pt x="263356" y="180650"/>
                    </a:lnTo>
                    <a:lnTo>
                      <a:pt x="248062" y="85213"/>
                    </a:lnTo>
                    <a:lnTo>
                      <a:pt x="290710" y="62065"/>
                    </a:lnTo>
                    <a:lnTo>
                      <a:pt x="364653" y="122165"/>
                    </a:lnTo>
                    <a:lnTo>
                      <a:pt x="374423" y="27545"/>
                    </a:lnTo>
                    <a:lnTo>
                      <a:pt x="420668" y="13189"/>
                    </a:lnTo>
                    <a:lnTo>
                      <a:pt x="477630" y="91894"/>
                    </a:lnTo>
                    <a:lnTo>
                      <a:pt x="511777" y="2453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0" name="任意多边形 399"/>
              <p:cNvSpPr/>
              <p:nvPr/>
            </p:nvSpPr>
            <p:spPr>
              <a:xfrm rot="2700000">
                <a:off x="5749093" y="1601982"/>
                <a:ext cx="60720" cy="60720"/>
              </a:xfrm>
              <a:custGeom>
                <a:avLst/>
                <a:gdLst>
                  <a:gd name="connsiteX0" fmla="*/ 704234 w 1072230"/>
                  <a:gd name="connsiteY0" fmla="*/ 548838 h 1072230"/>
                  <a:gd name="connsiteX1" fmla="*/ 693389 w 1072230"/>
                  <a:gd name="connsiteY1" fmla="*/ 602554 h 1072230"/>
                  <a:gd name="connsiteX2" fmla="*/ 602554 w 1072230"/>
                  <a:gd name="connsiteY2" fmla="*/ 693389 h 1072230"/>
                  <a:gd name="connsiteX3" fmla="*/ 568998 w 1072230"/>
                  <a:gd name="connsiteY3" fmla="*/ 700164 h 1072230"/>
                  <a:gd name="connsiteX4" fmla="*/ 568998 w 1072230"/>
                  <a:gd name="connsiteY4" fmla="*/ 879092 h 1072230"/>
                  <a:gd name="connsiteX5" fmla="*/ 598094 w 1072230"/>
                  <a:gd name="connsiteY5" fmla="*/ 876524 h 1072230"/>
                  <a:gd name="connsiteX6" fmla="*/ 879131 w 1072230"/>
                  <a:gd name="connsiteY6" fmla="*/ 602427 h 1072230"/>
                  <a:gd name="connsiteX7" fmla="*/ 884533 w 1072230"/>
                  <a:gd name="connsiteY7" fmla="*/ 548838 h 1072230"/>
                  <a:gd name="connsiteX8" fmla="*/ 187697 w 1072230"/>
                  <a:gd name="connsiteY8" fmla="*/ 548838 h 1072230"/>
                  <a:gd name="connsiteX9" fmla="*/ 193099 w 1072230"/>
                  <a:gd name="connsiteY9" fmla="*/ 602427 h 1072230"/>
                  <a:gd name="connsiteX10" fmla="*/ 474136 w 1072230"/>
                  <a:gd name="connsiteY10" fmla="*/ 876524 h 1072230"/>
                  <a:gd name="connsiteX11" fmla="*/ 509616 w 1072230"/>
                  <a:gd name="connsiteY11" fmla="*/ 879655 h 1072230"/>
                  <a:gd name="connsiteX12" fmla="*/ 509616 w 1072230"/>
                  <a:gd name="connsiteY12" fmla="*/ 701453 h 1072230"/>
                  <a:gd name="connsiteX13" fmla="*/ 469676 w 1072230"/>
                  <a:gd name="connsiteY13" fmla="*/ 693389 h 1072230"/>
                  <a:gd name="connsiteX14" fmla="*/ 378841 w 1072230"/>
                  <a:gd name="connsiteY14" fmla="*/ 602554 h 1072230"/>
                  <a:gd name="connsiteX15" fmla="*/ 367996 w 1072230"/>
                  <a:gd name="connsiteY15" fmla="*/ 548838 h 1072230"/>
                  <a:gd name="connsiteX16" fmla="*/ 536115 w 1072230"/>
                  <a:gd name="connsiteY16" fmla="*/ 450771 h 1072230"/>
                  <a:gd name="connsiteX17" fmla="*/ 450771 w 1072230"/>
                  <a:gd name="connsiteY17" fmla="*/ 536115 h 1072230"/>
                  <a:gd name="connsiteX18" fmla="*/ 536115 w 1072230"/>
                  <a:gd name="connsiteY18" fmla="*/ 621459 h 1072230"/>
                  <a:gd name="connsiteX19" fmla="*/ 621459 w 1072230"/>
                  <a:gd name="connsiteY19" fmla="*/ 536115 h 1072230"/>
                  <a:gd name="connsiteX20" fmla="*/ 536115 w 1072230"/>
                  <a:gd name="connsiteY20" fmla="*/ 450771 h 1072230"/>
                  <a:gd name="connsiteX21" fmla="*/ 568998 w 1072230"/>
                  <a:gd name="connsiteY21" fmla="*/ 185050 h 1072230"/>
                  <a:gd name="connsiteX22" fmla="*/ 568998 w 1072230"/>
                  <a:gd name="connsiteY22" fmla="*/ 372066 h 1072230"/>
                  <a:gd name="connsiteX23" fmla="*/ 602554 w 1072230"/>
                  <a:gd name="connsiteY23" fmla="*/ 378841 h 1072230"/>
                  <a:gd name="connsiteX24" fmla="*/ 693389 w 1072230"/>
                  <a:gd name="connsiteY24" fmla="*/ 469676 h 1072230"/>
                  <a:gd name="connsiteX25" fmla="*/ 697383 w 1072230"/>
                  <a:gd name="connsiteY25" fmla="*/ 489456 h 1072230"/>
                  <a:gd name="connsiteX26" fmla="*/ 882502 w 1072230"/>
                  <a:gd name="connsiteY26" fmla="*/ 489456 h 1072230"/>
                  <a:gd name="connsiteX27" fmla="*/ 880775 w 1072230"/>
                  <a:gd name="connsiteY27" fmla="*/ 469885 h 1072230"/>
                  <a:gd name="connsiteX28" fmla="*/ 606678 w 1072230"/>
                  <a:gd name="connsiteY28" fmla="*/ 188848 h 1072230"/>
                  <a:gd name="connsiteX29" fmla="*/ 509616 w 1072230"/>
                  <a:gd name="connsiteY29" fmla="*/ 184073 h 1072230"/>
                  <a:gd name="connsiteX30" fmla="*/ 474136 w 1072230"/>
                  <a:gd name="connsiteY30" fmla="*/ 187204 h 1072230"/>
                  <a:gd name="connsiteX31" fmla="*/ 193099 w 1072230"/>
                  <a:gd name="connsiteY31" fmla="*/ 461301 h 1072230"/>
                  <a:gd name="connsiteX32" fmla="*/ 190261 w 1072230"/>
                  <a:gd name="connsiteY32" fmla="*/ 489456 h 1072230"/>
                  <a:gd name="connsiteX33" fmla="*/ 374847 w 1072230"/>
                  <a:gd name="connsiteY33" fmla="*/ 489456 h 1072230"/>
                  <a:gd name="connsiteX34" fmla="*/ 378841 w 1072230"/>
                  <a:gd name="connsiteY34" fmla="*/ 469676 h 1072230"/>
                  <a:gd name="connsiteX35" fmla="*/ 469676 w 1072230"/>
                  <a:gd name="connsiteY35" fmla="*/ 378841 h 1072230"/>
                  <a:gd name="connsiteX36" fmla="*/ 509616 w 1072230"/>
                  <a:gd name="connsiteY36" fmla="*/ 370777 h 1072230"/>
                  <a:gd name="connsiteX37" fmla="*/ 536115 w 1072230"/>
                  <a:gd name="connsiteY37" fmla="*/ 0 h 1072230"/>
                  <a:gd name="connsiteX38" fmla="*/ 560453 w 1072230"/>
                  <a:gd name="connsiteY38" fmla="*/ 2453 h 1072230"/>
                  <a:gd name="connsiteX39" fmla="*/ 594600 w 1072230"/>
                  <a:gd name="connsiteY39" fmla="*/ 91894 h 1072230"/>
                  <a:gd name="connsiteX40" fmla="*/ 651562 w 1072230"/>
                  <a:gd name="connsiteY40" fmla="*/ 13189 h 1072230"/>
                  <a:gd name="connsiteX41" fmla="*/ 697807 w 1072230"/>
                  <a:gd name="connsiteY41" fmla="*/ 27545 h 1072230"/>
                  <a:gd name="connsiteX42" fmla="*/ 707577 w 1072230"/>
                  <a:gd name="connsiteY42" fmla="*/ 122165 h 1072230"/>
                  <a:gd name="connsiteX43" fmla="*/ 781521 w 1072230"/>
                  <a:gd name="connsiteY43" fmla="*/ 62065 h 1072230"/>
                  <a:gd name="connsiteX44" fmla="*/ 824168 w 1072230"/>
                  <a:gd name="connsiteY44" fmla="*/ 85213 h 1072230"/>
                  <a:gd name="connsiteX45" fmla="*/ 808874 w 1072230"/>
                  <a:gd name="connsiteY45" fmla="*/ 180650 h 1072230"/>
                  <a:gd name="connsiteX46" fmla="*/ 896385 w 1072230"/>
                  <a:gd name="connsiteY46" fmla="*/ 141496 h 1072230"/>
                  <a:gd name="connsiteX47" fmla="*/ 915206 w 1072230"/>
                  <a:gd name="connsiteY47" fmla="*/ 157025 h 1072230"/>
                  <a:gd name="connsiteX48" fmla="*/ 930734 w 1072230"/>
                  <a:gd name="connsiteY48" fmla="*/ 175845 h 1072230"/>
                  <a:gd name="connsiteX49" fmla="*/ 891580 w 1072230"/>
                  <a:gd name="connsiteY49" fmla="*/ 263356 h 1072230"/>
                  <a:gd name="connsiteX50" fmla="*/ 987017 w 1072230"/>
                  <a:gd name="connsiteY50" fmla="*/ 248062 h 1072230"/>
                  <a:gd name="connsiteX51" fmla="*/ 1010166 w 1072230"/>
                  <a:gd name="connsiteY51" fmla="*/ 290710 h 1072230"/>
                  <a:gd name="connsiteX52" fmla="*/ 950065 w 1072230"/>
                  <a:gd name="connsiteY52" fmla="*/ 364653 h 1072230"/>
                  <a:gd name="connsiteX53" fmla="*/ 1044685 w 1072230"/>
                  <a:gd name="connsiteY53" fmla="*/ 374423 h 1072230"/>
                  <a:gd name="connsiteX54" fmla="*/ 1059041 w 1072230"/>
                  <a:gd name="connsiteY54" fmla="*/ 420668 h 1072230"/>
                  <a:gd name="connsiteX55" fmla="*/ 980336 w 1072230"/>
                  <a:gd name="connsiteY55" fmla="*/ 477630 h 1072230"/>
                  <a:gd name="connsiteX56" fmla="*/ 1069777 w 1072230"/>
                  <a:gd name="connsiteY56" fmla="*/ 511777 h 1072230"/>
                  <a:gd name="connsiteX57" fmla="*/ 1072230 w 1072230"/>
                  <a:gd name="connsiteY57" fmla="*/ 536115 h 1072230"/>
                  <a:gd name="connsiteX58" fmla="*/ 1069777 w 1072230"/>
                  <a:gd name="connsiteY58" fmla="*/ 560453 h 1072230"/>
                  <a:gd name="connsiteX59" fmla="*/ 980336 w 1072230"/>
                  <a:gd name="connsiteY59" fmla="*/ 594600 h 1072230"/>
                  <a:gd name="connsiteX60" fmla="*/ 1059041 w 1072230"/>
                  <a:gd name="connsiteY60" fmla="*/ 651562 h 1072230"/>
                  <a:gd name="connsiteX61" fmla="*/ 1044685 w 1072230"/>
                  <a:gd name="connsiteY61" fmla="*/ 697807 h 1072230"/>
                  <a:gd name="connsiteX62" fmla="*/ 950065 w 1072230"/>
                  <a:gd name="connsiteY62" fmla="*/ 707577 h 1072230"/>
                  <a:gd name="connsiteX63" fmla="*/ 1010166 w 1072230"/>
                  <a:gd name="connsiteY63" fmla="*/ 781521 h 1072230"/>
                  <a:gd name="connsiteX64" fmla="*/ 987017 w 1072230"/>
                  <a:gd name="connsiteY64" fmla="*/ 824168 h 1072230"/>
                  <a:gd name="connsiteX65" fmla="*/ 891580 w 1072230"/>
                  <a:gd name="connsiteY65" fmla="*/ 808874 h 1072230"/>
                  <a:gd name="connsiteX66" fmla="*/ 930734 w 1072230"/>
                  <a:gd name="connsiteY66" fmla="*/ 896385 h 1072230"/>
                  <a:gd name="connsiteX67" fmla="*/ 915206 w 1072230"/>
                  <a:gd name="connsiteY67" fmla="*/ 915206 h 1072230"/>
                  <a:gd name="connsiteX68" fmla="*/ 896385 w 1072230"/>
                  <a:gd name="connsiteY68" fmla="*/ 930734 h 1072230"/>
                  <a:gd name="connsiteX69" fmla="*/ 808874 w 1072230"/>
                  <a:gd name="connsiteY69" fmla="*/ 891580 h 1072230"/>
                  <a:gd name="connsiteX70" fmla="*/ 824168 w 1072230"/>
                  <a:gd name="connsiteY70" fmla="*/ 987017 h 1072230"/>
                  <a:gd name="connsiteX71" fmla="*/ 781520 w 1072230"/>
                  <a:gd name="connsiteY71" fmla="*/ 1010166 h 1072230"/>
                  <a:gd name="connsiteX72" fmla="*/ 707577 w 1072230"/>
                  <a:gd name="connsiteY72" fmla="*/ 950065 h 1072230"/>
                  <a:gd name="connsiteX73" fmla="*/ 697807 w 1072230"/>
                  <a:gd name="connsiteY73" fmla="*/ 1044685 h 1072230"/>
                  <a:gd name="connsiteX74" fmla="*/ 651562 w 1072230"/>
                  <a:gd name="connsiteY74" fmla="*/ 1059041 h 1072230"/>
                  <a:gd name="connsiteX75" fmla="*/ 594600 w 1072230"/>
                  <a:gd name="connsiteY75" fmla="*/ 980336 h 1072230"/>
                  <a:gd name="connsiteX76" fmla="*/ 560453 w 1072230"/>
                  <a:gd name="connsiteY76" fmla="*/ 1069777 h 1072230"/>
                  <a:gd name="connsiteX77" fmla="*/ 536115 w 1072230"/>
                  <a:gd name="connsiteY77" fmla="*/ 1072230 h 1072230"/>
                  <a:gd name="connsiteX78" fmla="*/ 511777 w 1072230"/>
                  <a:gd name="connsiteY78" fmla="*/ 1069777 h 1072230"/>
                  <a:gd name="connsiteX79" fmla="*/ 477630 w 1072230"/>
                  <a:gd name="connsiteY79" fmla="*/ 980336 h 1072230"/>
                  <a:gd name="connsiteX80" fmla="*/ 420668 w 1072230"/>
                  <a:gd name="connsiteY80" fmla="*/ 1059041 h 1072230"/>
                  <a:gd name="connsiteX81" fmla="*/ 374423 w 1072230"/>
                  <a:gd name="connsiteY81" fmla="*/ 1044685 h 1072230"/>
                  <a:gd name="connsiteX82" fmla="*/ 364653 w 1072230"/>
                  <a:gd name="connsiteY82" fmla="*/ 950065 h 1072230"/>
                  <a:gd name="connsiteX83" fmla="*/ 290710 w 1072230"/>
                  <a:gd name="connsiteY83" fmla="*/ 1010166 h 1072230"/>
                  <a:gd name="connsiteX84" fmla="*/ 248062 w 1072230"/>
                  <a:gd name="connsiteY84" fmla="*/ 987017 h 1072230"/>
                  <a:gd name="connsiteX85" fmla="*/ 263356 w 1072230"/>
                  <a:gd name="connsiteY85" fmla="*/ 891580 h 1072230"/>
                  <a:gd name="connsiteX86" fmla="*/ 175845 w 1072230"/>
                  <a:gd name="connsiteY86" fmla="*/ 930734 h 1072230"/>
                  <a:gd name="connsiteX87" fmla="*/ 157025 w 1072230"/>
                  <a:gd name="connsiteY87" fmla="*/ 915206 h 1072230"/>
                  <a:gd name="connsiteX88" fmla="*/ 141496 w 1072230"/>
                  <a:gd name="connsiteY88" fmla="*/ 896385 h 1072230"/>
                  <a:gd name="connsiteX89" fmla="*/ 180650 w 1072230"/>
                  <a:gd name="connsiteY89" fmla="*/ 808874 h 1072230"/>
                  <a:gd name="connsiteX90" fmla="*/ 85213 w 1072230"/>
                  <a:gd name="connsiteY90" fmla="*/ 824168 h 1072230"/>
                  <a:gd name="connsiteX91" fmla="*/ 62065 w 1072230"/>
                  <a:gd name="connsiteY91" fmla="*/ 781521 h 1072230"/>
                  <a:gd name="connsiteX92" fmla="*/ 122165 w 1072230"/>
                  <a:gd name="connsiteY92" fmla="*/ 707577 h 1072230"/>
                  <a:gd name="connsiteX93" fmla="*/ 27545 w 1072230"/>
                  <a:gd name="connsiteY93" fmla="*/ 697807 h 1072230"/>
                  <a:gd name="connsiteX94" fmla="*/ 13189 w 1072230"/>
                  <a:gd name="connsiteY94" fmla="*/ 651562 h 1072230"/>
                  <a:gd name="connsiteX95" fmla="*/ 91894 w 1072230"/>
                  <a:gd name="connsiteY95" fmla="*/ 594600 h 1072230"/>
                  <a:gd name="connsiteX96" fmla="*/ 2453 w 1072230"/>
                  <a:gd name="connsiteY96" fmla="*/ 560453 h 1072230"/>
                  <a:gd name="connsiteX97" fmla="*/ 0 w 1072230"/>
                  <a:gd name="connsiteY97" fmla="*/ 536115 h 1072230"/>
                  <a:gd name="connsiteX98" fmla="*/ 2453 w 1072230"/>
                  <a:gd name="connsiteY98" fmla="*/ 511777 h 1072230"/>
                  <a:gd name="connsiteX99" fmla="*/ 91894 w 1072230"/>
                  <a:gd name="connsiteY99" fmla="*/ 477630 h 1072230"/>
                  <a:gd name="connsiteX100" fmla="*/ 13189 w 1072230"/>
                  <a:gd name="connsiteY100" fmla="*/ 420668 h 1072230"/>
                  <a:gd name="connsiteX101" fmla="*/ 27545 w 1072230"/>
                  <a:gd name="connsiteY101" fmla="*/ 374423 h 1072230"/>
                  <a:gd name="connsiteX102" fmla="*/ 122165 w 1072230"/>
                  <a:gd name="connsiteY102" fmla="*/ 364653 h 1072230"/>
                  <a:gd name="connsiteX103" fmla="*/ 62065 w 1072230"/>
                  <a:gd name="connsiteY103" fmla="*/ 290710 h 1072230"/>
                  <a:gd name="connsiteX104" fmla="*/ 85213 w 1072230"/>
                  <a:gd name="connsiteY104" fmla="*/ 248062 h 1072230"/>
                  <a:gd name="connsiteX105" fmla="*/ 180650 w 1072230"/>
                  <a:gd name="connsiteY105" fmla="*/ 263356 h 1072230"/>
                  <a:gd name="connsiteX106" fmla="*/ 141496 w 1072230"/>
                  <a:gd name="connsiteY106" fmla="*/ 175845 h 1072230"/>
                  <a:gd name="connsiteX107" fmla="*/ 157025 w 1072230"/>
                  <a:gd name="connsiteY107" fmla="*/ 157025 h 1072230"/>
                  <a:gd name="connsiteX108" fmla="*/ 175845 w 1072230"/>
                  <a:gd name="connsiteY108" fmla="*/ 141496 h 1072230"/>
                  <a:gd name="connsiteX109" fmla="*/ 263356 w 1072230"/>
                  <a:gd name="connsiteY109" fmla="*/ 180650 h 1072230"/>
                  <a:gd name="connsiteX110" fmla="*/ 248062 w 1072230"/>
                  <a:gd name="connsiteY110" fmla="*/ 85213 h 1072230"/>
                  <a:gd name="connsiteX111" fmla="*/ 290710 w 1072230"/>
                  <a:gd name="connsiteY111" fmla="*/ 62065 h 1072230"/>
                  <a:gd name="connsiteX112" fmla="*/ 364653 w 1072230"/>
                  <a:gd name="connsiteY112" fmla="*/ 122165 h 1072230"/>
                  <a:gd name="connsiteX113" fmla="*/ 374423 w 1072230"/>
                  <a:gd name="connsiteY113" fmla="*/ 27545 h 1072230"/>
                  <a:gd name="connsiteX114" fmla="*/ 420668 w 1072230"/>
                  <a:gd name="connsiteY114" fmla="*/ 13189 h 1072230"/>
                  <a:gd name="connsiteX115" fmla="*/ 477630 w 1072230"/>
                  <a:gd name="connsiteY115" fmla="*/ 91894 h 1072230"/>
                  <a:gd name="connsiteX116" fmla="*/ 511777 w 1072230"/>
                  <a:gd name="connsiteY116" fmla="*/ 2453 h 1072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</a:cxnLst>
                <a:rect l="l" t="t" r="r" b="b"/>
                <a:pathLst>
                  <a:path w="1072230" h="1072230">
                    <a:moveTo>
                      <a:pt x="704234" y="548838"/>
                    </a:moveTo>
                    <a:lnTo>
                      <a:pt x="693389" y="602554"/>
                    </a:lnTo>
                    <a:cubicBezTo>
                      <a:pt x="676115" y="643396"/>
                      <a:pt x="643396" y="676115"/>
                      <a:pt x="602554" y="693389"/>
                    </a:cubicBezTo>
                    <a:lnTo>
                      <a:pt x="568998" y="700164"/>
                    </a:lnTo>
                    <a:lnTo>
                      <a:pt x="568998" y="879092"/>
                    </a:lnTo>
                    <a:lnTo>
                      <a:pt x="598094" y="876524"/>
                    </a:lnTo>
                    <a:cubicBezTo>
                      <a:pt x="738911" y="851371"/>
                      <a:pt x="850563" y="742032"/>
                      <a:pt x="879131" y="602427"/>
                    </a:cubicBezTo>
                    <a:lnTo>
                      <a:pt x="884533" y="548838"/>
                    </a:lnTo>
                    <a:close/>
                    <a:moveTo>
                      <a:pt x="187697" y="548838"/>
                    </a:moveTo>
                    <a:lnTo>
                      <a:pt x="193099" y="602427"/>
                    </a:lnTo>
                    <a:cubicBezTo>
                      <a:pt x="221667" y="742032"/>
                      <a:pt x="333319" y="851371"/>
                      <a:pt x="474136" y="876524"/>
                    </a:cubicBezTo>
                    <a:lnTo>
                      <a:pt x="509616" y="879655"/>
                    </a:lnTo>
                    <a:lnTo>
                      <a:pt x="509616" y="701453"/>
                    </a:lnTo>
                    <a:lnTo>
                      <a:pt x="469676" y="693389"/>
                    </a:lnTo>
                    <a:cubicBezTo>
                      <a:pt x="428834" y="676115"/>
                      <a:pt x="396115" y="643396"/>
                      <a:pt x="378841" y="602554"/>
                    </a:cubicBezTo>
                    <a:lnTo>
                      <a:pt x="367996" y="548838"/>
                    </a:lnTo>
                    <a:close/>
                    <a:moveTo>
                      <a:pt x="536115" y="450771"/>
                    </a:moveTo>
                    <a:cubicBezTo>
                      <a:pt x="488981" y="450771"/>
                      <a:pt x="450771" y="488981"/>
                      <a:pt x="450771" y="536115"/>
                    </a:cubicBezTo>
                    <a:cubicBezTo>
                      <a:pt x="450771" y="583249"/>
                      <a:pt x="488981" y="621459"/>
                      <a:pt x="536115" y="621459"/>
                    </a:cubicBezTo>
                    <a:cubicBezTo>
                      <a:pt x="583249" y="621459"/>
                      <a:pt x="621459" y="583249"/>
                      <a:pt x="621459" y="536115"/>
                    </a:cubicBezTo>
                    <a:cubicBezTo>
                      <a:pt x="621459" y="488981"/>
                      <a:pt x="583249" y="450771"/>
                      <a:pt x="536115" y="450771"/>
                    </a:cubicBezTo>
                    <a:close/>
                    <a:moveTo>
                      <a:pt x="568998" y="185050"/>
                    </a:moveTo>
                    <a:lnTo>
                      <a:pt x="568998" y="372066"/>
                    </a:lnTo>
                    <a:lnTo>
                      <a:pt x="602554" y="378841"/>
                    </a:lnTo>
                    <a:cubicBezTo>
                      <a:pt x="643396" y="396115"/>
                      <a:pt x="676115" y="428834"/>
                      <a:pt x="693389" y="469676"/>
                    </a:cubicBezTo>
                    <a:lnTo>
                      <a:pt x="697383" y="489456"/>
                    </a:lnTo>
                    <a:lnTo>
                      <a:pt x="882502" y="489456"/>
                    </a:lnTo>
                    <a:lnTo>
                      <a:pt x="880775" y="469885"/>
                    </a:lnTo>
                    <a:cubicBezTo>
                      <a:pt x="855622" y="329068"/>
                      <a:pt x="746282" y="217416"/>
                      <a:pt x="606678" y="188848"/>
                    </a:cubicBezTo>
                    <a:close/>
                    <a:moveTo>
                      <a:pt x="509616" y="184073"/>
                    </a:moveTo>
                    <a:lnTo>
                      <a:pt x="474136" y="187204"/>
                    </a:lnTo>
                    <a:cubicBezTo>
                      <a:pt x="333319" y="212357"/>
                      <a:pt x="221667" y="321696"/>
                      <a:pt x="193099" y="461301"/>
                    </a:cubicBezTo>
                    <a:lnTo>
                      <a:pt x="190261" y="489456"/>
                    </a:lnTo>
                    <a:lnTo>
                      <a:pt x="374847" y="489456"/>
                    </a:lnTo>
                    <a:lnTo>
                      <a:pt x="378841" y="469676"/>
                    </a:lnTo>
                    <a:cubicBezTo>
                      <a:pt x="396115" y="428834"/>
                      <a:pt x="428834" y="396115"/>
                      <a:pt x="469676" y="378841"/>
                    </a:cubicBezTo>
                    <a:lnTo>
                      <a:pt x="509616" y="370777"/>
                    </a:lnTo>
                    <a:close/>
                    <a:moveTo>
                      <a:pt x="536115" y="0"/>
                    </a:moveTo>
                    <a:lnTo>
                      <a:pt x="560453" y="2453"/>
                    </a:lnTo>
                    <a:lnTo>
                      <a:pt x="594600" y="91894"/>
                    </a:lnTo>
                    <a:lnTo>
                      <a:pt x="651562" y="13189"/>
                    </a:lnTo>
                    <a:lnTo>
                      <a:pt x="697807" y="27545"/>
                    </a:lnTo>
                    <a:lnTo>
                      <a:pt x="707577" y="122165"/>
                    </a:lnTo>
                    <a:lnTo>
                      <a:pt x="781521" y="62065"/>
                    </a:lnTo>
                    <a:lnTo>
                      <a:pt x="824168" y="85213"/>
                    </a:lnTo>
                    <a:lnTo>
                      <a:pt x="808874" y="180650"/>
                    </a:lnTo>
                    <a:lnTo>
                      <a:pt x="896385" y="141496"/>
                    </a:lnTo>
                    <a:lnTo>
                      <a:pt x="915206" y="157025"/>
                    </a:lnTo>
                    <a:lnTo>
                      <a:pt x="930734" y="175845"/>
                    </a:lnTo>
                    <a:lnTo>
                      <a:pt x="891580" y="263356"/>
                    </a:lnTo>
                    <a:lnTo>
                      <a:pt x="987017" y="248062"/>
                    </a:lnTo>
                    <a:lnTo>
                      <a:pt x="1010166" y="290710"/>
                    </a:lnTo>
                    <a:lnTo>
                      <a:pt x="950065" y="364653"/>
                    </a:lnTo>
                    <a:lnTo>
                      <a:pt x="1044685" y="374423"/>
                    </a:lnTo>
                    <a:lnTo>
                      <a:pt x="1059041" y="420668"/>
                    </a:lnTo>
                    <a:lnTo>
                      <a:pt x="980336" y="477630"/>
                    </a:lnTo>
                    <a:lnTo>
                      <a:pt x="1069777" y="511777"/>
                    </a:lnTo>
                    <a:lnTo>
                      <a:pt x="1072230" y="536115"/>
                    </a:lnTo>
                    <a:lnTo>
                      <a:pt x="1069777" y="560453"/>
                    </a:lnTo>
                    <a:lnTo>
                      <a:pt x="980336" y="594600"/>
                    </a:lnTo>
                    <a:lnTo>
                      <a:pt x="1059041" y="651562"/>
                    </a:lnTo>
                    <a:lnTo>
                      <a:pt x="1044685" y="697807"/>
                    </a:lnTo>
                    <a:lnTo>
                      <a:pt x="950065" y="707577"/>
                    </a:lnTo>
                    <a:lnTo>
                      <a:pt x="1010166" y="781521"/>
                    </a:lnTo>
                    <a:lnTo>
                      <a:pt x="987017" y="824168"/>
                    </a:lnTo>
                    <a:lnTo>
                      <a:pt x="891580" y="808874"/>
                    </a:lnTo>
                    <a:lnTo>
                      <a:pt x="930734" y="896385"/>
                    </a:lnTo>
                    <a:lnTo>
                      <a:pt x="915206" y="915206"/>
                    </a:lnTo>
                    <a:lnTo>
                      <a:pt x="896385" y="930734"/>
                    </a:lnTo>
                    <a:lnTo>
                      <a:pt x="808874" y="891580"/>
                    </a:lnTo>
                    <a:lnTo>
                      <a:pt x="824168" y="987017"/>
                    </a:lnTo>
                    <a:lnTo>
                      <a:pt x="781520" y="1010166"/>
                    </a:lnTo>
                    <a:lnTo>
                      <a:pt x="707577" y="950065"/>
                    </a:lnTo>
                    <a:lnTo>
                      <a:pt x="697807" y="1044685"/>
                    </a:lnTo>
                    <a:lnTo>
                      <a:pt x="651562" y="1059041"/>
                    </a:lnTo>
                    <a:lnTo>
                      <a:pt x="594600" y="980336"/>
                    </a:lnTo>
                    <a:lnTo>
                      <a:pt x="560453" y="1069777"/>
                    </a:lnTo>
                    <a:lnTo>
                      <a:pt x="536115" y="1072230"/>
                    </a:lnTo>
                    <a:lnTo>
                      <a:pt x="511777" y="1069777"/>
                    </a:lnTo>
                    <a:lnTo>
                      <a:pt x="477630" y="980336"/>
                    </a:lnTo>
                    <a:lnTo>
                      <a:pt x="420668" y="1059041"/>
                    </a:lnTo>
                    <a:lnTo>
                      <a:pt x="374423" y="1044685"/>
                    </a:lnTo>
                    <a:lnTo>
                      <a:pt x="364653" y="950065"/>
                    </a:lnTo>
                    <a:lnTo>
                      <a:pt x="290710" y="1010166"/>
                    </a:lnTo>
                    <a:lnTo>
                      <a:pt x="248062" y="987017"/>
                    </a:lnTo>
                    <a:lnTo>
                      <a:pt x="263356" y="891580"/>
                    </a:lnTo>
                    <a:lnTo>
                      <a:pt x="175845" y="930734"/>
                    </a:lnTo>
                    <a:lnTo>
                      <a:pt x="157025" y="915206"/>
                    </a:lnTo>
                    <a:lnTo>
                      <a:pt x="141496" y="896385"/>
                    </a:lnTo>
                    <a:lnTo>
                      <a:pt x="180650" y="808874"/>
                    </a:lnTo>
                    <a:lnTo>
                      <a:pt x="85213" y="824168"/>
                    </a:lnTo>
                    <a:lnTo>
                      <a:pt x="62065" y="781521"/>
                    </a:lnTo>
                    <a:lnTo>
                      <a:pt x="122165" y="707577"/>
                    </a:lnTo>
                    <a:lnTo>
                      <a:pt x="27545" y="697807"/>
                    </a:lnTo>
                    <a:lnTo>
                      <a:pt x="13189" y="651562"/>
                    </a:lnTo>
                    <a:lnTo>
                      <a:pt x="91894" y="594600"/>
                    </a:lnTo>
                    <a:lnTo>
                      <a:pt x="2453" y="560453"/>
                    </a:lnTo>
                    <a:lnTo>
                      <a:pt x="0" y="536115"/>
                    </a:lnTo>
                    <a:lnTo>
                      <a:pt x="2453" y="511777"/>
                    </a:lnTo>
                    <a:lnTo>
                      <a:pt x="91894" y="477630"/>
                    </a:lnTo>
                    <a:lnTo>
                      <a:pt x="13189" y="420668"/>
                    </a:lnTo>
                    <a:lnTo>
                      <a:pt x="27545" y="374423"/>
                    </a:lnTo>
                    <a:lnTo>
                      <a:pt x="122165" y="364653"/>
                    </a:lnTo>
                    <a:lnTo>
                      <a:pt x="62065" y="290710"/>
                    </a:lnTo>
                    <a:lnTo>
                      <a:pt x="85213" y="248062"/>
                    </a:lnTo>
                    <a:lnTo>
                      <a:pt x="180650" y="263356"/>
                    </a:lnTo>
                    <a:lnTo>
                      <a:pt x="141496" y="175845"/>
                    </a:lnTo>
                    <a:lnTo>
                      <a:pt x="157025" y="157025"/>
                    </a:lnTo>
                    <a:lnTo>
                      <a:pt x="175845" y="141496"/>
                    </a:lnTo>
                    <a:lnTo>
                      <a:pt x="263356" y="180650"/>
                    </a:lnTo>
                    <a:lnTo>
                      <a:pt x="248062" y="85213"/>
                    </a:lnTo>
                    <a:lnTo>
                      <a:pt x="290710" y="62065"/>
                    </a:lnTo>
                    <a:lnTo>
                      <a:pt x="364653" y="122165"/>
                    </a:lnTo>
                    <a:lnTo>
                      <a:pt x="374423" y="27545"/>
                    </a:lnTo>
                    <a:lnTo>
                      <a:pt x="420668" y="13189"/>
                    </a:lnTo>
                    <a:lnTo>
                      <a:pt x="477630" y="91894"/>
                    </a:lnTo>
                    <a:lnTo>
                      <a:pt x="511777" y="2453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88" name="组合 387"/>
            <p:cNvGrpSpPr/>
            <p:nvPr/>
          </p:nvGrpSpPr>
          <p:grpSpPr>
            <a:xfrm>
              <a:off x="2149044" y="3600249"/>
              <a:ext cx="475742" cy="474346"/>
              <a:chOff x="7150101" y="3190875"/>
              <a:chExt cx="541338" cy="539750"/>
            </a:xfrm>
            <a:solidFill>
              <a:srgbClr val="C8141D"/>
            </a:solidFill>
          </p:grpSpPr>
          <p:sp>
            <p:nvSpPr>
              <p:cNvPr id="394" name="Freeform 90"/>
              <p:cNvSpPr>
                <a:spLocks noEditPoints="1"/>
              </p:cNvSpPr>
              <p:nvPr/>
            </p:nvSpPr>
            <p:spPr bwMode="auto">
              <a:xfrm>
                <a:off x="7353301" y="3392488"/>
                <a:ext cx="134938" cy="134938"/>
              </a:xfrm>
              <a:custGeom>
                <a:avLst/>
                <a:gdLst>
                  <a:gd name="T0" fmla="*/ 24 w 48"/>
                  <a:gd name="T1" fmla="*/ 0 h 48"/>
                  <a:gd name="T2" fmla="*/ 0 w 48"/>
                  <a:gd name="T3" fmla="*/ 24 h 48"/>
                  <a:gd name="T4" fmla="*/ 24 w 48"/>
                  <a:gd name="T5" fmla="*/ 48 h 48"/>
                  <a:gd name="T6" fmla="*/ 48 w 48"/>
                  <a:gd name="T7" fmla="*/ 24 h 48"/>
                  <a:gd name="T8" fmla="*/ 24 w 48"/>
                  <a:gd name="T9" fmla="*/ 0 h 48"/>
                  <a:gd name="T10" fmla="*/ 21 w 48"/>
                  <a:gd name="T11" fmla="*/ 16 h 48"/>
                  <a:gd name="T12" fmla="*/ 16 w 48"/>
                  <a:gd name="T13" fmla="*/ 21 h 48"/>
                  <a:gd name="T14" fmla="*/ 12 w 48"/>
                  <a:gd name="T15" fmla="*/ 24 h 48"/>
                  <a:gd name="T16" fmla="*/ 11 w 48"/>
                  <a:gd name="T17" fmla="*/ 24 h 48"/>
                  <a:gd name="T18" fmla="*/ 8 w 48"/>
                  <a:gd name="T19" fmla="*/ 19 h 48"/>
                  <a:gd name="T20" fmla="*/ 19 w 48"/>
                  <a:gd name="T21" fmla="*/ 8 h 48"/>
                  <a:gd name="T22" fmla="*/ 24 w 48"/>
                  <a:gd name="T23" fmla="*/ 11 h 48"/>
                  <a:gd name="T24" fmla="*/ 21 w 48"/>
                  <a:gd name="T25" fmla="*/ 16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48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37"/>
                      <a:pt x="11" y="48"/>
                      <a:pt x="24" y="48"/>
                    </a:cubicBezTo>
                    <a:cubicBezTo>
                      <a:pt x="37" y="48"/>
                      <a:pt x="48" y="37"/>
                      <a:pt x="48" y="24"/>
                    </a:cubicBezTo>
                    <a:cubicBezTo>
                      <a:pt x="48" y="11"/>
                      <a:pt x="37" y="0"/>
                      <a:pt x="24" y="0"/>
                    </a:cubicBezTo>
                    <a:close/>
                    <a:moveTo>
                      <a:pt x="21" y="16"/>
                    </a:moveTo>
                    <a:cubicBezTo>
                      <a:pt x="19" y="17"/>
                      <a:pt x="17" y="19"/>
                      <a:pt x="16" y="21"/>
                    </a:cubicBezTo>
                    <a:cubicBezTo>
                      <a:pt x="15" y="23"/>
                      <a:pt x="14" y="24"/>
                      <a:pt x="12" y="24"/>
                    </a:cubicBezTo>
                    <a:cubicBezTo>
                      <a:pt x="12" y="24"/>
                      <a:pt x="11" y="24"/>
                      <a:pt x="11" y="24"/>
                    </a:cubicBezTo>
                    <a:cubicBezTo>
                      <a:pt x="9" y="23"/>
                      <a:pt x="8" y="21"/>
                      <a:pt x="8" y="19"/>
                    </a:cubicBezTo>
                    <a:cubicBezTo>
                      <a:pt x="10" y="14"/>
                      <a:pt x="14" y="10"/>
                      <a:pt x="19" y="8"/>
                    </a:cubicBezTo>
                    <a:cubicBezTo>
                      <a:pt x="21" y="7"/>
                      <a:pt x="23" y="8"/>
                      <a:pt x="24" y="11"/>
                    </a:cubicBezTo>
                    <a:cubicBezTo>
                      <a:pt x="25" y="13"/>
                      <a:pt x="24" y="15"/>
                      <a:pt x="21" y="1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5" name="Freeform 91"/>
              <p:cNvSpPr>
                <a:spLocks noEditPoints="1"/>
              </p:cNvSpPr>
              <p:nvPr/>
            </p:nvSpPr>
            <p:spPr bwMode="auto">
              <a:xfrm>
                <a:off x="7150101" y="3190875"/>
                <a:ext cx="541338" cy="539750"/>
              </a:xfrm>
              <a:custGeom>
                <a:avLst/>
                <a:gdLst>
                  <a:gd name="T0" fmla="*/ 179 w 192"/>
                  <a:gd name="T1" fmla="*/ 47 h 192"/>
                  <a:gd name="T2" fmla="*/ 185 w 192"/>
                  <a:gd name="T3" fmla="*/ 41 h 192"/>
                  <a:gd name="T4" fmla="*/ 192 w 192"/>
                  <a:gd name="T5" fmla="*/ 24 h 192"/>
                  <a:gd name="T6" fmla="*/ 185 w 192"/>
                  <a:gd name="T7" fmla="*/ 7 h 192"/>
                  <a:gd name="T8" fmla="*/ 168 w 192"/>
                  <a:gd name="T9" fmla="*/ 0 h 192"/>
                  <a:gd name="T10" fmla="*/ 151 w 192"/>
                  <a:gd name="T11" fmla="*/ 7 h 192"/>
                  <a:gd name="T12" fmla="*/ 145 w 192"/>
                  <a:gd name="T13" fmla="*/ 13 h 192"/>
                  <a:gd name="T14" fmla="*/ 96 w 192"/>
                  <a:gd name="T15" fmla="*/ 0 h 192"/>
                  <a:gd name="T16" fmla="*/ 47 w 192"/>
                  <a:gd name="T17" fmla="*/ 13 h 192"/>
                  <a:gd name="T18" fmla="*/ 41 w 192"/>
                  <a:gd name="T19" fmla="*/ 7 h 192"/>
                  <a:gd name="T20" fmla="*/ 24 w 192"/>
                  <a:gd name="T21" fmla="*/ 0 h 192"/>
                  <a:gd name="T22" fmla="*/ 7 w 192"/>
                  <a:gd name="T23" fmla="*/ 7 h 192"/>
                  <a:gd name="T24" fmla="*/ 0 w 192"/>
                  <a:gd name="T25" fmla="*/ 24 h 192"/>
                  <a:gd name="T26" fmla="*/ 7 w 192"/>
                  <a:gd name="T27" fmla="*/ 41 h 192"/>
                  <a:gd name="T28" fmla="*/ 14 w 192"/>
                  <a:gd name="T29" fmla="*/ 47 h 192"/>
                  <a:gd name="T30" fmla="*/ 0 w 192"/>
                  <a:gd name="T31" fmla="*/ 96 h 192"/>
                  <a:gd name="T32" fmla="*/ 13 w 192"/>
                  <a:gd name="T33" fmla="*/ 145 h 192"/>
                  <a:gd name="T34" fmla="*/ 7 w 192"/>
                  <a:gd name="T35" fmla="*/ 151 h 192"/>
                  <a:gd name="T36" fmla="*/ 0 w 192"/>
                  <a:gd name="T37" fmla="*/ 168 h 192"/>
                  <a:gd name="T38" fmla="*/ 7 w 192"/>
                  <a:gd name="T39" fmla="*/ 185 h 192"/>
                  <a:gd name="T40" fmla="*/ 24 w 192"/>
                  <a:gd name="T41" fmla="*/ 192 h 192"/>
                  <a:gd name="T42" fmla="*/ 41 w 192"/>
                  <a:gd name="T43" fmla="*/ 185 h 192"/>
                  <a:gd name="T44" fmla="*/ 47 w 192"/>
                  <a:gd name="T45" fmla="*/ 179 h 192"/>
                  <a:gd name="T46" fmla="*/ 96 w 192"/>
                  <a:gd name="T47" fmla="*/ 192 h 192"/>
                  <a:gd name="T48" fmla="*/ 145 w 192"/>
                  <a:gd name="T49" fmla="*/ 179 h 192"/>
                  <a:gd name="T50" fmla="*/ 151 w 192"/>
                  <a:gd name="T51" fmla="*/ 185 h 192"/>
                  <a:gd name="T52" fmla="*/ 168 w 192"/>
                  <a:gd name="T53" fmla="*/ 192 h 192"/>
                  <a:gd name="T54" fmla="*/ 185 w 192"/>
                  <a:gd name="T55" fmla="*/ 185 h 192"/>
                  <a:gd name="T56" fmla="*/ 192 w 192"/>
                  <a:gd name="T57" fmla="*/ 168 h 192"/>
                  <a:gd name="T58" fmla="*/ 185 w 192"/>
                  <a:gd name="T59" fmla="*/ 151 h 192"/>
                  <a:gd name="T60" fmla="*/ 179 w 192"/>
                  <a:gd name="T61" fmla="*/ 145 h 192"/>
                  <a:gd name="T62" fmla="*/ 192 w 192"/>
                  <a:gd name="T63" fmla="*/ 96 h 192"/>
                  <a:gd name="T64" fmla="*/ 179 w 192"/>
                  <a:gd name="T65" fmla="*/ 47 h 192"/>
                  <a:gd name="T66" fmla="*/ 96 w 192"/>
                  <a:gd name="T67" fmla="*/ 176 h 192"/>
                  <a:gd name="T68" fmla="*/ 16 w 192"/>
                  <a:gd name="T69" fmla="*/ 96 h 192"/>
                  <a:gd name="T70" fmla="*/ 96 w 192"/>
                  <a:gd name="T71" fmla="*/ 16 h 192"/>
                  <a:gd name="T72" fmla="*/ 176 w 192"/>
                  <a:gd name="T73" fmla="*/ 96 h 192"/>
                  <a:gd name="T74" fmla="*/ 96 w 192"/>
                  <a:gd name="T75" fmla="*/ 17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2" h="192">
                    <a:moveTo>
                      <a:pt x="179" y="47"/>
                    </a:moveTo>
                    <a:cubicBezTo>
                      <a:pt x="185" y="41"/>
                      <a:pt x="185" y="41"/>
                      <a:pt x="185" y="41"/>
                    </a:cubicBezTo>
                    <a:cubicBezTo>
                      <a:pt x="190" y="36"/>
                      <a:pt x="192" y="30"/>
                      <a:pt x="192" y="24"/>
                    </a:cubicBezTo>
                    <a:cubicBezTo>
                      <a:pt x="192" y="17"/>
                      <a:pt x="190" y="11"/>
                      <a:pt x="185" y="7"/>
                    </a:cubicBezTo>
                    <a:cubicBezTo>
                      <a:pt x="181" y="2"/>
                      <a:pt x="175" y="0"/>
                      <a:pt x="168" y="0"/>
                    </a:cubicBezTo>
                    <a:cubicBezTo>
                      <a:pt x="162" y="0"/>
                      <a:pt x="156" y="2"/>
                      <a:pt x="151" y="7"/>
                    </a:cubicBezTo>
                    <a:cubicBezTo>
                      <a:pt x="145" y="13"/>
                      <a:pt x="145" y="13"/>
                      <a:pt x="145" y="13"/>
                    </a:cubicBezTo>
                    <a:cubicBezTo>
                      <a:pt x="130" y="5"/>
                      <a:pt x="113" y="0"/>
                      <a:pt x="96" y="0"/>
                    </a:cubicBezTo>
                    <a:cubicBezTo>
                      <a:pt x="79" y="0"/>
                      <a:pt x="62" y="5"/>
                      <a:pt x="47" y="13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37" y="2"/>
                      <a:pt x="31" y="0"/>
                      <a:pt x="24" y="0"/>
                    </a:cubicBezTo>
                    <a:cubicBezTo>
                      <a:pt x="18" y="0"/>
                      <a:pt x="12" y="2"/>
                      <a:pt x="7" y="7"/>
                    </a:cubicBezTo>
                    <a:cubicBezTo>
                      <a:pt x="3" y="11"/>
                      <a:pt x="0" y="17"/>
                      <a:pt x="0" y="24"/>
                    </a:cubicBezTo>
                    <a:cubicBezTo>
                      <a:pt x="0" y="30"/>
                      <a:pt x="3" y="36"/>
                      <a:pt x="7" y="41"/>
                    </a:cubicBezTo>
                    <a:cubicBezTo>
                      <a:pt x="14" y="47"/>
                      <a:pt x="14" y="47"/>
                      <a:pt x="14" y="47"/>
                    </a:cubicBezTo>
                    <a:cubicBezTo>
                      <a:pt x="5" y="62"/>
                      <a:pt x="0" y="79"/>
                      <a:pt x="0" y="96"/>
                    </a:cubicBezTo>
                    <a:cubicBezTo>
                      <a:pt x="0" y="113"/>
                      <a:pt x="5" y="130"/>
                      <a:pt x="13" y="145"/>
                    </a:cubicBezTo>
                    <a:cubicBezTo>
                      <a:pt x="7" y="151"/>
                      <a:pt x="7" y="151"/>
                      <a:pt x="7" y="151"/>
                    </a:cubicBezTo>
                    <a:cubicBezTo>
                      <a:pt x="3" y="155"/>
                      <a:pt x="0" y="161"/>
                      <a:pt x="0" y="168"/>
                    </a:cubicBezTo>
                    <a:cubicBezTo>
                      <a:pt x="0" y="174"/>
                      <a:pt x="3" y="180"/>
                      <a:pt x="7" y="185"/>
                    </a:cubicBezTo>
                    <a:cubicBezTo>
                      <a:pt x="12" y="189"/>
                      <a:pt x="18" y="192"/>
                      <a:pt x="24" y="192"/>
                    </a:cubicBezTo>
                    <a:cubicBezTo>
                      <a:pt x="31" y="192"/>
                      <a:pt x="37" y="189"/>
                      <a:pt x="41" y="185"/>
                    </a:cubicBezTo>
                    <a:cubicBezTo>
                      <a:pt x="47" y="179"/>
                      <a:pt x="47" y="179"/>
                      <a:pt x="47" y="179"/>
                    </a:cubicBezTo>
                    <a:cubicBezTo>
                      <a:pt x="62" y="187"/>
                      <a:pt x="79" y="192"/>
                      <a:pt x="96" y="192"/>
                    </a:cubicBezTo>
                    <a:cubicBezTo>
                      <a:pt x="113" y="192"/>
                      <a:pt x="130" y="187"/>
                      <a:pt x="145" y="179"/>
                    </a:cubicBezTo>
                    <a:cubicBezTo>
                      <a:pt x="151" y="185"/>
                      <a:pt x="151" y="185"/>
                      <a:pt x="151" y="185"/>
                    </a:cubicBezTo>
                    <a:cubicBezTo>
                      <a:pt x="156" y="189"/>
                      <a:pt x="162" y="192"/>
                      <a:pt x="168" y="192"/>
                    </a:cubicBezTo>
                    <a:cubicBezTo>
                      <a:pt x="175" y="192"/>
                      <a:pt x="181" y="189"/>
                      <a:pt x="185" y="185"/>
                    </a:cubicBezTo>
                    <a:cubicBezTo>
                      <a:pt x="190" y="180"/>
                      <a:pt x="192" y="174"/>
                      <a:pt x="192" y="168"/>
                    </a:cubicBezTo>
                    <a:cubicBezTo>
                      <a:pt x="192" y="161"/>
                      <a:pt x="190" y="155"/>
                      <a:pt x="185" y="151"/>
                    </a:cubicBezTo>
                    <a:cubicBezTo>
                      <a:pt x="179" y="145"/>
                      <a:pt x="179" y="145"/>
                      <a:pt x="179" y="145"/>
                    </a:cubicBezTo>
                    <a:cubicBezTo>
                      <a:pt x="188" y="130"/>
                      <a:pt x="192" y="113"/>
                      <a:pt x="192" y="96"/>
                    </a:cubicBezTo>
                    <a:cubicBezTo>
                      <a:pt x="192" y="79"/>
                      <a:pt x="188" y="62"/>
                      <a:pt x="179" y="47"/>
                    </a:cubicBezTo>
                    <a:close/>
                    <a:moveTo>
                      <a:pt x="96" y="176"/>
                    </a:moveTo>
                    <a:cubicBezTo>
                      <a:pt x="52" y="176"/>
                      <a:pt x="16" y="140"/>
                      <a:pt x="16" y="96"/>
                    </a:cubicBezTo>
                    <a:cubicBezTo>
                      <a:pt x="16" y="52"/>
                      <a:pt x="52" y="16"/>
                      <a:pt x="96" y="16"/>
                    </a:cubicBezTo>
                    <a:cubicBezTo>
                      <a:pt x="140" y="16"/>
                      <a:pt x="176" y="52"/>
                      <a:pt x="176" y="96"/>
                    </a:cubicBezTo>
                    <a:cubicBezTo>
                      <a:pt x="176" y="140"/>
                      <a:pt x="140" y="176"/>
                      <a:pt x="96" y="17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6" name="Freeform 92"/>
              <p:cNvSpPr>
                <a:spLocks noEditPoints="1"/>
              </p:cNvSpPr>
              <p:nvPr/>
            </p:nvSpPr>
            <p:spPr bwMode="auto">
              <a:xfrm>
                <a:off x="7218363" y="3257550"/>
                <a:ext cx="404813" cy="406400"/>
              </a:xfrm>
              <a:custGeom>
                <a:avLst/>
                <a:gdLst>
                  <a:gd name="T0" fmla="*/ 72 w 144"/>
                  <a:gd name="T1" fmla="*/ 0 h 144"/>
                  <a:gd name="T2" fmla="*/ 0 w 144"/>
                  <a:gd name="T3" fmla="*/ 72 h 144"/>
                  <a:gd name="T4" fmla="*/ 72 w 144"/>
                  <a:gd name="T5" fmla="*/ 144 h 144"/>
                  <a:gd name="T6" fmla="*/ 144 w 144"/>
                  <a:gd name="T7" fmla="*/ 72 h 144"/>
                  <a:gd name="T8" fmla="*/ 72 w 144"/>
                  <a:gd name="T9" fmla="*/ 0 h 144"/>
                  <a:gd name="T10" fmla="*/ 104 w 144"/>
                  <a:gd name="T11" fmla="*/ 72 h 144"/>
                  <a:gd name="T12" fmla="*/ 72 w 144"/>
                  <a:gd name="T13" fmla="*/ 104 h 144"/>
                  <a:gd name="T14" fmla="*/ 40 w 144"/>
                  <a:gd name="T15" fmla="*/ 72 h 144"/>
                  <a:gd name="T16" fmla="*/ 47 w 144"/>
                  <a:gd name="T17" fmla="*/ 52 h 144"/>
                  <a:gd name="T18" fmla="*/ 41 w 144"/>
                  <a:gd name="T19" fmla="*/ 47 h 144"/>
                  <a:gd name="T20" fmla="*/ 41 w 144"/>
                  <a:gd name="T21" fmla="*/ 41 h 144"/>
                  <a:gd name="T22" fmla="*/ 47 w 144"/>
                  <a:gd name="T23" fmla="*/ 41 h 144"/>
                  <a:gd name="T24" fmla="*/ 53 w 144"/>
                  <a:gd name="T25" fmla="*/ 47 h 144"/>
                  <a:gd name="T26" fmla="*/ 72 w 144"/>
                  <a:gd name="T27" fmla="*/ 40 h 144"/>
                  <a:gd name="T28" fmla="*/ 92 w 144"/>
                  <a:gd name="T29" fmla="*/ 47 h 144"/>
                  <a:gd name="T30" fmla="*/ 98 w 144"/>
                  <a:gd name="T31" fmla="*/ 41 h 144"/>
                  <a:gd name="T32" fmla="*/ 103 w 144"/>
                  <a:gd name="T33" fmla="*/ 41 h 144"/>
                  <a:gd name="T34" fmla="*/ 103 w 144"/>
                  <a:gd name="T35" fmla="*/ 47 h 144"/>
                  <a:gd name="T36" fmla="*/ 97 w 144"/>
                  <a:gd name="T37" fmla="*/ 52 h 144"/>
                  <a:gd name="T38" fmla="*/ 104 w 144"/>
                  <a:gd name="T39" fmla="*/ 72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4" h="144">
                    <a:moveTo>
                      <a:pt x="72" y="0"/>
                    </a:moveTo>
                    <a:cubicBezTo>
                      <a:pt x="32" y="0"/>
                      <a:pt x="0" y="32"/>
                      <a:pt x="0" y="72"/>
                    </a:cubicBezTo>
                    <a:cubicBezTo>
                      <a:pt x="0" y="112"/>
                      <a:pt x="32" y="144"/>
                      <a:pt x="72" y="144"/>
                    </a:cubicBezTo>
                    <a:cubicBezTo>
                      <a:pt x="112" y="144"/>
                      <a:pt x="144" y="112"/>
                      <a:pt x="144" y="72"/>
                    </a:cubicBezTo>
                    <a:cubicBezTo>
                      <a:pt x="144" y="32"/>
                      <a:pt x="112" y="0"/>
                      <a:pt x="72" y="0"/>
                    </a:cubicBezTo>
                    <a:close/>
                    <a:moveTo>
                      <a:pt x="104" y="72"/>
                    </a:moveTo>
                    <a:cubicBezTo>
                      <a:pt x="104" y="90"/>
                      <a:pt x="90" y="104"/>
                      <a:pt x="72" y="104"/>
                    </a:cubicBezTo>
                    <a:cubicBezTo>
                      <a:pt x="55" y="104"/>
                      <a:pt x="40" y="90"/>
                      <a:pt x="40" y="72"/>
                    </a:cubicBezTo>
                    <a:cubicBezTo>
                      <a:pt x="40" y="64"/>
                      <a:pt x="43" y="58"/>
                      <a:pt x="47" y="52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0" y="45"/>
                      <a:pt x="40" y="43"/>
                      <a:pt x="41" y="41"/>
                    </a:cubicBezTo>
                    <a:cubicBezTo>
                      <a:pt x="43" y="39"/>
                      <a:pt x="45" y="39"/>
                      <a:pt x="47" y="41"/>
                    </a:cubicBezTo>
                    <a:cubicBezTo>
                      <a:pt x="53" y="47"/>
                      <a:pt x="53" y="47"/>
                      <a:pt x="53" y="47"/>
                    </a:cubicBezTo>
                    <a:cubicBezTo>
                      <a:pt x="58" y="42"/>
                      <a:pt x="65" y="40"/>
                      <a:pt x="72" y="40"/>
                    </a:cubicBezTo>
                    <a:cubicBezTo>
                      <a:pt x="80" y="40"/>
                      <a:pt x="86" y="42"/>
                      <a:pt x="92" y="47"/>
                    </a:cubicBezTo>
                    <a:cubicBezTo>
                      <a:pt x="98" y="41"/>
                      <a:pt x="98" y="41"/>
                      <a:pt x="98" y="41"/>
                    </a:cubicBezTo>
                    <a:cubicBezTo>
                      <a:pt x="99" y="39"/>
                      <a:pt x="102" y="39"/>
                      <a:pt x="103" y="41"/>
                    </a:cubicBezTo>
                    <a:cubicBezTo>
                      <a:pt x="105" y="43"/>
                      <a:pt x="105" y="45"/>
                      <a:pt x="103" y="47"/>
                    </a:cubicBezTo>
                    <a:cubicBezTo>
                      <a:pt x="97" y="52"/>
                      <a:pt x="97" y="52"/>
                      <a:pt x="97" y="52"/>
                    </a:cubicBezTo>
                    <a:cubicBezTo>
                      <a:pt x="102" y="58"/>
                      <a:pt x="104" y="65"/>
                      <a:pt x="104" y="7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90" name="Freeform 155"/>
            <p:cNvSpPr>
              <a:spLocks noEditPoints="1"/>
            </p:cNvSpPr>
            <p:nvPr/>
          </p:nvSpPr>
          <p:spPr bwMode="auto">
            <a:xfrm>
              <a:off x="9506970" y="3766644"/>
              <a:ext cx="489329" cy="415072"/>
            </a:xfrm>
            <a:custGeom>
              <a:avLst/>
              <a:gdLst>
                <a:gd name="T0" fmla="*/ 156 w 342"/>
                <a:gd name="T1" fmla="*/ 187 h 290"/>
                <a:gd name="T2" fmla="*/ 165 w 342"/>
                <a:gd name="T3" fmla="*/ 216 h 290"/>
                <a:gd name="T4" fmla="*/ 184 w 342"/>
                <a:gd name="T5" fmla="*/ 220 h 290"/>
                <a:gd name="T6" fmla="*/ 200 w 342"/>
                <a:gd name="T7" fmla="*/ 183 h 290"/>
                <a:gd name="T8" fmla="*/ 184 w 342"/>
                <a:gd name="T9" fmla="*/ 164 h 290"/>
                <a:gd name="T10" fmla="*/ 204 w 342"/>
                <a:gd name="T11" fmla="*/ 161 h 290"/>
                <a:gd name="T12" fmla="*/ 208 w 342"/>
                <a:gd name="T13" fmla="*/ 160 h 290"/>
                <a:gd name="T14" fmla="*/ 229 w 342"/>
                <a:gd name="T15" fmla="*/ 165 h 290"/>
                <a:gd name="T16" fmla="*/ 242 w 342"/>
                <a:gd name="T17" fmla="*/ 164 h 290"/>
                <a:gd name="T18" fmla="*/ 250 w 342"/>
                <a:gd name="T19" fmla="*/ 171 h 290"/>
                <a:gd name="T20" fmla="*/ 259 w 342"/>
                <a:gd name="T21" fmla="*/ 145 h 290"/>
                <a:gd name="T22" fmla="*/ 264 w 342"/>
                <a:gd name="T23" fmla="*/ 134 h 290"/>
                <a:gd name="T24" fmla="*/ 276 w 342"/>
                <a:gd name="T25" fmla="*/ 133 h 290"/>
                <a:gd name="T26" fmla="*/ 245 w 342"/>
                <a:gd name="T27" fmla="*/ 112 h 290"/>
                <a:gd name="T28" fmla="*/ 215 w 342"/>
                <a:gd name="T29" fmla="*/ 110 h 290"/>
                <a:gd name="T30" fmla="*/ 186 w 342"/>
                <a:gd name="T31" fmla="*/ 124 h 290"/>
                <a:gd name="T32" fmla="*/ 174 w 342"/>
                <a:gd name="T33" fmla="*/ 124 h 290"/>
                <a:gd name="T34" fmla="*/ 168 w 342"/>
                <a:gd name="T35" fmla="*/ 136 h 290"/>
                <a:gd name="T36" fmla="*/ 165 w 342"/>
                <a:gd name="T37" fmla="*/ 142 h 290"/>
                <a:gd name="T38" fmla="*/ 153 w 342"/>
                <a:gd name="T39" fmla="*/ 148 h 290"/>
                <a:gd name="T40" fmla="*/ 162 w 342"/>
                <a:gd name="T41" fmla="*/ 151 h 290"/>
                <a:gd name="T42" fmla="*/ 172 w 342"/>
                <a:gd name="T43" fmla="*/ 156 h 290"/>
                <a:gd name="T44" fmla="*/ 177 w 342"/>
                <a:gd name="T45" fmla="*/ 156 h 290"/>
                <a:gd name="T46" fmla="*/ 171 w 342"/>
                <a:gd name="T47" fmla="*/ 164 h 290"/>
                <a:gd name="T48" fmla="*/ 149 w 342"/>
                <a:gd name="T49" fmla="*/ 156 h 290"/>
                <a:gd name="T50" fmla="*/ 141 w 342"/>
                <a:gd name="T51" fmla="*/ 183 h 290"/>
                <a:gd name="T52" fmla="*/ 267 w 342"/>
                <a:gd name="T53" fmla="*/ 189 h 290"/>
                <a:gd name="T54" fmla="*/ 150 w 342"/>
                <a:gd name="T55" fmla="*/ 134 h 290"/>
                <a:gd name="T56" fmla="*/ 246 w 342"/>
                <a:gd name="T57" fmla="*/ 181 h 290"/>
                <a:gd name="T58" fmla="*/ 197 w 342"/>
                <a:gd name="T59" fmla="*/ 114 h 290"/>
                <a:gd name="T60" fmla="*/ 298 w 342"/>
                <a:gd name="T61" fmla="*/ 204 h 290"/>
                <a:gd name="T62" fmla="*/ 165 w 342"/>
                <a:gd name="T63" fmla="*/ 123 h 290"/>
                <a:gd name="T64" fmla="*/ 165 w 342"/>
                <a:gd name="T65" fmla="*/ 119 h 290"/>
                <a:gd name="T66" fmla="*/ 144 w 342"/>
                <a:gd name="T67" fmla="*/ 128 h 290"/>
                <a:gd name="T68" fmla="*/ 187 w 342"/>
                <a:gd name="T69" fmla="*/ 247 h 290"/>
                <a:gd name="T70" fmla="*/ 103 w 342"/>
                <a:gd name="T71" fmla="*/ 237 h 290"/>
                <a:gd name="T72" fmla="*/ 44 w 342"/>
                <a:gd name="T73" fmla="*/ 260 h 290"/>
                <a:gd name="T74" fmla="*/ 270 w 342"/>
                <a:gd name="T75" fmla="*/ 250 h 290"/>
                <a:gd name="T76" fmla="*/ 273 w 342"/>
                <a:gd name="T77" fmla="*/ 182 h 290"/>
                <a:gd name="T78" fmla="*/ 279 w 342"/>
                <a:gd name="T79" fmla="*/ 200 h 290"/>
                <a:gd name="T80" fmla="*/ 264 w 342"/>
                <a:gd name="T81" fmla="*/ 218 h 290"/>
                <a:gd name="T82" fmla="*/ 342 w 342"/>
                <a:gd name="T83" fmla="*/ 290 h 290"/>
                <a:gd name="T84" fmla="*/ 13 w 342"/>
                <a:gd name="T85" fmla="*/ 56 h 290"/>
                <a:gd name="T86" fmla="*/ 342 w 342"/>
                <a:gd name="T87" fmla="*/ 290 h 290"/>
                <a:gd name="T88" fmla="*/ 302 w 342"/>
                <a:gd name="T89" fmla="*/ 110 h 290"/>
                <a:gd name="T90" fmla="*/ 145 w 342"/>
                <a:gd name="T91" fmla="*/ 113 h 290"/>
                <a:gd name="T92" fmla="*/ 116 w 342"/>
                <a:gd name="T93" fmla="*/ 110 h 290"/>
                <a:gd name="T94" fmla="*/ 106 w 342"/>
                <a:gd name="T95" fmla="*/ 118 h 290"/>
                <a:gd name="T96" fmla="*/ 88 w 342"/>
                <a:gd name="T97" fmla="*/ 125 h 290"/>
                <a:gd name="T98" fmla="*/ 109 w 342"/>
                <a:gd name="T99" fmla="*/ 137 h 290"/>
                <a:gd name="T100" fmla="*/ 69 w 342"/>
                <a:gd name="T101" fmla="*/ 166 h 290"/>
                <a:gd name="T102" fmla="*/ 50 w 342"/>
                <a:gd name="T103" fmla="*/ 131 h 290"/>
                <a:gd name="T104" fmla="*/ 171 w 342"/>
                <a:gd name="T105" fmla="*/ 276 h 290"/>
                <a:gd name="T106" fmla="*/ 298 w 342"/>
                <a:gd name="T107" fmla="*/ 242 h 290"/>
                <a:gd name="T108" fmla="*/ 92 w 342"/>
                <a:gd name="T109" fmla="*/ 231 h 290"/>
                <a:gd name="T110" fmla="*/ 119 w 342"/>
                <a:gd name="T111" fmla="*/ 189 h 290"/>
                <a:gd name="T112" fmla="*/ 76 w 342"/>
                <a:gd name="T113" fmla="*/ 195 h 290"/>
                <a:gd name="T114" fmla="*/ 264 w 342"/>
                <a:gd name="T115" fmla="*/ 133 h 290"/>
                <a:gd name="T116" fmla="*/ 276 w 342"/>
                <a:gd name="T117" fmla="*/ 147 h 290"/>
                <a:gd name="T118" fmla="*/ 274 w 342"/>
                <a:gd name="T119" fmla="*/ 155 h 290"/>
                <a:gd name="T120" fmla="*/ 69 w 342"/>
                <a:gd name="T121" fmla="*/ 11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2" h="290">
                  <a:moveTo>
                    <a:pt x="150" y="138"/>
                  </a:moveTo>
                  <a:cubicBezTo>
                    <a:pt x="151" y="140"/>
                    <a:pt x="148" y="141"/>
                    <a:pt x="147" y="140"/>
                  </a:cubicBezTo>
                  <a:cubicBezTo>
                    <a:pt x="145" y="139"/>
                    <a:pt x="148" y="135"/>
                    <a:pt x="150" y="138"/>
                  </a:cubicBezTo>
                  <a:close/>
                  <a:moveTo>
                    <a:pt x="141" y="183"/>
                  </a:moveTo>
                  <a:cubicBezTo>
                    <a:pt x="143" y="186"/>
                    <a:pt x="145" y="186"/>
                    <a:pt x="148" y="186"/>
                  </a:cubicBezTo>
                  <a:cubicBezTo>
                    <a:pt x="150" y="187"/>
                    <a:pt x="151" y="187"/>
                    <a:pt x="153" y="187"/>
                  </a:cubicBezTo>
                  <a:cubicBezTo>
                    <a:pt x="154" y="187"/>
                    <a:pt x="155" y="186"/>
                    <a:pt x="156" y="187"/>
                  </a:cubicBezTo>
                  <a:cubicBezTo>
                    <a:pt x="158" y="188"/>
                    <a:pt x="160" y="187"/>
                    <a:pt x="161" y="192"/>
                  </a:cubicBezTo>
                  <a:cubicBezTo>
                    <a:pt x="161" y="193"/>
                    <a:pt x="160" y="201"/>
                    <a:pt x="165" y="206"/>
                  </a:cubicBezTo>
                  <a:cubicBezTo>
                    <a:pt x="165" y="206"/>
                    <a:pt x="165" y="206"/>
                    <a:pt x="165" y="206"/>
                  </a:cubicBezTo>
                  <a:cubicBezTo>
                    <a:pt x="165" y="207"/>
                    <a:pt x="165" y="208"/>
                    <a:pt x="165" y="208"/>
                  </a:cubicBezTo>
                  <a:cubicBezTo>
                    <a:pt x="165" y="209"/>
                    <a:pt x="165" y="209"/>
                    <a:pt x="165" y="210"/>
                  </a:cubicBezTo>
                  <a:cubicBezTo>
                    <a:pt x="164" y="210"/>
                    <a:pt x="164" y="212"/>
                    <a:pt x="164" y="213"/>
                  </a:cubicBezTo>
                  <a:cubicBezTo>
                    <a:pt x="164" y="214"/>
                    <a:pt x="165" y="215"/>
                    <a:pt x="165" y="216"/>
                  </a:cubicBezTo>
                  <a:cubicBezTo>
                    <a:pt x="166" y="217"/>
                    <a:pt x="166" y="217"/>
                    <a:pt x="166" y="218"/>
                  </a:cubicBezTo>
                  <a:cubicBezTo>
                    <a:pt x="167" y="219"/>
                    <a:pt x="167" y="220"/>
                    <a:pt x="167" y="221"/>
                  </a:cubicBezTo>
                  <a:cubicBezTo>
                    <a:pt x="167" y="222"/>
                    <a:pt x="168" y="223"/>
                    <a:pt x="169" y="224"/>
                  </a:cubicBezTo>
                  <a:cubicBezTo>
                    <a:pt x="170" y="224"/>
                    <a:pt x="170" y="225"/>
                    <a:pt x="170" y="226"/>
                  </a:cubicBezTo>
                  <a:cubicBezTo>
                    <a:pt x="170" y="228"/>
                    <a:pt x="172" y="229"/>
                    <a:pt x="174" y="228"/>
                  </a:cubicBezTo>
                  <a:cubicBezTo>
                    <a:pt x="177" y="227"/>
                    <a:pt x="179" y="226"/>
                    <a:pt x="181" y="223"/>
                  </a:cubicBezTo>
                  <a:cubicBezTo>
                    <a:pt x="183" y="222"/>
                    <a:pt x="183" y="221"/>
                    <a:pt x="184" y="220"/>
                  </a:cubicBezTo>
                  <a:cubicBezTo>
                    <a:pt x="184" y="218"/>
                    <a:pt x="185" y="217"/>
                    <a:pt x="186" y="216"/>
                  </a:cubicBezTo>
                  <a:cubicBezTo>
                    <a:pt x="187" y="215"/>
                    <a:pt x="187" y="214"/>
                    <a:pt x="187" y="213"/>
                  </a:cubicBezTo>
                  <a:cubicBezTo>
                    <a:pt x="187" y="212"/>
                    <a:pt x="187" y="211"/>
                    <a:pt x="188" y="210"/>
                  </a:cubicBezTo>
                  <a:cubicBezTo>
                    <a:pt x="190" y="208"/>
                    <a:pt x="192" y="207"/>
                    <a:pt x="192" y="204"/>
                  </a:cubicBezTo>
                  <a:cubicBezTo>
                    <a:pt x="192" y="201"/>
                    <a:pt x="192" y="199"/>
                    <a:pt x="191" y="197"/>
                  </a:cubicBezTo>
                  <a:cubicBezTo>
                    <a:pt x="190" y="195"/>
                    <a:pt x="193" y="191"/>
                    <a:pt x="195" y="189"/>
                  </a:cubicBezTo>
                  <a:cubicBezTo>
                    <a:pt x="196" y="187"/>
                    <a:pt x="199" y="185"/>
                    <a:pt x="200" y="183"/>
                  </a:cubicBezTo>
                  <a:cubicBezTo>
                    <a:pt x="200" y="181"/>
                    <a:pt x="200" y="180"/>
                    <a:pt x="201" y="178"/>
                  </a:cubicBezTo>
                  <a:cubicBezTo>
                    <a:pt x="202" y="177"/>
                    <a:pt x="202" y="176"/>
                    <a:pt x="202" y="175"/>
                  </a:cubicBezTo>
                  <a:cubicBezTo>
                    <a:pt x="201" y="175"/>
                    <a:pt x="199" y="176"/>
                    <a:pt x="198" y="177"/>
                  </a:cubicBezTo>
                  <a:cubicBezTo>
                    <a:pt x="196" y="178"/>
                    <a:pt x="195" y="178"/>
                    <a:pt x="193" y="177"/>
                  </a:cubicBezTo>
                  <a:cubicBezTo>
                    <a:pt x="192" y="175"/>
                    <a:pt x="190" y="174"/>
                    <a:pt x="189" y="173"/>
                  </a:cubicBezTo>
                  <a:cubicBezTo>
                    <a:pt x="188" y="171"/>
                    <a:pt x="187" y="168"/>
                    <a:pt x="185" y="166"/>
                  </a:cubicBezTo>
                  <a:cubicBezTo>
                    <a:pt x="184" y="165"/>
                    <a:pt x="184" y="165"/>
                    <a:pt x="184" y="164"/>
                  </a:cubicBezTo>
                  <a:cubicBezTo>
                    <a:pt x="184" y="163"/>
                    <a:pt x="185" y="163"/>
                    <a:pt x="185" y="163"/>
                  </a:cubicBezTo>
                  <a:cubicBezTo>
                    <a:pt x="188" y="164"/>
                    <a:pt x="188" y="168"/>
                    <a:pt x="190" y="169"/>
                  </a:cubicBezTo>
                  <a:cubicBezTo>
                    <a:pt x="192" y="171"/>
                    <a:pt x="194" y="172"/>
                    <a:pt x="194" y="175"/>
                  </a:cubicBezTo>
                  <a:cubicBezTo>
                    <a:pt x="195" y="176"/>
                    <a:pt x="197" y="175"/>
                    <a:pt x="198" y="174"/>
                  </a:cubicBezTo>
                  <a:cubicBezTo>
                    <a:pt x="201" y="172"/>
                    <a:pt x="204" y="169"/>
                    <a:pt x="206" y="167"/>
                  </a:cubicBezTo>
                  <a:cubicBezTo>
                    <a:pt x="207" y="166"/>
                    <a:pt x="208" y="164"/>
                    <a:pt x="208" y="163"/>
                  </a:cubicBezTo>
                  <a:cubicBezTo>
                    <a:pt x="208" y="162"/>
                    <a:pt x="205" y="161"/>
                    <a:pt x="204" y="161"/>
                  </a:cubicBezTo>
                  <a:cubicBezTo>
                    <a:pt x="203" y="162"/>
                    <a:pt x="202" y="163"/>
                    <a:pt x="201" y="162"/>
                  </a:cubicBezTo>
                  <a:cubicBezTo>
                    <a:pt x="200" y="162"/>
                    <a:pt x="200" y="162"/>
                    <a:pt x="199" y="161"/>
                  </a:cubicBezTo>
                  <a:cubicBezTo>
                    <a:pt x="199" y="161"/>
                    <a:pt x="196" y="159"/>
                    <a:pt x="197" y="158"/>
                  </a:cubicBezTo>
                  <a:cubicBezTo>
                    <a:pt x="197" y="157"/>
                    <a:pt x="200" y="159"/>
                    <a:pt x="201" y="159"/>
                  </a:cubicBezTo>
                  <a:cubicBezTo>
                    <a:pt x="202" y="159"/>
                    <a:pt x="202" y="159"/>
                    <a:pt x="203" y="160"/>
                  </a:cubicBezTo>
                  <a:cubicBezTo>
                    <a:pt x="204" y="160"/>
                    <a:pt x="204" y="159"/>
                    <a:pt x="205" y="160"/>
                  </a:cubicBezTo>
                  <a:cubicBezTo>
                    <a:pt x="206" y="161"/>
                    <a:pt x="206" y="160"/>
                    <a:pt x="208" y="160"/>
                  </a:cubicBezTo>
                  <a:cubicBezTo>
                    <a:pt x="209" y="160"/>
                    <a:pt x="210" y="160"/>
                    <a:pt x="211" y="159"/>
                  </a:cubicBezTo>
                  <a:cubicBezTo>
                    <a:pt x="213" y="159"/>
                    <a:pt x="217" y="158"/>
                    <a:pt x="217" y="161"/>
                  </a:cubicBezTo>
                  <a:cubicBezTo>
                    <a:pt x="216" y="162"/>
                    <a:pt x="218" y="162"/>
                    <a:pt x="219" y="162"/>
                  </a:cubicBezTo>
                  <a:cubicBezTo>
                    <a:pt x="220" y="162"/>
                    <a:pt x="220" y="164"/>
                    <a:pt x="221" y="165"/>
                  </a:cubicBezTo>
                  <a:cubicBezTo>
                    <a:pt x="221" y="167"/>
                    <a:pt x="223" y="168"/>
                    <a:pt x="224" y="170"/>
                  </a:cubicBezTo>
                  <a:cubicBezTo>
                    <a:pt x="225" y="170"/>
                    <a:pt x="228" y="174"/>
                    <a:pt x="229" y="174"/>
                  </a:cubicBezTo>
                  <a:cubicBezTo>
                    <a:pt x="234" y="174"/>
                    <a:pt x="229" y="167"/>
                    <a:pt x="229" y="165"/>
                  </a:cubicBezTo>
                  <a:cubicBezTo>
                    <a:pt x="230" y="164"/>
                    <a:pt x="231" y="163"/>
                    <a:pt x="232" y="161"/>
                  </a:cubicBezTo>
                  <a:cubicBezTo>
                    <a:pt x="233" y="160"/>
                    <a:pt x="233" y="159"/>
                    <a:pt x="234" y="158"/>
                  </a:cubicBezTo>
                  <a:cubicBezTo>
                    <a:pt x="235" y="157"/>
                    <a:pt x="235" y="157"/>
                    <a:pt x="235" y="157"/>
                  </a:cubicBezTo>
                  <a:cubicBezTo>
                    <a:pt x="235" y="157"/>
                    <a:pt x="236" y="157"/>
                    <a:pt x="237" y="158"/>
                  </a:cubicBezTo>
                  <a:cubicBezTo>
                    <a:pt x="238" y="158"/>
                    <a:pt x="238" y="160"/>
                    <a:pt x="239" y="160"/>
                  </a:cubicBezTo>
                  <a:cubicBezTo>
                    <a:pt x="240" y="161"/>
                    <a:pt x="240" y="162"/>
                    <a:pt x="241" y="163"/>
                  </a:cubicBezTo>
                  <a:cubicBezTo>
                    <a:pt x="241" y="163"/>
                    <a:pt x="241" y="164"/>
                    <a:pt x="242" y="164"/>
                  </a:cubicBezTo>
                  <a:cubicBezTo>
                    <a:pt x="243" y="165"/>
                    <a:pt x="244" y="165"/>
                    <a:pt x="244" y="167"/>
                  </a:cubicBezTo>
                  <a:cubicBezTo>
                    <a:pt x="246" y="169"/>
                    <a:pt x="245" y="172"/>
                    <a:pt x="247" y="174"/>
                  </a:cubicBezTo>
                  <a:cubicBezTo>
                    <a:pt x="249" y="176"/>
                    <a:pt x="250" y="179"/>
                    <a:pt x="252" y="181"/>
                  </a:cubicBezTo>
                  <a:cubicBezTo>
                    <a:pt x="253" y="182"/>
                    <a:pt x="253" y="181"/>
                    <a:pt x="253" y="180"/>
                  </a:cubicBezTo>
                  <a:cubicBezTo>
                    <a:pt x="253" y="179"/>
                    <a:pt x="252" y="178"/>
                    <a:pt x="251" y="177"/>
                  </a:cubicBezTo>
                  <a:cubicBezTo>
                    <a:pt x="250" y="175"/>
                    <a:pt x="247" y="173"/>
                    <a:pt x="247" y="171"/>
                  </a:cubicBezTo>
                  <a:cubicBezTo>
                    <a:pt x="247" y="169"/>
                    <a:pt x="249" y="170"/>
                    <a:pt x="250" y="171"/>
                  </a:cubicBezTo>
                  <a:cubicBezTo>
                    <a:pt x="251" y="172"/>
                    <a:pt x="253" y="173"/>
                    <a:pt x="254" y="173"/>
                  </a:cubicBezTo>
                  <a:cubicBezTo>
                    <a:pt x="255" y="173"/>
                    <a:pt x="256" y="173"/>
                    <a:pt x="256" y="172"/>
                  </a:cubicBezTo>
                  <a:cubicBezTo>
                    <a:pt x="257" y="171"/>
                    <a:pt x="256" y="162"/>
                    <a:pt x="257" y="162"/>
                  </a:cubicBezTo>
                  <a:cubicBezTo>
                    <a:pt x="259" y="162"/>
                    <a:pt x="259" y="163"/>
                    <a:pt x="260" y="162"/>
                  </a:cubicBezTo>
                  <a:cubicBezTo>
                    <a:pt x="262" y="161"/>
                    <a:pt x="264" y="158"/>
                    <a:pt x="263" y="155"/>
                  </a:cubicBezTo>
                  <a:cubicBezTo>
                    <a:pt x="260" y="150"/>
                    <a:pt x="257" y="151"/>
                    <a:pt x="255" y="146"/>
                  </a:cubicBezTo>
                  <a:cubicBezTo>
                    <a:pt x="255" y="145"/>
                    <a:pt x="257" y="143"/>
                    <a:pt x="259" y="145"/>
                  </a:cubicBezTo>
                  <a:cubicBezTo>
                    <a:pt x="260" y="146"/>
                    <a:pt x="261" y="146"/>
                    <a:pt x="261" y="147"/>
                  </a:cubicBezTo>
                  <a:cubicBezTo>
                    <a:pt x="261" y="148"/>
                    <a:pt x="264" y="151"/>
                    <a:pt x="265" y="152"/>
                  </a:cubicBezTo>
                  <a:cubicBezTo>
                    <a:pt x="266" y="152"/>
                    <a:pt x="267" y="152"/>
                    <a:pt x="267" y="151"/>
                  </a:cubicBezTo>
                  <a:cubicBezTo>
                    <a:pt x="267" y="150"/>
                    <a:pt x="264" y="148"/>
                    <a:pt x="264" y="147"/>
                  </a:cubicBezTo>
                  <a:cubicBezTo>
                    <a:pt x="263" y="145"/>
                    <a:pt x="264" y="144"/>
                    <a:pt x="265" y="144"/>
                  </a:cubicBezTo>
                  <a:cubicBezTo>
                    <a:pt x="267" y="144"/>
                    <a:pt x="267" y="142"/>
                    <a:pt x="267" y="140"/>
                  </a:cubicBezTo>
                  <a:cubicBezTo>
                    <a:pt x="267" y="138"/>
                    <a:pt x="266" y="135"/>
                    <a:pt x="264" y="134"/>
                  </a:cubicBezTo>
                  <a:cubicBezTo>
                    <a:pt x="263" y="133"/>
                    <a:pt x="262" y="132"/>
                    <a:pt x="261" y="132"/>
                  </a:cubicBezTo>
                  <a:cubicBezTo>
                    <a:pt x="260" y="131"/>
                    <a:pt x="259" y="132"/>
                    <a:pt x="259" y="131"/>
                  </a:cubicBezTo>
                  <a:cubicBezTo>
                    <a:pt x="257" y="129"/>
                    <a:pt x="260" y="127"/>
                    <a:pt x="262" y="128"/>
                  </a:cubicBezTo>
                  <a:cubicBezTo>
                    <a:pt x="269" y="129"/>
                    <a:pt x="270" y="127"/>
                    <a:pt x="272" y="128"/>
                  </a:cubicBezTo>
                  <a:cubicBezTo>
                    <a:pt x="274" y="129"/>
                    <a:pt x="272" y="131"/>
                    <a:pt x="272" y="132"/>
                  </a:cubicBezTo>
                  <a:cubicBezTo>
                    <a:pt x="272" y="134"/>
                    <a:pt x="275" y="137"/>
                    <a:pt x="277" y="138"/>
                  </a:cubicBezTo>
                  <a:cubicBezTo>
                    <a:pt x="280" y="141"/>
                    <a:pt x="279" y="134"/>
                    <a:pt x="276" y="133"/>
                  </a:cubicBezTo>
                  <a:cubicBezTo>
                    <a:pt x="274" y="131"/>
                    <a:pt x="275" y="130"/>
                    <a:pt x="277" y="131"/>
                  </a:cubicBezTo>
                  <a:cubicBezTo>
                    <a:pt x="278" y="131"/>
                    <a:pt x="279" y="131"/>
                    <a:pt x="280" y="130"/>
                  </a:cubicBezTo>
                  <a:cubicBezTo>
                    <a:pt x="280" y="130"/>
                    <a:pt x="284" y="129"/>
                    <a:pt x="285" y="128"/>
                  </a:cubicBezTo>
                  <a:cubicBezTo>
                    <a:pt x="285" y="126"/>
                    <a:pt x="279" y="125"/>
                    <a:pt x="277" y="124"/>
                  </a:cubicBezTo>
                  <a:cubicBezTo>
                    <a:pt x="274" y="123"/>
                    <a:pt x="267" y="119"/>
                    <a:pt x="260" y="118"/>
                  </a:cubicBezTo>
                  <a:cubicBezTo>
                    <a:pt x="259" y="118"/>
                    <a:pt x="254" y="116"/>
                    <a:pt x="253" y="115"/>
                  </a:cubicBezTo>
                  <a:cubicBezTo>
                    <a:pt x="251" y="113"/>
                    <a:pt x="247" y="112"/>
                    <a:pt x="245" y="112"/>
                  </a:cubicBezTo>
                  <a:cubicBezTo>
                    <a:pt x="243" y="112"/>
                    <a:pt x="240" y="112"/>
                    <a:pt x="237" y="110"/>
                  </a:cubicBezTo>
                  <a:cubicBezTo>
                    <a:pt x="236" y="110"/>
                    <a:pt x="235" y="109"/>
                    <a:pt x="234" y="109"/>
                  </a:cubicBezTo>
                  <a:cubicBezTo>
                    <a:pt x="233" y="108"/>
                    <a:pt x="232" y="108"/>
                    <a:pt x="231" y="108"/>
                  </a:cubicBezTo>
                  <a:cubicBezTo>
                    <a:pt x="230" y="108"/>
                    <a:pt x="230" y="108"/>
                    <a:pt x="230" y="108"/>
                  </a:cubicBezTo>
                  <a:cubicBezTo>
                    <a:pt x="229" y="109"/>
                    <a:pt x="227" y="109"/>
                    <a:pt x="226" y="109"/>
                  </a:cubicBezTo>
                  <a:cubicBezTo>
                    <a:pt x="225" y="109"/>
                    <a:pt x="224" y="108"/>
                    <a:pt x="223" y="108"/>
                  </a:cubicBezTo>
                  <a:cubicBezTo>
                    <a:pt x="221" y="108"/>
                    <a:pt x="217" y="109"/>
                    <a:pt x="215" y="110"/>
                  </a:cubicBezTo>
                  <a:cubicBezTo>
                    <a:pt x="214" y="110"/>
                    <a:pt x="210" y="111"/>
                    <a:pt x="209" y="112"/>
                  </a:cubicBezTo>
                  <a:cubicBezTo>
                    <a:pt x="208" y="113"/>
                    <a:pt x="209" y="113"/>
                    <a:pt x="208" y="114"/>
                  </a:cubicBezTo>
                  <a:cubicBezTo>
                    <a:pt x="207" y="114"/>
                    <a:pt x="199" y="115"/>
                    <a:pt x="199" y="117"/>
                  </a:cubicBezTo>
                  <a:cubicBezTo>
                    <a:pt x="198" y="119"/>
                    <a:pt x="200" y="119"/>
                    <a:pt x="201" y="119"/>
                  </a:cubicBezTo>
                  <a:cubicBezTo>
                    <a:pt x="201" y="121"/>
                    <a:pt x="196" y="120"/>
                    <a:pt x="195" y="120"/>
                  </a:cubicBezTo>
                  <a:cubicBezTo>
                    <a:pt x="194" y="120"/>
                    <a:pt x="193" y="121"/>
                    <a:pt x="192" y="122"/>
                  </a:cubicBezTo>
                  <a:cubicBezTo>
                    <a:pt x="191" y="122"/>
                    <a:pt x="188" y="125"/>
                    <a:pt x="186" y="124"/>
                  </a:cubicBezTo>
                  <a:cubicBezTo>
                    <a:pt x="186" y="123"/>
                    <a:pt x="185" y="124"/>
                    <a:pt x="185" y="124"/>
                  </a:cubicBezTo>
                  <a:cubicBezTo>
                    <a:pt x="185" y="126"/>
                    <a:pt x="185" y="126"/>
                    <a:pt x="184" y="127"/>
                  </a:cubicBezTo>
                  <a:cubicBezTo>
                    <a:pt x="183" y="127"/>
                    <a:pt x="183" y="128"/>
                    <a:pt x="182" y="129"/>
                  </a:cubicBezTo>
                  <a:cubicBezTo>
                    <a:pt x="180" y="129"/>
                    <a:pt x="177" y="127"/>
                    <a:pt x="181" y="127"/>
                  </a:cubicBezTo>
                  <a:cubicBezTo>
                    <a:pt x="181" y="127"/>
                    <a:pt x="183" y="126"/>
                    <a:pt x="183" y="126"/>
                  </a:cubicBezTo>
                  <a:cubicBezTo>
                    <a:pt x="183" y="124"/>
                    <a:pt x="179" y="124"/>
                    <a:pt x="178" y="124"/>
                  </a:cubicBezTo>
                  <a:cubicBezTo>
                    <a:pt x="176" y="124"/>
                    <a:pt x="175" y="123"/>
                    <a:pt x="174" y="124"/>
                  </a:cubicBezTo>
                  <a:cubicBezTo>
                    <a:pt x="168" y="124"/>
                    <a:pt x="166" y="129"/>
                    <a:pt x="165" y="130"/>
                  </a:cubicBezTo>
                  <a:cubicBezTo>
                    <a:pt x="165" y="130"/>
                    <a:pt x="164" y="131"/>
                    <a:pt x="164" y="131"/>
                  </a:cubicBezTo>
                  <a:cubicBezTo>
                    <a:pt x="163" y="132"/>
                    <a:pt x="162" y="132"/>
                    <a:pt x="161" y="133"/>
                  </a:cubicBezTo>
                  <a:cubicBezTo>
                    <a:pt x="159" y="133"/>
                    <a:pt x="158" y="134"/>
                    <a:pt x="159" y="137"/>
                  </a:cubicBezTo>
                  <a:cubicBezTo>
                    <a:pt x="161" y="138"/>
                    <a:pt x="162" y="136"/>
                    <a:pt x="164" y="137"/>
                  </a:cubicBezTo>
                  <a:cubicBezTo>
                    <a:pt x="164" y="138"/>
                    <a:pt x="165" y="139"/>
                    <a:pt x="165" y="140"/>
                  </a:cubicBezTo>
                  <a:cubicBezTo>
                    <a:pt x="167" y="139"/>
                    <a:pt x="168" y="137"/>
                    <a:pt x="168" y="136"/>
                  </a:cubicBezTo>
                  <a:cubicBezTo>
                    <a:pt x="169" y="136"/>
                    <a:pt x="168" y="135"/>
                    <a:pt x="168" y="135"/>
                  </a:cubicBezTo>
                  <a:cubicBezTo>
                    <a:pt x="167" y="134"/>
                    <a:pt x="170" y="131"/>
                    <a:pt x="171" y="130"/>
                  </a:cubicBezTo>
                  <a:cubicBezTo>
                    <a:pt x="172" y="130"/>
                    <a:pt x="173" y="130"/>
                    <a:pt x="172" y="131"/>
                  </a:cubicBezTo>
                  <a:cubicBezTo>
                    <a:pt x="170" y="134"/>
                    <a:pt x="174" y="134"/>
                    <a:pt x="172" y="136"/>
                  </a:cubicBezTo>
                  <a:cubicBezTo>
                    <a:pt x="172" y="137"/>
                    <a:pt x="171" y="139"/>
                    <a:pt x="170" y="140"/>
                  </a:cubicBezTo>
                  <a:cubicBezTo>
                    <a:pt x="169" y="141"/>
                    <a:pt x="167" y="141"/>
                    <a:pt x="166" y="141"/>
                  </a:cubicBezTo>
                  <a:cubicBezTo>
                    <a:pt x="166" y="142"/>
                    <a:pt x="166" y="142"/>
                    <a:pt x="165" y="142"/>
                  </a:cubicBezTo>
                  <a:cubicBezTo>
                    <a:pt x="164" y="142"/>
                    <a:pt x="164" y="142"/>
                    <a:pt x="163" y="141"/>
                  </a:cubicBezTo>
                  <a:cubicBezTo>
                    <a:pt x="163" y="140"/>
                    <a:pt x="163" y="139"/>
                    <a:pt x="162" y="139"/>
                  </a:cubicBezTo>
                  <a:cubicBezTo>
                    <a:pt x="161" y="139"/>
                    <a:pt x="162" y="141"/>
                    <a:pt x="162" y="141"/>
                  </a:cubicBezTo>
                  <a:cubicBezTo>
                    <a:pt x="161" y="142"/>
                    <a:pt x="160" y="141"/>
                    <a:pt x="159" y="141"/>
                  </a:cubicBezTo>
                  <a:cubicBezTo>
                    <a:pt x="158" y="141"/>
                    <a:pt x="157" y="142"/>
                    <a:pt x="156" y="143"/>
                  </a:cubicBezTo>
                  <a:cubicBezTo>
                    <a:pt x="155" y="143"/>
                    <a:pt x="152" y="143"/>
                    <a:pt x="152" y="145"/>
                  </a:cubicBezTo>
                  <a:cubicBezTo>
                    <a:pt x="152" y="146"/>
                    <a:pt x="153" y="147"/>
                    <a:pt x="153" y="148"/>
                  </a:cubicBezTo>
                  <a:cubicBezTo>
                    <a:pt x="153" y="149"/>
                    <a:pt x="153" y="150"/>
                    <a:pt x="151" y="149"/>
                  </a:cubicBezTo>
                  <a:cubicBezTo>
                    <a:pt x="150" y="149"/>
                    <a:pt x="149" y="148"/>
                    <a:pt x="147" y="148"/>
                  </a:cubicBezTo>
                  <a:cubicBezTo>
                    <a:pt x="146" y="147"/>
                    <a:pt x="146" y="149"/>
                    <a:pt x="146" y="150"/>
                  </a:cubicBezTo>
                  <a:cubicBezTo>
                    <a:pt x="146" y="151"/>
                    <a:pt x="145" y="153"/>
                    <a:pt x="146" y="154"/>
                  </a:cubicBezTo>
                  <a:cubicBezTo>
                    <a:pt x="148" y="155"/>
                    <a:pt x="149" y="156"/>
                    <a:pt x="151" y="156"/>
                  </a:cubicBezTo>
                  <a:cubicBezTo>
                    <a:pt x="157" y="155"/>
                    <a:pt x="157" y="151"/>
                    <a:pt x="158" y="151"/>
                  </a:cubicBezTo>
                  <a:cubicBezTo>
                    <a:pt x="160" y="151"/>
                    <a:pt x="161" y="150"/>
                    <a:pt x="162" y="151"/>
                  </a:cubicBezTo>
                  <a:cubicBezTo>
                    <a:pt x="163" y="152"/>
                    <a:pt x="163" y="153"/>
                    <a:pt x="164" y="154"/>
                  </a:cubicBezTo>
                  <a:cubicBezTo>
                    <a:pt x="165" y="156"/>
                    <a:pt x="165" y="152"/>
                    <a:pt x="165" y="152"/>
                  </a:cubicBezTo>
                  <a:cubicBezTo>
                    <a:pt x="164" y="151"/>
                    <a:pt x="164" y="150"/>
                    <a:pt x="165" y="150"/>
                  </a:cubicBezTo>
                  <a:cubicBezTo>
                    <a:pt x="165" y="151"/>
                    <a:pt x="165" y="151"/>
                    <a:pt x="165" y="151"/>
                  </a:cubicBezTo>
                  <a:cubicBezTo>
                    <a:pt x="166" y="151"/>
                    <a:pt x="166" y="151"/>
                    <a:pt x="167" y="152"/>
                  </a:cubicBezTo>
                  <a:cubicBezTo>
                    <a:pt x="168" y="153"/>
                    <a:pt x="170" y="152"/>
                    <a:pt x="170" y="154"/>
                  </a:cubicBezTo>
                  <a:cubicBezTo>
                    <a:pt x="170" y="155"/>
                    <a:pt x="172" y="156"/>
                    <a:pt x="172" y="156"/>
                  </a:cubicBezTo>
                  <a:cubicBezTo>
                    <a:pt x="173" y="156"/>
                    <a:pt x="172" y="157"/>
                    <a:pt x="173" y="157"/>
                  </a:cubicBezTo>
                  <a:cubicBezTo>
                    <a:pt x="173" y="158"/>
                    <a:pt x="174" y="157"/>
                    <a:pt x="174" y="157"/>
                  </a:cubicBezTo>
                  <a:cubicBezTo>
                    <a:pt x="174" y="156"/>
                    <a:pt x="175" y="155"/>
                    <a:pt x="174" y="155"/>
                  </a:cubicBezTo>
                  <a:cubicBezTo>
                    <a:pt x="174" y="155"/>
                    <a:pt x="173" y="154"/>
                    <a:pt x="173" y="153"/>
                  </a:cubicBezTo>
                  <a:cubicBezTo>
                    <a:pt x="174" y="153"/>
                    <a:pt x="175" y="153"/>
                    <a:pt x="176" y="152"/>
                  </a:cubicBezTo>
                  <a:cubicBezTo>
                    <a:pt x="177" y="152"/>
                    <a:pt x="177" y="153"/>
                    <a:pt x="176" y="154"/>
                  </a:cubicBezTo>
                  <a:cubicBezTo>
                    <a:pt x="176" y="154"/>
                    <a:pt x="177" y="155"/>
                    <a:pt x="177" y="156"/>
                  </a:cubicBezTo>
                  <a:cubicBezTo>
                    <a:pt x="178" y="156"/>
                    <a:pt x="178" y="157"/>
                    <a:pt x="179" y="156"/>
                  </a:cubicBezTo>
                  <a:cubicBezTo>
                    <a:pt x="180" y="156"/>
                    <a:pt x="184" y="153"/>
                    <a:pt x="185" y="155"/>
                  </a:cubicBezTo>
                  <a:cubicBezTo>
                    <a:pt x="185" y="156"/>
                    <a:pt x="185" y="157"/>
                    <a:pt x="185" y="158"/>
                  </a:cubicBezTo>
                  <a:cubicBezTo>
                    <a:pt x="185" y="161"/>
                    <a:pt x="182" y="159"/>
                    <a:pt x="181" y="160"/>
                  </a:cubicBezTo>
                  <a:cubicBezTo>
                    <a:pt x="179" y="162"/>
                    <a:pt x="177" y="161"/>
                    <a:pt x="175" y="161"/>
                  </a:cubicBezTo>
                  <a:cubicBezTo>
                    <a:pt x="174" y="161"/>
                    <a:pt x="173" y="161"/>
                    <a:pt x="172" y="162"/>
                  </a:cubicBezTo>
                  <a:cubicBezTo>
                    <a:pt x="171" y="162"/>
                    <a:pt x="172" y="163"/>
                    <a:pt x="171" y="164"/>
                  </a:cubicBezTo>
                  <a:cubicBezTo>
                    <a:pt x="169" y="166"/>
                    <a:pt x="167" y="163"/>
                    <a:pt x="166" y="163"/>
                  </a:cubicBezTo>
                  <a:cubicBezTo>
                    <a:pt x="165" y="163"/>
                    <a:pt x="165" y="163"/>
                    <a:pt x="165" y="163"/>
                  </a:cubicBezTo>
                  <a:cubicBezTo>
                    <a:pt x="164" y="163"/>
                    <a:pt x="163" y="162"/>
                    <a:pt x="163" y="162"/>
                  </a:cubicBezTo>
                  <a:cubicBezTo>
                    <a:pt x="162" y="161"/>
                    <a:pt x="163" y="160"/>
                    <a:pt x="163" y="160"/>
                  </a:cubicBezTo>
                  <a:cubicBezTo>
                    <a:pt x="164" y="157"/>
                    <a:pt x="159" y="157"/>
                    <a:pt x="158" y="157"/>
                  </a:cubicBezTo>
                  <a:cubicBezTo>
                    <a:pt x="156" y="157"/>
                    <a:pt x="154" y="157"/>
                    <a:pt x="153" y="157"/>
                  </a:cubicBezTo>
                  <a:cubicBezTo>
                    <a:pt x="152" y="157"/>
                    <a:pt x="150" y="157"/>
                    <a:pt x="149" y="156"/>
                  </a:cubicBezTo>
                  <a:cubicBezTo>
                    <a:pt x="148" y="156"/>
                    <a:pt x="148" y="156"/>
                    <a:pt x="148" y="157"/>
                  </a:cubicBezTo>
                  <a:cubicBezTo>
                    <a:pt x="147" y="158"/>
                    <a:pt x="146" y="158"/>
                    <a:pt x="145" y="158"/>
                  </a:cubicBezTo>
                  <a:cubicBezTo>
                    <a:pt x="144" y="159"/>
                    <a:pt x="145" y="161"/>
                    <a:pt x="144" y="162"/>
                  </a:cubicBezTo>
                  <a:cubicBezTo>
                    <a:pt x="143" y="162"/>
                    <a:pt x="142" y="162"/>
                    <a:pt x="141" y="163"/>
                  </a:cubicBezTo>
                  <a:cubicBezTo>
                    <a:pt x="139" y="165"/>
                    <a:pt x="138" y="167"/>
                    <a:pt x="137" y="169"/>
                  </a:cubicBezTo>
                  <a:cubicBezTo>
                    <a:pt x="136" y="172"/>
                    <a:pt x="136" y="174"/>
                    <a:pt x="137" y="177"/>
                  </a:cubicBezTo>
                  <a:cubicBezTo>
                    <a:pt x="138" y="179"/>
                    <a:pt x="140" y="181"/>
                    <a:pt x="141" y="183"/>
                  </a:cubicBezTo>
                  <a:close/>
                  <a:moveTo>
                    <a:pt x="267" y="189"/>
                  </a:moveTo>
                  <a:cubicBezTo>
                    <a:pt x="268" y="188"/>
                    <a:pt x="268" y="184"/>
                    <a:pt x="269" y="182"/>
                  </a:cubicBezTo>
                  <a:cubicBezTo>
                    <a:pt x="269" y="181"/>
                    <a:pt x="265" y="178"/>
                    <a:pt x="264" y="179"/>
                  </a:cubicBezTo>
                  <a:cubicBezTo>
                    <a:pt x="263" y="180"/>
                    <a:pt x="262" y="181"/>
                    <a:pt x="261" y="181"/>
                  </a:cubicBezTo>
                  <a:cubicBezTo>
                    <a:pt x="260" y="182"/>
                    <a:pt x="258" y="180"/>
                    <a:pt x="257" y="182"/>
                  </a:cubicBezTo>
                  <a:cubicBezTo>
                    <a:pt x="257" y="183"/>
                    <a:pt x="258" y="184"/>
                    <a:pt x="259" y="185"/>
                  </a:cubicBezTo>
                  <a:cubicBezTo>
                    <a:pt x="260" y="187"/>
                    <a:pt x="265" y="191"/>
                    <a:pt x="267" y="189"/>
                  </a:cubicBezTo>
                  <a:close/>
                  <a:moveTo>
                    <a:pt x="152" y="138"/>
                  </a:moveTo>
                  <a:cubicBezTo>
                    <a:pt x="152" y="139"/>
                    <a:pt x="151" y="140"/>
                    <a:pt x="151" y="140"/>
                  </a:cubicBezTo>
                  <a:cubicBezTo>
                    <a:pt x="150" y="142"/>
                    <a:pt x="152" y="142"/>
                    <a:pt x="154" y="142"/>
                  </a:cubicBezTo>
                  <a:cubicBezTo>
                    <a:pt x="155" y="142"/>
                    <a:pt x="156" y="142"/>
                    <a:pt x="156" y="141"/>
                  </a:cubicBezTo>
                  <a:cubicBezTo>
                    <a:pt x="155" y="140"/>
                    <a:pt x="154" y="139"/>
                    <a:pt x="154" y="138"/>
                  </a:cubicBezTo>
                  <a:cubicBezTo>
                    <a:pt x="153" y="137"/>
                    <a:pt x="154" y="135"/>
                    <a:pt x="153" y="134"/>
                  </a:cubicBezTo>
                  <a:cubicBezTo>
                    <a:pt x="152" y="133"/>
                    <a:pt x="151" y="133"/>
                    <a:pt x="150" y="134"/>
                  </a:cubicBezTo>
                  <a:cubicBezTo>
                    <a:pt x="149" y="134"/>
                    <a:pt x="150" y="136"/>
                    <a:pt x="151" y="137"/>
                  </a:cubicBezTo>
                  <a:cubicBezTo>
                    <a:pt x="151" y="138"/>
                    <a:pt x="151" y="138"/>
                    <a:pt x="152" y="138"/>
                  </a:cubicBezTo>
                  <a:close/>
                  <a:moveTo>
                    <a:pt x="250" y="181"/>
                  </a:moveTo>
                  <a:cubicBezTo>
                    <a:pt x="249" y="180"/>
                    <a:pt x="247" y="178"/>
                    <a:pt x="246" y="177"/>
                  </a:cubicBezTo>
                  <a:cubicBezTo>
                    <a:pt x="245" y="176"/>
                    <a:pt x="243" y="174"/>
                    <a:pt x="242" y="175"/>
                  </a:cubicBezTo>
                  <a:cubicBezTo>
                    <a:pt x="242" y="175"/>
                    <a:pt x="242" y="177"/>
                    <a:pt x="243" y="178"/>
                  </a:cubicBezTo>
                  <a:cubicBezTo>
                    <a:pt x="244" y="179"/>
                    <a:pt x="245" y="180"/>
                    <a:pt x="246" y="181"/>
                  </a:cubicBezTo>
                  <a:cubicBezTo>
                    <a:pt x="247" y="183"/>
                    <a:pt x="248" y="184"/>
                    <a:pt x="249" y="186"/>
                  </a:cubicBezTo>
                  <a:cubicBezTo>
                    <a:pt x="250" y="187"/>
                    <a:pt x="255" y="193"/>
                    <a:pt x="263" y="195"/>
                  </a:cubicBezTo>
                  <a:cubicBezTo>
                    <a:pt x="265" y="196"/>
                    <a:pt x="266" y="195"/>
                    <a:pt x="265" y="194"/>
                  </a:cubicBezTo>
                  <a:cubicBezTo>
                    <a:pt x="256" y="190"/>
                    <a:pt x="252" y="182"/>
                    <a:pt x="250" y="181"/>
                  </a:cubicBezTo>
                  <a:close/>
                  <a:moveTo>
                    <a:pt x="193" y="120"/>
                  </a:moveTo>
                  <a:cubicBezTo>
                    <a:pt x="194" y="119"/>
                    <a:pt x="189" y="119"/>
                    <a:pt x="193" y="117"/>
                  </a:cubicBezTo>
                  <a:cubicBezTo>
                    <a:pt x="193" y="117"/>
                    <a:pt x="198" y="114"/>
                    <a:pt x="197" y="114"/>
                  </a:cubicBezTo>
                  <a:cubicBezTo>
                    <a:pt x="195" y="113"/>
                    <a:pt x="189" y="117"/>
                    <a:pt x="189" y="120"/>
                  </a:cubicBezTo>
                  <a:cubicBezTo>
                    <a:pt x="189" y="121"/>
                    <a:pt x="192" y="121"/>
                    <a:pt x="193" y="120"/>
                  </a:cubicBezTo>
                  <a:close/>
                  <a:moveTo>
                    <a:pt x="279" y="189"/>
                  </a:moveTo>
                  <a:cubicBezTo>
                    <a:pt x="279" y="190"/>
                    <a:pt x="282" y="193"/>
                    <a:pt x="283" y="194"/>
                  </a:cubicBezTo>
                  <a:cubicBezTo>
                    <a:pt x="284" y="195"/>
                    <a:pt x="285" y="195"/>
                    <a:pt x="286" y="196"/>
                  </a:cubicBezTo>
                  <a:cubicBezTo>
                    <a:pt x="288" y="198"/>
                    <a:pt x="290" y="201"/>
                    <a:pt x="292" y="201"/>
                  </a:cubicBezTo>
                  <a:cubicBezTo>
                    <a:pt x="293" y="201"/>
                    <a:pt x="297" y="203"/>
                    <a:pt x="298" y="204"/>
                  </a:cubicBezTo>
                  <a:cubicBezTo>
                    <a:pt x="299" y="204"/>
                    <a:pt x="301" y="205"/>
                    <a:pt x="301" y="204"/>
                  </a:cubicBezTo>
                  <a:cubicBezTo>
                    <a:pt x="302" y="203"/>
                    <a:pt x="300" y="202"/>
                    <a:pt x="299" y="202"/>
                  </a:cubicBezTo>
                  <a:cubicBezTo>
                    <a:pt x="298" y="201"/>
                    <a:pt x="293" y="193"/>
                    <a:pt x="289" y="193"/>
                  </a:cubicBezTo>
                  <a:cubicBezTo>
                    <a:pt x="286" y="193"/>
                    <a:pt x="284" y="192"/>
                    <a:pt x="283" y="191"/>
                  </a:cubicBezTo>
                  <a:cubicBezTo>
                    <a:pt x="283" y="190"/>
                    <a:pt x="281" y="188"/>
                    <a:pt x="279" y="189"/>
                  </a:cubicBezTo>
                  <a:close/>
                  <a:moveTo>
                    <a:pt x="165" y="123"/>
                  </a:moveTo>
                  <a:cubicBezTo>
                    <a:pt x="165" y="123"/>
                    <a:pt x="165" y="123"/>
                    <a:pt x="165" y="123"/>
                  </a:cubicBezTo>
                  <a:cubicBezTo>
                    <a:pt x="167" y="123"/>
                    <a:pt x="167" y="121"/>
                    <a:pt x="168" y="121"/>
                  </a:cubicBezTo>
                  <a:cubicBezTo>
                    <a:pt x="169" y="121"/>
                    <a:pt x="170" y="122"/>
                    <a:pt x="171" y="121"/>
                  </a:cubicBezTo>
                  <a:cubicBezTo>
                    <a:pt x="171" y="120"/>
                    <a:pt x="170" y="120"/>
                    <a:pt x="171" y="119"/>
                  </a:cubicBezTo>
                  <a:cubicBezTo>
                    <a:pt x="171" y="119"/>
                    <a:pt x="172" y="118"/>
                    <a:pt x="172" y="118"/>
                  </a:cubicBezTo>
                  <a:cubicBezTo>
                    <a:pt x="172" y="117"/>
                    <a:pt x="170" y="117"/>
                    <a:pt x="169" y="118"/>
                  </a:cubicBezTo>
                  <a:cubicBezTo>
                    <a:pt x="168" y="118"/>
                    <a:pt x="167" y="118"/>
                    <a:pt x="165" y="119"/>
                  </a:cubicBezTo>
                  <a:cubicBezTo>
                    <a:pt x="165" y="119"/>
                    <a:pt x="165" y="119"/>
                    <a:pt x="165" y="119"/>
                  </a:cubicBezTo>
                  <a:cubicBezTo>
                    <a:pt x="164" y="119"/>
                    <a:pt x="163" y="119"/>
                    <a:pt x="162" y="120"/>
                  </a:cubicBezTo>
                  <a:cubicBezTo>
                    <a:pt x="162" y="120"/>
                    <a:pt x="165" y="122"/>
                    <a:pt x="165" y="123"/>
                  </a:cubicBezTo>
                  <a:close/>
                  <a:moveTo>
                    <a:pt x="144" y="128"/>
                  </a:moveTo>
                  <a:cubicBezTo>
                    <a:pt x="145" y="127"/>
                    <a:pt x="147" y="127"/>
                    <a:pt x="146" y="126"/>
                  </a:cubicBezTo>
                  <a:cubicBezTo>
                    <a:pt x="144" y="124"/>
                    <a:pt x="143" y="125"/>
                    <a:pt x="141" y="125"/>
                  </a:cubicBezTo>
                  <a:cubicBezTo>
                    <a:pt x="140" y="124"/>
                    <a:pt x="138" y="125"/>
                    <a:pt x="140" y="126"/>
                  </a:cubicBezTo>
                  <a:cubicBezTo>
                    <a:pt x="141" y="128"/>
                    <a:pt x="143" y="128"/>
                    <a:pt x="144" y="128"/>
                  </a:cubicBezTo>
                  <a:close/>
                  <a:moveTo>
                    <a:pt x="270" y="250"/>
                  </a:moveTo>
                  <a:cubicBezTo>
                    <a:pt x="267" y="249"/>
                    <a:pt x="263" y="250"/>
                    <a:pt x="260" y="248"/>
                  </a:cubicBezTo>
                  <a:cubicBezTo>
                    <a:pt x="255" y="245"/>
                    <a:pt x="274" y="246"/>
                    <a:pt x="269" y="244"/>
                  </a:cubicBezTo>
                  <a:cubicBezTo>
                    <a:pt x="260" y="239"/>
                    <a:pt x="250" y="236"/>
                    <a:pt x="241" y="234"/>
                  </a:cubicBezTo>
                  <a:cubicBezTo>
                    <a:pt x="238" y="234"/>
                    <a:pt x="235" y="235"/>
                    <a:pt x="232" y="236"/>
                  </a:cubicBezTo>
                  <a:cubicBezTo>
                    <a:pt x="221" y="238"/>
                    <a:pt x="209" y="244"/>
                    <a:pt x="197" y="245"/>
                  </a:cubicBezTo>
                  <a:cubicBezTo>
                    <a:pt x="194" y="245"/>
                    <a:pt x="190" y="245"/>
                    <a:pt x="187" y="247"/>
                  </a:cubicBezTo>
                  <a:cubicBezTo>
                    <a:pt x="186" y="247"/>
                    <a:pt x="185" y="249"/>
                    <a:pt x="183" y="250"/>
                  </a:cubicBezTo>
                  <a:cubicBezTo>
                    <a:pt x="179" y="253"/>
                    <a:pt x="171" y="253"/>
                    <a:pt x="166" y="254"/>
                  </a:cubicBezTo>
                  <a:cubicBezTo>
                    <a:pt x="165" y="254"/>
                    <a:pt x="165" y="254"/>
                    <a:pt x="165" y="254"/>
                  </a:cubicBezTo>
                  <a:cubicBezTo>
                    <a:pt x="159" y="253"/>
                    <a:pt x="152" y="252"/>
                    <a:pt x="146" y="251"/>
                  </a:cubicBezTo>
                  <a:cubicBezTo>
                    <a:pt x="141" y="249"/>
                    <a:pt x="137" y="251"/>
                    <a:pt x="133" y="252"/>
                  </a:cubicBezTo>
                  <a:cubicBezTo>
                    <a:pt x="126" y="252"/>
                    <a:pt x="110" y="249"/>
                    <a:pt x="106" y="242"/>
                  </a:cubicBezTo>
                  <a:cubicBezTo>
                    <a:pt x="105" y="240"/>
                    <a:pt x="104" y="240"/>
                    <a:pt x="103" y="237"/>
                  </a:cubicBezTo>
                  <a:cubicBezTo>
                    <a:pt x="102" y="236"/>
                    <a:pt x="99" y="238"/>
                    <a:pt x="101" y="242"/>
                  </a:cubicBezTo>
                  <a:cubicBezTo>
                    <a:pt x="102" y="245"/>
                    <a:pt x="94" y="242"/>
                    <a:pt x="89" y="241"/>
                  </a:cubicBezTo>
                  <a:cubicBezTo>
                    <a:pt x="86" y="241"/>
                    <a:pt x="83" y="241"/>
                    <a:pt x="81" y="241"/>
                  </a:cubicBezTo>
                  <a:cubicBezTo>
                    <a:pt x="73" y="243"/>
                    <a:pt x="65" y="246"/>
                    <a:pt x="57" y="247"/>
                  </a:cubicBezTo>
                  <a:cubicBezTo>
                    <a:pt x="54" y="248"/>
                    <a:pt x="50" y="253"/>
                    <a:pt x="47" y="254"/>
                  </a:cubicBezTo>
                  <a:cubicBezTo>
                    <a:pt x="42" y="255"/>
                    <a:pt x="39" y="259"/>
                    <a:pt x="35" y="262"/>
                  </a:cubicBezTo>
                  <a:cubicBezTo>
                    <a:pt x="38" y="261"/>
                    <a:pt x="41" y="261"/>
                    <a:pt x="44" y="260"/>
                  </a:cubicBezTo>
                  <a:cubicBezTo>
                    <a:pt x="59" y="257"/>
                    <a:pt x="74" y="254"/>
                    <a:pt x="88" y="251"/>
                  </a:cubicBezTo>
                  <a:cubicBezTo>
                    <a:pt x="88" y="251"/>
                    <a:pt x="88" y="251"/>
                    <a:pt x="88" y="251"/>
                  </a:cubicBezTo>
                  <a:cubicBezTo>
                    <a:pt x="118" y="257"/>
                    <a:pt x="134" y="261"/>
                    <a:pt x="165" y="268"/>
                  </a:cubicBezTo>
                  <a:cubicBezTo>
                    <a:pt x="165" y="268"/>
                    <a:pt x="165" y="268"/>
                    <a:pt x="165" y="268"/>
                  </a:cubicBezTo>
                  <a:cubicBezTo>
                    <a:pt x="191" y="262"/>
                    <a:pt x="217" y="256"/>
                    <a:pt x="243" y="251"/>
                  </a:cubicBezTo>
                  <a:cubicBezTo>
                    <a:pt x="255" y="253"/>
                    <a:pt x="268" y="256"/>
                    <a:pt x="281" y="259"/>
                  </a:cubicBezTo>
                  <a:cubicBezTo>
                    <a:pt x="280" y="256"/>
                    <a:pt x="273" y="251"/>
                    <a:pt x="270" y="250"/>
                  </a:cubicBezTo>
                  <a:close/>
                  <a:moveTo>
                    <a:pt x="273" y="182"/>
                  </a:moveTo>
                  <a:cubicBezTo>
                    <a:pt x="274" y="182"/>
                    <a:pt x="277" y="179"/>
                    <a:pt x="277" y="178"/>
                  </a:cubicBezTo>
                  <a:cubicBezTo>
                    <a:pt x="276" y="177"/>
                    <a:pt x="271" y="174"/>
                    <a:pt x="270" y="173"/>
                  </a:cubicBezTo>
                  <a:cubicBezTo>
                    <a:pt x="270" y="173"/>
                    <a:pt x="269" y="173"/>
                    <a:pt x="268" y="172"/>
                  </a:cubicBezTo>
                  <a:cubicBezTo>
                    <a:pt x="267" y="170"/>
                    <a:pt x="269" y="169"/>
                    <a:pt x="267" y="167"/>
                  </a:cubicBezTo>
                  <a:cubicBezTo>
                    <a:pt x="266" y="167"/>
                    <a:pt x="266" y="170"/>
                    <a:pt x="266" y="173"/>
                  </a:cubicBezTo>
                  <a:cubicBezTo>
                    <a:pt x="267" y="177"/>
                    <a:pt x="272" y="182"/>
                    <a:pt x="273" y="182"/>
                  </a:cubicBezTo>
                  <a:close/>
                  <a:moveTo>
                    <a:pt x="293" y="223"/>
                  </a:moveTo>
                  <a:cubicBezTo>
                    <a:pt x="295" y="222"/>
                    <a:pt x="297" y="220"/>
                    <a:pt x="296" y="216"/>
                  </a:cubicBezTo>
                  <a:cubicBezTo>
                    <a:pt x="295" y="214"/>
                    <a:pt x="292" y="211"/>
                    <a:pt x="291" y="209"/>
                  </a:cubicBezTo>
                  <a:cubicBezTo>
                    <a:pt x="290" y="208"/>
                    <a:pt x="291" y="205"/>
                    <a:pt x="287" y="201"/>
                  </a:cubicBezTo>
                  <a:cubicBezTo>
                    <a:pt x="286" y="198"/>
                    <a:pt x="286" y="203"/>
                    <a:pt x="286" y="203"/>
                  </a:cubicBezTo>
                  <a:cubicBezTo>
                    <a:pt x="286" y="205"/>
                    <a:pt x="286" y="208"/>
                    <a:pt x="283" y="206"/>
                  </a:cubicBezTo>
                  <a:cubicBezTo>
                    <a:pt x="282" y="205"/>
                    <a:pt x="281" y="201"/>
                    <a:pt x="279" y="200"/>
                  </a:cubicBezTo>
                  <a:cubicBezTo>
                    <a:pt x="278" y="199"/>
                    <a:pt x="276" y="198"/>
                    <a:pt x="275" y="199"/>
                  </a:cubicBezTo>
                  <a:cubicBezTo>
                    <a:pt x="275" y="200"/>
                    <a:pt x="275" y="202"/>
                    <a:pt x="273" y="201"/>
                  </a:cubicBezTo>
                  <a:cubicBezTo>
                    <a:pt x="272" y="201"/>
                    <a:pt x="272" y="200"/>
                    <a:pt x="270" y="200"/>
                  </a:cubicBezTo>
                  <a:cubicBezTo>
                    <a:pt x="269" y="200"/>
                    <a:pt x="263" y="202"/>
                    <a:pt x="259" y="207"/>
                  </a:cubicBezTo>
                  <a:cubicBezTo>
                    <a:pt x="256" y="210"/>
                    <a:pt x="256" y="216"/>
                    <a:pt x="257" y="217"/>
                  </a:cubicBezTo>
                  <a:cubicBezTo>
                    <a:pt x="257" y="218"/>
                    <a:pt x="259" y="218"/>
                    <a:pt x="259" y="218"/>
                  </a:cubicBezTo>
                  <a:cubicBezTo>
                    <a:pt x="261" y="218"/>
                    <a:pt x="262" y="218"/>
                    <a:pt x="264" y="218"/>
                  </a:cubicBezTo>
                  <a:cubicBezTo>
                    <a:pt x="266" y="218"/>
                    <a:pt x="267" y="216"/>
                    <a:pt x="270" y="217"/>
                  </a:cubicBezTo>
                  <a:cubicBezTo>
                    <a:pt x="272" y="217"/>
                    <a:pt x="273" y="218"/>
                    <a:pt x="274" y="218"/>
                  </a:cubicBezTo>
                  <a:cubicBezTo>
                    <a:pt x="276" y="219"/>
                    <a:pt x="282" y="227"/>
                    <a:pt x="283" y="227"/>
                  </a:cubicBezTo>
                  <a:cubicBezTo>
                    <a:pt x="284" y="226"/>
                    <a:pt x="285" y="228"/>
                    <a:pt x="286" y="228"/>
                  </a:cubicBezTo>
                  <a:cubicBezTo>
                    <a:pt x="288" y="227"/>
                    <a:pt x="289" y="228"/>
                    <a:pt x="290" y="227"/>
                  </a:cubicBezTo>
                  <a:cubicBezTo>
                    <a:pt x="291" y="225"/>
                    <a:pt x="291" y="224"/>
                    <a:pt x="293" y="223"/>
                  </a:cubicBezTo>
                  <a:close/>
                  <a:moveTo>
                    <a:pt x="342" y="290"/>
                  </a:moveTo>
                  <a:cubicBezTo>
                    <a:pt x="342" y="290"/>
                    <a:pt x="277" y="277"/>
                    <a:pt x="248" y="270"/>
                  </a:cubicBezTo>
                  <a:cubicBezTo>
                    <a:pt x="220" y="277"/>
                    <a:pt x="171" y="287"/>
                    <a:pt x="171" y="287"/>
                  </a:cubicBezTo>
                  <a:cubicBezTo>
                    <a:pt x="171" y="287"/>
                    <a:pt x="122" y="277"/>
                    <a:pt x="93" y="270"/>
                  </a:cubicBezTo>
                  <a:cubicBezTo>
                    <a:pt x="64" y="277"/>
                    <a:pt x="0" y="290"/>
                    <a:pt x="0" y="290"/>
                  </a:cubicBezTo>
                  <a:cubicBezTo>
                    <a:pt x="29" y="101"/>
                    <a:pt x="29" y="101"/>
                    <a:pt x="29" y="101"/>
                  </a:cubicBezTo>
                  <a:cubicBezTo>
                    <a:pt x="30" y="100"/>
                    <a:pt x="30" y="100"/>
                    <a:pt x="30" y="100"/>
                  </a:cubicBezTo>
                  <a:cubicBezTo>
                    <a:pt x="18" y="85"/>
                    <a:pt x="13" y="72"/>
                    <a:pt x="13" y="56"/>
                  </a:cubicBezTo>
                  <a:cubicBezTo>
                    <a:pt x="13" y="25"/>
                    <a:pt x="38" y="0"/>
                    <a:pt x="69" y="0"/>
                  </a:cubicBezTo>
                  <a:cubicBezTo>
                    <a:pt x="100" y="0"/>
                    <a:pt x="125" y="25"/>
                    <a:pt x="125" y="56"/>
                  </a:cubicBezTo>
                  <a:cubicBezTo>
                    <a:pt x="125" y="66"/>
                    <a:pt x="123" y="75"/>
                    <a:pt x="118" y="84"/>
                  </a:cubicBezTo>
                  <a:cubicBezTo>
                    <a:pt x="132" y="88"/>
                    <a:pt x="155" y="94"/>
                    <a:pt x="171" y="98"/>
                  </a:cubicBezTo>
                  <a:cubicBezTo>
                    <a:pt x="195" y="92"/>
                    <a:pt x="235" y="81"/>
                    <a:pt x="235" y="81"/>
                  </a:cubicBezTo>
                  <a:cubicBezTo>
                    <a:pt x="312" y="101"/>
                    <a:pt x="312" y="101"/>
                    <a:pt x="312" y="101"/>
                  </a:cubicBezTo>
                  <a:lnTo>
                    <a:pt x="342" y="290"/>
                  </a:lnTo>
                  <a:close/>
                  <a:moveTo>
                    <a:pt x="69" y="127"/>
                  </a:moveTo>
                  <a:cubicBezTo>
                    <a:pt x="101" y="93"/>
                    <a:pt x="114" y="78"/>
                    <a:pt x="114" y="56"/>
                  </a:cubicBezTo>
                  <a:cubicBezTo>
                    <a:pt x="114" y="32"/>
                    <a:pt x="94" y="11"/>
                    <a:pt x="69" y="11"/>
                  </a:cubicBezTo>
                  <a:cubicBezTo>
                    <a:pt x="44" y="11"/>
                    <a:pt x="24" y="32"/>
                    <a:pt x="24" y="56"/>
                  </a:cubicBezTo>
                  <a:cubicBezTo>
                    <a:pt x="24" y="78"/>
                    <a:pt x="37" y="93"/>
                    <a:pt x="69" y="127"/>
                  </a:cubicBezTo>
                  <a:close/>
                  <a:moveTo>
                    <a:pt x="328" y="276"/>
                  </a:moveTo>
                  <a:cubicBezTo>
                    <a:pt x="319" y="220"/>
                    <a:pt x="311" y="165"/>
                    <a:pt x="302" y="110"/>
                  </a:cubicBezTo>
                  <a:cubicBezTo>
                    <a:pt x="275" y="103"/>
                    <a:pt x="261" y="100"/>
                    <a:pt x="235" y="93"/>
                  </a:cubicBezTo>
                  <a:cubicBezTo>
                    <a:pt x="210" y="100"/>
                    <a:pt x="197" y="103"/>
                    <a:pt x="171" y="110"/>
                  </a:cubicBezTo>
                  <a:cubicBezTo>
                    <a:pt x="147" y="103"/>
                    <a:pt x="134" y="100"/>
                    <a:pt x="112" y="94"/>
                  </a:cubicBezTo>
                  <a:cubicBezTo>
                    <a:pt x="110" y="97"/>
                    <a:pt x="108" y="99"/>
                    <a:pt x="106" y="102"/>
                  </a:cubicBezTo>
                  <a:cubicBezTo>
                    <a:pt x="107" y="102"/>
                    <a:pt x="107" y="102"/>
                    <a:pt x="108" y="102"/>
                  </a:cubicBezTo>
                  <a:cubicBezTo>
                    <a:pt x="112" y="102"/>
                    <a:pt x="114" y="105"/>
                    <a:pt x="117" y="106"/>
                  </a:cubicBezTo>
                  <a:cubicBezTo>
                    <a:pt x="128" y="109"/>
                    <a:pt x="134" y="105"/>
                    <a:pt x="145" y="113"/>
                  </a:cubicBezTo>
                  <a:cubicBezTo>
                    <a:pt x="147" y="114"/>
                    <a:pt x="147" y="116"/>
                    <a:pt x="147" y="116"/>
                  </a:cubicBezTo>
                  <a:cubicBezTo>
                    <a:pt x="144" y="118"/>
                    <a:pt x="142" y="122"/>
                    <a:pt x="138" y="123"/>
                  </a:cubicBezTo>
                  <a:cubicBezTo>
                    <a:pt x="134" y="123"/>
                    <a:pt x="128" y="128"/>
                    <a:pt x="125" y="130"/>
                  </a:cubicBezTo>
                  <a:cubicBezTo>
                    <a:pt x="123" y="131"/>
                    <a:pt x="122" y="132"/>
                    <a:pt x="120" y="130"/>
                  </a:cubicBezTo>
                  <a:cubicBezTo>
                    <a:pt x="119" y="128"/>
                    <a:pt x="120" y="120"/>
                    <a:pt x="120" y="118"/>
                  </a:cubicBezTo>
                  <a:cubicBezTo>
                    <a:pt x="121" y="116"/>
                    <a:pt x="123" y="113"/>
                    <a:pt x="120" y="112"/>
                  </a:cubicBezTo>
                  <a:cubicBezTo>
                    <a:pt x="119" y="111"/>
                    <a:pt x="117" y="111"/>
                    <a:pt x="116" y="110"/>
                  </a:cubicBezTo>
                  <a:cubicBezTo>
                    <a:pt x="115" y="109"/>
                    <a:pt x="113" y="108"/>
                    <a:pt x="113" y="108"/>
                  </a:cubicBezTo>
                  <a:cubicBezTo>
                    <a:pt x="112" y="108"/>
                    <a:pt x="108" y="109"/>
                    <a:pt x="109" y="111"/>
                  </a:cubicBezTo>
                  <a:cubicBezTo>
                    <a:pt x="109" y="112"/>
                    <a:pt x="113" y="113"/>
                    <a:pt x="112" y="115"/>
                  </a:cubicBezTo>
                  <a:cubicBezTo>
                    <a:pt x="112" y="117"/>
                    <a:pt x="115" y="117"/>
                    <a:pt x="114" y="118"/>
                  </a:cubicBezTo>
                  <a:cubicBezTo>
                    <a:pt x="113" y="121"/>
                    <a:pt x="112" y="117"/>
                    <a:pt x="111" y="119"/>
                  </a:cubicBezTo>
                  <a:cubicBezTo>
                    <a:pt x="111" y="120"/>
                    <a:pt x="110" y="120"/>
                    <a:pt x="110" y="120"/>
                  </a:cubicBezTo>
                  <a:cubicBezTo>
                    <a:pt x="108" y="121"/>
                    <a:pt x="107" y="119"/>
                    <a:pt x="106" y="118"/>
                  </a:cubicBezTo>
                  <a:cubicBezTo>
                    <a:pt x="106" y="118"/>
                    <a:pt x="103" y="116"/>
                    <a:pt x="104" y="116"/>
                  </a:cubicBezTo>
                  <a:cubicBezTo>
                    <a:pt x="105" y="116"/>
                    <a:pt x="106" y="116"/>
                    <a:pt x="106" y="114"/>
                  </a:cubicBezTo>
                  <a:cubicBezTo>
                    <a:pt x="104" y="109"/>
                    <a:pt x="100" y="117"/>
                    <a:pt x="99" y="117"/>
                  </a:cubicBezTo>
                  <a:cubicBezTo>
                    <a:pt x="99" y="117"/>
                    <a:pt x="91" y="120"/>
                    <a:pt x="90" y="121"/>
                  </a:cubicBezTo>
                  <a:cubicBezTo>
                    <a:pt x="90" y="121"/>
                    <a:pt x="90" y="121"/>
                    <a:pt x="90" y="121"/>
                  </a:cubicBezTo>
                  <a:cubicBezTo>
                    <a:pt x="89" y="122"/>
                    <a:pt x="88" y="123"/>
                    <a:pt x="87" y="124"/>
                  </a:cubicBezTo>
                  <a:cubicBezTo>
                    <a:pt x="87" y="124"/>
                    <a:pt x="88" y="125"/>
                    <a:pt x="88" y="125"/>
                  </a:cubicBezTo>
                  <a:cubicBezTo>
                    <a:pt x="92" y="127"/>
                    <a:pt x="99" y="120"/>
                    <a:pt x="99" y="120"/>
                  </a:cubicBezTo>
                  <a:cubicBezTo>
                    <a:pt x="99" y="119"/>
                    <a:pt x="100" y="119"/>
                    <a:pt x="100" y="118"/>
                  </a:cubicBezTo>
                  <a:cubicBezTo>
                    <a:pt x="101" y="117"/>
                    <a:pt x="103" y="118"/>
                    <a:pt x="104" y="119"/>
                  </a:cubicBezTo>
                  <a:cubicBezTo>
                    <a:pt x="105" y="120"/>
                    <a:pt x="105" y="120"/>
                    <a:pt x="105" y="122"/>
                  </a:cubicBezTo>
                  <a:cubicBezTo>
                    <a:pt x="105" y="123"/>
                    <a:pt x="107" y="121"/>
                    <a:pt x="108" y="121"/>
                  </a:cubicBezTo>
                  <a:cubicBezTo>
                    <a:pt x="114" y="126"/>
                    <a:pt x="111" y="134"/>
                    <a:pt x="112" y="136"/>
                  </a:cubicBezTo>
                  <a:cubicBezTo>
                    <a:pt x="112" y="138"/>
                    <a:pt x="111" y="138"/>
                    <a:pt x="109" y="137"/>
                  </a:cubicBezTo>
                  <a:cubicBezTo>
                    <a:pt x="104" y="134"/>
                    <a:pt x="92" y="134"/>
                    <a:pt x="82" y="151"/>
                  </a:cubicBezTo>
                  <a:cubicBezTo>
                    <a:pt x="80" y="153"/>
                    <a:pt x="81" y="154"/>
                    <a:pt x="81" y="156"/>
                  </a:cubicBezTo>
                  <a:cubicBezTo>
                    <a:pt x="81" y="157"/>
                    <a:pt x="79" y="159"/>
                    <a:pt x="78" y="157"/>
                  </a:cubicBezTo>
                  <a:cubicBezTo>
                    <a:pt x="77" y="156"/>
                    <a:pt x="78" y="154"/>
                    <a:pt x="75" y="155"/>
                  </a:cubicBezTo>
                  <a:cubicBezTo>
                    <a:pt x="74" y="155"/>
                    <a:pt x="72" y="155"/>
                    <a:pt x="70" y="156"/>
                  </a:cubicBezTo>
                  <a:cubicBezTo>
                    <a:pt x="67" y="157"/>
                    <a:pt x="65" y="159"/>
                    <a:pt x="64" y="162"/>
                  </a:cubicBezTo>
                  <a:cubicBezTo>
                    <a:pt x="64" y="163"/>
                    <a:pt x="67" y="166"/>
                    <a:pt x="69" y="166"/>
                  </a:cubicBezTo>
                  <a:cubicBezTo>
                    <a:pt x="75" y="166"/>
                    <a:pt x="75" y="171"/>
                    <a:pt x="75" y="173"/>
                  </a:cubicBezTo>
                  <a:cubicBezTo>
                    <a:pt x="76" y="179"/>
                    <a:pt x="73" y="181"/>
                    <a:pt x="70" y="176"/>
                  </a:cubicBezTo>
                  <a:cubicBezTo>
                    <a:pt x="69" y="174"/>
                    <a:pt x="66" y="174"/>
                    <a:pt x="64" y="173"/>
                  </a:cubicBezTo>
                  <a:cubicBezTo>
                    <a:pt x="62" y="172"/>
                    <a:pt x="46" y="168"/>
                    <a:pt x="46" y="156"/>
                  </a:cubicBezTo>
                  <a:cubicBezTo>
                    <a:pt x="46" y="152"/>
                    <a:pt x="49" y="147"/>
                    <a:pt x="51" y="145"/>
                  </a:cubicBezTo>
                  <a:cubicBezTo>
                    <a:pt x="54" y="142"/>
                    <a:pt x="54" y="135"/>
                    <a:pt x="54" y="134"/>
                  </a:cubicBezTo>
                  <a:cubicBezTo>
                    <a:pt x="53" y="132"/>
                    <a:pt x="52" y="131"/>
                    <a:pt x="50" y="131"/>
                  </a:cubicBezTo>
                  <a:cubicBezTo>
                    <a:pt x="47" y="132"/>
                    <a:pt x="44" y="134"/>
                    <a:pt x="40" y="135"/>
                  </a:cubicBezTo>
                  <a:cubicBezTo>
                    <a:pt x="39" y="135"/>
                    <a:pt x="35" y="136"/>
                    <a:pt x="36" y="134"/>
                  </a:cubicBezTo>
                  <a:cubicBezTo>
                    <a:pt x="36" y="133"/>
                    <a:pt x="38" y="127"/>
                    <a:pt x="48" y="122"/>
                  </a:cubicBezTo>
                  <a:cubicBezTo>
                    <a:pt x="45" y="118"/>
                    <a:pt x="42" y="115"/>
                    <a:pt x="39" y="111"/>
                  </a:cubicBezTo>
                  <a:cubicBezTo>
                    <a:pt x="31" y="166"/>
                    <a:pt x="22" y="221"/>
                    <a:pt x="13" y="276"/>
                  </a:cubicBezTo>
                  <a:cubicBezTo>
                    <a:pt x="46" y="269"/>
                    <a:pt x="62" y="265"/>
                    <a:pt x="93" y="259"/>
                  </a:cubicBezTo>
                  <a:cubicBezTo>
                    <a:pt x="124" y="265"/>
                    <a:pt x="139" y="269"/>
                    <a:pt x="171" y="276"/>
                  </a:cubicBezTo>
                  <a:cubicBezTo>
                    <a:pt x="202" y="269"/>
                    <a:pt x="218" y="265"/>
                    <a:pt x="248" y="259"/>
                  </a:cubicBezTo>
                  <a:cubicBezTo>
                    <a:pt x="280" y="265"/>
                    <a:pt x="296" y="269"/>
                    <a:pt x="328" y="276"/>
                  </a:cubicBezTo>
                  <a:close/>
                  <a:moveTo>
                    <a:pt x="304" y="230"/>
                  </a:moveTo>
                  <a:cubicBezTo>
                    <a:pt x="301" y="231"/>
                    <a:pt x="297" y="240"/>
                    <a:pt x="293" y="240"/>
                  </a:cubicBezTo>
                  <a:cubicBezTo>
                    <a:pt x="292" y="241"/>
                    <a:pt x="290" y="241"/>
                    <a:pt x="290" y="242"/>
                  </a:cubicBezTo>
                  <a:cubicBezTo>
                    <a:pt x="289" y="243"/>
                    <a:pt x="291" y="243"/>
                    <a:pt x="292" y="243"/>
                  </a:cubicBezTo>
                  <a:cubicBezTo>
                    <a:pt x="295" y="244"/>
                    <a:pt x="296" y="243"/>
                    <a:pt x="298" y="242"/>
                  </a:cubicBezTo>
                  <a:cubicBezTo>
                    <a:pt x="299" y="242"/>
                    <a:pt x="301" y="241"/>
                    <a:pt x="301" y="240"/>
                  </a:cubicBezTo>
                  <a:cubicBezTo>
                    <a:pt x="309" y="235"/>
                    <a:pt x="306" y="230"/>
                    <a:pt x="304" y="230"/>
                  </a:cubicBezTo>
                  <a:close/>
                  <a:moveTo>
                    <a:pt x="81" y="199"/>
                  </a:moveTo>
                  <a:cubicBezTo>
                    <a:pt x="84" y="200"/>
                    <a:pt x="85" y="201"/>
                    <a:pt x="85" y="203"/>
                  </a:cubicBezTo>
                  <a:cubicBezTo>
                    <a:pt x="85" y="205"/>
                    <a:pt x="81" y="215"/>
                    <a:pt x="84" y="221"/>
                  </a:cubicBezTo>
                  <a:cubicBezTo>
                    <a:pt x="85" y="222"/>
                    <a:pt x="88" y="229"/>
                    <a:pt x="90" y="230"/>
                  </a:cubicBezTo>
                  <a:cubicBezTo>
                    <a:pt x="91" y="230"/>
                    <a:pt x="91" y="231"/>
                    <a:pt x="92" y="231"/>
                  </a:cubicBezTo>
                  <a:cubicBezTo>
                    <a:pt x="93" y="233"/>
                    <a:pt x="95" y="233"/>
                    <a:pt x="96" y="232"/>
                  </a:cubicBezTo>
                  <a:cubicBezTo>
                    <a:pt x="98" y="230"/>
                    <a:pt x="94" y="227"/>
                    <a:pt x="95" y="226"/>
                  </a:cubicBezTo>
                  <a:cubicBezTo>
                    <a:pt x="97" y="223"/>
                    <a:pt x="94" y="220"/>
                    <a:pt x="99" y="217"/>
                  </a:cubicBezTo>
                  <a:cubicBezTo>
                    <a:pt x="100" y="217"/>
                    <a:pt x="99" y="215"/>
                    <a:pt x="100" y="214"/>
                  </a:cubicBezTo>
                  <a:cubicBezTo>
                    <a:pt x="101" y="214"/>
                    <a:pt x="102" y="214"/>
                    <a:pt x="103" y="213"/>
                  </a:cubicBezTo>
                  <a:cubicBezTo>
                    <a:pt x="104" y="212"/>
                    <a:pt x="107" y="206"/>
                    <a:pt x="109" y="206"/>
                  </a:cubicBezTo>
                  <a:cubicBezTo>
                    <a:pt x="111" y="206"/>
                    <a:pt x="123" y="194"/>
                    <a:pt x="119" y="189"/>
                  </a:cubicBezTo>
                  <a:cubicBezTo>
                    <a:pt x="117" y="187"/>
                    <a:pt x="104" y="180"/>
                    <a:pt x="103" y="178"/>
                  </a:cubicBezTo>
                  <a:cubicBezTo>
                    <a:pt x="103" y="177"/>
                    <a:pt x="103" y="175"/>
                    <a:pt x="101" y="174"/>
                  </a:cubicBezTo>
                  <a:cubicBezTo>
                    <a:pt x="101" y="174"/>
                    <a:pt x="96" y="170"/>
                    <a:pt x="95" y="169"/>
                  </a:cubicBezTo>
                  <a:cubicBezTo>
                    <a:pt x="95" y="168"/>
                    <a:pt x="88" y="166"/>
                    <a:pt x="82" y="171"/>
                  </a:cubicBezTo>
                  <a:cubicBezTo>
                    <a:pt x="81" y="171"/>
                    <a:pt x="77" y="180"/>
                    <a:pt x="76" y="182"/>
                  </a:cubicBezTo>
                  <a:cubicBezTo>
                    <a:pt x="74" y="184"/>
                    <a:pt x="73" y="187"/>
                    <a:pt x="73" y="189"/>
                  </a:cubicBezTo>
                  <a:cubicBezTo>
                    <a:pt x="73" y="192"/>
                    <a:pt x="75" y="193"/>
                    <a:pt x="76" y="195"/>
                  </a:cubicBezTo>
                  <a:cubicBezTo>
                    <a:pt x="78" y="197"/>
                    <a:pt x="78" y="199"/>
                    <a:pt x="81" y="199"/>
                  </a:cubicBezTo>
                  <a:close/>
                  <a:moveTo>
                    <a:pt x="271" y="142"/>
                  </a:moveTo>
                  <a:cubicBezTo>
                    <a:pt x="271" y="142"/>
                    <a:pt x="273" y="142"/>
                    <a:pt x="272" y="141"/>
                  </a:cubicBezTo>
                  <a:cubicBezTo>
                    <a:pt x="272" y="141"/>
                    <a:pt x="271" y="140"/>
                    <a:pt x="270" y="140"/>
                  </a:cubicBezTo>
                  <a:cubicBezTo>
                    <a:pt x="270" y="138"/>
                    <a:pt x="271" y="138"/>
                    <a:pt x="269" y="137"/>
                  </a:cubicBezTo>
                  <a:cubicBezTo>
                    <a:pt x="269" y="136"/>
                    <a:pt x="268" y="135"/>
                    <a:pt x="267" y="134"/>
                  </a:cubicBezTo>
                  <a:cubicBezTo>
                    <a:pt x="267" y="134"/>
                    <a:pt x="265" y="132"/>
                    <a:pt x="264" y="133"/>
                  </a:cubicBezTo>
                  <a:cubicBezTo>
                    <a:pt x="264" y="133"/>
                    <a:pt x="267" y="136"/>
                    <a:pt x="267" y="137"/>
                  </a:cubicBezTo>
                  <a:cubicBezTo>
                    <a:pt x="268" y="138"/>
                    <a:pt x="268" y="139"/>
                    <a:pt x="269" y="140"/>
                  </a:cubicBezTo>
                  <a:cubicBezTo>
                    <a:pt x="269" y="140"/>
                    <a:pt x="270" y="142"/>
                    <a:pt x="271" y="142"/>
                  </a:cubicBezTo>
                  <a:close/>
                  <a:moveTo>
                    <a:pt x="276" y="152"/>
                  </a:moveTo>
                  <a:cubicBezTo>
                    <a:pt x="276" y="151"/>
                    <a:pt x="277" y="150"/>
                    <a:pt x="276" y="149"/>
                  </a:cubicBezTo>
                  <a:cubicBezTo>
                    <a:pt x="276" y="149"/>
                    <a:pt x="275" y="148"/>
                    <a:pt x="274" y="147"/>
                  </a:cubicBezTo>
                  <a:cubicBezTo>
                    <a:pt x="274" y="146"/>
                    <a:pt x="276" y="147"/>
                    <a:pt x="276" y="147"/>
                  </a:cubicBezTo>
                  <a:cubicBezTo>
                    <a:pt x="276" y="146"/>
                    <a:pt x="276" y="145"/>
                    <a:pt x="275" y="145"/>
                  </a:cubicBezTo>
                  <a:cubicBezTo>
                    <a:pt x="274" y="145"/>
                    <a:pt x="273" y="144"/>
                    <a:pt x="272" y="143"/>
                  </a:cubicBezTo>
                  <a:cubicBezTo>
                    <a:pt x="270" y="142"/>
                    <a:pt x="271" y="145"/>
                    <a:pt x="273" y="147"/>
                  </a:cubicBezTo>
                  <a:cubicBezTo>
                    <a:pt x="273" y="148"/>
                    <a:pt x="274" y="149"/>
                    <a:pt x="274" y="150"/>
                  </a:cubicBezTo>
                  <a:cubicBezTo>
                    <a:pt x="274" y="152"/>
                    <a:pt x="266" y="153"/>
                    <a:pt x="270" y="156"/>
                  </a:cubicBezTo>
                  <a:cubicBezTo>
                    <a:pt x="271" y="157"/>
                    <a:pt x="271" y="156"/>
                    <a:pt x="271" y="156"/>
                  </a:cubicBezTo>
                  <a:cubicBezTo>
                    <a:pt x="272" y="155"/>
                    <a:pt x="273" y="155"/>
                    <a:pt x="274" y="155"/>
                  </a:cubicBezTo>
                  <a:cubicBezTo>
                    <a:pt x="275" y="155"/>
                    <a:pt x="276" y="155"/>
                    <a:pt x="277" y="154"/>
                  </a:cubicBezTo>
                  <a:cubicBezTo>
                    <a:pt x="278" y="154"/>
                    <a:pt x="277" y="153"/>
                    <a:pt x="276" y="152"/>
                  </a:cubicBezTo>
                  <a:close/>
                  <a:moveTo>
                    <a:pt x="69" y="110"/>
                  </a:moveTo>
                  <a:cubicBezTo>
                    <a:pt x="94" y="83"/>
                    <a:pt x="102" y="72"/>
                    <a:pt x="102" y="56"/>
                  </a:cubicBezTo>
                  <a:cubicBezTo>
                    <a:pt x="102" y="38"/>
                    <a:pt x="87" y="23"/>
                    <a:pt x="69" y="23"/>
                  </a:cubicBezTo>
                  <a:cubicBezTo>
                    <a:pt x="50" y="23"/>
                    <a:pt x="35" y="38"/>
                    <a:pt x="35" y="56"/>
                  </a:cubicBezTo>
                  <a:cubicBezTo>
                    <a:pt x="35" y="72"/>
                    <a:pt x="44" y="83"/>
                    <a:pt x="69" y="110"/>
                  </a:cubicBezTo>
                  <a:close/>
                </a:path>
              </a:pathLst>
            </a:custGeom>
            <a:solidFill>
              <a:srgbClr val="C8141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2" name="燕尾形 391"/>
            <p:cNvSpPr/>
            <p:nvPr/>
          </p:nvSpPr>
          <p:spPr>
            <a:xfrm rot="16200000">
              <a:off x="4056607" y="2907863"/>
              <a:ext cx="348343" cy="348343"/>
            </a:xfrm>
            <a:prstGeom prst="chevron">
              <a:avLst/>
            </a:prstGeom>
            <a:solidFill>
              <a:srgbClr val="C8141D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3" name="燕尾形 392"/>
            <p:cNvSpPr/>
            <p:nvPr/>
          </p:nvSpPr>
          <p:spPr>
            <a:xfrm rot="16200000">
              <a:off x="7715290" y="2907863"/>
              <a:ext cx="348343" cy="348343"/>
            </a:xfrm>
            <a:prstGeom prst="chevron">
              <a:avLst/>
            </a:prstGeom>
            <a:solidFill>
              <a:srgbClr val="C8141D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14" name="Text Placeholder 2"/>
          <p:cNvSpPr txBox="1"/>
          <p:nvPr/>
        </p:nvSpPr>
        <p:spPr>
          <a:xfrm>
            <a:off x="1616971" y="4876657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15" name="文本框 36"/>
          <p:cNvSpPr txBox="1"/>
          <p:nvPr/>
        </p:nvSpPr>
        <p:spPr>
          <a:xfrm>
            <a:off x="1517262" y="4476547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16" name="Text Placeholder 2"/>
          <p:cNvSpPr txBox="1"/>
          <p:nvPr/>
        </p:nvSpPr>
        <p:spPr>
          <a:xfrm>
            <a:off x="5216708" y="4876657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17" name="文本框 36"/>
          <p:cNvSpPr txBox="1"/>
          <p:nvPr/>
        </p:nvSpPr>
        <p:spPr>
          <a:xfrm>
            <a:off x="5116999" y="4476547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18" name="Text Placeholder 2"/>
          <p:cNvSpPr txBox="1"/>
          <p:nvPr/>
        </p:nvSpPr>
        <p:spPr>
          <a:xfrm>
            <a:off x="8816445" y="4876657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19" name="文本框 36"/>
          <p:cNvSpPr txBox="1"/>
          <p:nvPr/>
        </p:nvSpPr>
        <p:spPr>
          <a:xfrm>
            <a:off x="8716736" y="4476547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20" name="Text Placeholder 2"/>
          <p:cNvSpPr txBox="1"/>
          <p:nvPr/>
        </p:nvSpPr>
        <p:spPr>
          <a:xfrm>
            <a:off x="3428971" y="1290122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21" name="文本框 36"/>
          <p:cNvSpPr txBox="1"/>
          <p:nvPr/>
        </p:nvSpPr>
        <p:spPr>
          <a:xfrm>
            <a:off x="3329262" y="890012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22" name="Text Placeholder 2"/>
          <p:cNvSpPr txBox="1"/>
          <p:nvPr/>
        </p:nvSpPr>
        <p:spPr>
          <a:xfrm>
            <a:off x="7028708" y="1290122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23" name="文本框 36"/>
          <p:cNvSpPr txBox="1"/>
          <p:nvPr/>
        </p:nvSpPr>
        <p:spPr>
          <a:xfrm>
            <a:off x="6928999" y="890012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/>
          <p:cNvGrpSpPr/>
          <p:nvPr/>
        </p:nvGrpSpPr>
        <p:grpSpPr>
          <a:xfrm>
            <a:off x="4839136" y="1693211"/>
            <a:ext cx="2662163" cy="3683858"/>
            <a:chOff x="4381936" y="1057107"/>
            <a:chExt cx="3428127" cy="4743786"/>
          </a:xfrm>
        </p:grpSpPr>
        <p:grpSp>
          <p:nvGrpSpPr>
            <p:cNvPr id="2" name="Group 1"/>
            <p:cNvGrpSpPr/>
            <p:nvPr/>
          </p:nvGrpSpPr>
          <p:grpSpPr bwMode="auto">
            <a:xfrm>
              <a:off x="5012053" y="1679795"/>
              <a:ext cx="2020540" cy="2027783"/>
              <a:chOff x="4" y="0"/>
              <a:chExt cx="1116" cy="1115"/>
            </a:xfrm>
          </p:grpSpPr>
          <p:sp>
            <p:nvSpPr>
              <p:cNvPr id="56" name="Oval 2"/>
              <p:cNvSpPr>
                <a:spLocks noChangeArrowheads="1"/>
              </p:cNvSpPr>
              <p:nvPr/>
            </p:nvSpPr>
            <p:spPr bwMode="auto">
              <a:xfrm>
                <a:off x="4" y="0"/>
                <a:ext cx="1116" cy="1115"/>
              </a:xfrm>
              <a:prstGeom prst="ellipse">
                <a:avLst/>
              </a:prstGeom>
              <a:ln w="9525">
                <a:solidFill>
                  <a:schemeClr val="bg1">
                    <a:lumMod val="65000"/>
                  </a:schemeClr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7" name="Freeform 5"/>
              <p:cNvSpPr/>
              <p:nvPr/>
            </p:nvSpPr>
            <p:spPr bwMode="auto">
              <a:xfrm>
                <a:off x="4" y="154"/>
                <a:ext cx="1107" cy="797"/>
              </a:xfrm>
              <a:custGeom>
                <a:avLst/>
                <a:gdLst>
                  <a:gd name="T0" fmla="*/ 231 w 1092"/>
                  <a:gd name="T1" fmla="*/ 25 h 792"/>
                  <a:gd name="T2" fmla="*/ 200 w 1092"/>
                  <a:gd name="T3" fmla="*/ 85 h 792"/>
                  <a:gd name="T4" fmla="*/ 340 w 1092"/>
                  <a:gd name="T5" fmla="*/ 19 h 792"/>
                  <a:gd name="T6" fmla="*/ 353 w 1092"/>
                  <a:gd name="T7" fmla="*/ 84 h 792"/>
                  <a:gd name="T8" fmla="*/ 366 w 1092"/>
                  <a:gd name="T9" fmla="*/ 153 h 792"/>
                  <a:gd name="T10" fmla="*/ 606 w 1092"/>
                  <a:gd name="T11" fmla="*/ 75 h 792"/>
                  <a:gd name="T12" fmla="*/ 662 w 1092"/>
                  <a:gd name="T13" fmla="*/ 123 h 792"/>
                  <a:gd name="T14" fmla="*/ 776 w 1092"/>
                  <a:gd name="T15" fmla="*/ 68 h 792"/>
                  <a:gd name="T16" fmla="*/ 772 w 1092"/>
                  <a:gd name="T17" fmla="*/ 25 h 792"/>
                  <a:gd name="T18" fmla="*/ 820 w 1092"/>
                  <a:gd name="T19" fmla="*/ 45 h 792"/>
                  <a:gd name="T20" fmla="*/ 912 w 1092"/>
                  <a:gd name="T21" fmla="*/ 54 h 792"/>
                  <a:gd name="T22" fmla="*/ 1041 w 1092"/>
                  <a:gd name="T23" fmla="*/ 201 h 792"/>
                  <a:gd name="T24" fmla="*/ 1063 w 1092"/>
                  <a:gd name="T25" fmla="*/ 286 h 792"/>
                  <a:gd name="T26" fmla="*/ 1057 w 1092"/>
                  <a:gd name="T27" fmla="*/ 233 h 792"/>
                  <a:gd name="T28" fmla="*/ 991 w 1092"/>
                  <a:gd name="T29" fmla="*/ 277 h 792"/>
                  <a:gd name="T30" fmla="*/ 1015 w 1092"/>
                  <a:gd name="T31" fmla="*/ 394 h 792"/>
                  <a:gd name="T32" fmla="*/ 1037 w 1092"/>
                  <a:gd name="T33" fmla="*/ 478 h 792"/>
                  <a:gd name="T34" fmla="*/ 1005 w 1092"/>
                  <a:gd name="T35" fmla="*/ 347 h 792"/>
                  <a:gd name="T36" fmla="*/ 952 w 1092"/>
                  <a:gd name="T37" fmla="*/ 454 h 792"/>
                  <a:gd name="T38" fmla="*/ 1051 w 1092"/>
                  <a:gd name="T39" fmla="*/ 528 h 792"/>
                  <a:gd name="T40" fmla="*/ 1009 w 1092"/>
                  <a:gd name="T41" fmla="*/ 512 h 792"/>
                  <a:gd name="T42" fmla="*/ 923 w 1092"/>
                  <a:gd name="T43" fmla="*/ 438 h 792"/>
                  <a:gd name="T44" fmla="*/ 961 w 1092"/>
                  <a:gd name="T45" fmla="*/ 548 h 792"/>
                  <a:gd name="T46" fmla="*/ 1045 w 1092"/>
                  <a:gd name="T47" fmla="*/ 584 h 792"/>
                  <a:gd name="T48" fmla="*/ 983 w 1092"/>
                  <a:gd name="T49" fmla="*/ 711 h 792"/>
                  <a:gd name="T50" fmla="*/ 977 w 1092"/>
                  <a:gd name="T51" fmla="*/ 602 h 792"/>
                  <a:gd name="T52" fmla="*/ 897 w 1092"/>
                  <a:gd name="T53" fmla="*/ 507 h 792"/>
                  <a:gd name="T54" fmla="*/ 863 w 1092"/>
                  <a:gd name="T55" fmla="*/ 410 h 792"/>
                  <a:gd name="T56" fmla="*/ 750 w 1092"/>
                  <a:gd name="T57" fmla="*/ 404 h 792"/>
                  <a:gd name="T58" fmla="*/ 674 w 1092"/>
                  <a:gd name="T59" fmla="*/ 468 h 792"/>
                  <a:gd name="T60" fmla="*/ 694 w 1092"/>
                  <a:gd name="T61" fmla="*/ 478 h 792"/>
                  <a:gd name="T62" fmla="*/ 676 w 1092"/>
                  <a:gd name="T63" fmla="*/ 627 h 792"/>
                  <a:gd name="T64" fmla="*/ 672 w 1092"/>
                  <a:gd name="T65" fmla="*/ 644 h 792"/>
                  <a:gd name="T66" fmla="*/ 547 w 1092"/>
                  <a:gd name="T67" fmla="*/ 700 h 792"/>
                  <a:gd name="T68" fmla="*/ 452 w 1092"/>
                  <a:gd name="T69" fmla="*/ 578 h 792"/>
                  <a:gd name="T70" fmla="*/ 405 w 1092"/>
                  <a:gd name="T71" fmla="*/ 416 h 792"/>
                  <a:gd name="T72" fmla="*/ 544 w 1092"/>
                  <a:gd name="T73" fmla="*/ 404 h 792"/>
                  <a:gd name="T74" fmla="*/ 642 w 1092"/>
                  <a:gd name="T75" fmla="*/ 352 h 792"/>
                  <a:gd name="T76" fmla="*/ 564 w 1092"/>
                  <a:gd name="T77" fmla="*/ 318 h 792"/>
                  <a:gd name="T78" fmla="*/ 551 w 1092"/>
                  <a:gd name="T79" fmla="*/ 372 h 792"/>
                  <a:gd name="T80" fmla="*/ 513 w 1092"/>
                  <a:gd name="T81" fmla="*/ 337 h 792"/>
                  <a:gd name="T82" fmla="*/ 407 w 1092"/>
                  <a:gd name="T83" fmla="*/ 354 h 792"/>
                  <a:gd name="T84" fmla="*/ 458 w 1092"/>
                  <a:gd name="T85" fmla="*/ 259 h 792"/>
                  <a:gd name="T86" fmla="*/ 442 w 1092"/>
                  <a:gd name="T87" fmla="*/ 226 h 792"/>
                  <a:gd name="T88" fmla="*/ 463 w 1092"/>
                  <a:gd name="T89" fmla="*/ 188 h 792"/>
                  <a:gd name="T90" fmla="*/ 513 w 1092"/>
                  <a:gd name="T91" fmla="*/ 199 h 792"/>
                  <a:gd name="T92" fmla="*/ 587 w 1092"/>
                  <a:gd name="T93" fmla="*/ 152 h 792"/>
                  <a:gd name="T94" fmla="*/ 520 w 1092"/>
                  <a:gd name="T95" fmla="*/ 187 h 792"/>
                  <a:gd name="T96" fmla="*/ 331 w 1092"/>
                  <a:gd name="T97" fmla="*/ 146 h 792"/>
                  <a:gd name="T98" fmla="*/ 225 w 1092"/>
                  <a:gd name="T99" fmla="*/ 94 h 792"/>
                  <a:gd name="T100" fmla="*/ 202 w 1092"/>
                  <a:gd name="T101" fmla="*/ 199 h 792"/>
                  <a:gd name="T102" fmla="*/ 158 w 1092"/>
                  <a:gd name="T103" fmla="*/ 155 h 792"/>
                  <a:gd name="T104" fmla="*/ 104 w 1092"/>
                  <a:gd name="T105" fmla="*/ 217 h 792"/>
                  <a:gd name="T106" fmla="*/ 174 w 1092"/>
                  <a:gd name="T107" fmla="*/ 182 h 792"/>
                  <a:gd name="T108" fmla="*/ 181 w 1092"/>
                  <a:gd name="T109" fmla="*/ 292 h 792"/>
                  <a:gd name="T110" fmla="*/ 111 w 1092"/>
                  <a:gd name="T111" fmla="*/ 372 h 792"/>
                  <a:gd name="T112" fmla="*/ 78 w 1092"/>
                  <a:gd name="T113" fmla="*/ 455 h 792"/>
                  <a:gd name="T114" fmla="*/ 242 w 1092"/>
                  <a:gd name="T115" fmla="*/ 552 h 792"/>
                  <a:gd name="T116" fmla="*/ 235 w 1092"/>
                  <a:gd name="T117" fmla="*/ 685 h 792"/>
                  <a:gd name="T118" fmla="*/ 132 w 1092"/>
                  <a:gd name="T119" fmla="*/ 748 h 792"/>
                  <a:gd name="T120" fmla="*/ 104 w 1092"/>
                  <a:gd name="T121" fmla="*/ 525 h 792"/>
                  <a:gd name="T122" fmla="*/ 31 w 1092"/>
                  <a:gd name="T123" fmla="*/ 438 h 792"/>
                  <a:gd name="T124" fmla="*/ 3 w 1092"/>
                  <a:gd name="T125" fmla="*/ 322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92" h="792">
                    <a:moveTo>
                      <a:pt x="119" y="69"/>
                    </a:moveTo>
                    <a:lnTo>
                      <a:pt x="131" y="70"/>
                    </a:lnTo>
                    <a:lnTo>
                      <a:pt x="140" y="62"/>
                    </a:lnTo>
                    <a:lnTo>
                      <a:pt x="151" y="55"/>
                    </a:lnTo>
                    <a:lnTo>
                      <a:pt x="158" y="48"/>
                    </a:lnTo>
                    <a:lnTo>
                      <a:pt x="170" y="40"/>
                    </a:lnTo>
                    <a:lnTo>
                      <a:pt x="181" y="36"/>
                    </a:lnTo>
                    <a:lnTo>
                      <a:pt x="191" y="31"/>
                    </a:lnTo>
                    <a:lnTo>
                      <a:pt x="200" y="31"/>
                    </a:lnTo>
                    <a:lnTo>
                      <a:pt x="206" y="30"/>
                    </a:lnTo>
                    <a:lnTo>
                      <a:pt x="215" y="30"/>
                    </a:lnTo>
                    <a:lnTo>
                      <a:pt x="220" y="22"/>
                    </a:lnTo>
                    <a:lnTo>
                      <a:pt x="231" y="25"/>
                    </a:lnTo>
                    <a:lnTo>
                      <a:pt x="241" y="20"/>
                    </a:lnTo>
                    <a:lnTo>
                      <a:pt x="250" y="22"/>
                    </a:lnTo>
                    <a:lnTo>
                      <a:pt x="255" y="28"/>
                    </a:lnTo>
                    <a:lnTo>
                      <a:pt x="250" y="31"/>
                    </a:lnTo>
                    <a:lnTo>
                      <a:pt x="241" y="30"/>
                    </a:lnTo>
                    <a:lnTo>
                      <a:pt x="233" y="34"/>
                    </a:lnTo>
                    <a:lnTo>
                      <a:pt x="227" y="42"/>
                    </a:lnTo>
                    <a:lnTo>
                      <a:pt x="226" y="49"/>
                    </a:lnTo>
                    <a:lnTo>
                      <a:pt x="217" y="51"/>
                    </a:lnTo>
                    <a:lnTo>
                      <a:pt x="206" y="55"/>
                    </a:lnTo>
                    <a:lnTo>
                      <a:pt x="205" y="68"/>
                    </a:lnTo>
                    <a:lnTo>
                      <a:pt x="203" y="77"/>
                    </a:lnTo>
                    <a:lnTo>
                      <a:pt x="200" y="85"/>
                    </a:lnTo>
                    <a:lnTo>
                      <a:pt x="205" y="92"/>
                    </a:lnTo>
                    <a:lnTo>
                      <a:pt x="211" y="72"/>
                    </a:lnTo>
                    <a:lnTo>
                      <a:pt x="217" y="69"/>
                    </a:lnTo>
                    <a:lnTo>
                      <a:pt x="226" y="58"/>
                    </a:lnTo>
                    <a:lnTo>
                      <a:pt x="232" y="46"/>
                    </a:lnTo>
                    <a:lnTo>
                      <a:pt x="246" y="43"/>
                    </a:lnTo>
                    <a:lnTo>
                      <a:pt x="257" y="37"/>
                    </a:lnTo>
                    <a:lnTo>
                      <a:pt x="265" y="26"/>
                    </a:lnTo>
                    <a:lnTo>
                      <a:pt x="276" y="26"/>
                    </a:lnTo>
                    <a:lnTo>
                      <a:pt x="299" y="25"/>
                    </a:lnTo>
                    <a:lnTo>
                      <a:pt x="321" y="20"/>
                    </a:lnTo>
                    <a:lnTo>
                      <a:pt x="330" y="19"/>
                    </a:lnTo>
                    <a:lnTo>
                      <a:pt x="340" y="19"/>
                    </a:lnTo>
                    <a:lnTo>
                      <a:pt x="351" y="19"/>
                    </a:lnTo>
                    <a:lnTo>
                      <a:pt x="360" y="22"/>
                    </a:lnTo>
                    <a:lnTo>
                      <a:pt x="373" y="33"/>
                    </a:lnTo>
                    <a:lnTo>
                      <a:pt x="368" y="34"/>
                    </a:lnTo>
                    <a:lnTo>
                      <a:pt x="354" y="39"/>
                    </a:lnTo>
                    <a:lnTo>
                      <a:pt x="356" y="49"/>
                    </a:lnTo>
                    <a:lnTo>
                      <a:pt x="366" y="51"/>
                    </a:lnTo>
                    <a:lnTo>
                      <a:pt x="371" y="51"/>
                    </a:lnTo>
                    <a:lnTo>
                      <a:pt x="369" y="60"/>
                    </a:lnTo>
                    <a:lnTo>
                      <a:pt x="356" y="70"/>
                    </a:lnTo>
                    <a:lnTo>
                      <a:pt x="348" y="72"/>
                    </a:lnTo>
                    <a:lnTo>
                      <a:pt x="350" y="79"/>
                    </a:lnTo>
                    <a:lnTo>
                      <a:pt x="353" y="84"/>
                    </a:lnTo>
                    <a:lnTo>
                      <a:pt x="348" y="92"/>
                    </a:lnTo>
                    <a:lnTo>
                      <a:pt x="354" y="100"/>
                    </a:lnTo>
                    <a:lnTo>
                      <a:pt x="342" y="105"/>
                    </a:lnTo>
                    <a:lnTo>
                      <a:pt x="330" y="108"/>
                    </a:lnTo>
                    <a:lnTo>
                      <a:pt x="329" y="122"/>
                    </a:lnTo>
                    <a:lnTo>
                      <a:pt x="321" y="132"/>
                    </a:lnTo>
                    <a:lnTo>
                      <a:pt x="314" y="140"/>
                    </a:lnTo>
                    <a:lnTo>
                      <a:pt x="303" y="146"/>
                    </a:lnTo>
                    <a:lnTo>
                      <a:pt x="329" y="146"/>
                    </a:lnTo>
                    <a:lnTo>
                      <a:pt x="342" y="146"/>
                    </a:lnTo>
                    <a:lnTo>
                      <a:pt x="350" y="149"/>
                    </a:lnTo>
                    <a:lnTo>
                      <a:pt x="360" y="143"/>
                    </a:lnTo>
                    <a:lnTo>
                      <a:pt x="366" y="153"/>
                    </a:lnTo>
                    <a:lnTo>
                      <a:pt x="507" y="153"/>
                    </a:lnTo>
                    <a:lnTo>
                      <a:pt x="513" y="146"/>
                    </a:lnTo>
                    <a:lnTo>
                      <a:pt x="526" y="135"/>
                    </a:lnTo>
                    <a:lnTo>
                      <a:pt x="534" y="120"/>
                    </a:lnTo>
                    <a:lnTo>
                      <a:pt x="546" y="107"/>
                    </a:lnTo>
                    <a:lnTo>
                      <a:pt x="552" y="94"/>
                    </a:lnTo>
                    <a:lnTo>
                      <a:pt x="558" y="81"/>
                    </a:lnTo>
                    <a:lnTo>
                      <a:pt x="568" y="77"/>
                    </a:lnTo>
                    <a:lnTo>
                      <a:pt x="572" y="69"/>
                    </a:lnTo>
                    <a:lnTo>
                      <a:pt x="581" y="72"/>
                    </a:lnTo>
                    <a:lnTo>
                      <a:pt x="590" y="64"/>
                    </a:lnTo>
                    <a:lnTo>
                      <a:pt x="596" y="70"/>
                    </a:lnTo>
                    <a:lnTo>
                      <a:pt x="606" y="75"/>
                    </a:lnTo>
                    <a:lnTo>
                      <a:pt x="617" y="78"/>
                    </a:lnTo>
                    <a:lnTo>
                      <a:pt x="627" y="81"/>
                    </a:lnTo>
                    <a:lnTo>
                      <a:pt x="635" y="77"/>
                    </a:lnTo>
                    <a:lnTo>
                      <a:pt x="644" y="83"/>
                    </a:lnTo>
                    <a:lnTo>
                      <a:pt x="651" y="92"/>
                    </a:lnTo>
                    <a:lnTo>
                      <a:pt x="663" y="94"/>
                    </a:lnTo>
                    <a:lnTo>
                      <a:pt x="666" y="105"/>
                    </a:lnTo>
                    <a:lnTo>
                      <a:pt x="662" y="111"/>
                    </a:lnTo>
                    <a:lnTo>
                      <a:pt x="645" y="108"/>
                    </a:lnTo>
                    <a:lnTo>
                      <a:pt x="633" y="104"/>
                    </a:lnTo>
                    <a:lnTo>
                      <a:pt x="632" y="113"/>
                    </a:lnTo>
                    <a:lnTo>
                      <a:pt x="648" y="114"/>
                    </a:lnTo>
                    <a:lnTo>
                      <a:pt x="662" y="123"/>
                    </a:lnTo>
                    <a:lnTo>
                      <a:pt x="680" y="117"/>
                    </a:lnTo>
                    <a:lnTo>
                      <a:pt x="685" y="102"/>
                    </a:lnTo>
                    <a:lnTo>
                      <a:pt x="694" y="90"/>
                    </a:lnTo>
                    <a:lnTo>
                      <a:pt x="704" y="93"/>
                    </a:lnTo>
                    <a:lnTo>
                      <a:pt x="701" y="99"/>
                    </a:lnTo>
                    <a:lnTo>
                      <a:pt x="695" y="105"/>
                    </a:lnTo>
                    <a:lnTo>
                      <a:pt x="695" y="114"/>
                    </a:lnTo>
                    <a:lnTo>
                      <a:pt x="707" y="104"/>
                    </a:lnTo>
                    <a:lnTo>
                      <a:pt x="717" y="94"/>
                    </a:lnTo>
                    <a:lnTo>
                      <a:pt x="734" y="92"/>
                    </a:lnTo>
                    <a:lnTo>
                      <a:pt x="757" y="84"/>
                    </a:lnTo>
                    <a:lnTo>
                      <a:pt x="774" y="77"/>
                    </a:lnTo>
                    <a:lnTo>
                      <a:pt x="776" y="68"/>
                    </a:lnTo>
                    <a:lnTo>
                      <a:pt x="763" y="69"/>
                    </a:lnTo>
                    <a:lnTo>
                      <a:pt x="751" y="60"/>
                    </a:lnTo>
                    <a:lnTo>
                      <a:pt x="744" y="46"/>
                    </a:lnTo>
                    <a:lnTo>
                      <a:pt x="751" y="30"/>
                    </a:lnTo>
                    <a:lnTo>
                      <a:pt x="765" y="18"/>
                    </a:lnTo>
                    <a:lnTo>
                      <a:pt x="775" y="7"/>
                    </a:lnTo>
                    <a:lnTo>
                      <a:pt x="791" y="7"/>
                    </a:lnTo>
                    <a:lnTo>
                      <a:pt x="805" y="0"/>
                    </a:lnTo>
                    <a:lnTo>
                      <a:pt x="804" y="9"/>
                    </a:lnTo>
                    <a:lnTo>
                      <a:pt x="793" y="10"/>
                    </a:lnTo>
                    <a:lnTo>
                      <a:pt x="789" y="15"/>
                    </a:lnTo>
                    <a:lnTo>
                      <a:pt x="778" y="16"/>
                    </a:lnTo>
                    <a:lnTo>
                      <a:pt x="772" y="25"/>
                    </a:lnTo>
                    <a:lnTo>
                      <a:pt x="766" y="36"/>
                    </a:lnTo>
                    <a:lnTo>
                      <a:pt x="763" y="46"/>
                    </a:lnTo>
                    <a:lnTo>
                      <a:pt x="775" y="64"/>
                    </a:lnTo>
                    <a:lnTo>
                      <a:pt x="795" y="73"/>
                    </a:lnTo>
                    <a:lnTo>
                      <a:pt x="808" y="79"/>
                    </a:lnTo>
                    <a:lnTo>
                      <a:pt x="814" y="83"/>
                    </a:lnTo>
                    <a:lnTo>
                      <a:pt x="820" y="92"/>
                    </a:lnTo>
                    <a:lnTo>
                      <a:pt x="827" y="90"/>
                    </a:lnTo>
                    <a:lnTo>
                      <a:pt x="827" y="83"/>
                    </a:lnTo>
                    <a:lnTo>
                      <a:pt x="823" y="72"/>
                    </a:lnTo>
                    <a:lnTo>
                      <a:pt x="818" y="66"/>
                    </a:lnTo>
                    <a:lnTo>
                      <a:pt x="816" y="58"/>
                    </a:lnTo>
                    <a:lnTo>
                      <a:pt x="820" y="45"/>
                    </a:lnTo>
                    <a:lnTo>
                      <a:pt x="834" y="45"/>
                    </a:lnTo>
                    <a:lnTo>
                      <a:pt x="844" y="45"/>
                    </a:lnTo>
                    <a:lnTo>
                      <a:pt x="850" y="51"/>
                    </a:lnTo>
                    <a:lnTo>
                      <a:pt x="852" y="63"/>
                    </a:lnTo>
                    <a:lnTo>
                      <a:pt x="858" y="73"/>
                    </a:lnTo>
                    <a:lnTo>
                      <a:pt x="861" y="63"/>
                    </a:lnTo>
                    <a:lnTo>
                      <a:pt x="870" y="55"/>
                    </a:lnTo>
                    <a:lnTo>
                      <a:pt x="881" y="55"/>
                    </a:lnTo>
                    <a:lnTo>
                      <a:pt x="890" y="55"/>
                    </a:lnTo>
                    <a:lnTo>
                      <a:pt x="899" y="57"/>
                    </a:lnTo>
                    <a:lnTo>
                      <a:pt x="899" y="45"/>
                    </a:lnTo>
                    <a:lnTo>
                      <a:pt x="907" y="46"/>
                    </a:lnTo>
                    <a:lnTo>
                      <a:pt x="912" y="54"/>
                    </a:lnTo>
                    <a:lnTo>
                      <a:pt x="924" y="54"/>
                    </a:lnTo>
                    <a:lnTo>
                      <a:pt x="935" y="49"/>
                    </a:lnTo>
                    <a:lnTo>
                      <a:pt x="946" y="58"/>
                    </a:lnTo>
                    <a:lnTo>
                      <a:pt x="959" y="70"/>
                    </a:lnTo>
                    <a:lnTo>
                      <a:pt x="973" y="73"/>
                    </a:lnTo>
                    <a:lnTo>
                      <a:pt x="992" y="81"/>
                    </a:lnTo>
                    <a:lnTo>
                      <a:pt x="997" y="79"/>
                    </a:lnTo>
                    <a:lnTo>
                      <a:pt x="1012" y="104"/>
                    </a:lnTo>
                    <a:lnTo>
                      <a:pt x="1033" y="140"/>
                    </a:lnTo>
                    <a:lnTo>
                      <a:pt x="1047" y="163"/>
                    </a:lnTo>
                    <a:lnTo>
                      <a:pt x="1056" y="185"/>
                    </a:lnTo>
                    <a:lnTo>
                      <a:pt x="1045" y="189"/>
                    </a:lnTo>
                    <a:lnTo>
                      <a:pt x="1041" y="201"/>
                    </a:lnTo>
                    <a:lnTo>
                      <a:pt x="1045" y="217"/>
                    </a:lnTo>
                    <a:lnTo>
                      <a:pt x="1051" y="235"/>
                    </a:lnTo>
                    <a:lnTo>
                      <a:pt x="1057" y="235"/>
                    </a:lnTo>
                    <a:lnTo>
                      <a:pt x="1059" y="221"/>
                    </a:lnTo>
                    <a:lnTo>
                      <a:pt x="1066" y="217"/>
                    </a:lnTo>
                    <a:lnTo>
                      <a:pt x="1070" y="229"/>
                    </a:lnTo>
                    <a:lnTo>
                      <a:pt x="1060" y="235"/>
                    </a:lnTo>
                    <a:lnTo>
                      <a:pt x="1075" y="247"/>
                    </a:lnTo>
                    <a:lnTo>
                      <a:pt x="1065" y="261"/>
                    </a:lnTo>
                    <a:lnTo>
                      <a:pt x="1062" y="268"/>
                    </a:lnTo>
                    <a:lnTo>
                      <a:pt x="1080" y="273"/>
                    </a:lnTo>
                    <a:lnTo>
                      <a:pt x="1072" y="283"/>
                    </a:lnTo>
                    <a:lnTo>
                      <a:pt x="1063" y="286"/>
                    </a:lnTo>
                    <a:lnTo>
                      <a:pt x="1063" y="303"/>
                    </a:lnTo>
                    <a:lnTo>
                      <a:pt x="1072" y="318"/>
                    </a:lnTo>
                    <a:lnTo>
                      <a:pt x="1063" y="321"/>
                    </a:lnTo>
                    <a:lnTo>
                      <a:pt x="1047" y="316"/>
                    </a:lnTo>
                    <a:lnTo>
                      <a:pt x="1055" y="309"/>
                    </a:lnTo>
                    <a:lnTo>
                      <a:pt x="1065" y="309"/>
                    </a:lnTo>
                    <a:lnTo>
                      <a:pt x="1065" y="291"/>
                    </a:lnTo>
                    <a:lnTo>
                      <a:pt x="1053" y="297"/>
                    </a:lnTo>
                    <a:lnTo>
                      <a:pt x="1051" y="282"/>
                    </a:lnTo>
                    <a:lnTo>
                      <a:pt x="1062" y="273"/>
                    </a:lnTo>
                    <a:lnTo>
                      <a:pt x="1065" y="262"/>
                    </a:lnTo>
                    <a:lnTo>
                      <a:pt x="1059" y="248"/>
                    </a:lnTo>
                    <a:lnTo>
                      <a:pt x="1057" y="233"/>
                    </a:lnTo>
                    <a:lnTo>
                      <a:pt x="1050" y="240"/>
                    </a:lnTo>
                    <a:lnTo>
                      <a:pt x="1042" y="252"/>
                    </a:lnTo>
                    <a:lnTo>
                      <a:pt x="1028" y="262"/>
                    </a:lnTo>
                    <a:lnTo>
                      <a:pt x="1033" y="277"/>
                    </a:lnTo>
                    <a:lnTo>
                      <a:pt x="1032" y="291"/>
                    </a:lnTo>
                    <a:lnTo>
                      <a:pt x="1032" y="298"/>
                    </a:lnTo>
                    <a:lnTo>
                      <a:pt x="1037" y="311"/>
                    </a:lnTo>
                    <a:lnTo>
                      <a:pt x="1033" y="315"/>
                    </a:lnTo>
                    <a:lnTo>
                      <a:pt x="1020" y="301"/>
                    </a:lnTo>
                    <a:lnTo>
                      <a:pt x="1012" y="286"/>
                    </a:lnTo>
                    <a:lnTo>
                      <a:pt x="1007" y="276"/>
                    </a:lnTo>
                    <a:lnTo>
                      <a:pt x="1001" y="270"/>
                    </a:lnTo>
                    <a:lnTo>
                      <a:pt x="991" y="277"/>
                    </a:lnTo>
                    <a:lnTo>
                      <a:pt x="985" y="288"/>
                    </a:lnTo>
                    <a:lnTo>
                      <a:pt x="998" y="301"/>
                    </a:lnTo>
                    <a:lnTo>
                      <a:pt x="1005" y="315"/>
                    </a:lnTo>
                    <a:lnTo>
                      <a:pt x="1007" y="333"/>
                    </a:lnTo>
                    <a:lnTo>
                      <a:pt x="1006" y="349"/>
                    </a:lnTo>
                    <a:lnTo>
                      <a:pt x="1006" y="364"/>
                    </a:lnTo>
                    <a:lnTo>
                      <a:pt x="1013" y="352"/>
                    </a:lnTo>
                    <a:lnTo>
                      <a:pt x="1024" y="354"/>
                    </a:lnTo>
                    <a:lnTo>
                      <a:pt x="1027" y="365"/>
                    </a:lnTo>
                    <a:lnTo>
                      <a:pt x="1018" y="377"/>
                    </a:lnTo>
                    <a:lnTo>
                      <a:pt x="1009" y="375"/>
                    </a:lnTo>
                    <a:lnTo>
                      <a:pt x="1007" y="385"/>
                    </a:lnTo>
                    <a:lnTo>
                      <a:pt x="1015" y="394"/>
                    </a:lnTo>
                    <a:lnTo>
                      <a:pt x="1012" y="405"/>
                    </a:lnTo>
                    <a:lnTo>
                      <a:pt x="1022" y="416"/>
                    </a:lnTo>
                    <a:lnTo>
                      <a:pt x="1015" y="424"/>
                    </a:lnTo>
                    <a:lnTo>
                      <a:pt x="1026" y="434"/>
                    </a:lnTo>
                    <a:lnTo>
                      <a:pt x="1018" y="445"/>
                    </a:lnTo>
                    <a:lnTo>
                      <a:pt x="1030" y="439"/>
                    </a:lnTo>
                    <a:lnTo>
                      <a:pt x="1027" y="449"/>
                    </a:lnTo>
                    <a:lnTo>
                      <a:pt x="1048" y="445"/>
                    </a:lnTo>
                    <a:lnTo>
                      <a:pt x="1042" y="459"/>
                    </a:lnTo>
                    <a:lnTo>
                      <a:pt x="1027" y="449"/>
                    </a:lnTo>
                    <a:lnTo>
                      <a:pt x="1026" y="464"/>
                    </a:lnTo>
                    <a:lnTo>
                      <a:pt x="1047" y="463"/>
                    </a:lnTo>
                    <a:lnTo>
                      <a:pt x="1037" y="478"/>
                    </a:lnTo>
                    <a:lnTo>
                      <a:pt x="1024" y="461"/>
                    </a:lnTo>
                    <a:lnTo>
                      <a:pt x="1032" y="484"/>
                    </a:lnTo>
                    <a:lnTo>
                      <a:pt x="1048" y="499"/>
                    </a:lnTo>
                    <a:lnTo>
                      <a:pt x="1033" y="499"/>
                    </a:lnTo>
                    <a:lnTo>
                      <a:pt x="1024" y="464"/>
                    </a:lnTo>
                    <a:lnTo>
                      <a:pt x="1027" y="440"/>
                    </a:lnTo>
                    <a:lnTo>
                      <a:pt x="1015" y="441"/>
                    </a:lnTo>
                    <a:lnTo>
                      <a:pt x="1006" y="428"/>
                    </a:lnTo>
                    <a:lnTo>
                      <a:pt x="1015" y="422"/>
                    </a:lnTo>
                    <a:lnTo>
                      <a:pt x="1015" y="409"/>
                    </a:lnTo>
                    <a:lnTo>
                      <a:pt x="1009" y="380"/>
                    </a:lnTo>
                    <a:lnTo>
                      <a:pt x="1007" y="360"/>
                    </a:lnTo>
                    <a:lnTo>
                      <a:pt x="1005" y="347"/>
                    </a:lnTo>
                    <a:lnTo>
                      <a:pt x="994" y="364"/>
                    </a:lnTo>
                    <a:lnTo>
                      <a:pt x="976" y="369"/>
                    </a:lnTo>
                    <a:lnTo>
                      <a:pt x="965" y="381"/>
                    </a:lnTo>
                    <a:lnTo>
                      <a:pt x="970" y="395"/>
                    </a:lnTo>
                    <a:lnTo>
                      <a:pt x="962" y="405"/>
                    </a:lnTo>
                    <a:lnTo>
                      <a:pt x="950" y="403"/>
                    </a:lnTo>
                    <a:lnTo>
                      <a:pt x="961" y="389"/>
                    </a:lnTo>
                    <a:lnTo>
                      <a:pt x="953" y="383"/>
                    </a:lnTo>
                    <a:lnTo>
                      <a:pt x="943" y="390"/>
                    </a:lnTo>
                    <a:lnTo>
                      <a:pt x="943" y="404"/>
                    </a:lnTo>
                    <a:lnTo>
                      <a:pt x="961" y="422"/>
                    </a:lnTo>
                    <a:lnTo>
                      <a:pt x="965" y="436"/>
                    </a:lnTo>
                    <a:lnTo>
                      <a:pt x="952" y="454"/>
                    </a:lnTo>
                    <a:lnTo>
                      <a:pt x="952" y="496"/>
                    </a:lnTo>
                    <a:lnTo>
                      <a:pt x="952" y="514"/>
                    </a:lnTo>
                    <a:lnTo>
                      <a:pt x="954" y="525"/>
                    </a:lnTo>
                    <a:lnTo>
                      <a:pt x="974" y="523"/>
                    </a:lnTo>
                    <a:lnTo>
                      <a:pt x="988" y="527"/>
                    </a:lnTo>
                    <a:lnTo>
                      <a:pt x="997" y="510"/>
                    </a:lnTo>
                    <a:lnTo>
                      <a:pt x="1007" y="510"/>
                    </a:lnTo>
                    <a:lnTo>
                      <a:pt x="1003" y="519"/>
                    </a:lnTo>
                    <a:lnTo>
                      <a:pt x="1015" y="531"/>
                    </a:lnTo>
                    <a:lnTo>
                      <a:pt x="1030" y="534"/>
                    </a:lnTo>
                    <a:lnTo>
                      <a:pt x="1028" y="523"/>
                    </a:lnTo>
                    <a:lnTo>
                      <a:pt x="1063" y="523"/>
                    </a:lnTo>
                    <a:lnTo>
                      <a:pt x="1051" y="528"/>
                    </a:lnTo>
                    <a:lnTo>
                      <a:pt x="1050" y="537"/>
                    </a:lnTo>
                    <a:lnTo>
                      <a:pt x="1066" y="542"/>
                    </a:lnTo>
                    <a:lnTo>
                      <a:pt x="1081" y="546"/>
                    </a:lnTo>
                    <a:lnTo>
                      <a:pt x="1089" y="529"/>
                    </a:lnTo>
                    <a:lnTo>
                      <a:pt x="1091" y="519"/>
                    </a:lnTo>
                    <a:lnTo>
                      <a:pt x="1080" y="522"/>
                    </a:lnTo>
                    <a:lnTo>
                      <a:pt x="1070" y="515"/>
                    </a:lnTo>
                    <a:lnTo>
                      <a:pt x="1063" y="513"/>
                    </a:lnTo>
                    <a:lnTo>
                      <a:pt x="1059" y="527"/>
                    </a:lnTo>
                    <a:lnTo>
                      <a:pt x="1059" y="525"/>
                    </a:lnTo>
                    <a:lnTo>
                      <a:pt x="1026" y="525"/>
                    </a:lnTo>
                    <a:lnTo>
                      <a:pt x="1018" y="508"/>
                    </a:lnTo>
                    <a:lnTo>
                      <a:pt x="1009" y="512"/>
                    </a:lnTo>
                    <a:lnTo>
                      <a:pt x="998" y="510"/>
                    </a:lnTo>
                    <a:lnTo>
                      <a:pt x="994" y="492"/>
                    </a:lnTo>
                    <a:lnTo>
                      <a:pt x="990" y="481"/>
                    </a:lnTo>
                    <a:lnTo>
                      <a:pt x="1000" y="475"/>
                    </a:lnTo>
                    <a:lnTo>
                      <a:pt x="1000" y="464"/>
                    </a:lnTo>
                    <a:lnTo>
                      <a:pt x="983" y="470"/>
                    </a:lnTo>
                    <a:lnTo>
                      <a:pt x="973" y="479"/>
                    </a:lnTo>
                    <a:lnTo>
                      <a:pt x="965" y="493"/>
                    </a:lnTo>
                    <a:lnTo>
                      <a:pt x="952" y="493"/>
                    </a:lnTo>
                    <a:lnTo>
                      <a:pt x="952" y="460"/>
                    </a:lnTo>
                    <a:lnTo>
                      <a:pt x="944" y="466"/>
                    </a:lnTo>
                    <a:lnTo>
                      <a:pt x="935" y="453"/>
                    </a:lnTo>
                    <a:lnTo>
                      <a:pt x="923" y="438"/>
                    </a:lnTo>
                    <a:lnTo>
                      <a:pt x="908" y="441"/>
                    </a:lnTo>
                    <a:lnTo>
                      <a:pt x="907" y="455"/>
                    </a:lnTo>
                    <a:lnTo>
                      <a:pt x="914" y="474"/>
                    </a:lnTo>
                    <a:lnTo>
                      <a:pt x="914" y="489"/>
                    </a:lnTo>
                    <a:lnTo>
                      <a:pt x="924" y="504"/>
                    </a:lnTo>
                    <a:lnTo>
                      <a:pt x="931" y="512"/>
                    </a:lnTo>
                    <a:lnTo>
                      <a:pt x="918" y="512"/>
                    </a:lnTo>
                    <a:lnTo>
                      <a:pt x="909" y="504"/>
                    </a:lnTo>
                    <a:lnTo>
                      <a:pt x="905" y="513"/>
                    </a:lnTo>
                    <a:lnTo>
                      <a:pt x="922" y="533"/>
                    </a:lnTo>
                    <a:lnTo>
                      <a:pt x="935" y="544"/>
                    </a:lnTo>
                    <a:lnTo>
                      <a:pt x="947" y="543"/>
                    </a:lnTo>
                    <a:lnTo>
                      <a:pt x="961" y="548"/>
                    </a:lnTo>
                    <a:lnTo>
                      <a:pt x="979" y="548"/>
                    </a:lnTo>
                    <a:lnTo>
                      <a:pt x="994" y="544"/>
                    </a:lnTo>
                    <a:lnTo>
                      <a:pt x="1009" y="552"/>
                    </a:lnTo>
                    <a:lnTo>
                      <a:pt x="1005" y="555"/>
                    </a:lnTo>
                    <a:lnTo>
                      <a:pt x="990" y="550"/>
                    </a:lnTo>
                    <a:lnTo>
                      <a:pt x="990" y="578"/>
                    </a:lnTo>
                    <a:lnTo>
                      <a:pt x="1001" y="578"/>
                    </a:lnTo>
                    <a:lnTo>
                      <a:pt x="1007" y="576"/>
                    </a:lnTo>
                    <a:lnTo>
                      <a:pt x="1009" y="567"/>
                    </a:lnTo>
                    <a:lnTo>
                      <a:pt x="1024" y="569"/>
                    </a:lnTo>
                    <a:lnTo>
                      <a:pt x="1041" y="563"/>
                    </a:lnTo>
                    <a:lnTo>
                      <a:pt x="1039" y="574"/>
                    </a:lnTo>
                    <a:lnTo>
                      <a:pt x="1045" y="584"/>
                    </a:lnTo>
                    <a:lnTo>
                      <a:pt x="1055" y="589"/>
                    </a:lnTo>
                    <a:lnTo>
                      <a:pt x="1063" y="584"/>
                    </a:lnTo>
                    <a:lnTo>
                      <a:pt x="1062" y="570"/>
                    </a:lnTo>
                    <a:lnTo>
                      <a:pt x="1063" y="558"/>
                    </a:lnTo>
                    <a:lnTo>
                      <a:pt x="1070" y="570"/>
                    </a:lnTo>
                    <a:lnTo>
                      <a:pt x="1072" y="585"/>
                    </a:lnTo>
                    <a:lnTo>
                      <a:pt x="1059" y="616"/>
                    </a:lnTo>
                    <a:lnTo>
                      <a:pt x="1045" y="644"/>
                    </a:lnTo>
                    <a:lnTo>
                      <a:pt x="1032" y="673"/>
                    </a:lnTo>
                    <a:lnTo>
                      <a:pt x="1015" y="703"/>
                    </a:lnTo>
                    <a:lnTo>
                      <a:pt x="1003" y="694"/>
                    </a:lnTo>
                    <a:lnTo>
                      <a:pt x="990" y="700"/>
                    </a:lnTo>
                    <a:lnTo>
                      <a:pt x="983" y="711"/>
                    </a:lnTo>
                    <a:lnTo>
                      <a:pt x="973" y="717"/>
                    </a:lnTo>
                    <a:lnTo>
                      <a:pt x="953" y="721"/>
                    </a:lnTo>
                    <a:lnTo>
                      <a:pt x="941" y="720"/>
                    </a:lnTo>
                    <a:lnTo>
                      <a:pt x="946" y="701"/>
                    </a:lnTo>
                    <a:lnTo>
                      <a:pt x="944" y="688"/>
                    </a:lnTo>
                    <a:lnTo>
                      <a:pt x="952" y="677"/>
                    </a:lnTo>
                    <a:lnTo>
                      <a:pt x="950" y="668"/>
                    </a:lnTo>
                    <a:lnTo>
                      <a:pt x="937" y="661"/>
                    </a:lnTo>
                    <a:lnTo>
                      <a:pt x="938" y="644"/>
                    </a:lnTo>
                    <a:lnTo>
                      <a:pt x="943" y="627"/>
                    </a:lnTo>
                    <a:lnTo>
                      <a:pt x="956" y="614"/>
                    </a:lnTo>
                    <a:lnTo>
                      <a:pt x="974" y="612"/>
                    </a:lnTo>
                    <a:lnTo>
                      <a:pt x="977" y="602"/>
                    </a:lnTo>
                    <a:lnTo>
                      <a:pt x="973" y="585"/>
                    </a:lnTo>
                    <a:lnTo>
                      <a:pt x="983" y="579"/>
                    </a:lnTo>
                    <a:lnTo>
                      <a:pt x="990" y="578"/>
                    </a:lnTo>
                    <a:lnTo>
                      <a:pt x="990" y="552"/>
                    </a:lnTo>
                    <a:lnTo>
                      <a:pt x="974" y="553"/>
                    </a:lnTo>
                    <a:lnTo>
                      <a:pt x="961" y="559"/>
                    </a:lnTo>
                    <a:lnTo>
                      <a:pt x="948" y="552"/>
                    </a:lnTo>
                    <a:lnTo>
                      <a:pt x="933" y="552"/>
                    </a:lnTo>
                    <a:lnTo>
                      <a:pt x="916" y="544"/>
                    </a:lnTo>
                    <a:lnTo>
                      <a:pt x="905" y="533"/>
                    </a:lnTo>
                    <a:lnTo>
                      <a:pt x="897" y="520"/>
                    </a:lnTo>
                    <a:lnTo>
                      <a:pt x="888" y="510"/>
                    </a:lnTo>
                    <a:lnTo>
                      <a:pt x="897" y="507"/>
                    </a:lnTo>
                    <a:lnTo>
                      <a:pt x="905" y="512"/>
                    </a:lnTo>
                    <a:lnTo>
                      <a:pt x="911" y="502"/>
                    </a:lnTo>
                    <a:lnTo>
                      <a:pt x="908" y="487"/>
                    </a:lnTo>
                    <a:lnTo>
                      <a:pt x="897" y="485"/>
                    </a:lnTo>
                    <a:lnTo>
                      <a:pt x="893" y="469"/>
                    </a:lnTo>
                    <a:lnTo>
                      <a:pt x="896" y="453"/>
                    </a:lnTo>
                    <a:lnTo>
                      <a:pt x="905" y="439"/>
                    </a:lnTo>
                    <a:lnTo>
                      <a:pt x="902" y="422"/>
                    </a:lnTo>
                    <a:lnTo>
                      <a:pt x="896" y="421"/>
                    </a:lnTo>
                    <a:lnTo>
                      <a:pt x="888" y="430"/>
                    </a:lnTo>
                    <a:lnTo>
                      <a:pt x="887" y="439"/>
                    </a:lnTo>
                    <a:lnTo>
                      <a:pt x="878" y="422"/>
                    </a:lnTo>
                    <a:lnTo>
                      <a:pt x="863" y="410"/>
                    </a:lnTo>
                    <a:lnTo>
                      <a:pt x="852" y="411"/>
                    </a:lnTo>
                    <a:lnTo>
                      <a:pt x="842" y="428"/>
                    </a:lnTo>
                    <a:lnTo>
                      <a:pt x="828" y="438"/>
                    </a:lnTo>
                    <a:lnTo>
                      <a:pt x="828" y="448"/>
                    </a:lnTo>
                    <a:lnTo>
                      <a:pt x="833" y="460"/>
                    </a:lnTo>
                    <a:lnTo>
                      <a:pt x="831" y="472"/>
                    </a:lnTo>
                    <a:lnTo>
                      <a:pt x="820" y="470"/>
                    </a:lnTo>
                    <a:lnTo>
                      <a:pt x="813" y="455"/>
                    </a:lnTo>
                    <a:lnTo>
                      <a:pt x="801" y="439"/>
                    </a:lnTo>
                    <a:lnTo>
                      <a:pt x="787" y="428"/>
                    </a:lnTo>
                    <a:lnTo>
                      <a:pt x="776" y="410"/>
                    </a:lnTo>
                    <a:lnTo>
                      <a:pt x="768" y="404"/>
                    </a:lnTo>
                    <a:lnTo>
                      <a:pt x="750" y="404"/>
                    </a:lnTo>
                    <a:lnTo>
                      <a:pt x="734" y="404"/>
                    </a:lnTo>
                    <a:lnTo>
                      <a:pt x="725" y="411"/>
                    </a:lnTo>
                    <a:lnTo>
                      <a:pt x="716" y="400"/>
                    </a:lnTo>
                    <a:lnTo>
                      <a:pt x="706" y="392"/>
                    </a:lnTo>
                    <a:lnTo>
                      <a:pt x="691" y="380"/>
                    </a:lnTo>
                    <a:lnTo>
                      <a:pt x="701" y="400"/>
                    </a:lnTo>
                    <a:lnTo>
                      <a:pt x="717" y="405"/>
                    </a:lnTo>
                    <a:lnTo>
                      <a:pt x="729" y="422"/>
                    </a:lnTo>
                    <a:lnTo>
                      <a:pt x="724" y="438"/>
                    </a:lnTo>
                    <a:lnTo>
                      <a:pt x="714" y="445"/>
                    </a:lnTo>
                    <a:lnTo>
                      <a:pt x="697" y="448"/>
                    </a:lnTo>
                    <a:lnTo>
                      <a:pt x="683" y="454"/>
                    </a:lnTo>
                    <a:lnTo>
                      <a:pt x="674" y="468"/>
                    </a:lnTo>
                    <a:lnTo>
                      <a:pt x="666" y="475"/>
                    </a:lnTo>
                    <a:lnTo>
                      <a:pt x="663" y="459"/>
                    </a:lnTo>
                    <a:lnTo>
                      <a:pt x="655" y="438"/>
                    </a:lnTo>
                    <a:lnTo>
                      <a:pt x="644" y="425"/>
                    </a:lnTo>
                    <a:lnTo>
                      <a:pt x="644" y="411"/>
                    </a:lnTo>
                    <a:lnTo>
                      <a:pt x="635" y="413"/>
                    </a:lnTo>
                    <a:lnTo>
                      <a:pt x="638" y="434"/>
                    </a:lnTo>
                    <a:lnTo>
                      <a:pt x="647" y="453"/>
                    </a:lnTo>
                    <a:lnTo>
                      <a:pt x="647" y="466"/>
                    </a:lnTo>
                    <a:lnTo>
                      <a:pt x="662" y="474"/>
                    </a:lnTo>
                    <a:lnTo>
                      <a:pt x="666" y="484"/>
                    </a:lnTo>
                    <a:lnTo>
                      <a:pt x="681" y="479"/>
                    </a:lnTo>
                    <a:lnTo>
                      <a:pt x="694" y="478"/>
                    </a:lnTo>
                    <a:lnTo>
                      <a:pt x="709" y="470"/>
                    </a:lnTo>
                    <a:lnTo>
                      <a:pt x="702" y="490"/>
                    </a:lnTo>
                    <a:lnTo>
                      <a:pt x="691" y="514"/>
                    </a:lnTo>
                    <a:lnTo>
                      <a:pt x="681" y="529"/>
                    </a:lnTo>
                    <a:lnTo>
                      <a:pt x="670" y="543"/>
                    </a:lnTo>
                    <a:lnTo>
                      <a:pt x="663" y="555"/>
                    </a:lnTo>
                    <a:lnTo>
                      <a:pt x="661" y="584"/>
                    </a:lnTo>
                    <a:lnTo>
                      <a:pt x="657" y="603"/>
                    </a:lnTo>
                    <a:lnTo>
                      <a:pt x="659" y="622"/>
                    </a:lnTo>
                    <a:lnTo>
                      <a:pt x="662" y="639"/>
                    </a:lnTo>
                    <a:lnTo>
                      <a:pt x="662" y="644"/>
                    </a:lnTo>
                    <a:lnTo>
                      <a:pt x="674" y="643"/>
                    </a:lnTo>
                    <a:lnTo>
                      <a:pt x="676" y="627"/>
                    </a:lnTo>
                    <a:lnTo>
                      <a:pt x="687" y="612"/>
                    </a:lnTo>
                    <a:lnTo>
                      <a:pt x="701" y="603"/>
                    </a:lnTo>
                    <a:lnTo>
                      <a:pt x="704" y="620"/>
                    </a:lnTo>
                    <a:lnTo>
                      <a:pt x="702" y="637"/>
                    </a:lnTo>
                    <a:lnTo>
                      <a:pt x="695" y="644"/>
                    </a:lnTo>
                    <a:lnTo>
                      <a:pt x="697" y="653"/>
                    </a:lnTo>
                    <a:lnTo>
                      <a:pt x="692" y="674"/>
                    </a:lnTo>
                    <a:lnTo>
                      <a:pt x="689" y="685"/>
                    </a:lnTo>
                    <a:lnTo>
                      <a:pt x="680" y="688"/>
                    </a:lnTo>
                    <a:lnTo>
                      <a:pt x="671" y="677"/>
                    </a:lnTo>
                    <a:lnTo>
                      <a:pt x="676" y="662"/>
                    </a:lnTo>
                    <a:lnTo>
                      <a:pt x="679" y="655"/>
                    </a:lnTo>
                    <a:lnTo>
                      <a:pt x="672" y="644"/>
                    </a:lnTo>
                    <a:lnTo>
                      <a:pt x="661" y="646"/>
                    </a:lnTo>
                    <a:lnTo>
                      <a:pt x="656" y="661"/>
                    </a:lnTo>
                    <a:lnTo>
                      <a:pt x="640" y="668"/>
                    </a:lnTo>
                    <a:lnTo>
                      <a:pt x="628" y="677"/>
                    </a:lnTo>
                    <a:lnTo>
                      <a:pt x="630" y="694"/>
                    </a:lnTo>
                    <a:lnTo>
                      <a:pt x="628" y="713"/>
                    </a:lnTo>
                    <a:lnTo>
                      <a:pt x="625" y="733"/>
                    </a:lnTo>
                    <a:lnTo>
                      <a:pt x="600" y="756"/>
                    </a:lnTo>
                    <a:lnTo>
                      <a:pt x="590" y="757"/>
                    </a:lnTo>
                    <a:lnTo>
                      <a:pt x="582" y="742"/>
                    </a:lnTo>
                    <a:lnTo>
                      <a:pt x="568" y="733"/>
                    </a:lnTo>
                    <a:lnTo>
                      <a:pt x="561" y="727"/>
                    </a:lnTo>
                    <a:lnTo>
                      <a:pt x="547" y="700"/>
                    </a:lnTo>
                    <a:lnTo>
                      <a:pt x="536" y="686"/>
                    </a:lnTo>
                    <a:lnTo>
                      <a:pt x="526" y="673"/>
                    </a:lnTo>
                    <a:lnTo>
                      <a:pt x="522" y="659"/>
                    </a:lnTo>
                    <a:lnTo>
                      <a:pt x="520" y="639"/>
                    </a:lnTo>
                    <a:lnTo>
                      <a:pt x="509" y="627"/>
                    </a:lnTo>
                    <a:lnTo>
                      <a:pt x="505" y="616"/>
                    </a:lnTo>
                    <a:lnTo>
                      <a:pt x="513" y="601"/>
                    </a:lnTo>
                    <a:lnTo>
                      <a:pt x="513" y="587"/>
                    </a:lnTo>
                    <a:lnTo>
                      <a:pt x="502" y="578"/>
                    </a:lnTo>
                    <a:lnTo>
                      <a:pt x="485" y="576"/>
                    </a:lnTo>
                    <a:lnTo>
                      <a:pt x="472" y="570"/>
                    </a:lnTo>
                    <a:lnTo>
                      <a:pt x="464" y="576"/>
                    </a:lnTo>
                    <a:lnTo>
                      <a:pt x="452" y="578"/>
                    </a:lnTo>
                    <a:lnTo>
                      <a:pt x="442" y="570"/>
                    </a:lnTo>
                    <a:lnTo>
                      <a:pt x="433" y="561"/>
                    </a:lnTo>
                    <a:lnTo>
                      <a:pt x="419" y="558"/>
                    </a:lnTo>
                    <a:lnTo>
                      <a:pt x="405" y="552"/>
                    </a:lnTo>
                    <a:lnTo>
                      <a:pt x="393" y="542"/>
                    </a:lnTo>
                    <a:lnTo>
                      <a:pt x="390" y="519"/>
                    </a:lnTo>
                    <a:lnTo>
                      <a:pt x="389" y="504"/>
                    </a:lnTo>
                    <a:lnTo>
                      <a:pt x="399" y="493"/>
                    </a:lnTo>
                    <a:lnTo>
                      <a:pt x="398" y="483"/>
                    </a:lnTo>
                    <a:lnTo>
                      <a:pt x="395" y="464"/>
                    </a:lnTo>
                    <a:lnTo>
                      <a:pt x="396" y="446"/>
                    </a:lnTo>
                    <a:lnTo>
                      <a:pt x="393" y="430"/>
                    </a:lnTo>
                    <a:lnTo>
                      <a:pt x="405" y="416"/>
                    </a:lnTo>
                    <a:lnTo>
                      <a:pt x="414" y="407"/>
                    </a:lnTo>
                    <a:lnTo>
                      <a:pt x="425" y="405"/>
                    </a:lnTo>
                    <a:lnTo>
                      <a:pt x="424" y="392"/>
                    </a:lnTo>
                    <a:lnTo>
                      <a:pt x="429" y="380"/>
                    </a:lnTo>
                    <a:lnTo>
                      <a:pt x="440" y="372"/>
                    </a:lnTo>
                    <a:lnTo>
                      <a:pt x="454" y="379"/>
                    </a:lnTo>
                    <a:lnTo>
                      <a:pt x="470" y="383"/>
                    </a:lnTo>
                    <a:lnTo>
                      <a:pt x="488" y="380"/>
                    </a:lnTo>
                    <a:lnTo>
                      <a:pt x="503" y="380"/>
                    </a:lnTo>
                    <a:lnTo>
                      <a:pt x="511" y="381"/>
                    </a:lnTo>
                    <a:lnTo>
                      <a:pt x="514" y="395"/>
                    </a:lnTo>
                    <a:lnTo>
                      <a:pt x="529" y="398"/>
                    </a:lnTo>
                    <a:lnTo>
                      <a:pt x="544" y="404"/>
                    </a:lnTo>
                    <a:lnTo>
                      <a:pt x="552" y="403"/>
                    </a:lnTo>
                    <a:lnTo>
                      <a:pt x="558" y="394"/>
                    </a:lnTo>
                    <a:lnTo>
                      <a:pt x="562" y="385"/>
                    </a:lnTo>
                    <a:lnTo>
                      <a:pt x="576" y="389"/>
                    </a:lnTo>
                    <a:lnTo>
                      <a:pt x="591" y="395"/>
                    </a:lnTo>
                    <a:lnTo>
                      <a:pt x="609" y="398"/>
                    </a:lnTo>
                    <a:lnTo>
                      <a:pt x="621" y="400"/>
                    </a:lnTo>
                    <a:lnTo>
                      <a:pt x="635" y="398"/>
                    </a:lnTo>
                    <a:lnTo>
                      <a:pt x="644" y="389"/>
                    </a:lnTo>
                    <a:lnTo>
                      <a:pt x="650" y="375"/>
                    </a:lnTo>
                    <a:lnTo>
                      <a:pt x="655" y="365"/>
                    </a:lnTo>
                    <a:lnTo>
                      <a:pt x="650" y="362"/>
                    </a:lnTo>
                    <a:lnTo>
                      <a:pt x="642" y="352"/>
                    </a:lnTo>
                    <a:lnTo>
                      <a:pt x="633" y="356"/>
                    </a:lnTo>
                    <a:lnTo>
                      <a:pt x="618" y="356"/>
                    </a:lnTo>
                    <a:lnTo>
                      <a:pt x="608" y="351"/>
                    </a:lnTo>
                    <a:lnTo>
                      <a:pt x="606" y="339"/>
                    </a:lnTo>
                    <a:lnTo>
                      <a:pt x="600" y="335"/>
                    </a:lnTo>
                    <a:lnTo>
                      <a:pt x="596" y="339"/>
                    </a:lnTo>
                    <a:lnTo>
                      <a:pt x="598" y="351"/>
                    </a:lnTo>
                    <a:lnTo>
                      <a:pt x="592" y="360"/>
                    </a:lnTo>
                    <a:lnTo>
                      <a:pt x="581" y="359"/>
                    </a:lnTo>
                    <a:lnTo>
                      <a:pt x="574" y="350"/>
                    </a:lnTo>
                    <a:lnTo>
                      <a:pt x="572" y="337"/>
                    </a:lnTo>
                    <a:lnTo>
                      <a:pt x="572" y="322"/>
                    </a:lnTo>
                    <a:lnTo>
                      <a:pt x="564" y="318"/>
                    </a:lnTo>
                    <a:lnTo>
                      <a:pt x="559" y="327"/>
                    </a:lnTo>
                    <a:lnTo>
                      <a:pt x="561" y="339"/>
                    </a:lnTo>
                    <a:lnTo>
                      <a:pt x="567" y="349"/>
                    </a:lnTo>
                    <a:lnTo>
                      <a:pt x="574" y="357"/>
                    </a:lnTo>
                    <a:lnTo>
                      <a:pt x="567" y="368"/>
                    </a:lnTo>
                    <a:lnTo>
                      <a:pt x="558" y="374"/>
                    </a:lnTo>
                    <a:lnTo>
                      <a:pt x="546" y="372"/>
                    </a:lnTo>
                    <a:lnTo>
                      <a:pt x="546" y="381"/>
                    </a:lnTo>
                    <a:lnTo>
                      <a:pt x="538" y="387"/>
                    </a:lnTo>
                    <a:lnTo>
                      <a:pt x="528" y="374"/>
                    </a:lnTo>
                    <a:lnTo>
                      <a:pt x="529" y="366"/>
                    </a:lnTo>
                    <a:lnTo>
                      <a:pt x="543" y="372"/>
                    </a:lnTo>
                    <a:lnTo>
                      <a:pt x="551" y="372"/>
                    </a:lnTo>
                    <a:lnTo>
                      <a:pt x="561" y="364"/>
                    </a:lnTo>
                    <a:lnTo>
                      <a:pt x="558" y="351"/>
                    </a:lnTo>
                    <a:lnTo>
                      <a:pt x="547" y="342"/>
                    </a:lnTo>
                    <a:lnTo>
                      <a:pt x="538" y="335"/>
                    </a:lnTo>
                    <a:lnTo>
                      <a:pt x="528" y="324"/>
                    </a:lnTo>
                    <a:lnTo>
                      <a:pt x="516" y="314"/>
                    </a:lnTo>
                    <a:lnTo>
                      <a:pt x="516" y="327"/>
                    </a:lnTo>
                    <a:lnTo>
                      <a:pt x="523" y="336"/>
                    </a:lnTo>
                    <a:lnTo>
                      <a:pt x="522" y="351"/>
                    </a:lnTo>
                    <a:lnTo>
                      <a:pt x="522" y="364"/>
                    </a:lnTo>
                    <a:lnTo>
                      <a:pt x="509" y="354"/>
                    </a:lnTo>
                    <a:lnTo>
                      <a:pt x="507" y="345"/>
                    </a:lnTo>
                    <a:lnTo>
                      <a:pt x="513" y="337"/>
                    </a:lnTo>
                    <a:lnTo>
                      <a:pt x="511" y="330"/>
                    </a:lnTo>
                    <a:lnTo>
                      <a:pt x="517" y="326"/>
                    </a:lnTo>
                    <a:lnTo>
                      <a:pt x="517" y="314"/>
                    </a:lnTo>
                    <a:lnTo>
                      <a:pt x="507" y="316"/>
                    </a:lnTo>
                    <a:lnTo>
                      <a:pt x="499" y="327"/>
                    </a:lnTo>
                    <a:lnTo>
                      <a:pt x="488" y="324"/>
                    </a:lnTo>
                    <a:lnTo>
                      <a:pt x="472" y="331"/>
                    </a:lnTo>
                    <a:lnTo>
                      <a:pt x="469" y="347"/>
                    </a:lnTo>
                    <a:lnTo>
                      <a:pt x="457" y="357"/>
                    </a:lnTo>
                    <a:lnTo>
                      <a:pt x="442" y="365"/>
                    </a:lnTo>
                    <a:lnTo>
                      <a:pt x="428" y="366"/>
                    </a:lnTo>
                    <a:lnTo>
                      <a:pt x="414" y="362"/>
                    </a:lnTo>
                    <a:lnTo>
                      <a:pt x="407" y="354"/>
                    </a:lnTo>
                    <a:lnTo>
                      <a:pt x="413" y="347"/>
                    </a:lnTo>
                    <a:lnTo>
                      <a:pt x="407" y="336"/>
                    </a:lnTo>
                    <a:lnTo>
                      <a:pt x="416" y="329"/>
                    </a:lnTo>
                    <a:lnTo>
                      <a:pt x="418" y="320"/>
                    </a:lnTo>
                    <a:lnTo>
                      <a:pt x="418" y="306"/>
                    </a:lnTo>
                    <a:lnTo>
                      <a:pt x="429" y="294"/>
                    </a:lnTo>
                    <a:lnTo>
                      <a:pt x="448" y="298"/>
                    </a:lnTo>
                    <a:lnTo>
                      <a:pt x="467" y="303"/>
                    </a:lnTo>
                    <a:lnTo>
                      <a:pt x="475" y="295"/>
                    </a:lnTo>
                    <a:lnTo>
                      <a:pt x="475" y="282"/>
                    </a:lnTo>
                    <a:lnTo>
                      <a:pt x="465" y="273"/>
                    </a:lnTo>
                    <a:lnTo>
                      <a:pt x="450" y="265"/>
                    </a:lnTo>
                    <a:lnTo>
                      <a:pt x="458" y="259"/>
                    </a:lnTo>
                    <a:lnTo>
                      <a:pt x="473" y="253"/>
                    </a:lnTo>
                    <a:lnTo>
                      <a:pt x="477" y="250"/>
                    </a:lnTo>
                    <a:lnTo>
                      <a:pt x="472" y="248"/>
                    </a:lnTo>
                    <a:lnTo>
                      <a:pt x="460" y="250"/>
                    </a:lnTo>
                    <a:lnTo>
                      <a:pt x="448" y="253"/>
                    </a:lnTo>
                    <a:lnTo>
                      <a:pt x="440" y="256"/>
                    </a:lnTo>
                    <a:lnTo>
                      <a:pt x="446" y="247"/>
                    </a:lnTo>
                    <a:lnTo>
                      <a:pt x="448" y="235"/>
                    </a:lnTo>
                    <a:lnTo>
                      <a:pt x="452" y="227"/>
                    </a:lnTo>
                    <a:lnTo>
                      <a:pt x="455" y="220"/>
                    </a:lnTo>
                    <a:lnTo>
                      <a:pt x="449" y="211"/>
                    </a:lnTo>
                    <a:lnTo>
                      <a:pt x="440" y="216"/>
                    </a:lnTo>
                    <a:lnTo>
                      <a:pt x="442" y="226"/>
                    </a:lnTo>
                    <a:lnTo>
                      <a:pt x="440" y="237"/>
                    </a:lnTo>
                    <a:lnTo>
                      <a:pt x="435" y="250"/>
                    </a:lnTo>
                    <a:lnTo>
                      <a:pt x="424" y="248"/>
                    </a:lnTo>
                    <a:lnTo>
                      <a:pt x="419" y="237"/>
                    </a:lnTo>
                    <a:lnTo>
                      <a:pt x="411" y="223"/>
                    </a:lnTo>
                    <a:lnTo>
                      <a:pt x="425" y="220"/>
                    </a:lnTo>
                    <a:lnTo>
                      <a:pt x="431" y="214"/>
                    </a:lnTo>
                    <a:lnTo>
                      <a:pt x="437" y="212"/>
                    </a:lnTo>
                    <a:lnTo>
                      <a:pt x="437" y="205"/>
                    </a:lnTo>
                    <a:lnTo>
                      <a:pt x="434" y="196"/>
                    </a:lnTo>
                    <a:lnTo>
                      <a:pt x="445" y="189"/>
                    </a:lnTo>
                    <a:lnTo>
                      <a:pt x="455" y="183"/>
                    </a:lnTo>
                    <a:lnTo>
                      <a:pt x="463" y="188"/>
                    </a:lnTo>
                    <a:lnTo>
                      <a:pt x="465" y="202"/>
                    </a:lnTo>
                    <a:lnTo>
                      <a:pt x="470" y="216"/>
                    </a:lnTo>
                    <a:lnTo>
                      <a:pt x="478" y="224"/>
                    </a:lnTo>
                    <a:lnTo>
                      <a:pt x="481" y="237"/>
                    </a:lnTo>
                    <a:lnTo>
                      <a:pt x="477" y="246"/>
                    </a:lnTo>
                    <a:lnTo>
                      <a:pt x="475" y="252"/>
                    </a:lnTo>
                    <a:lnTo>
                      <a:pt x="485" y="248"/>
                    </a:lnTo>
                    <a:lnTo>
                      <a:pt x="498" y="242"/>
                    </a:lnTo>
                    <a:lnTo>
                      <a:pt x="502" y="226"/>
                    </a:lnTo>
                    <a:lnTo>
                      <a:pt x="514" y="226"/>
                    </a:lnTo>
                    <a:lnTo>
                      <a:pt x="520" y="223"/>
                    </a:lnTo>
                    <a:lnTo>
                      <a:pt x="518" y="211"/>
                    </a:lnTo>
                    <a:lnTo>
                      <a:pt x="513" y="199"/>
                    </a:lnTo>
                    <a:lnTo>
                      <a:pt x="523" y="199"/>
                    </a:lnTo>
                    <a:lnTo>
                      <a:pt x="536" y="211"/>
                    </a:lnTo>
                    <a:lnTo>
                      <a:pt x="546" y="220"/>
                    </a:lnTo>
                    <a:lnTo>
                      <a:pt x="556" y="220"/>
                    </a:lnTo>
                    <a:lnTo>
                      <a:pt x="570" y="214"/>
                    </a:lnTo>
                    <a:lnTo>
                      <a:pt x="579" y="201"/>
                    </a:lnTo>
                    <a:lnTo>
                      <a:pt x="585" y="188"/>
                    </a:lnTo>
                    <a:lnTo>
                      <a:pt x="606" y="193"/>
                    </a:lnTo>
                    <a:lnTo>
                      <a:pt x="588" y="182"/>
                    </a:lnTo>
                    <a:lnTo>
                      <a:pt x="574" y="183"/>
                    </a:lnTo>
                    <a:lnTo>
                      <a:pt x="572" y="167"/>
                    </a:lnTo>
                    <a:lnTo>
                      <a:pt x="572" y="158"/>
                    </a:lnTo>
                    <a:lnTo>
                      <a:pt x="587" y="152"/>
                    </a:lnTo>
                    <a:lnTo>
                      <a:pt x="590" y="143"/>
                    </a:lnTo>
                    <a:lnTo>
                      <a:pt x="579" y="149"/>
                    </a:lnTo>
                    <a:lnTo>
                      <a:pt x="567" y="157"/>
                    </a:lnTo>
                    <a:lnTo>
                      <a:pt x="553" y="158"/>
                    </a:lnTo>
                    <a:lnTo>
                      <a:pt x="559" y="173"/>
                    </a:lnTo>
                    <a:lnTo>
                      <a:pt x="558" y="187"/>
                    </a:lnTo>
                    <a:lnTo>
                      <a:pt x="558" y="197"/>
                    </a:lnTo>
                    <a:lnTo>
                      <a:pt x="547" y="205"/>
                    </a:lnTo>
                    <a:lnTo>
                      <a:pt x="537" y="208"/>
                    </a:lnTo>
                    <a:lnTo>
                      <a:pt x="529" y="199"/>
                    </a:lnTo>
                    <a:lnTo>
                      <a:pt x="531" y="188"/>
                    </a:lnTo>
                    <a:lnTo>
                      <a:pt x="532" y="182"/>
                    </a:lnTo>
                    <a:lnTo>
                      <a:pt x="520" y="187"/>
                    </a:lnTo>
                    <a:lnTo>
                      <a:pt x="508" y="181"/>
                    </a:lnTo>
                    <a:lnTo>
                      <a:pt x="502" y="172"/>
                    </a:lnTo>
                    <a:lnTo>
                      <a:pt x="505" y="158"/>
                    </a:lnTo>
                    <a:lnTo>
                      <a:pt x="503" y="157"/>
                    </a:lnTo>
                    <a:lnTo>
                      <a:pt x="505" y="155"/>
                    </a:lnTo>
                    <a:lnTo>
                      <a:pt x="507" y="153"/>
                    </a:lnTo>
                    <a:lnTo>
                      <a:pt x="366" y="153"/>
                    </a:lnTo>
                    <a:lnTo>
                      <a:pt x="359" y="163"/>
                    </a:lnTo>
                    <a:lnTo>
                      <a:pt x="346" y="170"/>
                    </a:lnTo>
                    <a:lnTo>
                      <a:pt x="335" y="164"/>
                    </a:lnTo>
                    <a:lnTo>
                      <a:pt x="330" y="157"/>
                    </a:lnTo>
                    <a:lnTo>
                      <a:pt x="330" y="147"/>
                    </a:lnTo>
                    <a:lnTo>
                      <a:pt x="331" y="146"/>
                    </a:lnTo>
                    <a:lnTo>
                      <a:pt x="303" y="146"/>
                    </a:lnTo>
                    <a:lnTo>
                      <a:pt x="294" y="147"/>
                    </a:lnTo>
                    <a:lnTo>
                      <a:pt x="285" y="164"/>
                    </a:lnTo>
                    <a:lnTo>
                      <a:pt x="280" y="178"/>
                    </a:lnTo>
                    <a:lnTo>
                      <a:pt x="276" y="189"/>
                    </a:lnTo>
                    <a:lnTo>
                      <a:pt x="262" y="187"/>
                    </a:lnTo>
                    <a:lnTo>
                      <a:pt x="251" y="178"/>
                    </a:lnTo>
                    <a:lnTo>
                      <a:pt x="250" y="158"/>
                    </a:lnTo>
                    <a:lnTo>
                      <a:pt x="246" y="138"/>
                    </a:lnTo>
                    <a:lnTo>
                      <a:pt x="236" y="127"/>
                    </a:lnTo>
                    <a:lnTo>
                      <a:pt x="240" y="117"/>
                    </a:lnTo>
                    <a:lnTo>
                      <a:pt x="232" y="100"/>
                    </a:lnTo>
                    <a:lnTo>
                      <a:pt x="225" y="94"/>
                    </a:lnTo>
                    <a:lnTo>
                      <a:pt x="215" y="102"/>
                    </a:lnTo>
                    <a:lnTo>
                      <a:pt x="202" y="93"/>
                    </a:lnTo>
                    <a:lnTo>
                      <a:pt x="194" y="99"/>
                    </a:lnTo>
                    <a:lnTo>
                      <a:pt x="187" y="105"/>
                    </a:lnTo>
                    <a:lnTo>
                      <a:pt x="170" y="110"/>
                    </a:lnTo>
                    <a:lnTo>
                      <a:pt x="161" y="122"/>
                    </a:lnTo>
                    <a:lnTo>
                      <a:pt x="181" y="125"/>
                    </a:lnTo>
                    <a:lnTo>
                      <a:pt x="196" y="131"/>
                    </a:lnTo>
                    <a:lnTo>
                      <a:pt x="205" y="143"/>
                    </a:lnTo>
                    <a:lnTo>
                      <a:pt x="215" y="155"/>
                    </a:lnTo>
                    <a:lnTo>
                      <a:pt x="217" y="174"/>
                    </a:lnTo>
                    <a:lnTo>
                      <a:pt x="212" y="193"/>
                    </a:lnTo>
                    <a:lnTo>
                      <a:pt x="202" y="199"/>
                    </a:lnTo>
                    <a:lnTo>
                      <a:pt x="190" y="187"/>
                    </a:lnTo>
                    <a:lnTo>
                      <a:pt x="167" y="185"/>
                    </a:lnTo>
                    <a:lnTo>
                      <a:pt x="167" y="176"/>
                    </a:lnTo>
                    <a:lnTo>
                      <a:pt x="187" y="172"/>
                    </a:lnTo>
                    <a:lnTo>
                      <a:pt x="188" y="161"/>
                    </a:lnTo>
                    <a:lnTo>
                      <a:pt x="185" y="157"/>
                    </a:lnTo>
                    <a:lnTo>
                      <a:pt x="179" y="167"/>
                    </a:lnTo>
                    <a:lnTo>
                      <a:pt x="168" y="159"/>
                    </a:lnTo>
                    <a:lnTo>
                      <a:pt x="182" y="149"/>
                    </a:lnTo>
                    <a:lnTo>
                      <a:pt x="190" y="158"/>
                    </a:lnTo>
                    <a:lnTo>
                      <a:pt x="179" y="147"/>
                    </a:lnTo>
                    <a:lnTo>
                      <a:pt x="167" y="147"/>
                    </a:lnTo>
                    <a:lnTo>
                      <a:pt x="158" y="155"/>
                    </a:lnTo>
                    <a:lnTo>
                      <a:pt x="159" y="167"/>
                    </a:lnTo>
                    <a:lnTo>
                      <a:pt x="159" y="182"/>
                    </a:lnTo>
                    <a:lnTo>
                      <a:pt x="157" y="194"/>
                    </a:lnTo>
                    <a:lnTo>
                      <a:pt x="159" y="206"/>
                    </a:lnTo>
                    <a:lnTo>
                      <a:pt x="147" y="197"/>
                    </a:lnTo>
                    <a:lnTo>
                      <a:pt x="142" y="203"/>
                    </a:lnTo>
                    <a:lnTo>
                      <a:pt x="138" y="196"/>
                    </a:lnTo>
                    <a:lnTo>
                      <a:pt x="142" y="183"/>
                    </a:lnTo>
                    <a:lnTo>
                      <a:pt x="131" y="188"/>
                    </a:lnTo>
                    <a:lnTo>
                      <a:pt x="126" y="199"/>
                    </a:lnTo>
                    <a:lnTo>
                      <a:pt x="117" y="208"/>
                    </a:lnTo>
                    <a:lnTo>
                      <a:pt x="117" y="217"/>
                    </a:lnTo>
                    <a:lnTo>
                      <a:pt x="104" y="217"/>
                    </a:lnTo>
                    <a:lnTo>
                      <a:pt x="99" y="224"/>
                    </a:lnTo>
                    <a:lnTo>
                      <a:pt x="104" y="238"/>
                    </a:lnTo>
                    <a:lnTo>
                      <a:pt x="119" y="247"/>
                    </a:lnTo>
                    <a:lnTo>
                      <a:pt x="126" y="253"/>
                    </a:lnTo>
                    <a:lnTo>
                      <a:pt x="125" y="267"/>
                    </a:lnTo>
                    <a:lnTo>
                      <a:pt x="134" y="263"/>
                    </a:lnTo>
                    <a:lnTo>
                      <a:pt x="136" y="250"/>
                    </a:lnTo>
                    <a:lnTo>
                      <a:pt x="152" y="250"/>
                    </a:lnTo>
                    <a:lnTo>
                      <a:pt x="161" y="238"/>
                    </a:lnTo>
                    <a:lnTo>
                      <a:pt x="162" y="226"/>
                    </a:lnTo>
                    <a:lnTo>
                      <a:pt x="161" y="205"/>
                    </a:lnTo>
                    <a:lnTo>
                      <a:pt x="167" y="191"/>
                    </a:lnTo>
                    <a:lnTo>
                      <a:pt x="174" y="182"/>
                    </a:lnTo>
                    <a:lnTo>
                      <a:pt x="188" y="189"/>
                    </a:lnTo>
                    <a:lnTo>
                      <a:pt x="203" y="199"/>
                    </a:lnTo>
                    <a:lnTo>
                      <a:pt x="211" y="205"/>
                    </a:lnTo>
                    <a:lnTo>
                      <a:pt x="218" y="217"/>
                    </a:lnTo>
                    <a:lnTo>
                      <a:pt x="229" y="224"/>
                    </a:lnTo>
                    <a:lnTo>
                      <a:pt x="233" y="238"/>
                    </a:lnTo>
                    <a:lnTo>
                      <a:pt x="235" y="248"/>
                    </a:lnTo>
                    <a:lnTo>
                      <a:pt x="246" y="257"/>
                    </a:lnTo>
                    <a:lnTo>
                      <a:pt x="236" y="268"/>
                    </a:lnTo>
                    <a:lnTo>
                      <a:pt x="223" y="268"/>
                    </a:lnTo>
                    <a:lnTo>
                      <a:pt x="208" y="276"/>
                    </a:lnTo>
                    <a:lnTo>
                      <a:pt x="196" y="285"/>
                    </a:lnTo>
                    <a:lnTo>
                      <a:pt x="181" y="292"/>
                    </a:lnTo>
                    <a:lnTo>
                      <a:pt x="167" y="306"/>
                    </a:lnTo>
                    <a:lnTo>
                      <a:pt x="153" y="316"/>
                    </a:lnTo>
                    <a:lnTo>
                      <a:pt x="152" y="327"/>
                    </a:lnTo>
                    <a:lnTo>
                      <a:pt x="152" y="335"/>
                    </a:lnTo>
                    <a:lnTo>
                      <a:pt x="142" y="344"/>
                    </a:lnTo>
                    <a:lnTo>
                      <a:pt x="143" y="352"/>
                    </a:lnTo>
                    <a:lnTo>
                      <a:pt x="132" y="365"/>
                    </a:lnTo>
                    <a:lnTo>
                      <a:pt x="132" y="380"/>
                    </a:lnTo>
                    <a:lnTo>
                      <a:pt x="140" y="392"/>
                    </a:lnTo>
                    <a:lnTo>
                      <a:pt x="136" y="401"/>
                    </a:lnTo>
                    <a:lnTo>
                      <a:pt x="125" y="395"/>
                    </a:lnTo>
                    <a:lnTo>
                      <a:pt x="122" y="380"/>
                    </a:lnTo>
                    <a:lnTo>
                      <a:pt x="111" y="372"/>
                    </a:lnTo>
                    <a:lnTo>
                      <a:pt x="102" y="374"/>
                    </a:lnTo>
                    <a:lnTo>
                      <a:pt x="98" y="385"/>
                    </a:lnTo>
                    <a:lnTo>
                      <a:pt x="87" y="380"/>
                    </a:lnTo>
                    <a:lnTo>
                      <a:pt x="75" y="380"/>
                    </a:lnTo>
                    <a:lnTo>
                      <a:pt x="63" y="390"/>
                    </a:lnTo>
                    <a:lnTo>
                      <a:pt x="60" y="401"/>
                    </a:lnTo>
                    <a:lnTo>
                      <a:pt x="55" y="411"/>
                    </a:lnTo>
                    <a:lnTo>
                      <a:pt x="54" y="428"/>
                    </a:lnTo>
                    <a:lnTo>
                      <a:pt x="63" y="439"/>
                    </a:lnTo>
                    <a:lnTo>
                      <a:pt x="73" y="431"/>
                    </a:lnTo>
                    <a:lnTo>
                      <a:pt x="85" y="431"/>
                    </a:lnTo>
                    <a:lnTo>
                      <a:pt x="87" y="445"/>
                    </a:lnTo>
                    <a:lnTo>
                      <a:pt x="78" y="455"/>
                    </a:lnTo>
                    <a:lnTo>
                      <a:pt x="93" y="457"/>
                    </a:lnTo>
                    <a:lnTo>
                      <a:pt x="99" y="460"/>
                    </a:lnTo>
                    <a:lnTo>
                      <a:pt x="102" y="474"/>
                    </a:lnTo>
                    <a:lnTo>
                      <a:pt x="114" y="479"/>
                    </a:lnTo>
                    <a:lnTo>
                      <a:pt x="128" y="490"/>
                    </a:lnTo>
                    <a:lnTo>
                      <a:pt x="138" y="483"/>
                    </a:lnTo>
                    <a:lnTo>
                      <a:pt x="159" y="490"/>
                    </a:lnTo>
                    <a:lnTo>
                      <a:pt x="176" y="492"/>
                    </a:lnTo>
                    <a:lnTo>
                      <a:pt x="200" y="504"/>
                    </a:lnTo>
                    <a:lnTo>
                      <a:pt x="205" y="514"/>
                    </a:lnTo>
                    <a:lnTo>
                      <a:pt x="218" y="527"/>
                    </a:lnTo>
                    <a:lnTo>
                      <a:pt x="226" y="543"/>
                    </a:lnTo>
                    <a:lnTo>
                      <a:pt x="242" y="552"/>
                    </a:lnTo>
                    <a:lnTo>
                      <a:pt x="257" y="553"/>
                    </a:lnTo>
                    <a:lnTo>
                      <a:pt x="272" y="567"/>
                    </a:lnTo>
                    <a:lnTo>
                      <a:pt x="292" y="567"/>
                    </a:lnTo>
                    <a:lnTo>
                      <a:pt x="294" y="579"/>
                    </a:lnTo>
                    <a:lnTo>
                      <a:pt x="294" y="591"/>
                    </a:lnTo>
                    <a:lnTo>
                      <a:pt x="285" y="603"/>
                    </a:lnTo>
                    <a:lnTo>
                      <a:pt x="283" y="618"/>
                    </a:lnTo>
                    <a:lnTo>
                      <a:pt x="280" y="633"/>
                    </a:lnTo>
                    <a:lnTo>
                      <a:pt x="270" y="648"/>
                    </a:lnTo>
                    <a:lnTo>
                      <a:pt x="255" y="656"/>
                    </a:lnTo>
                    <a:lnTo>
                      <a:pt x="241" y="659"/>
                    </a:lnTo>
                    <a:lnTo>
                      <a:pt x="247" y="671"/>
                    </a:lnTo>
                    <a:lnTo>
                      <a:pt x="235" y="685"/>
                    </a:lnTo>
                    <a:lnTo>
                      <a:pt x="225" y="697"/>
                    </a:lnTo>
                    <a:lnTo>
                      <a:pt x="212" y="705"/>
                    </a:lnTo>
                    <a:lnTo>
                      <a:pt x="202" y="722"/>
                    </a:lnTo>
                    <a:lnTo>
                      <a:pt x="194" y="735"/>
                    </a:lnTo>
                    <a:lnTo>
                      <a:pt x="182" y="741"/>
                    </a:lnTo>
                    <a:lnTo>
                      <a:pt x="174" y="751"/>
                    </a:lnTo>
                    <a:lnTo>
                      <a:pt x="168" y="762"/>
                    </a:lnTo>
                    <a:lnTo>
                      <a:pt x="162" y="772"/>
                    </a:lnTo>
                    <a:lnTo>
                      <a:pt x="164" y="783"/>
                    </a:lnTo>
                    <a:lnTo>
                      <a:pt x="158" y="791"/>
                    </a:lnTo>
                    <a:lnTo>
                      <a:pt x="149" y="777"/>
                    </a:lnTo>
                    <a:lnTo>
                      <a:pt x="137" y="765"/>
                    </a:lnTo>
                    <a:lnTo>
                      <a:pt x="132" y="748"/>
                    </a:lnTo>
                    <a:lnTo>
                      <a:pt x="132" y="735"/>
                    </a:lnTo>
                    <a:lnTo>
                      <a:pt x="131" y="717"/>
                    </a:lnTo>
                    <a:lnTo>
                      <a:pt x="137" y="694"/>
                    </a:lnTo>
                    <a:lnTo>
                      <a:pt x="138" y="671"/>
                    </a:lnTo>
                    <a:lnTo>
                      <a:pt x="136" y="650"/>
                    </a:lnTo>
                    <a:lnTo>
                      <a:pt x="131" y="633"/>
                    </a:lnTo>
                    <a:lnTo>
                      <a:pt x="117" y="618"/>
                    </a:lnTo>
                    <a:lnTo>
                      <a:pt x="104" y="607"/>
                    </a:lnTo>
                    <a:lnTo>
                      <a:pt x="93" y="589"/>
                    </a:lnTo>
                    <a:lnTo>
                      <a:pt x="90" y="570"/>
                    </a:lnTo>
                    <a:lnTo>
                      <a:pt x="98" y="557"/>
                    </a:lnTo>
                    <a:lnTo>
                      <a:pt x="98" y="544"/>
                    </a:lnTo>
                    <a:lnTo>
                      <a:pt x="104" y="525"/>
                    </a:lnTo>
                    <a:lnTo>
                      <a:pt x="113" y="510"/>
                    </a:lnTo>
                    <a:lnTo>
                      <a:pt x="125" y="500"/>
                    </a:lnTo>
                    <a:lnTo>
                      <a:pt x="129" y="492"/>
                    </a:lnTo>
                    <a:lnTo>
                      <a:pt x="114" y="487"/>
                    </a:lnTo>
                    <a:lnTo>
                      <a:pt x="105" y="490"/>
                    </a:lnTo>
                    <a:lnTo>
                      <a:pt x="96" y="485"/>
                    </a:lnTo>
                    <a:lnTo>
                      <a:pt x="84" y="476"/>
                    </a:lnTo>
                    <a:lnTo>
                      <a:pt x="72" y="466"/>
                    </a:lnTo>
                    <a:lnTo>
                      <a:pt x="64" y="454"/>
                    </a:lnTo>
                    <a:lnTo>
                      <a:pt x="60" y="451"/>
                    </a:lnTo>
                    <a:lnTo>
                      <a:pt x="53" y="455"/>
                    </a:lnTo>
                    <a:lnTo>
                      <a:pt x="40" y="448"/>
                    </a:lnTo>
                    <a:lnTo>
                      <a:pt x="31" y="438"/>
                    </a:lnTo>
                    <a:lnTo>
                      <a:pt x="27" y="428"/>
                    </a:lnTo>
                    <a:lnTo>
                      <a:pt x="27" y="413"/>
                    </a:lnTo>
                    <a:lnTo>
                      <a:pt x="24" y="405"/>
                    </a:lnTo>
                    <a:lnTo>
                      <a:pt x="13" y="396"/>
                    </a:lnTo>
                    <a:lnTo>
                      <a:pt x="13" y="404"/>
                    </a:lnTo>
                    <a:lnTo>
                      <a:pt x="19" y="415"/>
                    </a:lnTo>
                    <a:lnTo>
                      <a:pt x="20" y="425"/>
                    </a:lnTo>
                    <a:lnTo>
                      <a:pt x="10" y="418"/>
                    </a:lnTo>
                    <a:lnTo>
                      <a:pt x="4" y="410"/>
                    </a:lnTo>
                    <a:lnTo>
                      <a:pt x="1" y="398"/>
                    </a:lnTo>
                    <a:lnTo>
                      <a:pt x="3" y="379"/>
                    </a:lnTo>
                    <a:lnTo>
                      <a:pt x="0" y="354"/>
                    </a:lnTo>
                    <a:lnTo>
                      <a:pt x="3" y="322"/>
                    </a:lnTo>
                    <a:lnTo>
                      <a:pt x="10" y="276"/>
                    </a:lnTo>
                    <a:lnTo>
                      <a:pt x="25" y="229"/>
                    </a:lnTo>
                    <a:lnTo>
                      <a:pt x="49" y="174"/>
                    </a:lnTo>
                    <a:lnTo>
                      <a:pt x="68" y="137"/>
                    </a:lnTo>
                    <a:lnTo>
                      <a:pt x="96" y="94"/>
                    </a:lnTo>
                    <a:lnTo>
                      <a:pt x="119" y="69"/>
                    </a:ln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 cap="rnd">
                <a:solidFill>
                  <a:srgbClr val="FFFFFF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66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3" name="Freeform 35"/>
            <p:cNvSpPr/>
            <p:nvPr/>
          </p:nvSpPr>
          <p:spPr bwMode="auto">
            <a:xfrm>
              <a:off x="6760681" y="2642251"/>
              <a:ext cx="620995" cy="1280323"/>
            </a:xfrm>
            <a:custGeom>
              <a:avLst/>
              <a:gdLst>
                <a:gd name="T0" fmla="*/ 54 w 66"/>
                <a:gd name="T1" fmla="*/ 2 h 138"/>
                <a:gd name="T2" fmla="*/ 33 w 66"/>
                <a:gd name="T3" fmla="*/ 75 h 138"/>
                <a:gd name="T4" fmla="*/ 33 w 66"/>
                <a:gd name="T5" fmla="*/ 76 h 138"/>
                <a:gd name="T6" fmla="*/ 15 w 66"/>
                <a:gd name="T7" fmla="*/ 111 h 138"/>
                <a:gd name="T8" fmla="*/ 13 w 66"/>
                <a:gd name="T9" fmla="*/ 115 h 138"/>
                <a:gd name="T10" fmla="*/ 0 w 66"/>
                <a:gd name="T11" fmla="*/ 138 h 138"/>
                <a:gd name="T12" fmla="*/ 14 w 66"/>
                <a:gd name="T13" fmla="*/ 138 h 138"/>
                <a:gd name="T14" fmla="*/ 23 w 66"/>
                <a:gd name="T15" fmla="*/ 121 h 138"/>
                <a:gd name="T16" fmla="*/ 25 w 66"/>
                <a:gd name="T17" fmla="*/ 117 h 138"/>
                <a:gd name="T18" fmla="*/ 43 w 66"/>
                <a:gd name="T19" fmla="*/ 81 h 138"/>
                <a:gd name="T20" fmla="*/ 66 w 66"/>
                <a:gd name="T21" fmla="*/ 2 h 138"/>
                <a:gd name="T22" fmla="*/ 66 w 66"/>
                <a:gd name="T23" fmla="*/ 0 h 138"/>
                <a:gd name="T24" fmla="*/ 54 w 66"/>
                <a:gd name="T25" fmla="*/ 0 h 138"/>
                <a:gd name="T26" fmla="*/ 54 w 66"/>
                <a:gd name="T27" fmla="*/ 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" h="138">
                  <a:moveTo>
                    <a:pt x="54" y="2"/>
                  </a:moveTo>
                  <a:cubicBezTo>
                    <a:pt x="54" y="28"/>
                    <a:pt x="47" y="53"/>
                    <a:pt x="33" y="75"/>
                  </a:cubicBezTo>
                  <a:cubicBezTo>
                    <a:pt x="33" y="76"/>
                    <a:pt x="33" y="76"/>
                    <a:pt x="33" y="76"/>
                  </a:cubicBezTo>
                  <a:cubicBezTo>
                    <a:pt x="23" y="94"/>
                    <a:pt x="17" y="107"/>
                    <a:pt x="15" y="111"/>
                  </a:cubicBezTo>
                  <a:cubicBezTo>
                    <a:pt x="14" y="112"/>
                    <a:pt x="13" y="113"/>
                    <a:pt x="13" y="115"/>
                  </a:cubicBezTo>
                  <a:cubicBezTo>
                    <a:pt x="8" y="122"/>
                    <a:pt x="4" y="130"/>
                    <a:pt x="0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7" y="131"/>
                    <a:pt x="21" y="124"/>
                    <a:pt x="23" y="121"/>
                  </a:cubicBezTo>
                  <a:cubicBezTo>
                    <a:pt x="24" y="119"/>
                    <a:pt x="25" y="118"/>
                    <a:pt x="25" y="117"/>
                  </a:cubicBezTo>
                  <a:cubicBezTo>
                    <a:pt x="28" y="112"/>
                    <a:pt x="37" y="95"/>
                    <a:pt x="43" y="81"/>
                  </a:cubicBezTo>
                  <a:cubicBezTo>
                    <a:pt x="58" y="58"/>
                    <a:pt x="66" y="30"/>
                    <a:pt x="66" y="2"/>
                  </a:cubicBezTo>
                  <a:cubicBezTo>
                    <a:pt x="66" y="1"/>
                    <a:pt x="66" y="0"/>
                    <a:pt x="6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0"/>
                    <a:pt x="54" y="1"/>
                    <a:pt x="54" y="2"/>
                  </a:cubicBezTo>
                  <a:close/>
                </a:path>
              </a:pathLst>
            </a:custGeom>
            <a:solidFill>
              <a:srgbClr val="C8141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4687597" y="1346595"/>
              <a:ext cx="2690981" cy="4454298"/>
              <a:chOff x="4676620" y="1743303"/>
              <a:chExt cx="2690981" cy="4454298"/>
            </a:xfrm>
            <a:solidFill>
              <a:srgbClr val="C8141D"/>
            </a:solidFill>
            <a:effectLst>
              <a:outerShdw blurRad="1016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51" name="Freeform 22"/>
              <p:cNvSpPr/>
              <p:nvPr/>
            </p:nvSpPr>
            <p:spPr bwMode="auto">
              <a:xfrm>
                <a:off x="5999319" y="4319283"/>
                <a:ext cx="877828" cy="1878318"/>
              </a:xfrm>
              <a:custGeom>
                <a:avLst/>
                <a:gdLst>
                  <a:gd name="T0" fmla="*/ 82 w 96"/>
                  <a:gd name="T1" fmla="*/ 0 h 206"/>
                  <a:gd name="T2" fmla="*/ 74 w 96"/>
                  <a:gd name="T3" fmla="*/ 29 h 206"/>
                  <a:gd name="T4" fmla="*/ 71 w 96"/>
                  <a:gd name="T5" fmla="*/ 50 h 206"/>
                  <a:gd name="T6" fmla="*/ 57 w 96"/>
                  <a:gd name="T7" fmla="*/ 75 h 206"/>
                  <a:gd name="T8" fmla="*/ 57 w 96"/>
                  <a:gd name="T9" fmla="*/ 85 h 206"/>
                  <a:gd name="T10" fmla="*/ 52 w 96"/>
                  <a:gd name="T11" fmla="*/ 94 h 206"/>
                  <a:gd name="T12" fmla="*/ 55 w 96"/>
                  <a:gd name="T13" fmla="*/ 102 h 206"/>
                  <a:gd name="T14" fmla="*/ 56 w 96"/>
                  <a:gd name="T15" fmla="*/ 103 h 206"/>
                  <a:gd name="T16" fmla="*/ 56 w 96"/>
                  <a:gd name="T17" fmla="*/ 104 h 206"/>
                  <a:gd name="T18" fmla="*/ 52 w 96"/>
                  <a:gd name="T19" fmla="*/ 112 h 206"/>
                  <a:gd name="T20" fmla="*/ 55 w 96"/>
                  <a:gd name="T21" fmla="*/ 119 h 206"/>
                  <a:gd name="T22" fmla="*/ 56 w 96"/>
                  <a:gd name="T23" fmla="*/ 121 h 206"/>
                  <a:gd name="T24" fmla="*/ 56 w 96"/>
                  <a:gd name="T25" fmla="*/ 121 h 206"/>
                  <a:gd name="T26" fmla="*/ 52 w 96"/>
                  <a:gd name="T27" fmla="*/ 130 h 206"/>
                  <a:gd name="T28" fmla="*/ 55 w 96"/>
                  <a:gd name="T29" fmla="*/ 137 h 206"/>
                  <a:gd name="T30" fmla="*/ 56 w 96"/>
                  <a:gd name="T31" fmla="*/ 138 h 206"/>
                  <a:gd name="T32" fmla="*/ 55 w 96"/>
                  <a:gd name="T33" fmla="*/ 139 h 206"/>
                  <a:gd name="T34" fmla="*/ 52 w 96"/>
                  <a:gd name="T35" fmla="*/ 147 h 206"/>
                  <a:gd name="T36" fmla="*/ 55 w 96"/>
                  <a:gd name="T37" fmla="*/ 155 h 206"/>
                  <a:gd name="T38" fmla="*/ 57 w 96"/>
                  <a:gd name="T39" fmla="*/ 157 h 206"/>
                  <a:gd name="T40" fmla="*/ 57 w 96"/>
                  <a:gd name="T41" fmla="*/ 157 h 206"/>
                  <a:gd name="T42" fmla="*/ 20 w 96"/>
                  <a:gd name="T43" fmla="*/ 191 h 206"/>
                  <a:gd name="T44" fmla="*/ 20 w 96"/>
                  <a:gd name="T45" fmla="*/ 191 h 206"/>
                  <a:gd name="T46" fmla="*/ 1 w 96"/>
                  <a:gd name="T47" fmla="*/ 194 h 206"/>
                  <a:gd name="T48" fmla="*/ 1 w 96"/>
                  <a:gd name="T49" fmla="*/ 194 h 206"/>
                  <a:gd name="T50" fmla="*/ 0 w 96"/>
                  <a:gd name="T51" fmla="*/ 194 h 206"/>
                  <a:gd name="T52" fmla="*/ 0 w 96"/>
                  <a:gd name="T53" fmla="*/ 206 h 206"/>
                  <a:gd name="T54" fmla="*/ 1 w 96"/>
                  <a:gd name="T55" fmla="*/ 206 h 206"/>
                  <a:gd name="T56" fmla="*/ 1 w 96"/>
                  <a:gd name="T57" fmla="*/ 206 h 206"/>
                  <a:gd name="T58" fmla="*/ 29 w 96"/>
                  <a:gd name="T59" fmla="*/ 198 h 206"/>
                  <a:gd name="T60" fmla="*/ 66 w 96"/>
                  <a:gd name="T61" fmla="*/ 165 h 206"/>
                  <a:gd name="T62" fmla="*/ 71 w 96"/>
                  <a:gd name="T63" fmla="*/ 156 h 206"/>
                  <a:gd name="T64" fmla="*/ 67 w 96"/>
                  <a:gd name="T65" fmla="*/ 148 h 206"/>
                  <a:gd name="T66" fmla="*/ 69 w 96"/>
                  <a:gd name="T67" fmla="*/ 148 h 206"/>
                  <a:gd name="T68" fmla="*/ 69 w 96"/>
                  <a:gd name="T69" fmla="*/ 144 h 206"/>
                  <a:gd name="T70" fmla="*/ 70 w 96"/>
                  <a:gd name="T71" fmla="*/ 138 h 206"/>
                  <a:gd name="T72" fmla="*/ 69 w 96"/>
                  <a:gd name="T73" fmla="*/ 133 h 206"/>
                  <a:gd name="T74" fmla="*/ 69 w 96"/>
                  <a:gd name="T75" fmla="*/ 126 h 206"/>
                  <a:gd name="T76" fmla="*/ 71 w 96"/>
                  <a:gd name="T77" fmla="*/ 121 h 206"/>
                  <a:gd name="T78" fmla="*/ 67 w 96"/>
                  <a:gd name="T79" fmla="*/ 113 h 206"/>
                  <a:gd name="T80" fmla="*/ 69 w 96"/>
                  <a:gd name="T81" fmla="*/ 113 h 206"/>
                  <a:gd name="T82" fmla="*/ 69 w 96"/>
                  <a:gd name="T83" fmla="*/ 109 h 206"/>
                  <a:gd name="T84" fmla="*/ 71 w 96"/>
                  <a:gd name="T85" fmla="*/ 103 h 206"/>
                  <a:gd name="T86" fmla="*/ 67 w 96"/>
                  <a:gd name="T87" fmla="*/ 95 h 206"/>
                  <a:gd name="T88" fmla="*/ 69 w 96"/>
                  <a:gd name="T89" fmla="*/ 95 h 206"/>
                  <a:gd name="T90" fmla="*/ 69 w 96"/>
                  <a:gd name="T91" fmla="*/ 78 h 206"/>
                  <a:gd name="T92" fmla="*/ 82 w 96"/>
                  <a:gd name="T93" fmla="*/ 54 h 206"/>
                  <a:gd name="T94" fmla="*/ 83 w 96"/>
                  <a:gd name="T95" fmla="*/ 53 h 206"/>
                  <a:gd name="T96" fmla="*/ 86 w 96"/>
                  <a:gd name="T97" fmla="*/ 29 h 206"/>
                  <a:gd name="T98" fmla="*/ 86 w 96"/>
                  <a:gd name="T99" fmla="*/ 29 h 206"/>
                  <a:gd name="T100" fmla="*/ 86 w 96"/>
                  <a:gd name="T101" fmla="*/ 28 h 206"/>
                  <a:gd name="T102" fmla="*/ 96 w 96"/>
                  <a:gd name="T103" fmla="*/ 0 h 206"/>
                  <a:gd name="T104" fmla="*/ 82 w 96"/>
                  <a:gd name="T105" fmla="*/ 0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6" h="206">
                    <a:moveTo>
                      <a:pt x="82" y="0"/>
                    </a:moveTo>
                    <a:cubicBezTo>
                      <a:pt x="77" y="11"/>
                      <a:pt x="73" y="21"/>
                      <a:pt x="74" y="29"/>
                    </a:cubicBezTo>
                    <a:cubicBezTo>
                      <a:pt x="73" y="39"/>
                      <a:pt x="71" y="47"/>
                      <a:pt x="71" y="50"/>
                    </a:cubicBezTo>
                    <a:cubicBezTo>
                      <a:pt x="57" y="75"/>
                      <a:pt x="57" y="75"/>
                      <a:pt x="57" y="75"/>
                    </a:cubicBezTo>
                    <a:cubicBezTo>
                      <a:pt x="57" y="85"/>
                      <a:pt x="57" y="85"/>
                      <a:pt x="57" y="85"/>
                    </a:cubicBezTo>
                    <a:cubicBezTo>
                      <a:pt x="54" y="87"/>
                      <a:pt x="52" y="90"/>
                      <a:pt x="52" y="94"/>
                    </a:cubicBezTo>
                    <a:cubicBezTo>
                      <a:pt x="52" y="97"/>
                      <a:pt x="53" y="100"/>
                      <a:pt x="55" y="102"/>
                    </a:cubicBezTo>
                    <a:cubicBezTo>
                      <a:pt x="56" y="103"/>
                      <a:pt x="56" y="103"/>
                      <a:pt x="56" y="103"/>
                    </a:cubicBezTo>
                    <a:cubicBezTo>
                      <a:pt x="56" y="104"/>
                      <a:pt x="56" y="104"/>
                      <a:pt x="56" y="104"/>
                    </a:cubicBezTo>
                    <a:cubicBezTo>
                      <a:pt x="53" y="106"/>
                      <a:pt x="52" y="109"/>
                      <a:pt x="52" y="112"/>
                    </a:cubicBezTo>
                    <a:cubicBezTo>
                      <a:pt x="52" y="115"/>
                      <a:pt x="53" y="117"/>
                      <a:pt x="55" y="119"/>
                    </a:cubicBezTo>
                    <a:cubicBezTo>
                      <a:pt x="56" y="121"/>
                      <a:pt x="56" y="121"/>
                      <a:pt x="56" y="121"/>
                    </a:cubicBezTo>
                    <a:cubicBezTo>
                      <a:pt x="56" y="121"/>
                      <a:pt x="56" y="121"/>
                      <a:pt x="56" y="121"/>
                    </a:cubicBezTo>
                    <a:cubicBezTo>
                      <a:pt x="53" y="123"/>
                      <a:pt x="52" y="126"/>
                      <a:pt x="52" y="130"/>
                    </a:cubicBezTo>
                    <a:cubicBezTo>
                      <a:pt x="52" y="132"/>
                      <a:pt x="53" y="135"/>
                      <a:pt x="55" y="137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3" y="141"/>
                      <a:pt x="52" y="144"/>
                      <a:pt x="52" y="147"/>
                    </a:cubicBezTo>
                    <a:cubicBezTo>
                      <a:pt x="52" y="150"/>
                      <a:pt x="53" y="153"/>
                      <a:pt x="55" y="155"/>
                    </a:cubicBezTo>
                    <a:cubicBezTo>
                      <a:pt x="57" y="157"/>
                      <a:pt x="57" y="157"/>
                      <a:pt x="57" y="157"/>
                    </a:cubicBezTo>
                    <a:cubicBezTo>
                      <a:pt x="57" y="157"/>
                      <a:pt x="57" y="157"/>
                      <a:pt x="57" y="157"/>
                    </a:cubicBezTo>
                    <a:cubicBezTo>
                      <a:pt x="20" y="191"/>
                      <a:pt x="20" y="191"/>
                      <a:pt x="20" y="191"/>
                    </a:cubicBezTo>
                    <a:cubicBezTo>
                      <a:pt x="20" y="191"/>
                      <a:pt x="20" y="191"/>
                      <a:pt x="20" y="191"/>
                    </a:cubicBezTo>
                    <a:cubicBezTo>
                      <a:pt x="18" y="192"/>
                      <a:pt x="11" y="194"/>
                      <a:pt x="1" y="194"/>
                    </a:cubicBezTo>
                    <a:cubicBezTo>
                      <a:pt x="1" y="194"/>
                      <a:pt x="1" y="194"/>
                      <a:pt x="1" y="194"/>
                    </a:cubicBezTo>
                    <a:cubicBezTo>
                      <a:pt x="1" y="194"/>
                      <a:pt x="0" y="194"/>
                      <a:pt x="0" y="194"/>
                    </a:cubicBezTo>
                    <a:cubicBezTo>
                      <a:pt x="0" y="206"/>
                      <a:pt x="0" y="206"/>
                      <a:pt x="0" y="206"/>
                    </a:cubicBezTo>
                    <a:cubicBezTo>
                      <a:pt x="0" y="206"/>
                      <a:pt x="1" y="206"/>
                      <a:pt x="1" y="206"/>
                    </a:cubicBezTo>
                    <a:cubicBezTo>
                      <a:pt x="1" y="206"/>
                      <a:pt x="1" y="206"/>
                      <a:pt x="1" y="206"/>
                    </a:cubicBezTo>
                    <a:cubicBezTo>
                      <a:pt x="7" y="206"/>
                      <a:pt x="24" y="206"/>
                      <a:pt x="29" y="198"/>
                    </a:cubicBezTo>
                    <a:cubicBezTo>
                      <a:pt x="66" y="165"/>
                      <a:pt x="66" y="165"/>
                      <a:pt x="66" y="165"/>
                    </a:cubicBezTo>
                    <a:cubicBezTo>
                      <a:pt x="69" y="163"/>
                      <a:pt x="71" y="159"/>
                      <a:pt x="71" y="156"/>
                    </a:cubicBezTo>
                    <a:cubicBezTo>
                      <a:pt x="71" y="153"/>
                      <a:pt x="69" y="150"/>
                      <a:pt x="67" y="148"/>
                    </a:cubicBezTo>
                    <a:cubicBezTo>
                      <a:pt x="69" y="148"/>
                      <a:pt x="69" y="148"/>
                      <a:pt x="69" y="148"/>
                    </a:cubicBezTo>
                    <a:cubicBezTo>
                      <a:pt x="69" y="144"/>
                      <a:pt x="69" y="144"/>
                      <a:pt x="69" y="144"/>
                    </a:cubicBezTo>
                    <a:cubicBezTo>
                      <a:pt x="70" y="142"/>
                      <a:pt x="70" y="140"/>
                      <a:pt x="70" y="138"/>
                    </a:cubicBezTo>
                    <a:cubicBezTo>
                      <a:pt x="70" y="136"/>
                      <a:pt x="70" y="134"/>
                      <a:pt x="69" y="133"/>
                    </a:cubicBezTo>
                    <a:cubicBezTo>
                      <a:pt x="69" y="126"/>
                      <a:pt x="69" y="126"/>
                      <a:pt x="69" y="126"/>
                    </a:cubicBezTo>
                    <a:cubicBezTo>
                      <a:pt x="70" y="125"/>
                      <a:pt x="71" y="123"/>
                      <a:pt x="71" y="121"/>
                    </a:cubicBezTo>
                    <a:cubicBezTo>
                      <a:pt x="71" y="118"/>
                      <a:pt x="69" y="115"/>
                      <a:pt x="67" y="113"/>
                    </a:cubicBezTo>
                    <a:cubicBezTo>
                      <a:pt x="69" y="113"/>
                      <a:pt x="69" y="113"/>
                      <a:pt x="69" y="113"/>
                    </a:cubicBezTo>
                    <a:cubicBezTo>
                      <a:pt x="69" y="109"/>
                      <a:pt x="69" y="109"/>
                      <a:pt x="69" y="109"/>
                    </a:cubicBezTo>
                    <a:cubicBezTo>
                      <a:pt x="70" y="107"/>
                      <a:pt x="71" y="105"/>
                      <a:pt x="71" y="103"/>
                    </a:cubicBezTo>
                    <a:cubicBezTo>
                      <a:pt x="71" y="100"/>
                      <a:pt x="69" y="97"/>
                      <a:pt x="67" y="95"/>
                    </a:cubicBezTo>
                    <a:cubicBezTo>
                      <a:pt x="69" y="95"/>
                      <a:pt x="69" y="95"/>
                      <a:pt x="69" y="95"/>
                    </a:cubicBezTo>
                    <a:cubicBezTo>
                      <a:pt x="69" y="78"/>
                      <a:pt x="69" y="78"/>
                      <a:pt x="69" y="78"/>
                    </a:cubicBezTo>
                    <a:cubicBezTo>
                      <a:pt x="82" y="54"/>
                      <a:pt x="82" y="54"/>
                      <a:pt x="82" y="54"/>
                    </a:cubicBezTo>
                    <a:cubicBezTo>
                      <a:pt x="83" y="53"/>
                      <a:pt x="83" y="53"/>
                      <a:pt x="83" y="53"/>
                    </a:cubicBezTo>
                    <a:cubicBezTo>
                      <a:pt x="83" y="53"/>
                      <a:pt x="85" y="42"/>
                      <a:pt x="86" y="29"/>
                    </a:cubicBezTo>
                    <a:cubicBezTo>
                      <a:pt x="86" y="29"/>
                      <a:pt x="86" y="29"/>
                      <a:pt x="86" y="29"/>
                    </a:cubicBezTo>
                    <a:cubicBezTo>
                      <a:pt x="86" y="28"/>
                      <a:pt x="86" y="28"/>
                      <a:pt x="86" y="28"/>
                    </a:cubicBezTo>
                    <a:cubicBezTo>
                      <a:pt x="85" y="22"/>
                      <a:pt x="90" y="10"/>
                      <a:pt x="96" y="0"/>
                    </a:cubicBezTo>
                    <a:lnTo>
                      <a:pt x="8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2" name="Freeform 23"/>
              <p:cNvSpPr/>
              <p:nvPr/>
            </p:nvSpPr>
            <p:spPr bwMode="auto">
              <a:xfrm>
                <a:off x="5151951" y="4319283"/>
                <a:ext cx="862493" cy="1878318"/>
              </a:xfrm>
              <a:custGeom>
                <a:avLst/>
                <a:gdLst>
                  <a:gd name="T0" fmla="*/ 77 w 94"/>
                  <a:gd name="T1" fmla="*/ 191 h 206"/>
                  <a:gd name="T2" fmla="*/ 77 w 94"/>
                  <a:gd name="T3" fmla="*/ 191 h 206"/>
                  <a:gd name="T4" fmla="*/ 42 w 94"/>
                  <a:gd name="T5" fmla="*/ 160 h 206"/>
                  <a:gd name="T6" fmla="*/ 44 w 94"/>
                  <a:gd name="T7" fmla="*/ 153 h 206"/>
                  <a:gd name="T8" fmla="*/ 41 w 94"/>
                  <a:gd name="T9" fmla="*/ 146 h 206"/>
                  <a:gd name="T10" fmla="*/ 40 w 94"/>
                  <a:gd name="T11" fmla="*/ 145 h 206"/>
                  <a:gd name="T12" fmla="*/ 41 w 94"/>
                  <a:gd name="T13" fmla="*/ 144 h 206"/>
                  <a:gd name="T14" fmla="*/ 44 w 94"/>
                  <a:gd name="T15" fmla="*/ 136 h 206"/>
                  <a:gd name="T16" fmla="*/ 41 w 94"/>
                  <a:gd name="T17" fmla="*/ 128 h 206"/>
                  <a:gd name="T18" fmla="*/ 40 w 94"/>
                  <a:gd name="T19" fmla="*/ 127 h 206"/>
                  <a:gd name="T20" fmla="*/ 41 w 94"/>
                  <a:gd name="T21" fmla="*/ 126 h 206"/>
                  <a:gd name="T22" fmla="*/ 44 w 94"/>
                  <a:gd name="T23" fmla="*/ 118 h 206"/>
                  <a:gd name="T24" fmla="*/ 41 w 94"/>
                  <a:gd name="T25" fmla="*/ 110 h 206"/>
                  <a:gd name="T26" fmla="*/ 40 w 94"/>
                  <a:gd name="T27" fmla="*/ 109 h 206"/>
                  <a:gd name="T28" fmla="*/ 41 w 94"/>
                  <a:gd name="T29" fmla="*/ 109 h 206"/>
                  <a:gd name="T30" fmla="*/ 44 w 94"/>
                  <a:gd name="T31" fmla="*/ 101 h 206"/>
                  <a:gd name="T32" fmla="*/ 39 w 94"/>
                  <a:gd name="T33" fmla="*/ 91 h 206"/>
                  <a:gd name="T34" fmla="*/ 39 w 94"/>
                  <a:gd name="T35" fmla="*/ 74 h 206"/>
                  <a:gd name="T36" fmla="*/ 36 w 94"/>
                  <a:gd name="T37" fmla="*/ 72 h 206"/>
                  <a:gd name="T38" fmla="*/ 24 w 94"/>
                  <a:gd name="T39" fmla="*/ 51 h 206"/>
                  <a:gd name="T40" fmla="*/ 22 w 94"/>
                  <a:gd name="T41" fmla="*/ 29 h 206"/>
                  <a:gd name="T42" fmla="*/ 13 w 94"/>
                  <a:gd name="T43" fmla="*/ 0 h 206"/>
                  <a:gd name="T44" fmla="*/ 0 w 94"/>
                  <a:gd name="T45" fmla="*/ 0 h 206"/>
                  <a:gd name="T46" fmla="*/ 10 w 94"/>
                  <a:gd name="T47" fmla="*/ 28 h 206"/>
                  <a:gd name="T48" fmla="*/ 10 w 94"/>
                  <a:gd name="T49" fmla="*/ 29 h 206"/>
                  <a:gd name="T50" fmla="*/ 10 w 94"/>
                  <a:gd name="T51" fmla="*/ 29 h 206"/>
                  <a:gd name="T52" fmla="*/ 13 w 94"/>
                  <a:gd name="T53" fmla="*/ 53 h 206"/>
                  <a:gd name="T54" fmla="*/ 13 w 94"/>
                  <a:gd name="T55" fmla="*/ 54 h 206"/>
                  <a:gd name="T56" fmla="*/ 27 w 94"/>
                  <a:gd name="T57" fmla="*/ 80 h 206"/>
                  <a:gd name="T58" fmla="*/ 27 w 94"/>
                  <a:gd name="T59" fmla="*/ 104 h 206"/>
                  <a:gd name="T60" fmla="*/ 25 w 94"/>
                  <a:gd name="T61" fmla="*/ 109 h 206"/>
                  <a:gd name="T62" fmla="*/ 29 w 94"/>
                  <a:gd name="T63" fmla="*/ 117 h 206"/>
                  <a:gd name="T64" fmla="*/ 30 w 94"/>
                  <a:gd name="T65" fmla="*/ 118 h 206"/>
                  <a:gd name="T66" fmla="*/ 25 w 94"/>
                  <a:gd name="T67" fmla="*/ 127 h 206"/>
                  <a:gd name="T68" fmla="*/ 29 w 94"/>
                  <a:gd name="T69" fmla="*/ 135 h 206"/>
                  <a:gd name="T70" fmla="*/ 30 w 94"/>
                  <a:gd name="T71" fmla="*/ 136 h 206"/>
                  <a:gd name="T72" fmla="*/ 25 w 94"/>
                  <a:gd name="T73" fmla="*/ 145 h 206"/>
                  <a:gd name="T74" fmla="*/ 29 w 94"/>
                  <a:gd name="T75" fmla="*/ 153 h 206"/>
                  <a:gd name="T76" fmla="*/ 27 w 94"/>
                  <a:gd name="T77" fmla="*/ 153 h 206"/>
                  <a:gd name="T78" fmla="*/ 27 w 94"/>
                  <a:gd name="T79" fmla="*/ 162 h 206"/>
                  <a:gd name="T80" fmla="*/ 67 w 94"/>
                  <a:gd name="T81" fmla="*/ 198 h 206"/>
                  <a:gd name="T82" fmla="*/ 94 w 94"/>
                  <a:gd name="T83" fmla="*/ 206 h 206"/>
                  <a:gd name="T84" fmla="*/ 94 w 94"/>
                  <a:gd name="T85" fmla="*/ 194 h 206"/>
                  <a:gd name="T86" fmla="*/ 77 w 94"/>
                  <a:gd name="T87" fmla="*/ 191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4" h="206">
                    <a:moveTo>
                      <a:pt x="77" y="191"/>
                    </a:moveTo>
                    <a:cubicBezTo>
                      <a:pt x="77" y="191"/>
                      <a:pt x="77" y="191"/>
                      <a:pt x="77" y="191"/>
                    </a:cubicBezTo>
                    <a:cubicBezTo>
                      <a:pt x="42" y="160"/>
                      <a:pt x="42" y="160"/>
                      <a:pt x="42" y="160"/>
                    </a:cubicBezTo>
                    <a:cubicBezTo>
                      <a:pt x="43" y="158"/>
                      <a:pt x="44" y="156"/>
                      <a:pt x="44" y="153"/>
                    </a:cubicBezTo>
                    <a:cubicBezTo>
                      <a:pt x="44" y="150"/>
                      <a:pt x="43" y="148"/>
                      <a:pt x="41" y="146"/>
                    </a:cubicBezTo>
                    <a:cubicBezTo>
                      <a:pt x="40" y="145"/>
                      <a:pt x="40" y="145"/>
                      <a:pt x="40" y="145"/>
                    </a:cubicBezTo>
                    <a:cubicBezTo>
                      <a:pt x="41" y="144"/>
                      <a:pt x="41" y="144"/>
                      <a:pt x="41" y="144"/>
                    </a:cubicBezTo>
                    <a:cubicBezTo>
                      <a:pt x="43" y="142"/>
                      <a:pt x="44" y="139"/>
                      <a:pt x="44" y="136"/>
                    </a:cubicBezTo>
                    <a:cubicBezTo>
                      <a:pt x="44" y="133"/>
                      <a:pt x="43" y="130"/>
                      <a:pt x="41" y="128"/>
                    </a:cubicBezTo>
                    <a:cubicBezTo>
                      <a:pt x="40" y="127"/>
                      <a:pt x="40" y="127"/>
                      <a:pt x="40" y="127"/>
                    </a:cubicBezTo>
                    <a:cubicBezTo>
                      <a:pt x="41" y="126"/>
                      <a:pt x="41" y="126"/>
                      <a:pt x="41" y="126"/>
                    </a:cubicBezTo>
                    <a:cubicBezTo>
                      <a:pt x="43" y="124"/>
                      <a:pt x="44" y="121"/>
                      <a:pt x="44" y="118"/>
                    </a:cubicBezTo>
                    <a:cubicBezTo>
                      <a:pt x="44" y="115"/>
                      <a:pt x="43" y="112"/>
                      <a:pt x="41" y="110"/>
                    </a:cubicBezTo>
                    <a:cubicBezTo>
                      <a:pt x="40" y="109"/>
                      <a:pt x="40" y="109"/>
                      <a:pt x="40" y="109"/>
                    </a:cubicBezTo>
                    <a:cubicBezTo>
                      <a:pt x="41" y="109"/>
                      <a:pt x="41" y="109"/>
                      <a:pt x="41" y="109"/>
                    </a:cubicBezTo>
                    <a:cubicBezTo>
                      <a:pt x="43" y="106"/>
                      <a:pt x="44" y="104"/>
                      <a:pt x="44" y="101"/>
                    </a:cubicBezTo>
                    <a:cubicBezTo>
                      <a:pt x="44" y="97"/>
                      <a:pt x="42" y="93"/>
                      <a:pt x="39" y="91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6" y="72"/>
                      <a:pt x="36" y="72"/>
                      <a:pt x="36" y="72"/>
                    </a:cubicBezTo>
                    <a:cubicBezTo>
                      <a:pt x="30" y="68"/>
                      <a:pt x="26" y="55"/>
                      <a:pt x="24" y="51"/>
                    </a:cubicBezTo>
                    <a:cubicBezTo>
                      <a:pt x="24" y="49"/>
                      <a:pt x="23" y="40"/>
                      <a:pt x="22" y="29"/>
                    </a:cubicBezTo>
                    <a:cubicBezTo>
                      <a:pt x="22" y="21"/>
                      <a:pt x="18" y="11"/>
                      <a:pt x="1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10"/>
                      <a:pt x="10" y="22"/>
                      <a:pt x="10" y="28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11" y="42"/>
                      <a:pt x="13" y="53"/>
                      <a:pt x="13" y="53"/>
                    </a:cubicBezTo>
                    <a:cubicBezTo>
                      <a:pt x="13" y="54"/>
                      <a:pt x="13" y="54"/>
                      <a:pt x="13" y="54"/>
                    </a:cubicBezTo>
                    <a:cubicBezTo>
                      <a:pt x="13" y="55"/>
                      <a:pt x="18" y="71"/>
                      <a:pt x="27" y="80"/>
                    </a:cubicBezTo>
                    <a:cubicBezTo>
                      <a:pt x="27" y="104"/>
                      <a:pt x="27" y="104"/>
                      <a:pt x="27" y="104"/>
                    </a:cubicBezTo>
                    <a:cubicBezTo>
                      <a:pt x="26" y="106"/>
                      <a:pt x="25" y="107"/>
                      <a:pt x="25" y="109"/>
                    </a:cubicBezTo>
                    <a:cubicBezTo>
                      <a:pt x="25" y="112"/>
                      <a:pt x="27" y="115"/>
                      <a:pt x="29" y="117"/>
                    </a:cubicBezTo>
                    <a:cubicBezTo>
                      <a:pt x="29" y="118"/>
                      <a:pt x="29" y="118"/>
                      <a:pt x="30" y="118"/>
                    </a:cubicBezTo>
                    <a:cubicBezTo>
                      <a:pt x="27" y="120"/>
                      <a:pt x="25" y="123"/>
                      <a:pt x="25" y="127"/>
                    </a:cubicBezTo>
                    <a:cubicBezTo>
                      <a:pt x="25" y="130"/>
                      <a:pt x="27" y="133"/>
                      <a:pt x="29" y="135"/>
                    </a:cubicBezTo>
                    <a:cubicBezTo>
                      <a:pt x="29" y="135"/>
                      <a:pt x="29" y="136"/>
                      <a:pt x="30" y="136"/>
                    </a:cubicBezTo>
                    <a:cubicBezTo>
                      <a:pt x="27" y="138"/>
                      <a:pt x="25" y="141"/>
                      <a:pt x="25" y="145"/>
                    </a:cubicBezTo>
                    <a:cubicBezTo>
                      <a:pt x="25" y="148"/>
                      <a:pt x="27" y="151"/>
                      <a:pt x="29" y="153"/>
                    </a:cubicBezTo>
                    <a:cubicBezTo>
                      <a:pt x="27" y="153"/>
                      <a:pt x="27" y="153"/>
                      <a:pt x="27" y="153"/>
                    </a:cubicBezTo>
                    <a:cubicBezTo>
                      <a:pt x="27" y="162"/>
                      <a:pt x="27" y="162"/>
                      <a:pt x="27" y="162"/>
                    </a:cubicBezTo>
                    <a:cubicBezTo>
                      <a:pt x="67" y="198"/>
                      <a:pt x="67" y="198"/>
                      <a:pt x="67" y="198"/>
                    </a:cubicBezTo>
                    <a:cubicBezTo>
                      <a:pt x="72" y="205"/>
                      <a:pt x="88" y="206"/>
                      <a:pt x="94" y="206"/>
                    </a:cubicBezTo>
                    <a:cubicBezTo>
                      <a:pt x="94" y="194"/>
                      <a:pt x="94" y="194"/>
                      <a:pt x="94" y="194"/>
                    </a:cubicBezTo>
                    <a:cubicBezTo>
                      <a:pt x="85" y="194"/>
                      <a:pt x="78" y="192"/>
                      <a:pt x="77" y="19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3" name="Freeform 24"/>
              <p:cNvSpPr/>
              <p:nvPr/>
            </p:nvSpPr>
            <p:spPr bwMode="auto">
              <a:xfrm>
                <a:off x="4676620" y="3061959"/>
                <a:ext cx="594163" cy="1257323"/>
              </a:xfrm>
              <a:custGeom>
                <a:avLst/>
                <a:gdLst>
                  <a:gd name="T0" fmla="*/ 53 w 65"/>
                  <a:gd name="T1" fmla="*/ 115 h 138"/>
                  <a:gd name="T2" fmla="*/ 51 w 65"/>
                  <a:gd name="T3" fmla="*/ 111 h 138"/>
                  <a:gd name="T4" fmla="*/ 30 w 65"/>
                  <a:gd name="T5" fmla="*/ 70 h 138"/>
                  <a:gd name="T6" fmla="*/ 30 w 65"/>
                  <a:gd name="T7" fmla="*/ 70 h 138"/>
                  <a:gd name="T8" fmla="*/ 12 w 65"/>
                  <a:gd name="T9" fmla="*/ 2 h 138"/>
                  <a:gd name="T10" fmla="*/ 12 w 65"/>
                  <a:gd name="T11" fmla="*/ 0 h 138"/>
                  <a:gd name="T12" fmla="*/ 0 w 65"/>
                  <a:gd name="T13" fmla="*/ 0 h 138"/>
                  <a:gd name="T14" fmla="*/ 0 w 65"/>
                  <a:gd name="T15" fmla="*/ 2 h 138"/>
                  <a:gd name="T16" fmla="*/ 19 w 65"/>
                  <a:gd name="T17" fmla="*/ 76 h 138"/>
                  <a:gd name="T18" fmla="*/ 40 w 65"/>
                  <a:gd name="T19" fmla="*/ 117 h 138"/>
                  <a:gd name="T20" fmla="*/ 42 w 65"/>
                  <a:gd name="T21" fmla="*/ 121 h 138"/>
                  <a:gd name="T22" fmla="*/ 52 w 65"/>
                  <a:gd name="T23" fmla="*/ 138 h 138"/>
                  <a:gd name="T24" fmla="*/ 65 w 65"/>
                  <a:gd name="T25" fmla="*/ 138 h 138"/>
                  <a:gd name="T26" fmla="*/ 53 w 65"/>
                  <a:gd name="T27" fmla="*/ 115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5" h="138">
                    <a:moveTo>
                      <a:pt x="53" y="115"/>
                    </a:moveTo>
                    <a:cubicBezTo>
                      <a:pt x="52" y="113"/>
                      <a:pt x="51" y="112"/>
                      <a:pt x="51" y="111"/>
                    </a:cubicBezTo>
                    <a:cubicBezTo>
                      <a:pt x="47" y="105"/>
                      <a:pt x="36" y="83"/>
                      <a:pt x="30" y="70"/>
                    </a:cubicBezTo>
                    <a:cubicBezTo>
                      <a:pt x="30" y="70"/>
                      <a:pt x="30" y="70"/>
                      <a:pt x="30" y="70"/>
                    </a:cubicBezTo>
                    <a:cubicBezTo>
                      <a:pt x="18" y="49"/>
                      <a:pt x="12" y="26"/>
                      <a:pt x="12" y="2"/>
                    </a:cubicBezTo>
                    <a:cubicBezTo>
                      <a:pt x="12" y="1"/>
                      <a:pt x="12" y="0"/>
                      <a:pt x="1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28"/>
                      <a:pt x="7" y="54"/>
                      <a:pt x="19" y="76"/>
                    </a:cubicBezTo>
                    <a:cubicBezTo>
                      <a:pt x="26" y="89"/>
                      <a:pt x="37" y="111"/>
                      <a:pt x="40" y="117"/>
                    </a:cubicBezTo>
                    <a:cubicBezTo>
                      <a:pt x="41" y="118"/>
                      <a:pt x="41" y="119"/>
                      <a:pt x="42" y="121"/>
                    </a:cubicBezTo>
                    <a:cubicBezTo>
                      <a:pt x="44" y="124"/>
                      <a:pt x="48" y="131"/>
                      <a:pt x="52" y="138"/>
                    </a:cubicBezTo>
                    <a:cubicBezTo>
                      <a:pt x="65" y="138"/>
                      <a:pt x="65" y="138"/>
                      <a:pt x="65" y="138"/>
                    </a:cubicBezTo>
                    <a:cubicBezTo>
                      <a:pt x="61" y="130"/>
                      <a:pt x="57" y="122"/>
                      <a:pt x="53" y="1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4" name="Freeform 25"/>
              <p:cNvSpPr/>
              <p:nvPr/>
            </p:nvSpPr>
            <p:spPr bwMode="auto">
              <a:xfrm>
                <a:off x="6014444" y="1743303"/>
                <a:ext cx="1353157" cy="1318656"/>
              </a:xfrm>
              <a:custGeom>
                <a:avLst/>
                <a:gdLst>
                  <a:gd name="T0" fmla="*/ 1 w 148"/>
                  <a:gd name="T1" fmla="*/ 12 h 145"/>
                  <a:gd name="T2" fmla="*/ 136 w 148"/>
                  <a:gd name="T3" fmla="*/ 145 h 145"/>
                  <a:gd name="T4" fmla="*/ 148 w 148"/>
                  <a:gd name="T5" fmla="*/ 145 h 145"/>
                  <a:gd name="T6" fmla="*/ 1 w 148"/>
                  <a:gd name="T7" fmla="*/ 0 h 145"/>
                  <a:gd name="T8" fmla="*/ 0 w 148"/>
                  <a:gd name="T9" fmla="*/ 0 h 145"/>
                  <a:gd name="T10" fmla="*/ 0 w 148"/>
                  <a:gd name="T11" fmla="*/ 12 h 145"/>
                  <a:gd name="T12" fmla="*/ 1 w 148"/>
                  <a:gd name="T13" fmla="*/ 12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8" h="145">
                    <a:moveTo>
                      <a:pt x="1" y="12"/>
                    </a:moveTo>
                    <a:cubicBezTo>
                      <a:pt x="75" y="12"/>
                      <a:pt x="135" y="71"/>
                      <a:pt x="136" y="145"/>
                    </a:cubicBezTo>
                    <a:cubicBezTo>
                      <a:pt x="148" y="145"/>
                      <a:pt x="148" y="145"/>
                      <a:pt x="148" y="145"/>
                    </a:cubicBezTo>
                    <a:cubicBezTo>
                      <a:pt x="147" y="64"/>
                      <a:pt x="8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1" y="12"/>
                      <a:pt x="1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5" name="Freeform 27"/>
              <p:cNvSpPr/>
              <p:nvPr/>
            </p:nvSpPr>
            <p:spPr bwMode="auto">
              <a:xfrm>
                <a:off x="4676620" y="1743303"/>
                <a:ext cx="1337824" cy="1318656"/>
              </a:xfrm>
              <a:custGeom>
                <a:avLst/>
                <a:gdLst>
                  <a:gd name="T0" fmla="*/ 146 w 146"/>
                  <a:gd name="T1" fmla="*/ 12 h 145"/>
                  <a:gd name="T2" fmla="*/ 146 w 146"/>
                  <a:gd name="T3" fmla="*/ 0 h 145"/>
                  <a:gd name="T4" fmla="*/ 0 w 146"/>
                  <a:gd name="T5" fmla="*/ 145 h 145"/>
                  <a:gd name="T6" fmla="*/ 12 w 146"/>
                  <a:gd name="T7" fmla="*/ 145 h 145"/>
                  <a:gd name="T8" fmla="*/ 146 w 146"/>
                  <a:gd name="T9" fmla="*/ 12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145">
                    <a:moveTo>
                      <a:pt x="146" y="12"/>
                    </a:moveTo>
                    <a:cubicBezTo>
                      <a:pt x="146" y="0"/>
                      <a:pt x="146" y="0"/>
                      <a:pt x="146" y="0"/>
                    </a:cubicBezTo>
                    <a:cubicBezTo>
                      <a:pt x="66" y="0"/>
                      <a:pt x="1" y="65"/>
                      <a:pt x="0" y="145"/>
                    </a:cubicBezTo>
                    <a:cubicBezTo>
                      <a:pt x="12" y="145"/>
                      <a:pt x="12" y="145"/>
                      <a:pt x="12" y="145"/>
                    </a:cubicBezTo>
                    <a:cubicBezTo>
                      <a:pt x="13" y="71"/>
                      <a:pt x="73" y="12"/>
                      <a:pt x="146" y="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5" name="流程图: 决策 22"/>
            <p:cNvSpPr>
              <a:spLocks noChangeAspect="1"/>
            </p:cNvSpPr>
            <p:nvPr/>
          </p:nvSpPr>
          <p:spPr>
            <a:xfrm>
              <a:off x="5974081" y="2077358"/>
              <a:ext cx="67863" cy="769555"/>
            </a:xfrm>
            <a:custGeom>
              <a:avLst/>
              <a:gdLst>
                <a:gd name="connsiteX0" fmla="*/ 0 w 10000"/>
                <a:gd name="connsiteY0" fmla="*/ 5000 h 10000"/>
                <a:gd name="connsiteX1" fmla="*/ 5000 w 10000"/>
                <a:gd name="connsiteY1" fmla="*/ 0 h 10000"/>
                <a:gd name="connsiteX2" fmla="*/ 10000 w 10000"/>
                <a:gd name="connsiteY2" fmla="*/ 5000 h 10000"/>
                <a:gd name="connsiteX3" fmla="*/ 5000 w 10000"/>
                <a:gd name="connsiteY3" fmla="*/ 10000 h 10000"/>
                <a:gd name="connsiteX4" fmla="*/ 0 w 10000"/>
                <a:gd name="connsiteY4" fmla="*/ 5000 h 10000"/>
                <a:gd name="connsiteX0-1" fmla="*/ 0 w 10000"/>
                <a:gd name="connsiteY0-2" fmla="*/ 5000 h 10000"/>
                <a:gd name="connsiteX1-3" fmla="*/ 5000 w 10000"/>
                <a:gd name="connsiteY1-4" fmla="*/ 0 h 10000"/>
                <a:gd name="connsiteX2-5" fmla="*/ 10000 w 10000"/>
                <a:gd name="connsiteY2-6" fmla="*/ 8124 h 10000"/>
                <a:gd name="connsiteX3-7" fmla="*/ 5000 w 10000"/>
                <a:gd name="connsiteY3-8" fmla="*/ 10000 h 10000"/>
                <a:gd name="connsiteX4-9" fmla="*/ 0 w 10000"/>
                <a:gd name="connsiteY4-10" fmla="*/ 5000 h 10000"/>
                <a:gd name="connsiteX0-11" fmla="*/ 0 w 10000"/>
                <a:gd name="connsiteY0-12" fmla="*/ 8162 h 10000"/>
                <a:gd name="connsiteX1-13" fmla="*/ 5000 w 10000"/>
                <a:gd name="connsiteY1-14" fmla="*/ 0 h 10000"/>
                <a:gd name="connsiteX2-15" fmla="*/ 10000 w 10000"/>
                <a:gd name="connsiteY2-16" fmla="*/ 8124 h 10000"/>
                <a:gd name="connsiteX3-17" fmla="*/ 5000 w 10000"/>
                <a:gd name="connsiteY3-18" fmla="*/ 10000 h 10000"/>
                <a:gd name="connsiteX4-19" fmla="*/ 0 w 10000"/>
                <a:gd name="connsiteY4-20" fmla="*/ 8162 h 10000"/>
                <a:gd name="connsiteX0-21" fmla="*/ 0 w 10145"/>
                <a:gd name="connsiteY0-22" fmla="*/ 8111 h 10000"/>
                <a:gd name="connsiteX1-23" fmla="*/ 5145 w 10145"/>
                <a:gd name="connsiteY1-24" fmla="*/ 0 h 10000"/>
                <a:gd name="connsiteX2-25" fmla="*/ 10145 w 10145"/>
                <a:gd name="connsiteY2-26" fmla="*/ 8124 h 10000"/>
                <a:gd name="connsiteX3-27" fmla="*/ 5145 w 10145"/>
                <a:gd name="connsiteY3-28" fmla="*/ 10000 h 10000"/>
                <a:gd name="connsiteX4-29" fmla="*/ 0 w 10145"/>
                <a:gd name="connsiteY4-30" fmla="*/ 8111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145" h="10000">
                  <a:moveTo>
                    <a:pt x="0" y="8111"/>
                  </a:moveTo>
                  <a:lnTo>
                    <a:pt x="5145" y="0"/>
                  </a:lnTo>
                  <a:lnTo>
                    <a:pt x="10145" y="8124"/>
                  </a:lnTo>
                  <a:lnTo>
                    <a:pt x="5145" y="10000"/>
                  </a:lnTo>
                  <a:lnTo>
                    <a:pt x="0" y="8111"/>
                  </a:lnTo>
                  <a:close/>
                </a:path>
              </a:pathLst>
            </a:custGeom>
            <a:gradFill flip="none" rotWithShape="1">
              <a:gsLst>
                <a:gs pos="5000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>
              <a:solidFill>
                <a:srgbClr val="C814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4973125" y="1660765"/>
              <a:ext cx="2088000" cy="2088000"/>
              <a:chOff x="4962148" y="2057473"/>
              <a:chExt cx="2088000" cy="2088000"/>
            </a:xfrm>
            <a:effectLst>
              <a:outerShdw blurRad="1016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49" name="同心圆 48"/>
              <p:cNvSpPr>
                <a:spLocks noChangeAspect="1"/>
              </p:cNvSpPr>
              <p:nvPr/>
            </p:nvSpPr>
            <p:spPr>
              <a:xfrm>
                <a:off x="4972746" y="2068071"/>
                <a:ext cx="2066805" cy="2066805"/>
              </a:xfrm>
              <a:prstGeom prst="donut">
                <a:avLst>
                  <a:gd name="adj" fmla="val 4662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50" name="同心圆 49"/>
              <p:cNvSpPr/>
              <p:nvPr/>
            </p:nvSpPr>
            <p:spPr>
              <a:xfrm>
                <a:off x="4962148" y="2057473"/>
                <a:ext cx="2088000" cy="2088000"/>
              </a:xfrm>
              <a:prstGeom prst="donut">
                <a:avLst>
                  <a:gd name="adj" fmla="val 584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blurRad="38100" dist="25400" dir="2700000">
                  <a:schemeClr val="tx1">
                    <a:lumMod val="65000"/>
                    <a:lumOff val="35000"/>
                    <a:alpha val="5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5169648" y="1828800"/>
              <a:ext cx="1672076" cy="1748571"/>
              <a:chOff x="6378832" y="1843903"/>
              <a:chExt cx="2737708" cy="2737708"/>
            </a:xfrm>
          </p:grpSpPr>
          <p:cxnSp>
            <p:nvCxnSpPr>
              <p:cNvPr id="37" name="直接连接符 36"/>
              <p:cNvCxnSpPr/>
              <p:nvPr/>
            </p:nvCxnSpPr>
            <p:spPr>
              <a:xfrm rot="16200000">
                <a:off x="6477686" y="3106760"/>
                <a:ext cx="0" cy="197708"/>
              </a:xfrm>
              <a:prstGeom prst="line">
                <a:avLst/>
              </a:prstGeom>
              <a:ln w="34925">
                <a:solidFill>
                  <a:srgbClr val="C814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 rot="-3600000">
                <a:off x="6647834" y="2478903"/>
                <a:ext cx="0" cy="197708"/>
              </a:xfrm>
              <a:prstGeom prst="line">
                <a:avLst/>
              </a:prstGeom>
              <a:ln w="22225">
                <a:solidFill>
                  <a:srgbClr val="C814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 rot="-1800000">
                <a:off x="7112686" y="2014051"/>
                <a:ext cx="0" cy="197708"/>
              </a:xfrm>
              <a:prstGeom prst="line">
                <a:avLst/>
              </a:prstGeom>
              <a:ln w="22225">
                <a:solidFill>
                  <a:srgbClr val="C814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/>
              <p:nvPr/>
            </p:nvCxnSpPr>
            <p:spPr>
              <a:xfrm>
                <a:off x="7738162" y="1843903"/>
                <a:ext cx="0" cy="197708"/>
              </a:xfrm>
              <a:prstGeom prst="line">
                <a:avLst/>
              </a:prstGeom>
              <a:ln w="34925">
                <a:solidFill>
                  <a:srgbClr val="C814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/>
            </p:nvCxnSpPr>
            <p:spPr>
              <a:xfrm rot="1800000">
                <a:off x="8382686" y="2014051"/>
                <a:ext cx="0" cy="197708"/>
              </a:xfrm>
              <a:prstGeom prst="line">
                <a:avLst/>
              </a:prstGeom>
              <a:ln w="22225">
                <a:solidFill>
                  <a:srgbClr val="C814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/>
              <p:cNvCxnSpPr/>
              <p:nvPr/>
            </p:nvCxnSpPr>
            <p:spPr>
              <a:xfrm rot="3600000">
                <a:off x="8847538" y="2478903"/>
                <a:ext cx="0" cy="197708"/>
              </a:xfrm>
              <a:prstGeom prst="line">
                <a:avLst/>
              </a:prstGeom>
              <a:ln w="22225">
                <a:solidFill>
                  <a:srgbClr val="C814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连接符 42"/>
              <p:cNvCxnSpPr/>
              <p:nvPr/>
            </p:nvCxnSpPr>
            <p:spPr>
              <a:xfrm rot="5400000">
                <a:off x="9017686" y="3106760"/>
                <a:ext cx="0" cy="197708"/>
              </a:xfrm>
              <a:prstGeom prst="line">
                <a:avLst/>
              </a:prstGeom>
              <a:ln w="34925">
                <a:solidFill>
                  <a:srgbClr val="C814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 rot="7200000">
                <a:off x="8847538" y="3748903"/>
                <a:ext cx="0" cy="197708"/>
              </a:xfrm>
              <a:prstGeom prst="line">
                <a:avLst/>
              </a:prstGeom>
              <a:ln w="22225">
                <a:solidFill>
                  <a:srgbClr val="C814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/>
              <p:nvPr/>
            </p:nvCxnSpPr>
            <p:spPr>
              <a:xfrm rot="9000000">
                <a:off x="8382686" y="4213755"/>
                <a:ext cx="0" cy="197708"/>
              </a:xfrm>
              <a:prstGeom prst="line">
                <a:avLst/>
              </a:prstGeom>
              <a:ln w="22225">
                <a:solidFill>
                  <a:srgbClr val="C814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/>
              <p:cNvCxnSpPr/>
              <p:nvPr/>
            </p:nvCxnSpPr>
            <p:spPr>
              <a:xfrm rot="10800000">
                <a:off x="7738162" y="4383903"/>
                <a:ext cx="0" cy="197708"/>
              </a:xfrm>
              <a:prstGeom prst="line">
                <a:avLst/>
              </a:prstGeom>
              <a:ln w="34925">
                <a:solidFill>
                  <a:srgbClr val="C814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 rot="12600000">
                <a:off x="7112686" y="4213755"/>
                <a:ext cx="0" cy="197708"/>
              </a:xfrm>
              <a:prstGeom prst="line">
                <a:avLst/>
              </a:prstGeom>
              <a:ln w="22225">
                <a:solidFill>
                  <a:srgbClr val="C814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 rot="14400000">
                <a:off x="6647834" y="3748903"/>
                <a:ext cx="0" cy="197708"/>
              </a:xfrm>
              <a:prstGeom prst="line">
                <a:avLst/>
              </a:prstGeom>
              <a:ln w="22225">
                <a:solidFill>
                  <a:srgbClr val="C8141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流程图: 决策 22"/>
            <p:cNvSpPr>
              <a:spLocks noChangeAspect="1"/>
            </p:cNvSpPr>
            <p:nvPr/>
          </p:nvSpPr>
          <p:spPr>
            <a:xfrm rot="5400000">
              <a:off x="6185415" y="2392806"/>
              <a:ext cx="54289" cy="615644"/>
            </a:xfrm>
            <a:custGeom>
              <a:avLst/>
              <a:gdLst>
                <a:gd name="connsiteX0" fmla="*/ 0 w 10000"/>
                <a:gd name="connsiteY0" fmla="*/ 5000 h 10000"/>
                <a:gd name="connsiteX1" fmla="*/ 5000 w 10000"/>
                <a:gd name="connsiteY1" fmla="*/ 0 h 10000"/>
                <a:gd name="connsiteX2" fmla="*/ 10000 w 10000"/>
                <a:gd name="connsiteY2" fmla="*/ 5000 h 10000"/>
                <a:gd name="connsiteX3" fmla="*/ 5000 w 10000"/>
                <a:gd name="connsiteY3" fmla="*/ 10000 h 10000"/>
                <a:gd name="connsiteX4" fmla="*/ 0 w 10000"/>
                <a:gd name="connsiteY4" fmla="*/ 5000 h 10000"/>
                <a:gd name="connsiteX0-1" fmla="*/ 0 w 10000"/>
                <a:gd name="connsiteY0-2" fmla="*/ 5000 h 10000"/>
                <a:gd name="connsiteX1-3" fmla="*/ 5000 w 10000"/>
                <a:gd name="connsiteY1-4" fmla="*/ 0 h 10000"/>
                <a:gd name="connsiteX2-5" fmla="*/ 10000 w 10000"/>
                <a:gd name="connsiteY2-6" fmla="*/ 8124 h 10000"/>
                <a:gd name="connsiteX3-7" fmla="*/ 5000 w 10000"/>
                <a:gd name="connsiteY3-8" fmla="*/ 10000 h 10000"/>
                <a:gd name="connsiteX4-9" fmla="*/ 0 w 10000"/>
                <a:gd name="connsiteY4-10" fmla="*/ 5000 h 10000"/>
                <a:gd name="connsiteX0-11" fmla="*/ 0 w 10000"/>
                <a:gd name="connsiteY0-12" fmla="*/ 8162 h 10000"/>
                <a:gd name="connsiteX1-13" fmla="*/ 5000 w 10000"/>
                <a:gd name="connsiteY1-14" fmla="*/ 0 h 10000"/>
                <a:gd name="connsiteX2-15" fmla="*/ 10000 w 10000"/>
                <a:gd name="connsiteY2-16" fmla="*/ 8124 h 10000"/>
                <a:gd name="connsiteX3-17" fmla="*/ 5000 w 10000"/>
                <a:gd name="connsiteY3-18" fmla="*/ 10000 h 10000"/>
                <a:gd name="connsiteX4-19" fmla="*/ 0 w 10000"/>
                <a:gd name="connsiteY4-20" fmla="*/ 8162 h 10000"/>
                <a:gd name="connsiteX0-21" fmla="*/ 0 w 10145"/>
                <a:gd name="connsiteY0-22" fmla="*/ 8111 h 10000"/>
                <a:gd name="connsiteX1-23" fmla="*/ 5145 w 10145"/>
                <a:gd name="connsiteY1-24" fmla="*/ 0 h 10000"/>
                <a:gd name="connsiteX2-25" fmla="*/ 10145 w 10145"/>
                <a:gd name="connsiteY2-26" fmla="*/ 8124 h 10000"/>
                <a:gd name="connsiteX3-27" fmla="*/ 5145 w 10145"/>
                <a:gd name="connsiteY3-28" fmla="*/ 10000 h 10000"/>
                <a:gd name="connsiteX4-29" fmla="*/ 0 w 10145"/>
                <a:gd name="connsiteY4-30" fmla="*/ 8111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145" h="10000">
                  <a:moveTo>
                    <a:pt x="0" y="8111"/>
                  </a:moveTo>
                  <a:lnTo>
                    <a:pt x="5145" y="0"/>
                  </a:lnTo>
                  <a:lnTo>
                    <a:pt x="10145" y="8124"/>
                  </a:lnTo>
                  <a:lnTo>
                    <a:pt x="5145" y="10000"/>
                  </a:lnTo>
                  <a:lnTo>
                    <a:pt x="0" y="8111"/>
                  </a:lnTo>
                  <a:close/>
                </a:path>
              </a:pathLst>
            </a:custGeom>
            <a:gradFill flip="none" rotWithShape="1">
              <a:gsLst>
                <a:gs pos="5000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9" name="流程图: 决策 22"/>
            <p:cNvSpPr/>
            <p:nvPr/>
          </p:nvSpPr>
          <p:spPr>
            <a:xfrm rot="1800000">
              <a:off x="6146617" y="1960910"/>
              <a:ext cx="21987" cy="967441"/>
            </a:xfrm>
            <a:custGeom>
              <a:avLst/>
              <a:gdLst>
                <a:gd name="connsiteX0" fmla="*/ 0 w 10000"/>
                <a:gd name="connsiteY0" fmla="*/ 5000 h 10000"/>
                <a:gd name="connsiteX1" fmla="*/ 5000 w 10000"/>
                <a:gd name="connsiteY1" fmla="*/ 0 h 10000"/>
                <a:gd name="connsiteX2" fmla="*/ 10000 w 10000"/>
                <a:gd name="connsiteY2" fmla="*/ 5000 h 10000"/>
                <a:gd name="connsiteX3" fmla="*/ 5000 w 10000"/>
                <a:gd name="connsiteY3" fmla="*/ 10000 h 10000"/>
                <a:gd name="connsiteX4" fmla="*/ 0 w 10000"/>
                <a:gd name="connsiteY4" fmla="*/ 5000 h 10000"/>
                <a:gd name="connsiteX0-1" fmla="*/ 0 w 10000"/>
                <a:gd name="connsiteY0-2" fmla="*/ 5000 h 10000"/>
                <a:gd name="connsiteX1-3" fmla="*/ 5000 w 10000"/>
                <a:gd name="connsiteY1-4" fmla="*/ 0 h 10000"/>
                <a:gd name="connsiteX2-5" fmla="*/ 10000 w 10000"/>
                <a:gd name="connsiteY2-6" fmla="*/ 8124 h 10000"/>
                <a:gd name="connsiteX3-7" fmla="*/ 5000 w 10000"/>
                <a:gd name="connsiteY3-8" fmla="*/ 10000 h 10000"/>
                <a:gd name="connsiteX4-9" fmla="*/ 0 w 10000"/>
                <a:gd name="connsiteY4-10" fmla="*/ 5000 h 10000"/>
                <a:gd name="connsiteX0-11" fmla="*/ 0 w 10000"/>
                <a:gd name="connsiteY0-12" fmla="*/ 8162 h 10000"/>
                <a:gd name="connsiteX1-13" fmla="*/ 5000 w 10000"/>
                <a:gd name="connsiteY1-14" fmla="*/ 0 h 10000"/>
                <a:gd name="connsiteX2-15" fmla="*/ 10000 w 10000"/>
                <a:gd name="connsiteY2-16" fmla="*/ 8124 h 10000"/>
                <a:gd name="connsiteX3-17" fmla="*/ 5000 w 10000"/>
                <a:gd name="connsiteY3-18" fmla="*/ 10000 h 10000"/>
                <a:gd name="connsiteX4-19" fmla="*/ 0 w 10000"/>
                <a:gd name="connsiteY4-20" fmla="*/ 8162 h 10000"/>
                <a:gd name="connsiteX0-21" fmla="*/ 0 w 10145"/>
                <a:gd name="connsiteY0-22" fmla="*/ 8111 h 10000"/>
                <a:gd name="connsiteX1-23" fmla="*/ 5145 w 10145"/>
                <a:gd name="connsiteY1-24" fmla="*/ 0 h 10000"/>
                <a:gd name="connsiteX2-25" fmla="*/ 10145 w 10145"/>
                <a:gd name="connsiteY2-26" fmla="*/ 8124 h 10000"/>
                <a:gd name="connsiteX3-27" fmla="*/ 5145 w 10145"/>
                <a:gd name="connsiteY3-28" fmla="*/ 10000 h 10000"/>
                <a:gd name="connsiteX4-29" fmla="*/ 0 w 10145"/>
                <a:gd name="connsiteY4-30" fmla="*/ 8111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145" h="10000">
                  <a:moveTo>
                    <a:pt x="0" y="8111"/>
                  </a:moveTo>
                  <a:lnTo>
                    <a:pt x="5145" y="0"/>
                  </a:lnTo>
                  <a:lnTo>
                    <a:pt x="10145" y="8124"/>
                  </a:lnTo>
                  <a:lnTo>
                    <a:pt x="5145" y="10000"/>
                  </a:lnTo>
                  <a:lnTo>
                    <a:pt x="0" y="8111"/>
                  </a:lnTo>
                  <a:close/>
                </a:path>
              </a:pathLst>
            </a:custGeom>
            <a:gradFill flip="none" rotWithShape="1">
              <a:gsLst>
                <a:gs pos="50000">
                  <a:schemeClr val="accent1">
                    <a:lumMod val="60000"/>
                    <a:lumOff val="40000"/>
                  </a:schemeClr>
                </a:gs>
                <a:gs pos="50000">
                  <a:schemeClr val="accent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5986662" y="2674302"/>
              <a:ext cx="60925" cy="60925"/>
            </a:xfrm>
            <a:prstGeom prst="ellipse">
              <a:avLst/>
            </a:prstGeom>
            <a:ln>
              <a:noFill/>
            </a:ln>
            <a:scene3d>
              <a:camera prst="orthographicFront">
                <a:rot lat="600000" lon="600000" rev="0"/>
              </a:camera>
              <a:lightRig rig="threePt" dir="t"/>
            </a:scene3d>
            <a:sp3d z="49877">
              <a:bevelT w="49877" h="49877"/>
              <a:bevelB w="49877" h="49877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 rot="2700000">
              <a:off x="5124104" y="3854028"/>
              <a:ext cx="592304" cy="592304"/>
            </a:xfrm>
            <a:prstGeom prst="rect">
              <a:avLst/>
            </a:prstGeom>
            <a:gradFill flip="none" rotWithShape="1">
              <a:gsLst>
                <a:gs pos="86000">
                  <a:schemeClr val="bg1">
                    <a:lumMod val="75000"/>
                  </a:schemeClr>
                </a:gs>
                <a:gs pos="0">
                  <a:schemeClr val="bg1">
                    <a:lumMod val="75000"/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4974544" y="3690332"/>
              <a:ext cx="575222" cy="575222"/>
              <a:chOff x="8173482" y="3250109"/>
              <a:chExt cx="729123" cy="729123"/>
            </a:xfrm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5" name="椭圆 34"/>
              <p:cNvSpPr>
                <a:spLocks noChangeAspect="1"/>
              </p:cNvSpPr>
              <p:nvPr/>
            </p:nvSpPr>
            <p:spPr>
              <a:xfrm>
                <a:off x="8184998" y="3261625"/>
                <a:ext cx="706090" cy="70609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ym typeface="+mn-lt"/>
                </a:endParaRPr>
              </a:p>
            </p:txBody>
          </p:sp>
          <p:sp>
            <p:nvSpPr>
              <p:cNvPr id="36" name="椭圆 35"/>
              <p:cNvSpPr>
                <a:spLocks noChangeAspect="1"/>
              </p:cNvSpPr>
              <p:nvPr/>
            </p:nvSpPr>
            <p:spPr>
              <a:xfrm>
                <a:off x="8173482" y="3250109"/>
                <a:ext cx="729123" cy="72912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softEdge rad="381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ym typeface="+mn-lt"/>
                </a:endParaRPr>
              </a:p>
            </p:txBody>
          </p:sp>
        </p:grpSp>
        <p:sp>
          <p:nvSpPr>
            <p:cNvPr id="13" name="矩形 12"/>
            <p:cNvSpPr/>
            <p:nvPr/>
          </p:nvSpPr>
          <p:spPr>
            <a:xfrm rot="2700000">
              <a:off x="6730183" y="3755761"/>
              <a:ext cx="592304" cy="592304"/>
            </a:xfrm>
            <a:prstGeom prst="rect">
              <a:avLst/>
            </a:prstGeom>
            <a:gradFill flip="none" rotWithShape="1">
              <a:gsLst>
                <a:gs pos="86000">
                  <a:schemeClr val="bg1">
                    <a:lumMod val="75000"/>
                  </a:schemeClr>
                </a:gs>
                <a:gs pos="0">
                  <a:schemeClr val="bg1">
                    <a:lumMod val="75000"/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6580623" y="3592065"/>
              <a:ext cx="575222" cy="575222"/>
              <a:chOff x="8173482" y="3250109"/>
              <a:chExt cx="729123" cy="729123"/>
            </a:xfrm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椭圆 32"/>
              <p:cNvSpPr>
                <a:spLocks noChangeAspect="1"/>
              </p:cNvSpPr>
              <p:nvPr/>
            </p:nvSpPr>
            <p:spPr>
              <a:xfrm>
                <a:off x="8184998" y="3261625"/>
                <a:ext cx="706090" cy="70609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ym typeface="+mn-lt"/>
                </a:endParaRPr>
              </a:p>
            </p:txBody>
          </p:sp>
          <p:sp>
            <p:nvSpPr>
              <p:cNvPr id="34" name="椭圆 33"/>
              <p:cNvSpPr>
                <a:spLocks noChangeAspect="1"/>
              </p:cNvSpPr>
              <p:nvPr/>
            </p:nvSpPr>
            <p:spPr>
              <a:xfrm>
                <a:off x="8173482" y="3250109"/>
                <a:ext cx="729123" cy="72912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ym typeface="+mn-lt"/>
                </a:endParaRPr>
              </a:p>
            </p:txBody>
          </p:sp>
        </p:grpSp>
        <p:sp>
          <p:nvSpPr>
            <p:cNvPr id="15" name="矩形 14"/>
            <p:cNvSpPr/>
            <p:nvPr/>
          </p:nvSpPr>
          <p:spPr>
            <a:xfrm rot="2700000">
              <a:off x="4531496" y="2690108"/>
              <a:ext cx="592304" cy="592304"/>
            </a:xfrm>
            <a:prstGeom prst="rect">
              <a:avLst/>
            </a:prstGeom>
            <a:gradFill flip="none" rotWithShape="1">
              <a:gsLst>
                <a:gs pos="86000">
                  <a:schemeClr val="bg1">
                    <a:lumMod val="75000"/>
                  </a:schemeClr>
                </a:gs>
                <a:gs pos="0">
                  <a:schemeClr val="bg1">
                    <a:lumMod val="75000"/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4381936" y="2526412"/>
              <a:ext cx="575222" cy="575222"/>
              <a:chOff x="8173482" y="3250109"/>
              <a:chExt cx="729123" cy="729123"/>
            </a:xfrm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1" name="椭圆 30"/>
              <p:cNvSpPr>
                <a:spLocks noChangeAspect="1"/>
              </p:cNvSpPr>
              <p:nvPr/>
            </p:nvSpPr>
            <p:spPr>
              <a:xfrm>
                <a:off x="8184998" y="3261625"/>
                <a:ext cx="706090" cy="70609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ym typeface="+mn-lt"/>
                </a:endParaRPr>
              </a:p>
            </p:txBody>
          </p:sp>
          <p:sp>
            <p:nvSpPr>
              <p:cNvPr id="32" name="椭圆 31"/>
              <p:cNvSpPr>
                <a:spLocks noChangeAspect="1"/>
              </p:cNvSpPr>
              <p:nvPr/>
            </p:nvSpPr>
            <p:spPr>
              <a:xfrm>
                <a:off x="8173482" y="3250109"/>
                <a:ext cx="729123" cy="72912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ym typeface="+mn-lt"/>
                </a:endParaRPr>
              </a:p>
            </p:txBody>
          </p:sp>
        </p:grpSp>
        <p:sp>
          <p:nvSpPr>
            <p:cNvPr id="17" name="矩形 16"/>
            <p:cNvSpPr/>
            <p:nvPr/>
          </p:nvSpPr>
          <p:spPr>
            <a:xfrm rot="2700000">
              <a:off x="7217759" y="2619381"/>
              <a:ext cx="592304" cy="592304"/>
            </a:xfrm>
            <a:prstGeom prst="rect">
              <a:avLst/>
            </a:prstGeom>
            <a:gradFill flip="none" rotWithShape="1">
              <a:gsLst>
                <a:gs pos="86000">
                  <a:schemeClr val="bg1">
                    <a:lumMod val="75000"/>
                  </a:schemeClr>
                </a:gs>
                <a:gs pos="0">
                  <a:schemeClr val="bg1">
                    <a:lumMod val="75000"/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7068199" y="2455685"/>
              <a:ext cx="575222" cy="575222"/>
              <a:chOff x="8173482" y="3250109"/>
              <a:chExt cx="729123" cy="729123"/>
            </a:xfrm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9" name="椭圆 28"/>
              <p:cNvSpPr>
                <a:spLocks noChangeAspect="1"/>
              </p:cNvSpPr>
              <p:nvPr/>
            </p:nvSpPr>
            <p:spPr>
              <a:xfrm>
                <a:off x="8184998" y="3261625"/>
                <a:ext cx="706090" cy="70609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ym typeface="+mn-lt"/>
                </a:endParaRPr>
              </a:p>
            </p:txBody>
          </p:sp>
          <p:sp>
            <p:nvSpPr>
              <p:cNvPr id="30" name="椭圆 29"/>
              <p:cNvSpPr>
                <a:spLocks noChangeAspect="1"/>
              </p:cNvSpPr>
              <p:nvPr/>
            </p:nvSpPr>
            <p:spPr>
              <a:xfrm>
                <a:off x="8173482" y="3250109"/>
                <a:ext cx="729123" cy="72912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ym typeface="+mn-lt"/>
                </a:endParaRPr>
              </a:p>
            </p:txBody>
          </p:sp>
        </p:grpSp>
        <p:sp>
          <p:nvSpPr>
            <p:cNvPr id="19" name="矩形 18"/>
            <p:cNvSpPr/>
            <p:nvPr/>
          </p:nvSpPr>
          <p:spPr>
            <a:xfrm rot="2700000">
              <a:off x="5910926" y="1220803"/>
              <a:ext cx="592304" cy="592304"/>
            </a:xfrm>
            <a:prstGeom prst="rect">
              <a:avLst/>
            </a:prstGeom>
            <a:gradFill flip="none" rotWithShape="1">
              <a:gsLst>
                <a:gs pos="86000">
                  <a:schemeClr val="bg1">
                    <a:lumMod val="75000"/>
                  </a:schemeClr>
                </a:gs>
                <a:gs pos="0">
                  <a:schemeClr val="bg1">
                    <a:lumMod val="75000"/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5761366" y="1057107"/>
              <a:ext cx="575222" cy="575222"/>
              <a:chOff x="8173482" y="3250109"/>
              <a:chExt cx="729123" cy="729123"/>
            </a:xfrm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7" name="椭圆 26"/>
              <p:cNvSpPr>
                <a:spLocks noChangeAspect="1"/>
              </p:cNvSpPr>
              <p:nvPr/>
            </p:nvSpPr>
            <p:spPr>
              <a:xfrm>
                <a:off x="8184998" y="3261625"/>
                <a:ext cx="706090" cy="706090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ym typeface="+mn-lt"/>
                </a:endParaRPr>
              </a:p>
            </p:txBody>
          </p:sp>
          <p:sp>
            <p:nvSpPr>
              <p:cNvPr id="28" name="椭圆 27"/>
              <p:cNvSpPr>
                <a:spLocks noChangeAspect="1"/>
              </p:cNvSpPr>
              <p:nvPr/>
            </p:nvSpPr>
            <p:spPr>
              <a:xfrm>
                <a:off x="8173482" y="3250109"/>
                <a:ext cx="729123" cy="72912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ym typeface="+mn-lt"/>
                </a:endParaRPr>
              </a:p>
            </p:txBody>
          </p:sp>
        </p:grpSp>
        <p:sp>
          <p:nvSpPr>
            <p:cNvPr id="22" name="KSO_Shape"/>
            <p:cNvSpPr>
              <a:spLocks noChangeAspect="1"/>
            </p:cNvSpPr>
            <p:nvPr/>
          </p:nvSpPr>
          <p:spPr>
            <a:xfrm>
              <a:off x="4512060" y="2708768"/>
              <a:ext cx="314975" cy="210511"/>
            </a:xfrm>
            <a:custGeom>
              <a:avLst/>
              <a:gdLst/>
              <a:ahLst/>
              <a:cxnLst/>
              <a:rect l="l" t="t" r="r" b="b"/>
              <a:pathLst>
                <a:path w="4974795" h="3320682">
                  <a:moveTo>
                    <a:pt x="1897867" y="1805825"/>
                  </a:moveTo>
                  <a:lnTo>
                    <a:pt x="2485737" y="2315734"/>
                  </a:lnTo>
                  <a:lnTo>
                    <a:pt x="3073607" y="1805825"/>
                  </a:lnTo>
                  <a:lnTo>
                    <a:pt x="4820061" y="3320682"/>
                  </a:lnTo>
                  <a:lnTo>
                    <a:pt x="151413" y="3320682"/>
                  </a:lnTo>
                  <a:close/>
                  <a:moveTo>
                    <a:pt x="0" y="159634"/>
                  </a:moveTo>
                  <a:lnTo>
                    <a:pt x="1788328" y="1710812"/>
                  </a:lnTo>
                  <a:lnTo>
                    <a:pt x="0" y="3261996"/>
                  </a:lnTo>
                  <a:close/>
                  <a:moveTo>
                    <a:pt x="4974795" y="156753"/>
                  </a:moveTo>
                  <a:lnTo>
                    <a:pt x="4974795" y="3264872"/>
                  </a:lnTo>
                  <a:lnTo>
                    <a:pt x="3183146" y="1710812"/>
                  </a:lnTo>
                  <a:close/>
                  <a:moveTo>
                    <a:pt x="35040" y="0"/>
                  </a:moveTo>
                  <a:lnTo>
                    <a:pt x="4936434" y="0"/>
                  </a:lnTo>
                  <a:lnTo>
                    <a:pt x="2485737" y="2125709"/>
                  </a:lnTo>
                  <a:close/>
                </a:path>
              </a:pathLst>
            </a:custGeom>
            <a:solidFill>
              <a:srgbClr val="C8141D"/>
            </a:solidFill>
            <a:ln w="12700">
              <a:noFill/>
            </a:ln>
            <a:effectLst>
              <a:innerShdw blurRad="254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ym typeface="+mn-lt"/>
              </a:endParaRPr>
            </a:p>
          </p:txBody>
        </p:sp>
        <p:sp>
          <p:nvSpPr>
            <p:cNvPr id="23" name="KSO_Shape"/>
            <p:cNvSpPr>
              <a:spLocks noChangeAspect="1"/>
            </p:cNvSpPr>
            <p:nvPr/>
          </p:nvSpPr>
          <p:spPr>
            <a:xfrm>
              <a:off x="5123078" y="3844661"/>
              <a:ext cx="278155" cy="266564"/>
            </a:xfrm>
            <a:custGeom>
              <a:avLst/>
              <a:gdLst/>
              <a:ahLst/>
              <a:cxnLst/>
              <a:rect l="l" t="t" r="r" b="b"/>
              <a:pathLst>
                <a:path w="1889279" h="1810503">
                  <a:moveTo>
                    <a:pt x="1408636" y="1462945"/>
                  </a:moveTo>
                  <a:cubicBezTo>
                    <a:pt x="1471912" y="1494489"/>
                    <a:pt x="1528819" y="1532588"/>
                    <a:pt x="1575786" y="1578162"/>
                  </a:cubicBezTo>
                  <a:cubicBezTo>
                    <a:pt x="1467281" y="1672800"/>
                    <a:pt x="1335058" y="1742507"/>
                    <a:pt x="1188886" y="1779443"/>
                  </a:cubicBezTo>
                  <a:cubicBezTo>
                    <a:pt x="1278166" y="1700386"/>
                    <a:pt x="1353810" y="1592053"/>
                    <a:pt x="1408636" y="1462945"/>
                  </a:cubicBezTo>
                  <a:close/>
                  <a:moveTo>
                    <a:pt x="494888" y="1445849"/>
                  </a:moveTo>
                  <a:cubicBezTo>
                    <a:pt x="556747" y="1590569"/>
                    <a:pt x="643865" y="1709702"/>
                    <a:pt x="747068" y="1790925"/>
                  </a:cubicBezTo>
                  <a:cubicBezTo>
                    <a:pt x="576321" y="1756303"/>
                    <a:pt x="422614" y="1677538"/>
                    <a:pt x="300900" y="1566189"/>
                  </a:cubicBezTo>
                  <a:cubicBezTo>
                    <a:pt x="355309" y="1517036"/>
                    <a:pt x="421005" y="1476420"/>
                    <a:pt x="494888" y="1445849"/>
                  </a:cubicBezTo>
                  <a:close/>
                  <a:moveTo>
                    <a:pt x="900586" y="1355871"/>
                  </a:moveTo>
                  <a:lnTo>
                    <a:pt x="900586" y="1808904"/>
                  </a:lnTo>
                  <a:lnTo>
                    <a:pt x="884222" y="1808113"/>
                  </a:lnTo>
                  <a:cubicBezTo>
                    <a:pt x="745280" y="1742581"/>
                    <a:pt x="627378" y="1604992"/>
                    <a:pt x="551037" y="1423344"/>
                  </a:cubicBezTo>
                  <a:cubicBezTo>
                    <a:pt x="655969" y="1381011"/>
                    <a:pt x="774745" y="1357337"/>
                    <a:pt x="900586" y="1355871"/>
                  </a:cubicBezTo>
                  <a:close/>
                  <a:moveTo>
                    <a:pt x="953521" y="1355186"/>
                  </a:moveTo>
                  <a:cubicBezTo>
                    <a:pt x="1099660" y="1356509"/>
                    <a:pt x="1236550" y="1386650"/>
                    <a:pt x="1354036" y="1440083"/>
                  </a:cubicBezTo>
                  <a:cubicBezTo>
                    <a:pt x="1283551" y="1605630"/>
                    <a:pt x="1178611" y="1734316"/>
                    <a:pt x="1054486" y="1804443"/>
                  </a:cubicBezTo>
                  <a:lnTo>
                    <a:pt x="953521" y="1810503"/>
                  </a:lnTo>
                  <a:close/>
                  <a:moveTo>
                    <a:pt x="1517159" y="931303"/>
                  </a:moveTo>
                  <a:lnTo>
                    <a:pt x="1889279" y="931303"/>
                  </a:lnTo>
                  <a:cubicBezTo>
                    <a:pt x="1883282" y="1167646"/>
                    <a:pt x="1781715" y="1381244"/>
                    <a:pt x="1618873" y="1536894"/>
                  </a:cubicBezTo>
                  <a:cubicBezTo>
                    <a:pt x="1566437" y="1485571"/>
                    <a:pt x="1502786" y="1442774"/>
                    <a:pt x="1431939" y="1407715"/>
                  </a:cubicBezTo>
                  <a:cubicBezTo>
                    <a:pt x="1485774" y="1266553"/>
                    <a:pt x="1516428" y="1104135"/>
                    <a:pt x="1517159" y="931303"/>
                  </a:cubicBezTo>
                  <a:close/>
                  <a:moveTo>
                    <a:pt x="953521" y="931303"/>
                  </a:moveTo>
                  <a:lnTo>
                    <a:pt x="1456842" y="931303"/>
                  </a:lnTo>
                  <a:cubicBezTo>
                    <a:pt x="1456123" y="1096196"/>
                    <a:pt x="1427268" y="1250986"/>
                    <a:pt x="1375819" y="1384691"/>
                  </a:cubicBezTo>
                  <a:cubicBezTo>
                    <a:pt x="1251537" y="1327928"/>
                    <a:pt x="1107288" y="1296191"/>
                    <a:pt x="953521" y="1294902"/>
                  </a:cubicBezTo>
                  <a:close/>
                  <a:moveTo>
                    <a:pt x="448568" y="931303"/>
                  </a:moveTo>
                  <a:lnTo>
                    <a:pt x="900586" y="931303"/>
                  </a:lnTo>
                  <a:lnTo>
                    <a:pt x="900586" y="1295603"/>
                  </a:lnTo>
                  <a:cubicBezTo>
                    <a:pt x="766605" y="1297053"/>
                    <a:pt x="640053" y="1322469"/>
                    <a:pt x="528061" y="1368046"/>
                  </a:cubicBezTo>
                  <a:cubicBezTo>
                    <a:pt x="478984" y="1238632"/>
                    <a:pt x="450499" y="1089843"/>
                    <a:pt x="448568" y="931303"/>
                  </a:cubicBezTo>
                  <a:close/>
                  <a:moveTo>
                    <a:pt x="0" y="931303"/>
                  </a:moveTo>
                  <a:lnTo>
                    <a:pt x="388264" y="931303"/>
                  </a:lnTo>
                  <a:cubicBezTo>
                    <a:pt x="390220" y="1097785"/>
                    <a:pt x="420532" y="1254193"/>
                    <a:pt x="473139" y="1390578"/>
                  </a:cubicBezTo>
                  <a:cubicBezTo>
                    <a:pt x="391203" y="1423988"/>
                    <a:pt x="318506" y="1469260"/>
                    <a:pt x="258353" y="1524144"/>
                  </a:cubicBezTo>
                  <a:cubicBezTo>
                    <a:pt x="102364" y="1370026"/>
                    <a:pt x="5849" y="1161456"/>
                    <a:pt x="0" y="931303"/>
                  </a:cubicBezTo>
                  <a:close/>
                  <a:moveTo>
                    <a:pt x="536834" y="421694"/>
                  </a:moveTo>
                  <a:cubicBezTo>
                    <a:pt x="646682" y="464986"/>
                    <a:pt x="770110" y="489176"/>
                    <a:pt x="900586" y="490537"/>
                  </a:cubicBezTo>
                  <a:lnTo>
                    <a:pt x="900586" y="875390"/>
                  </a:lnTo>
                  <a:lnTo>
                    <a:pt x="448805" y="875390"/>
                  </a:lnTo>
                  <a:cubicBezTo>
                    <a:pt x="451150" y="709592"/>
                    <a:pt x="482649" y="554587"/>
                    <a:pt x="536834" y="421694"/>
                  </a:cubicBezTo>
                  <a:close/>
                  <a:moveTo>
                    <a:pt x="1356131" y="409527"/>
                  </a:moveTo>
                  <a:cubicBezTo>
                    <a:pt x="1415590" y="544412"/>
                    <a:pt x="1451132" y="703874"/>
                    <a:pt x="1455052" y="875390"/>
                  </a:cubicBezTo>
                  <a:lnTo>
                    <a:pt x="953521" y="875390"/>
                  </a:lnTo>
                  <a:lnTo>
                    <a:pt x="953521" y="491238"/>
                  </a:lnTo>
                  <a:cubicBezTo>
                    <a:pt x="1099303" y="490092"/>
                    <a:pt x="1236528" y="461431"/>
                    <a:pt x="1356131" y="409527"/>
                  </a:cubicBezTo>
                  <a:close/>
                  <a:moveTo>
                    <a:pt x="271202" y="273767"/>
                  </a:moveTo>
                  <a:cubicBezTo>
                    <a:pt x="330895" y="324894"/>
                    <a:pt x="401533" y="367494"/>
                    <a:pt x="480768" y="398692"/>
                  </a:cubicBezTo>
                  <a:cubicBezTo>
                    <a:pt x="424147" y="539118"/>
                    <a:pt x="390867" y="701724"/>
                    <a:pt x="388496" y="875390"/>
                  </a:cubicBezTo>
                  <a:lnTo>
                    <a:pt x="238" y="875390"/>
                  </a:lnTo>
                  <a:cubicBezTo>
                    <a:pt x="7162" y="640451"/>
                    <a:pt x="108645" y="428248"/>
                    <a:pt x="271202" y="273767"/>
                  </a:cubicBezTo>
                  <a:close/>
                  <a:moveTo>
                    <a:pt x="1605567" y="261436"/>
                  </a:moveTo>
                  <a:cubicBezTo>
                    <a:pt x="1775300" y="417133"/>
                    <a:pt x="1881942" y="634296"/>
                    <a:pt x="1889035" y="875390"/>
                  </a:cubicBezTo>
                  <a:lnTo>
                    <a:pt x="1515364" y="875390"/>
                  </a:lnTo>
                  <a:cubicBezTo>
                    <a:pt x="1511419" y="696081"/>
                    <a:pt x="1474168" y="529014"/>
                    <a:pt x="1413107" y="386152"/>
                  </a:cubicBezTo>
                  <a:cubicBezTo>
                    <a:pt x="1485941" y="353453"/>
                    <a:pt x="1551126" y="311628"/>
                    <a:pt x="1605567" y="261436"/>
                  </a:cubicBezTo>
                  <a:close/>
                  <a:moveTo>
                    <a:pt x="748157" y="19413"/>
                  </a:moveTo>
                  <a:cubicBezTo>
                    <a:pt x="649482" y="96557"/>
                    <a:pt x="565491" y="208310"/>
                    <a:pt x="504779" y="344256"/>
                  </a:cubicBezTo>
                  <a:cubicBezTo>
                    <a:pt x="432706" y="315858"/>
                    <a:pt x="368354" y="277545"/>
                    <a:pt x="313920" y="231604"/>
                  </a:cubicBezTo>
                  <a:cubicBezTo>
                    <a:pt x="434240" y="127070"/>
                    <a:pt x="583275" y="52667"/>
                    <a:pt x="748157" y="19413"/>
                  </a:cubicBezTo>
                  <a:close/>
                  <a:moveTo>
                    <a:pt x="1137621" y="18543"/>
                  </a:moveTo>
                  <a:cubicBezTo>
                    <a:pt x="1297904" y="50310"/>
                    <a:pt x="1443338" y="120918"/>
                    <a:pt x="1562575" y="219802"/>
                  </a:cubicBezTo>
                  <a:cubicBezTo>
                    <a:pt x="1512842" y="265093"/>
                    <a:pt x="1453308" y="302843"/>
                    <a:pt x="1386970" y="332857"/>
                  </a:cubicBezTo>
                  <a:cubicBezTo>
                    <a:pt x="1323718" y="199817"/>
                    <a:pt x="1237626" y="91674"/>
                    <a:pt x="1137621" y="18543"/>
                  </a:cubicBezTo>
                  <a:close/>
                  <a:moveTo>
                    <a:pt x="900586" y="1702"/>
                  </a:moveTo>
                  <a:lnTo>
                    <a:pt x="900586" y="430269"/>
                  </a:lnTo>
                  <a:cubicBezTo>
                    <a:pt x="778345" y="428899"/>
                    <a:pt x="662774" y="406468"/>
                    <a:pt x="560047" y="366408"/>
                  </a:cubicBezTo>
                  <a:cubicBezTo>
                    <a:pt x="637783" y="193348"/>
                    <a:pt x="753999" y="63227"/>
                    <a:pt x="890213" y="2203"/>
                  </a:cubicBezTo>
                  <a:close/>
                  <a:moveTo>
                    <a:pt x="953521" y="0"/>
                  </a:moveTo>
                  <a:lnTo>
                    <a:pt x="981035" y="1330"/>
                  </a:lnTo>
                  <a:cubicBezTo>
                    <a:pt x="1124068" y="53565"/>
                    <a:pt x="1247786" y="180867"/>
                    <a:pt x="1332000" y="354889"/>
                  </a:cubicBezTo>
                  <a:cubicBezTo>
                    <a:pt x="1219743" y="403080"/>
                    <a:pt x="1090709" y="429800"/>
                    <a:pt x="953521" y="43095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noFill/>
            </a:ln>
            <a:effectLst>
              <a:innerShdw blurRad="254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24" name="KSO_Shape"/>
            <p:cNvSpPr>
              <a:spLocks noChangeAspect="1"/>
            </p:cNvSpPr>
            <p:nvPr/>
          </p:nvSpPr>
          <p:spPr>
            <a:xfrm>
              <a:off x="5899430" y="1190013"/>
              <a:ext cx="299095" cy="309411"/>
            </a:xfrm>
            <a:custGeom>
              <a:avLst/>
              <a:gdLst/>
              <a:ahLst/>
              <a:cxnLst/>
              <a:rect l="l" t="t" r="r" b="b"/>
              <a:pathLst>
                <a:path w="1119349" h="1157433">
                  <a:moveTo>
                    <a:pt x="135620" y="818456"/>
                  </a:moveTo>
                  <a:cubicBezTo>
                    <a:pt x="71450" y="948523"/>
                    <a:pt x="57484" y="1054732"/>
                    <a:pt x="108323" y="1103729"/>
                  </a:cubicBezTo>
                  <a:cubicBezTo>
                    <a:pt x="164989" y="1158341"/>
                    <a:pt x="289713" y="1129874"/>
                    <a:pt x="437069" y="1040437"/>
                  </a:cubicBezTo>
                  <a:cubicBezTo>
                    <a:pt x="307239" y="1007168"/>
                    <a:pt x="198946" y="926245"/>
                    <a:pt x="135620" y="818456"/>
                  </a:cubicBezTo>
                  <a:close/>
                  <a:moveTo>
                    <a:pt x="582086" y="345816"/>
                  </a:moveTo>
                  <a:cubicBezTo>
                    <a:pt x="490772" y="345817"/>
                    <a:pt x="434615" y="407693"/>
                    <a:pt x="413811" y="495363"/>
                  </a:cubicBezTo>
                  <a:lnTo>
                    <a:pt x="750361" y="495364"/>
                  </a:lnTo>
                  <a:cubicBezTo>
                    <a:pt x="729557" y="407692"/>
                    <a:pt x="673401" y="345816"/>
                    <a:pt x="582086" y="345816"/>
                  </a:cubicBezTo>
                  <a:close/>
                  <a:moveTo>
                    <a:pt x="954622" y="129"/>
                  </a:moveTo>
                  <a:cubicBezTo>
                    <a:pt x="1007406" y="-1466"/>
                    <a:pt x="1051113" y="11645"/>
                    <a:pt x="1081775" y="41196"/>
                  </a:cubicBezTo>
                  <a:cubicBezTo>
                    <a:pt x="1101805" y="60500"/>
                    <a:pt x="1115030" y="85625"/>
                    <a:pt x="1119349" y="116033"/>
                  </a:cubicBezTo>
                  <a:cubicBezTo>
                    <a:pt x="1112931" y="103633"/>
                    <a:pt x="1104158" y="92219"/>
                    <a:pt x="1093494" y="81508"/>
                  </a:cubicBezTo>
                  <a:cubicBezTo>
                    <a:pt x="1010899" y="-1451"/>
                    <a:pt x="882017" y="28786"/>
                    <a:pt x="737350" y="130602"/>
                  </a:cubicBezTo>
                  <a:cubicBezTo>
                    <a:pt x="943277" y="190863"/>
                    <a:pt x="1091569" y="370605"/>
                    <a:pt x="1091569" y="582598"/>
                  </a:cubicBezTo>
                  <a:lnTo>
                    <a:pt x="1085273" y="640757"/>
                  </a:lnTo>
                  <a:lnTo>
                    <a:pt x="755888" y="640756"/>
                  </a:lnTo>
                  <a:lnTo>
                    <a:pt x="719073" y="640757"/>
                  </a:lnTo>
                  <a:lnTo>
                    <a:pt x="408284" y="640757"/>
                  </a:lnTo>
                  <a:cubicBezTo>
                    <a:pt x="424002" y="743453"/>
                    <a:pt x="484447" y="819382"/>
                    <a:pt x="582086" y="819383"/>
                  </a:cubicBezTo>
                  <a:cubicBezTo>
                    <a:pt x="648673" y="819382"/>
                    <a:pt x="697960" y="784070"/>
                    <a:pt x="725617" y="727992"/>
                  </a:cubicBezTo>
                  <a:lnTo>
                    <a:pt x="1064773" y="727992"/>
                  </a:lnTo>
                  <a:cubicBezTo>
                    <a:pt x="1000780" y="921122"/>
                    <a:pt x="807116" y="1060320"/>
                    <a:pt x="578539" y="1060320"/>
                  </a:cubicBezTo>
                  <a:cubicBezTo>
                    <a:pt x="541437" y="1060319"/>
                    <a:pt x="505255" y="1056652"/>
                    <a:pt x="470646" y="1048435"/>
                  </a:cubicBezTo>
                  <a:cubicBezTo>
                    <a:pt x="288189" y="1159820"/>
                    <a:pt x="124174" y="1191927"/>
                    <a:pt x="45670" y="1116267"/>
                  </a:cubicBezTo>
                  <a:cubicBezTo>
                    <a:pt x="-38972" y="1034693"/>
                    <a:pt x="-2092" y="849162"/>
                    <a:pt x="124297" y="645271"/>
                  </a:cubicBezTo>
                  <a:cubicBezTo>
                    <a:pt x="126384" y="641564"/>
                    <a:pt x="128546" y="637931"/>
                    <a:pt x="130887" y="634433"/>
                  </a:cubicBezTo>
                  <a:cubicBezTo>
                    <a:pt x="140131" y="616742"/>
                    <a:pt x="151256" y="599735"/>
                    <a:pt x="163296" y="582889"/>
                  </a:cubicBezTo>
                  <a:cubicBezTo>
                    <a:pt x="171413" y="570408"/>
                    <a:pt x="179765" y="558285"/>
                    <a:pt x="189707" y="547372"/>
                  </a:cubicBezTo>
                  <a:cubicBezTo>
                    <a:pt x="207410" y="520542"/>
                    <a:pt x="227598" y="494496"/>
                    <a:pt x="249351" y="468810"/>
                  </a:cubicBezTo>
                  <a:cubicBezTo>
                    <a:pt x="261501" y="453873"/>
                    <a:pt x="274484" y="439223"/>
                    <a:pt x="288439" y="424719"/>
                  </a:cubicBezTo>
                  <a:cubicBezTo>
                    <a:pt x="304701" y="403895"/>
                    <a:pt x="322841" y="384213"/>
                    <a:pt x="341644" y="364703"/>
                  </a:cubicBezTo>
                  <a:cubicBezTo>
                    <a:pt x="392793" y="311630"/>
                    <a:pt x="445389" y="263415"/>
                    <a:pt x="498166" y="220924"/>
                  </a:cubicBezTo>
                  <a:cubicBezTo>
                    <a:pt x="310657" y="309270"/>
                    <a:pt x="183697" y="431706"/>
                    <a:pt x="65845" y="579499"/>
                  </a:cubicBezTo>
                  <a:cubicBezTo>
                    <a:pt x="67312" y="317087"/>
                    <a:pt x="296312" y="104878"/>
                    <a:pt x="578538" y="104878"/>
                  </a:cubicBezTo>
                  <a:lnTo>
                    <a:pt x="651994" y="111773"/>
                  </a:lnTo>
                  <a:cubicBezTo>
                    <a:pt x="764896" y="41979"/>
                    <a:pt x="871117" y="2651"/>
                    <a:pt x="954622" y="129"/>
                  </a:cubicBezTo>
                  <a:close/>
                </a:path>
              </a:pathLst>
            </a:custGeom>
            <a:solidFill>
              <a:srgbClr val="C8141D"/>
            </a:solidFill>
            <a:ln w="12700">
              <a:noFill/>
            </a:ln>
            <a:effectLst>
              <a:innerShdw blurRad="254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25" name="KSO_Shape"/>
            <p:cNvSpPr>
              <a:spLocks noChangeAspect="1"/>
            </p:cNvSpPr>
            <p:nvPr/>
          </p:nvSpPr>
          <p:spPr>
            <a:xfrm flipH="1">
              <a:off x="7230433" y="2599636"/>
              <a:ext cx="279756" cy="257840"/>
            </a:xfrm>
            <a:custGeom>
              <a:avLst/>
              <a:gdLst/>
              <a:ahLst/>
              <a:cxnLst/>
              <a:rect l="l" t="t" r="r" b="b"/>
              <a:pathLst>
                <a:path w="2922576" h="2692126">
                  <a:moveTo>
                    <a:pt x="553896" y="1279436"/>
                  </a:moveTo>
                  <a:cubicBezTo>
                    <a:pt x="792021" y="1473111"/>
                    <a:pt x="992046" y="1742986"/>
                    <a:pt x="1211121" y="1974761"/>
                  </a:cubicBezTo>
                  <a:lnTo>
                    <a:pt x="1201596" y="2431961"/>
                  </a:lnTo>
                  <a:cubicBezTo>
                    <a:pt x="947596" y="2384336"/>
                    <a:pt x="769796" y="2336711"/>
                    <a:pt x="639621" y="2117636"/>
                  </a:cubicBezTo>
                  <a:cubicBezTo>
                    <a:pt x="509446" y="1898561"/>
                    <a:pt x="582471" y="1558836"/>
                    <a:pt x="553896" y="1279436"/>
                  </a:cubicBezTo>
                  <a:close/>
                  <a:moveTo>
                    <a:pt x="1414250" y="349940"/>
                  </a:moveTo>
                  <a:lnTo>
                    <a:pt x="1576175" y="702365"/>
                  </a:lnTo>
                  <a:lnTo>
                    <a:pt x="1840671" y="351223"/>
                  </a:lnTo>
                  <a:cubicBezTo>
                    <a:pt x="1946050" y="474823"/>
                    <a:pt x="2011221" y="645739"/>
                    <a:pt x="2011221" y="834547"/>
                  </a:cubicBezTo>
                  <a:cubicBezTo>
                    <a:pt x="2019964" y="1198269"/>
                    <a:pt x="1873746" y="1469720"/>
                    <a:pt x="1527496" y="1508764"/>
                  </a:cubicBezTo>
                  <a:lnTo>
                    <a:pt x="1534971" y="2136686"/>
                  </a:lnTo>
                  <a:cubicBezTo>
                    <a:pt x="1804846" y="1854111"/>
                    <a:pt x="2036621" y="1552486"/>
                    <a:pt x="2344596" y="1288961"/>
                  </a:cubicBezTo>
                  <a:cubicBezTo>
                    <a:pt x="2347771" y="1504861"/>
                    <a:pt x="2350946" y="1939836"/>
                    <a:pt x="2192196" y="2193836"/>
                  </a:cubicBezTo>
                  <a:cubicBezTo>
                    <a:pt x="1995346" y="2466886"/>
                    <a:pt x="1623871" y="2444661"/>
                    <a:pt x="1344471" y="2441486"/>
                  </a:cubicBezTo>
                  <a:lnTo>
                    <a:pt x="1353780" y="1510652"/>
                  </a:lnTo>
                  <a:cubicBezTo>
                    <a:pt x="992542" y="1480514"/>
                    <a:pt x="840254" y="1205525"/>
                    <a:pt x="849171" y="834547"/>
                  </a:cubicBezTo>
                  <a:cubicBezTo>
                    <a:pt x="853745" y="644286"/>
                    <a:pt x="913894" y="479273"/>
                    <a:pt x="1011904" y="360081"/>
                  </a:cubicBezTo>
                  <a:lnTo>
                    <a:pt x="1014200" y="359465"/>
                  </a:lnTo>
                  <a:lnTo>
                    <a:pt x="1214225" y="683315"/>
                  </a:lnTo>
                  <a:close/>
                  <a:moveTo>
                    <a:pt x="480281" y="174535"/>
                  </a:moveTo>
                  <a:cubicBezTo>
                    <a:pt x="324175" y="174535"/>
                    <a:pt x="197626" y="319405"/>
                    <a:pt x="197626" y="498111"/>
                  </a:cubicBezTo>
                  <a:lnTo>
                    <a:pt x="197626" y="2194015"/>
                  </a:lnTo>
                  <a:cubicBezTo>
                    <a:pt x="197626" y="2372721"/>
                    <a:pt x="324175" y="2517591"/>
                    <a:pt x="480281" y="2517591"/>
                  </a:cubicBezTo>
                  <a:lnTo>
                    <a:pt x="2458598" y="2517591"/>
                  </a:lnTo>
                  <a:cubicBezTo>
                    <a:pt x="2614704" y="2517591"/>
                    <a:pt x="2741253" y="2372721"/>
                    <a:pt x="2741253" y="2194015"/>
                  </a:cubicBezTo>
                  <a:lnTo>
                    <a:pt x="2741253" y="498111"/>
                  </a:lnTo>
                  <a:cubicBezTo>
                    <a:pt x="2741253" y="319405"/>
                    <a:pt x="2614704" y="174535"/>
                    <a:pt x="2458598" y="174535"/>
                  </a:cubicBezTo>
                  <a:close/>
                  <a:moveTo>
                    <a:pt x="324765" y="0"/>
                  </a:moveTo>
                  <a:lnTo>
                    <a:pt x="2597811" y="0"/>
                  </a:lnTo>
                  <a:cubicBezTo>
                    <a:pt x="2777173" y="0"/>
                    <a:pt x="2922576" y="166453"/>
                    <a:pt x="2922576" y="371783"/>
                  </a:cubicBezTo>
                  <a:lnTo>
                    <a:pt x="2922576" y="2320344"/>
                  </a:lnTo>
                  <a:cubicBezTo>
                    <a:pt x="2922576" y="2525673"/>
                    <a:pt x="2777173" y="2692126"/>
                    <a:pt x="2597811" y="2692126"/>
                  </a:cubicBezTo>
                  <a:lnTo>
                    <a:pt x="324765" y="2692126"/>
                  </a:lnTo>
                  <a:cubicBezTo>
                    <a:pt x="145402" y="2692126"/>
                    <a:pt x="0" y="2525673"/>
                    <a:pt x="0" y="2320344"/>
                  </a:cubicBezTo>
                  <a:lnTo>
                    <a:pt x="0" y="371783"/>
                  </a:lnTo>
                  <a:cubicBezTo>
                    <a:pt x="0" y="166453"/>
                    <a:pt x="145402" y="0"/>
                    <a:pt x="324765" y="0"/>
                  </a:cubicBezTo>
                  <a:close/>
                </a:path>
              </a:pathLst>
            </a:custGeom>
            <a:solidFill>
              <a:srgbClr val="C8141D"/>
            </a:solidFill>
            <a:ln w="12700">
              <a:noFill/>
            </a:ln>
            <a:effectLst>
              <a:innerShdw blurRad="254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ym typeface="+mn-lt"/>
              </a:endParaRPr>
            </a:p>
          </p:txBody>
        </p:sp>
        <p:sp>
          <p:nvSpPr>
            <p:cNvPr id="26" name="KSO_Shape"/>
            <p:cNvSpPr>
              <a:spLocks noChangeAspect="1"/>
            </p:cNvSpPr>
            <p:nvPr/>
          </p:nvSpPr>
          <p:spPr>
            <a:xfrm>
              <a:off x="6684991" y="3749575"/>
              <a:ext cx="366486" cy="260203"/>
            </a:xfrm>
            <a:custGeom>
              <a:avLst/>
              <a:gdLst>
                <a:gd name="connsiteX0" fmla="*/ 236286 w 472572"/>
                <a:gd name="connsiteY0" fmla="*/ 238384 h 335351"/>
                <a:gd name="connsiteX1" fmla="*/ 297849 w 472572"/>
                <a:gd name="connsiteY1" fmla="*/ 277381 h 335351"/>
                <a:gd name="connsiteX2" fmla="*/ 236286 w 472572"/>
                <a:gd name="connsiteY2" fmla="*/ 335351 h 335351"/>
                <a:gd name="connsiteX3" fmla="*/ 174722 w 472572"/>
                <a:gd name="connsiteY3" fmla="*/ 277381 h 335351"/>
                <a:gd name="connsiteX4" fmla="*/ 236286 w 472572"/>
                <a:gd name="connsiteY4" fmla="*/ 238384 h 335351"/>
                <a:gd name="connsiteX5" fmla="*/ 236286 w 472572"/>
                <a:gd name="connsiteY5" fmla="*/ 153779 h 335351"/>
                <a:gd name="connsiteX6" fmla="*/ 360886 w 472572"/>
                <a:gd name="connsiteY6" fmla="*/ 218025 h 335351"/>
                <a:gd name="connsiteX7" fmla="*/ 331907 w 472572"/>
                <a:gd name="connsiteY7" fmla="*/ 245311 h 335351"/>
                <a:gd name="connsiteX8" fmla="*/ 236286 w 472572"/>
                <a:gd name="connsiteY8" fmla="*/ 193327 h 335351"/>
                <a:gd name="connsiteX9" fmla="*/ 140664 w 472572"/>
                <a:gd name="connsiteY9" fmla="*/ 245311 h 335351"/>
                <a:gd name="connsiteX10" fmla="*/ 111686 w 472572"/>
                <a:gd name="connsiteY10" fmla="*/ 218025 h 335351"/>
                <a:gd name="connsiteX11" fmla="*/ 236286 w 472572"/>
                <a:gd name="connsiteY11" fmla="*/ 153779 h 335351"/>
                <a:gd name="connsiteX12" fmla="*/ 236285 w 472572"/>
                <a:gd name="connsiteY12" fmla="*/ 72334 h 335351"/>
                <a:gd name="connsiteX13" fmla="*/ 420037 w 472572"/>
                <a:gd name="connsiteY13" fmla="*/ 162327 h 335351"/>
                <a:gd name="connsiteX14" fmla="*/ 389766 w 472572"/>
                <a:gd name="connsiteY14" fmla="*/ 190830 h 335351"/>
                <a:gd name="connsiteX15" fmla="*/ 236285 w 472572"/>
                <a:gd name="connsiteY15" fmla="*/ 114013 h 335351"/>
                <a:gd name="connsiteX16" fmla="*/ 82804 w 472572"/>
                <a:gd name="connsiteY16" fmla="*/ 190829 h 335351"/>
                <a:gd name="connsiteX17" fmla="*/ 52534 w 472572"/>
                <a:gd name="connsiteY17" fmla="*/ 162327 h 335351"/>
                <a:gd name="connsiteX18" fmla="*/ 236285 w 472572"/>
                <a:gd name="connsiteY18" fmla="*/ 72334 h 335351"/>
                <a:gd name="connsiteX19" fmla="*/ 236286 w 472572"/>
                <a:gd name="connsiteY19" fmla="*/ 0 h 335351"/>
                <a:gd name="connsiteX20" fmla="*/ 472572 w 472572"/>
                <a:gd name="connsiteY20" fmla="*/ 112859 h 335351"/>
                <a:gd name="connsiteX21" fmla="*/ 443240 w 472572"/>
                <a:gd name="connsiteY21" fmla="*/ 140479 h 335351"/>
                <a:gd name="connsiteX22" fmla="*/ 236286 w 472572"/>
                <a:gd name="connsiteY22" fmla="*/ 40387 h 335351"/>
                <a:gd name="connsiteX23" fmla="*/ 29332 w 472572"/>
                <a:gd name="connsiteY23" fmla="*/ 140479 h 335351"/>
                <a:gd name="connsiteX24" fmla="*/ 0 w 472572"/>
                <a:gd name="connsiteY24" fmla="*/ 112859 h 335351"/>
                <a:gd name="connsiteX25" fmla="*/ 236286 w 472572"/>
                <a:gd name="connsiteY25" fmla="*/ 0 h 33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72572" h="335351">
                  <a:moveTo>
                    <a:pt x="236286" y="238384"/>
                  </a:moveTo>
                  <a:cubicBezTo>
                    <a:pt x="263564" y="238384"/>
                    <a:pt x="287156" y="254165"/>
                    <a:pt x="297849" y="277381"/>
                  </a:cubicBezTo>
                  <a:lnTo>
                    <a:pt x="236286" y="335351"/>
                  </a:lnTo>
                  <a:lnTo>
                    <a:pt x="174722" y="277381"/>
                  </a:lnTo>
                  <a:cubicBezTo>
                    <a:pt x="185416" y="254165"/>
                    <a:pt x="209008" y="238384"/>
                    <a:pt x="236286" y="238384"/>
                  </a:cubicBezTo>
                  <a:close/>
                  <a:moveTo>
                    <a:pt x="236286" y="153779"/>
                  </a:moveTo>
                  <a:cubicBezTo>
                    <a:pt x="287723" y="153779"/>
                    <a:pt x="333263" y="179027"/>
                    <a:pt x="360886" y="218025"/>
                  </a:cubicBezTo>
                  <a:lnTo>
                    <a:pt x="331907" y="245311"/>
                  </a:lnTo>
                  <a:cubicBezTo>
                    <a:pt x="311651" y="213977"/>
                    <a:pt x="276380" y="193327"/>
                    <a:pt x="236286" y="193327"/>
                  </a:cubicBezTo>
                  <a:cubicBezTo>
                    <a:pt x="196191" y="193327"/>
                    <a:pt x="160920" y="213977"/>
                    <a:pt x="140664" y="245311"/>
                  </a:cubicBezTo>
                  <a:lnTo>
                    <a:pt x="111686" y="218025"/>
                  </a:lnTo>
                  <a:cubicBezTo>
                    <a:pt x="139308" y="179027"/>
                    <a:pt x="184848" y="153779"/>
                    <a:pt x="236286" y="153779"/>
                  </a:cubicBezTo>
                  <a:close/>
                  <a:moveTo>
                    <a:pt x="236285" y="72334"/>
                  </a:moveTo>
                  <a:cubicBezTo>
                    <a:pt x="311099" y="72334"/>
                    <a:pt x="377756" y="107256"/>
                    <a:pt x="420037" y="162327"/>
                  </a:cubicBezTo>
                  <a:lnTo>
                    <a:pt x="389766" y="190830"/>
                  </a:lnTo>
                  <a:cubicBezTo>
                    <a:pt x="354994" y="143968"/>
                    <a:pt x="299138" y="114013"/>
                    <a:pt x="236285" y="114013"/>
                  </a:cubicBezTo>
                  <a:cubicBezTo>
                    <a:pt x="173433" y="114013"/>
                    <a:pt x="117576" y="143967"/>
                    <a:pt x="82804" y="190829"/>
                  </a:cubicBezTo>
                  <a:lnTo>
                    <a:pt x="52534" y="162327"/>
                  </a:lnTo>
                  <a:cubicBezTo>
                    <a:pt x="94815" y="107256"/>
                    <a:pt x="161472" y="72334"/>
                    <a:pt x="236285" y="72334"/>
                  </a:cubicBezTo>
                  <a:close/>
                  <a:moveTo>
                    <a:pt x="236286" y="0"/>
                  </a:moveTo>
                  <a:cubicBezTo>
                    <a:pt x="331854" y="0"/>
                    <a:pt x="417244" y="43584"/>
                    <a:pt x="472572" y="112859"/>
                  </a:cubicBezTo>
                  <a:lnTo>
                    <a:pt x="443240" y="140479"/>
                  </a:lnTo>
                  <a:cubicBezTo>
                    <a:pt x="395198" y="79129"/>
                    <a:pt x="320266" y="40387"/>
                    <a:pt x="236286" y="40387"/>
                  </a:cubicBezTo>
                  <a:cubicBezTo>
                    <a:pt x="152305" y="40387"/>
                    <a:pt x="77373" y="79129"/>
                    <a:pt x="29332" y="140479"/>
                  </a:cubicBezTo>
                  <a:lnTo>
                    <a:pt x="0" y="112859"/>
                  </a:lnTo>
                  <a:cubicBezTo>
                    <a:pt x="55328" y="43584"/>
                    <a:pt x="140717" y="0"/>
                    <a:pt x="236286" y="0"/>
                  </a:cubicBezTo>
                  <a:close/>
                </a:path>
              </a:pathLst>
            </a:custGeom>
            <a:solidFill>
              <a:srgbClr val="C8141D"/>
            </a:solidFill>
            <a:ln w="12700">
              <a:noFill/>
            </a:ln>
            <a:effectLst>
              <a:innerShdw blurRad="25400" dist="127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ym typeface="+mn-lt"/>
              </a:endParaRPr>
            </a:p>
          </p:txBody>
        </p:sp>
      </p:grpSp>
      <p:sp>
        <p:nvSpPr>
          <p:cNvPr id="59" name="矩形 58"/>
          <p:cNvSpPr/>
          <p:nvPr/>
        </p:nvSpPr>
        <p:spPr>
          <a:xfrm>
            <a:off x="337930" y="477078"/>
            <a:ext cx="540000" cy="432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文本框 43"/>
          <p:cNvSpPr txBox="1"/>
          <p:nvPr/>
        </p:nvSpPr>
        <p:spPr>
          <a:xfrm>
            <a:off x="238461" y="61814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 smtClean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zh-CN" altLang="en-US" sz="24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存在不足</a:t>
            </a:r>
          </a:p>
        </p:txBody>
      </p:sp>
      <p:sp>
        <p:nvSpPr>
          <p:cNvPr id="61" name="Text Placeholder 2"/>
          <p:cNvSpPr txBox="1"/>
          <p:nvPr/>
        </p:nvSpPr>
        <p:spPr>
          <a:xfrm>
            <a:off x="6982220" y="1185954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2" name="文本框 36"/>
          <p:cNvSpPr txBox="1"/>
          <p:nvPr/>
        </p:nvSpPr>
        <p:spPr>
          <a:xfrm>
            <a:off x="6882511" y="785844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3" name="Text Placeholder 2"/>
          <p:cNvSpPr txBox="1"/>
          <p:nvPr/>
        </p:nvSpPr>
        <p:spPr>
          <a:xfrm>
            <a:off x="7812408" y="3066135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4" name="文本框 36"/>
          <p:cNvSpPr txBox="1"/>
          <p:nvPr/>
        </p:nvSpPr>
        <p:spPr>
          <a:xfrm>
            <a:off x="7712699" y="2666025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5" name="Text Placeholder 2"/>
          <p:cNvSpPr txBox="1"/>
          <p:nvPr/>
        </p:nvSpPr>
        <p:spPr>
          <a:xfrm>
            <a:off x="7092965" y="4976212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6" name="文本框 36"/>
          <p:cNvSpPr txBox="1"/>
          <p:nvPr/>
        </p:nvSpPr>
        <p:spPr>
          <a:xfrm>
            <a:off x="6993256" y="4576102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7" name="Text Placeholder 2"/>
          <p:cNvSpPr txBox="1"/>
          <p:nvPr/>
        </p:nvSpPr>
        <p:spPr>
          <a:xfrm>
            <a:off x="2808399" y="4976212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8" name="文本框 36"/>
          <p:cNvSpPr txBox="1"/>
          <p:nvPr/>
        </p:nvSpPr>
        <p:spPr>
          <a:xfrm>
            <a:off x="2708690" y="4576102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9" name="Text Placeholder 2"/>
          <p:cNvSpPr txBox="1"/>
          <p:nvPr/>
        </p:nvSpPr>
        <p:spPr>
          <a:xfrm>
            <a:off x="2062152" y="2866080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0" name="文本框 36"/>
          <p:cNvSpPr txBox="1"/>
          <p:nvPr/>
        </p:nvSpPr>
        <p:spPr>
          <a:xfrm>
            <a:off x="1962443" y="2465970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35896" y="2106296"/>
            <a:ext cx="3840480" cy="1405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865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735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</a:t>
            </a:r>
            <a:endParaRPr lang="en-US" altLang="zh-CN" sz="3735" b="1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/>
            <a:r>
              <a:rPr lang="zh-CN" altLang="en-US" sz="4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4847861" y="2010285"/>
            <a:ext cx="0" cy="256589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90528" y="4135731"/>
            <a:ext cx="1203795" cy="328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135" dirty="0" smtClean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04</a:t>
            </a:r>
            <a:endParaRPr lang="zh-CN" altLang="en-US" sz="2135" dirty="0" smtClean="0">
              <a:solidFill>
                <a:srgbClr val="C814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831637" y="2106299"/>
            <a:ext cx="1596233" cy="1596233"/>
            <a:chOff x="2123728" y="1579722"/>
            <a:chExt cx="1197175" cy="1197175"/>
          </a:xfrm>
        </p:grpSpPr>
        <p:grpSp>
          <p:nvGrpSpPr>
            <p:cNvPr id="15" name="组合 14"/>
            <p:cNvGrpSpPr/>
            <p:nvPr/>
          </p:nvGrpSpPr>
          <p:grpSpPr>
            <a:xfrm>
              <a:off x="2123728" y="1579722"/>
              <a:ext cx="1197175" cy="11971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4" name="KSO_Shape"/>
            <p:cNvSpPr/>
            <p:nvPr/>
          </p:nvSpPr>
          <p:spPr bwMode="auto">
            <a:xfrm>
              <a:off x="2378606" y="1885587"/>
              <a:ext cx="687417" cy="585444"/>
            </a:xfrm>
            <a:custGeom>
              <a:avLst/>
              <a:gdLst>
                <a:gd name="T0" fmla="*/ 432030 w 2125663"/>
                <a:gd name="T1" fmla="*/ 1344893 h 1811338"/>
                <a:gd name="T2" fmla="*/ 462740 w 2125663"/>
                <a:gd name="T3" fmla="*/ 1477960 h 1811338"/>
                <a:gd name="T4" fmla="*/ 513638 w 2125663"/>
                <a:gd name="T5" fmla="*/ 1557743 h 1811338"/>
                <a:gd name="T6" fmla="*/ 516481 w 2125663"/>
                <a:gd name="T7" fmla="*/ 1336346 h 1811338"/>
                <a:gd name="T8" fmla="*/ 503401 w 2125663"/>
                <a:gd name="T9" fmla="*/ 1310416 h 1811338"/>
                <a:gd name="T10" fmla="*/ 515913 w 2125663"/>
                <a:gd name="T11" fmla="*/ 1250009 h 1811338"/>
                <a:gd name="T12" fmla="*/ 618846 w 2125663"/>
                <a:gd name="T13" fmla="*/ 1242885 h 1811338"/>
                <a:gd name="T14" fmla="*/ 643583 w 2125663"/>
                <a:gd name="T15" fmla="*/ 1263116 h 1811338"/>
                <a:gd name="T16" fmla="*/ 642446 w 2125663"/>
                <a:gd name="T17" fmla="*/ 1324948 h 1811338"/>
                <a:gd name="T18" fmla="*/ 619414 w 2125663"/>
                <a:gd name="T19" fmla="*/ 1342899 h 1811338"/>
                <a:gd name="T20" fmla="*/ 664057 w 2125663"/>
                <a:gd name="T21" fmla="*/ 1524691 h 1811338"/>
                <a:gd name="T22" fmla="*/ 704434 w 2125663"/>
                <a:gd name="T23" fmla="*/ 1417553 h 1811338"/>
                <a:gd name="T24" fmla="*/ 725191 w 2125663"/>
                <a:gd name="T25" fmla="*/ 1259697 h 1811338"/>
                <a:gd name="T26" fmla="*/ 857412 w 2125663"/>
                <a:gd name="T27" fmla="*/ 1192451 h 1811338"/>
                <a:gd name="T28" fmla="*/ 923096 w 2125663"/>
                <a:gd name="T29" fmla="*/ 1212682 h 1811338"/>
                <a:gd name="T30" fmla="*/ 970013 w 2125663"/>
                <a:gd name="T31" fmla="*/ 1259697 h 1811338"/>
                <a:gd name="T32" fmla="*/ 990201 w 2125663"/>
                <a:gd name="T33" fmla="*/ 1325233 h 1811338"/>
                <a:gd name="T34" fmla="*/ 980818 w 2125663"/>
                <a:gd name="T35" fmla="*/ 1537228 h 1811338"/>
                <a:gd name="T36" fmla="*/ 935891 w 2125663"/>
                <a:gd name="T37" fmla="*/ 1570566 h 1811338"/>
                <a:gd name="T38" fmla="*/ 798837 w 2125663"/>
                <a:gd name="T39" fmla="*/ 1607608 h 1811338"/>
                <a:gd name="T40" fmla="*/ 617424 w 2125663"/>
                <a:gd name="T41" fmla="*/ 1622140 h 1811338"/>
                <a:gd name="T42" fmla="*/ 428049 w 2125663"/>
                <a:gd name="T43" fmla="*/ 1615872 h 1811338"/>
                <a:gd name="T44" fmla="*/ 264551 w 2125663"/>
                <a:gd name="T45" fmla="*/ 1588232 h 1811338"/>
                <a:gd name="T46" fmla="*/ 180669 w 2125663"/>
                <a:gd name="T47" fmla="*/ 1549481 h 1811338"/>
                <a:gd name="T48" fmla="*/ 159912 w 2125663"/>
                <a:gd name="T49" fmla="*/ 1517283 h 1811338"/>
                <a:gd name="T50" fmla="*/ 167873 w 2125663"/>
                <a:gd name="T51" fmla="*/ 1284201 h 1811338"/>
                <a:gd name="T52" fmla="*/ 205123 w 2125663"/>
                <a:gd name="T53" fmla="*/ 1228638 h 1811338"/>
                <a:gd name="T54" fmla="*/ 264266 w 2125663"/>
                <a:gd name="T55" fmla="*/ 1196440 h 1811338"/>
                <a:gd name="T56" fmla="*/ 421225 w 2125663"/>
                <a:gd name="T57" fmla="*/ 1183048 h 1811338"/>
                <a:gd name="T58" fmla="*/ 433514 w 2125663"/>
                <a:gd name="T59" fmla="*/ 761303 h 1811338"/>
                <a:gd name="T60" fmla="*/ 391450 w 2125663"/>
                <a:gd name="T61" fmla="*/ 813630 h 1811338"/>
                <a:gd name="T62" fmla="*/ 379229 w 2125663"/>
                <a:gd name="T63" fmla="*/ 902075 h 1811338"/>
                <a:gd name="T64" fmla="*/ 414756 w 2125663"/>
                <a:gd name="T65" fmla="*/ 1016114 h 1811338"/>
                <a:gd name="T66" fmla="*/ 487516 w 2125663"/>
                <a:gd name="T67" fmla="*/ 1099439 h 1811338"/>
                <a:gd name="T68" fmla="*/ 567666 w 2125663"/>
                <a:gd name="T69" fmla="*/ 1135272 h 1811338"/>
                <a:gd name="T70" fmla="*/ 645542 w 2125663"/>
                <a:gd name="T71" fmla="*/ 1111099 h 1811338"/>
                <a:gd name="T72" fmla="*/ 722282 w 2125663"/>
                <a:gd name="T73" fmla="*/ 1035452 h 1811338"/>
                <a:gd name="T74" fmla="*/ 767757 w 2125663"/>
                <a:gd name="T75" fmla="*/ 926248 h 1811338"/>
                <a:gd name="T76" fmla="*/ 666290 w 2125663"/>
                <a:gd name="T77" fmla="*/ 863967 h 1811338"/>
                <a:gd name="T78" fmla="*/ 546918 w 2125663"/>
                <a:gd name="T79" fmla="*/ 832116 h 1811338"/>
                <a:gd name="T80" fmla="*/ 484389 w 2125663"/>
                <a:gd name="T81" fmla="*/ 790595 h 1811338"/>
                <a:gd name="T82" fmla="*/ 452273 w 2125663"/>
                <a:gd name="T83" fmla="*/ 760734 h 1811338"/>
                <a:gd name="T84" fmla="*/ 568234 w 2125663"/>
                <a:gd name="T85" fmla="*/ 587258 h 1811338"/>
                <a:gd name="T86" fmla="*/ 631616 w 2125663"/>
                <a:gd name="T87" fmla="*/ 594937 h 1811338"/>
                <a:gd name="T88" fmla="*/ 705513 w 2125663"/>
                <a:gd name="T89" fmla="*/ 631054 h 1811338"/>
                <a:gd name="T90" fmla="*/ 790210 w 2125663"/>
                <a:gd name="T91" fmla="*/ 732864 h 1811338"/>
                <a:gd name="T92" fmla="*/ 826306 w 2125663"/>
                <a:gd name="T93" fmla="*/ 873920 h 1811338"/>
                <a:gd name="T94" fmla="*/ 818064 w 2125663"/>
                <a:gd name="T95" fmla="*/ 959237 h 1811338"/>
                <a:gd name="T96" fmla="*/ 780831 w 2125663"/>
                <a:gd name="T97" fmla="*/ 1048534 h 1811338"/>
                <a:gd name="T98" fmla="*/ 687607 w 2125663"/>
                <a:gd name="T99" fmla="*/ 1148922 h 1811338"/>
                <a:gd name="T100" fmla="*/ 588983 w 2125663"/>
                <a:gd name="T101" fmla="*/ 1190727 h 1811338"/>
                <a:gd name="T102" fmla="*/ 525033 w 2125663"/>
                <a:gd name="T103" fmla="*/ 1182480 h 1811338"/>
                <a:gd name="T104" fmla="*/ 421293 w 2125663"/>
                <a:gd name="T105" fmla="*/ 1115081 h 1811338"/>
                <a:gd name="T106" fmla="*/ 345406 w 2125663"/>
                <a:gd name="T107" fmla="*/ 1002463 h 1811338"/>
                <a:gd name="T108" fmla="*/ 325511 w 2125663"/>
                <a:gd name="T109" fmla="*/ 929092 h 1811338"/>
                <a:gd name="T110" fmla="*/ 330627 w 2125663"/>
                <a:gd name="T111" fmla="*/ 813915 h 1811338"/>
                <a:gd name="T112" fmla="*/ 388324 w 2125663"/>
                <a:gd name="T113" fmla="*/ 686510 h 1811338"/>
                <a:gd name="T114" fmla="*/ 482400 w 2125663"/>
                <a:gd name="T115" fmla="*/ 608303 h 1811338"/>
                <a:gd name="T116" fmla="*/ 542939 w 2125663"/>
                <a:gd name="T117" fmla="*/ 589534 h 1811338"/>
                <a:gd name="T118" fmla="*/ 0 w 2125663"/>
                <a:gd name="T119" fmla="*/ 0 h 1811338"/>
                <a:gd name="T120" fmla="*/ 174993 w 2125663"/>
                <a:gd name="T121" fmla="*/ 1118883 h 18113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25663" h="1811338">
                  <a:moveTo>
                    <a:pt x="470017" y="1320800"/>
                  </a:moveTo>
                  <a:lnTo>
                    <a:pt x="470335" y="1343069"/>
                  </a:lnTo>
                  <a:lnTo>
                    <a:pt x="471286" y="1364382"/>
                  </a:lnTo>
                  <a:lnTo>
                    <a:pt x="472238" y="1385696"/>
                  </a:lnTo>
                  <a:lnTo>
                    <a:pt x="473190" y="1406374"/>
                  </a:lnTo>
                  <a:lnTo>
                    <a:pt x="474459" y="1426415"/>
                  </a:lnTo>
                  <a:lnTo>
                    <a:pt x="476363" y="1446139"/>
                  </a:lnTo>
                  <a:lnTo>
                    <a:pt x="478267" y="1464908"/>
                  </a:lnTo>
                  <a:lnTo>
                    <a:pt x="480170" y="1483677"/>
                  </a:lnTo>
                  <a:lnTo>
                    <a:pt x="482074" y="1501491"/>
                  </a:lnTo>
                  <a:lnTo>
                    <a:pt x="484612" y="1518988"/>
                  </a:lnTo>
                  <a:lnTo>
                    <a:pt x="487468" y="1535530"/>
                  </a:lnTo>
                  <a:lnTo>
                    <a:pt x="490323" y="1552072"/>
                  </a:lnTo>
                  <a:lnTo>
                    <a:pt x="493179" y="1567660"/>
                  </a:lnTo>
                  <a:lnTo>
                    <a:pt x="496352" y="1582611"/>
                  </a:lnTo>
                  <a:lnTo>
                    <a:pt x="500159" y="1597563"/>
                  </a:lnTo>
                  <a:lnTo>
                    <a:pt x="503649" y="1611560"/>
                  </a:lnTo>
                  <a:lnTo>
                    <a:pt x="507774" y="1624921"/>
                  </a:lnTo>
                  <a:lnTo>
                    <a:pt x="511899" y="1637646"/>
                  </a:lnTo>
                  <a:lnTo>
                    <a:pt x="516341" y="1650052"/>
                  </a:lnTo>
                  <a:lnTo>
                    <a:pt x="520783" y="1661505"/>
                  </a:lnTo>
                  <a:lnTo>
                    <a:pt x="525859" y="1672639"/>
                  </a:lnTo>
                  <a:lnTo>
                    <a:pt x="530936" y="1683137"/>
                  </a:lnTo>
                  <a:lnTo>
                    <a:pt x="536329" y="1692998"/>
                  </a:lnTo>
                  <a:lnTo>
                    <a:pt x="541723" y="1702224"/>
                  </a:lnTo>
                  <a:lnTo>
                    <a:pt x="547752" y="1710813"/>
                  </a:lnTo>
                  <a:lnTo>
                    <a:pt x="553463" y="1718766"/>
                  </a:lnTo>
                  <a:lnTo>
                    <a:pt x="559808" y="1726083"/>
                  </a:lnTo>
                  <a:lnTo>
                    <a:pt x="566154" y="1732763"/>
                  </a:lnTo>
                  <a:lnTo>
                    <a:pt x="573134" y="1739125"/>
                  </a:lnTo>
                  <a:lnTo>
                    <a:pt x="580114" y="1744215"/>
                  </a:lnTo>
                  <a:lnTo>
                    <a:pt x="587412" y="1749305"/>
                  </a:lnTo>
                  <a:lnTo>
                    <a:pt x="594709" y="1753123"/>
                  </a:lnTo>
                  <a:lnTo>
                    <a:pt x="594709" y="1499901"/>
                  </a:lnTo>
                  <a:lnTo>
                    <a:pt x="591537" y="1499264"/>
                  </a:lnTo>
                  <a:lnTo>
                    <a:pt x="588047" y="1498310"/>
                  </a:lnTo>
                  <a:lnTo>
                    <a:pt x="584874" y="1497038"/>
                  </a:lnTo>
                  <a:lnTo>
                    <a:pt x="582018" y="1495765"/>
                  </a:lnTo>
                  <a:lnTo>
                    <a:pt x="579163" y="1494175"/>
                  </a:lnTo>
                  <a:lnTo>
                    <a:pt x="576307" y="1491948"/>
                  </a:lnTo>
                  <a:lnTo>
                    <a:pt x="573769" y="1489721"/>
                  </a:lnTo>
                  <a:lnTo>
                    <a:pt x="571548" y="1487494"/>
                  </a:lnTo>
                  <a:lnTo>
                    <a:pt x="569327" y="1484949"/>
                  </a:lnTo>
                  <a:lnTo>
                    <a:pt x="567106" y="1482404"/>
                  </a:lnTo>
                  <a:lnTo>
                    <a:pt x="565519" y="1479223"/>
                  </a:lnTo>
                  <a:lnTo>
                    <a:pt x="564250" y="1476360"/>
                  </a:lnTo>
                  <a:lnTo>
                    <a:pt x="563298" y="1473179"/>
                  </a:lnTo>
                  <a:lnTo>
                    <a:pt x="562347" y="1469998"/>
                  </a:lnTo>
                  <a:lnTo>
                    <a:pt x="562029" y="1466180"/>
                  </a:lnTo>
                  <a:lnTo>
                    <a:pt x="561712" y="1462999"/>
                  </a:lnTo>
                  <a:lnTo>
                    <a:pt x="561712" y="1425143"/>
                  </a:lnTo>
                  <a:lnTo>
                    <a:pt x="562029" y="1421007"/>
                  </a:lnTo>
                  <a:lnTo>
                    <a:pt x="562664" y="1417508"/>
                  </a:lnTo>
                  <a:lnTo>
                    <a:pt x="563616" y="1414009"/>
                  </a:lnTo>
                  <a:lnTo>
                    <a:pt x="564885" y="1410191"/>
                  </a:lnTo>
                  <a:lnTo>
                    <a:pt x="566154" y="1407010"/>
                  </a:lnTo>
                  <a:lnTo>
                    <a:pt x="568375" y="1403829"/>
                  </a:lnTo>
                  <a:lnTo>
                    <a:pt x="570596" y="1400966"/>
                  </a:lnTo>
                  <a:lnTo>
                    <a:pt x="572817" y="1398103"/>
                  </a:lnTo>
                  <a:lnTo>
                    <a:pt x="575673" y="1395558"/>
                  </a:lnTo>
                  <a:lnTo>
                    <a:pt x="578528" y="1393649"/>
                  </a:lnTo>
                  <a:lnTo>
                    <a:pt x="581701" y="1391741"/>
                  </a:lnTo>
                  <a:lnTo>
                    <a:pt x="584874" y="1390150"/>
                  </a:lnTo>
                  <a:lnTo>
                    <a:pt x="588364" y="1388878"/>
                  </a:lnTo>
                  <a:lnTo>
                    <a:pt x="592171" y="1387605"/>
                  </a:lnTo>
                  <a:lnTo>
                    <a:pt x="595979" y="1386969"/>
                  </a:lnTo>
                  <a:lnTo>
                    <a:pt x="599786" y="1386969"/>
                  </a:lnTo>
                  <a:lnTo>
                    <a:pt x="682597" y="1386969"/>
                  </a:lnTo>
                  <a:lnTo>
                    <a:pt x="686721" y="1386969"/>
                  </a:lnTo>
                  <a:lnTo>
                    <a:pt x="690529" y="1387605"/>
                  </a:lnTo>
                  <a:lnTo>
                    <a:pt x="694019" y="1388878"/>
                  </a:lnTo>
                  <a:lnTo>
                    <a:pt x="697826" y="1390150"/>
                  </a:lnTo>
                  <a:lnTo>
                    <a:pt x="700999" y="1391741"/>
                  </a:lnTo>
                  <a:lnTo>
                    <a:pt x="704172" y="1393649"/>
                  </a:lnTo>
                  <a:lnTo>
                    <a:pt x="707345" y="1395558"/>
                  </a:lnTo>
                  <a:lnTo>
                    <a:pt x="709883" y="1398103"/>
                  </a:lnTo>
                  <a:lnTo>
                    <a:pt x="712104" y="1400966"/>
                  </a:lnTo>
                  <a:lnTo>
                    <a:pt x="714325" y="1403829"/>
                  </a:lnTo>
                  <a:lnTo>
                    <a:pt x="716229" y="1407010"/>
                  </a:lnTo>
                  <a:lnTo>
                    <a:pt x="718132" y="1410191"/>
                  </a:lnTo>
                  <a:lnTo>
                    <a:pt x="719402" y="1414009"/>
                  </a:lnTo>
                  <a:lnTo>
                    <a:pt x="720353" y="1417508"/>
                  </a:lnTo>
                  <a:lnTo>
                    <a:pt x="720671" y="1421007"/>
                  </a:lnTo>
                  <a:lnTo>
                    <a:pt x="720988" y="1425143"/>
                  </a:lnTo>
                  <a:lnTo>
                    <a:pt x="720988" y="1462999"/>
                  </a:lnTo>
                  <a:lnTo>
                    <a:pt x="720988" y="1466180"/>
                  </a:lnTo>
                  <a:lnTo>
                    <a:pt x="720353" y="1469998"/>
                  </a:lnTo>
                  <a:lnTo>
                    <a:pt x="719719" y="1473179"/>
                  </a:lnTo>
                  <a:lnTo>
                    <a:pt x="718450" y="1476360"/>
                  </a:lnTo>
                  <a:lnTo>
                    <a:pt x="716863" y="1479223"/>
                  </a:lnTo>
                  <a:lnTo>
                    <a:pt x="715277" y="1482404"/>
                  </a:lnTo>
                  <a:lnTo>
                    <a:pt x="713373" y="1484949"/>
                  </a:lnTo>
                  <a:lnTo>
                    <a:pt x="711469" y="1487494"/>
                  </a:lnTo>
                  <a:lnTo>
                    <a:pt x="708931" y="1489721"/>
                  </a:lnTo>
                  <a:lnTo>
                    <a:pt x="706710" y="1491948"/>
                  </a:lnTo>
                  <a:lnTo>
                    <a:pt x="703537" y="1494175"/>
                  </a:lnTo>
                  <a:lnTo>
                    <a:pt x="700682" y="1495765"/>
                  </a:lnTo>
                  <a:lnTo>
                    <a:pt x="697826" y="1497038"/>
                  </a:lnTo>
                  <a:lnTo>
                    <a:pt x="694653" y="1498310"/>
                  </a:lnTo>
                  <a:lnTo>
                    <a:pt x="691163" y="1499264"/>
                  </a:lnTo>
                  <a:lnTo>
                    <a:pt x="687991" y="1499901"/>
                  </a:lnTo>
                  <a:lnTo>
                    <a:pt x="687991" y="1753123"/>
                  </a:lnTo>
                  <a:lnTo>
                    <a:pt x="695605" y="1749305"/>
                  </a:lnTo>
                  <a:lnTo>
                    <a:pt x="702586" y="1744215"/>
                  </a:lnTo>
                  <a:lnTo>
                    <a:pt x="709566" y="1739125"/>
                  </a:lnTo>
                  <a:lnTo>
                    <a:pt x="716229" y="1732763"/>
                  </a:lnTo>
                  <a:lnTo>
                    <a:pt x="722892" y="1726083"/>
                  </a:lnTo>
                  <a:lnTo>
                    <a:pt x="729237" y="1718766"/>
                  </a:lnTo>
                  <a:lnTo>
                    <a:pt x="734948" y="1710813"/>
                  </a:lnTo>
                  <a:lnTo>
                    <a:pt x="740977" y="1702224"/>
                  </a:lnTo>
                  <a:lnTo>
                    <a:pt x="746371" y="1692998"/>
                  </a:lnTo>
                  <a:lnTo>
                    <a:pt x="751447" y="1683137"/>
                  </a:lnTo>
                  <a:lnTo>
                    <a:pt x="756841" y="1672639"/>
                  </a:lnTo>
                  <a:lnTo>
                    <a:pt x="761600" y="1661505"/>
                  </a:lnTo>
                  <a:lnTo>
                    <a:pt x="766359" y="1650052"/>
                  </a:lnTo>
                  <a:lnTo>
                    <a:pt x="770801" y="1637646"/>
                  </a:lnTo>
                  <a:lnTo>
                    <a:pt x="774926" y="1624921"/>
                  </a:lnTo>
                  <a:lnTo>
                    <a:pt x="779051" y="1611560"/>
                  </a:lnTo>
                  <a:lnTo>
                    <a:pt x="782541" y="1597563"/>
                  </a:lnTo>
                  <a:lnTo>
                    <a:pt x="786031" y="1582611"/>
                  </a:lnTo>
                  <a:lnTo>
                    <a:pt x="789521" y="1567660"/>
                  </a:lnTo>
                  <a:lnTo>
                    <a:pt x="792377" y="1552072"/>
                  </a:lnTo>
                  <a:lnTo>
                    <a:pt x="795232" y="1535530"/>
                  </a:lnTo>
                  <a:lnTo>
                    <a:pt x="797770" y="1518988"/>
                  </a:lnTo>
                  <a:lnTo>
                    <a:pt x="800626" y="1501491"/>
                  </a:lnTo>
                  <a:lnTo>
                    <a:pt x="802530" y="1483677"/>
                  </a:lnTo>
                  <a:lnTo>
                    <a:pt x="804751" y="1464908"/>
                  </a:lnTo>
                  <a:lnTo>
                    <a:pt x="806337" y="1446139"/>
                  </a:lnTo>
                  <a:lnTo>
                    <a:pt x="807923" y="1426415"/>
                  </a:lnTo>
                  <a:lnTo>
                    <a:pt x="809193" y="1406374"/>
                  </a:lnTo>
                  <a:lnTo>
                    <a:pt x="810779" y="1385696"/>
                  </a:lnTo>
                  <a:lnTo>
                    <a:pt x="811731" y="1364382"/>
                  </a:lnTo>
                  <a:lnTo>
                    <a:pt x="812365" y="1343069"/>
                  </a:lnTo>
                  <a:lnTo>
                    <a:pt x="813000" y="1320800"/>
                  </a:lnTo>
                  <a:lnTo>
                    <a:pt x="840921" y="1322709"/>
                  </a:lnTo>
                  <a:lnTo>
                    <a:pt x="866621" y="1324300"/>
                  </a:lnTo>
                  <a:lnTo>
                    <a:pt x="909771" y="1327481"/>
                  </a:lnTo>
                  <a:lnTo>
                    <a:pt x="938644" y="1330026"/>
                  </a:lnTo>
                  <a:lnTo>
                    <a:pt x="948797" y="1330980"/>
                  </a:lnTo>
                  <a:lnTo>
                    <a:pt x="956729" y="1331298"/>
                  </a:lnTo>
                  <a:lnTo>
                    <a:pt x="964661" y="1331934"/>
                  </a:lnTo>
                  <a:lnTo>
                    <a:pt x="972593" y="1332889"/>
                  </a:lnTo>
                  <a:lnTo>
                    <a:pt x="980208" y="1334161"/>
                  </a:lnTo>
                  <a:lnTo>
                    <a:pt x="987823" y="1335752"/>
                  </a:lnTo>
                  <a:lnTo>
                    <a:pt x="995437" y="1337979"/>
                  </a:lnTo>
                  <a:lnTo>
                    <a:pt x="1002418" y="1340205"/>
                  </a:lnTo>
                  <a:lnTo>
                    <a:pt x="1009715" y="1343387"/>
                  </a:lnTo>
                  <a:lnTo>
                    <a:pt x="1016378" y="1346250"/>
                  </a:lnTo>
                  <a:lnTo>
                    <a:pt x="1023358" y="1349749"/>
                  </a:lnTo>
                  <a:lnTo>
                    <a:pt x="1030021" y="1353885"/>
                  </a:lnTo>
                  <a:lnTo>
                    <a:pt x="1036050" y="1357702"/>
                  </a:lnTo>
                  <a:lnTo>
                    <a:pt x="1042395" y="1361837"/>
                  </a:lnTo>
                  <a:lnTo>
                    <a:pt x="1048106" y="1366927"/>
                  </a:lnTo>
                  <a:lnTo>
                    <a:pt x="1053817" y="1371699"/>
                  </a:lnTo>
                  <a:lnTo>
                    <a:pt x="1059211" y="1377107"/>
                  </a:lnTo>
                  <a:lnTo>
                    <a:pt x="1064605" y="1382197"/>
                  </a:lnTo>
                  <a:lnTo>
                    <a:pt x="1069364" y="1388241"/>
                  </a:lnTo>
                  <a:lnTo>
                    <a:pt x="1073806" y="1393967"/>
                  </a:lnTo>
                  <a:lnTo>
                    <a:pt x="1078248" y="1400012"/>
                  </a:lnTo>
                  <a:lnTo>
                    <a:pt x="1082373" y="1406374"/>
                  </a:lnTo>
                  <a:lnTo>
                    <a:pt x="1085863" y="1413054"/>
                  </a:lnTo>
                  <a:lnTo>
                    <a:pt x="1089670" y="1419735"/>
                  </a:lnTo>
                  <a:lnTo>
                    <a:pt x="1092843" y="1426734"/>
                  </a:lnTo>
                  <a:lnTo>
                    <a:pt x="1095381" y="1433732"/>
                  </a:lnTo>
                  <a:lnTo>
                    <a:pt x="1097920" y="1441049"/>
                  </a:lnTo>
                  <a:lnTo>
                    <a:pt x="1100141" y="1448684"/>
                  </a:lnTo>
                  <a:lnTo>
                    <a:pt x="1101727" y="1456000"/>
                  </a:lnTo>
                  <a:lnTo>
                    <a:pt x="1103314" y="1463635"/>
                  </a:lnTo>
                  <a:lnTo>
                    <a:pt x="1104265" y="1471588"/>
                  </a:lnTo>
                  <a:lnTo>
                    <a:pt x="1104900" y="1479541"/>
                  </a:lnTo>
                  <a:lnTo>
                    <a:pt x="1104900" y="1487494"/>
                  </a:lnTo>
                  <a:lnTo>
                    <a:pt x="1104900" y="1686000"/>
                  </a:lnTo>
                  <a:lnTo>
                    <a:pt x="1104900" y="1690135"/>
                  </a:lnTo>
                  <a:lnTo>
                    <a:pt x="1104265" y="1693953"/>
                  </a:lnTo>
                  <a:lnTo>
                    <a:pt x="1103631" y="1697770"/>
                  </a:lnTo>
                  <a:lnTo>
                    <a:pt x="1102362" y="1701906"/>
                  </a:lnTo>
                  <a:lnTo>
                    <a:pt x="1101093" y="1705405"/>
                  </a:lnTo>
                  <a:lnTo>
                    <a:pt x="1099189" y="1709222"/>
                  </a:lnTo>
                  <a:lnTo>
                    <a:pt x="1096968" y="1713040"/>
                  </a:lnTo>
                  <a:lnTo>
                    <a:pt x="1094430" y="1716221"/>
                  </a:lnTo>
                  <a:lnTo>
                    <a:pt x="1091891" y="1719720"/>
                  </a:lnTo>
                  <a:lnTo>
                    <a:pt x="1089036" y="1722901"/>
                  </a:lnTo>
                  <a:lnTo>
                    <a:pt x="1085546" y="1726719"/>
                  </a:lnTo>
                  <a:lnTo>
                    <a:pt x="1082056" y="1729900"/>
                  </a:lnTo>
                  <a:lnTo>
                    <a:pt x="1078248" y="1732763"/>
                  </a:lnTo>
                  <a:lnTo>
                    <a:pt x="1074124" y="1736262"/>
                  </a:lnTo>
                  <a:lnTo>
                    <a:pt x="1069682" y="1739125"/>
                  </a:lnTo>
                  <a:lnTo>
                    <a:pt x="1065240" y="1741989"/>
                  </a:lnTo>
                  <a:lnTo>
                    <a:pt x="1055404" y="1748033"/>
                  </a:lnTo>
                  <a:lnTo>
                    <a:pt x="1044299" y="1753441"/>
                  </a:lnTo>
                  <a:lnTo>
                    <a:pt x="1032560" y="1758531"/>
                  </a:lnTo>
                  <a:lnTo>
                    <a:pt x="1019868" y="1763939"/>
                  </a:lnTo>
                  <a:lnTo>
                    <a:pt x="1005908" y="1768392"/>
                  </a:lnTo>
                  <a:lnTo>
                    <a:pt x="991630" y="1773164"/>
                  </a:lnTo>
                  <a:lnTo>
                    <a:pt x="976718" y="1777300"/>
                  </a:lnTo>
                  <a:lnTo>
                    <a:pt x="960854" y="1781117"/>
                  </a:lnTo>
                  <a:lnTo>
                    <a:pt x="944038" y="1784934"/>
                  </a:lnTo>
                  <a:lnTo>
                    <a:pt x="927222" y="1788434"/>
                  </a:lnTo>
                  <a:lnTo>
                    <a:pt x="909454" y="1791615"/>
                  </a:lnTo>
                  <a:lnTo>
                    <a:pt x="891369" y="1794796"/>
                  </a:lnTo>
                  <a:lnTo>
                    <a:pt x="872332" y="1797341"/>
                  </a:lnTo>
                  <a:lnTo>
                    <a:pt x="853295" y="1799886"/>
                  </a:lnTo>
                  <a:lnTo>
                    <a:pt x="833941" y="1801795"/>
                  </a:lnTo>
                  <a:lnTo>
                    <a:pt x="813952" y="1804022"/>
                  </a:lnTo>
                  <a:lnTo>
                    <a:pt x="793328" y="1805930"/>
                  </a:lnTo>
                  <a:lnTo>
                    <a:pt x="773022" y="1807203"/>
                  </a:lnTo>
                  <a:lnTo>
                    <a:pt x="752399" y="1808475"/>
                  </a:lnTo>
                  <a:lnTo>
                    <a:pt x="731458" y="1809748"/>
                  </a:lnTo>
                  <a:lnTo>
                    <a:pt x="710200" y="1810384"/>
                  </a:lnTo>
                  <a:lnTo>
                    <a:pt x="688942" y="1811020"/>
                  </a:lnTo>
                  <a:lnTo>
                    <a:pt x="667684" y="1811338"/>
                  </a:lnTo>
                  <a:lnTo>
                    <a:pt x="646427" y="1811338"/>
                  </a:lnTo>
                  <a:lnTo>
                    <a:pt x="625486" y="1811338"/>
                  </a:lnTo>
                  <a:lnTo>
                    <a:pt x="603911" y="1811020"/>
                  </a:lnTo>
                  <a:lnTo>
                    <a:pt x="582653" y="1810384"/>
                  </a:lnTo>
                  <a:lnTo>
                    <a:pt x="561395" y="1809748"/>
                  </a:lnTo>
                  <a:lnTo>
                    <a:pt x="540137" y="1808475"/>
                  </a:lnTo>
                  <a:lnTo>
                    <a:pt x="518879" y="1807203"/>
                  </a:lnTo>
                  <a:lnTo>
                    <a:pt x="498573" y="1805930"/>
                  </a:lnTo>
                  <a:lnTo>
                    <a:pt x="477632" y="1804022"/>
                  </a:lnTo>
                  <a:lnTo>
                    <a:pt x="457326" y="1801795"/>
                  </a:lnTo>
                  <a:lnTo>
                    <a:pt x="437337" y="1799886"/>
                  </a:lnTo>
                  <a:lnTo>
                    <a:pt x="417983" y="1797341"/>
                  </a:lnTo>
                  <a:lnTo>
                    <a:pt x="398629" y="1794796"/>
                  </a:lnTo>
                  <a:lnTo>
                    <a:pt x="379909" y="1791615"/>
                  </a:lnTo>
                  <a:lnTo>
                    <a:pt x="361824" y="1788434"/>
                  </a:lnTo>
                  <a:lnTo>
                    <a:pt x="344056" y="1784934"/>
                  </a:lnTo>
                  <a:lnTo>
                    <a:pt x="327240" y="1781117"/>
                  </a:lnTo>
                  <a:lnTo>
                    <a:pt x="310741" y="1777300"/>
                  </a:lnTo>
                  <a:lnTo>
                    <a:pt x="295195" y="1773164"/>
                  </a:lnTo>
                  <a:lnTo>
                    <a:pt x="280600" y="1768392"/>
                  </a:lnTo>
                  <a:lnTo>
                    <a:pt x="266322" y="1763939"/>
                  </a:lnTo>
                  <a:lnTo>
                    <a:pt x="252996" y="1758531"/>
                  </a:lnTo>
                  <a:lnTo>
                    <a:pt x="240622" y="1753441"/>
                  </a:lnTo>
                  <a:lnTo>
                    <a:pt x="229517" y="1748033"/>
                  </a:lnTo>
                  <a:lnTo>
                    <a:pt x="219047" y="1741989"/>
                  </a:lnTo>
                  <a:lnTo>
                    <a:pt x="214288" y="1739125"/>
                  </a:lnTo>
                  <a:lnTo>
                    <a:pt x="209846" y="1736262"/>
                  </a:lnTo>
                  <a:lnTo>
                    <a:pt x="205404" y="1732763"/>
                  </a:lnTo>
                  <a:lnTo>
                    <a:pt x="201596" y="1729900"/>
                  </a:lnTo>
                  <a:lnTo>
                    <a:pt x="198106" y="1726719"/>
                  </a:lnTo>
                  <a:lnTo>
                    <a:pt x="194299" y="1722901"/>
                  </a:lnTo>
                  <a:lnTo>
                    <a:pt x="191443" y="1719720"/>
                  </a:lnTo>
                  <a:lnTo>
                    <a:pt x="188588" y="1716221"/>
                  </a:lnTo>
                  <a:lnTo>
                    <a:pt x="186367" y="1713040"/>
                  </a:lnTo>
                  <a:lnTo>
                    <a:pt x="183828" y="1709222"/>
                  </a:lnTo>
                  <a:lnTo>
                    <a:pt x="181925" y="1705405"/>
                  </a:lnTo>
                  <a:lnTo>
                    <a:pt x="180338" y="1701906"/>
                  </a:lnTo>
                  <a:lnTo>
                    <a:pt x="179386" y="1697770"/>
                  </a:lnTo>
                  <a:lnTo>
                    <a:pt x="178435" y="1693953"/>
                  </a:lnTo>
                  <a:lnTo>
                    <a:pt x="177800" y="1690135"/>
                  </a:lnTo>
                  <a:lnTo>
                    <a:pt x="177800" y="1686000"/>
                  </a:lnTo>
                  <a:lnTo>
                    <a:pt x="177800" y="1487494"/>
                  </a:lnTo>
                  <a:lnTo>
                    <a:pt x="178117" y="1479541"/>
                  </a:lnTo>
                  <a:lnTo>
                    <a:pt x="178435" y="1471588"/>
                  </a:lnTo>
                  <a:lnTo>
                    <a:pt x="179386" y="1463635"/>
                  </a:lnTo>
                  <a:lnTo>
                    <a:pt x="180973" y="1456000"/>
                  </a:lnTo>
                  <a:lnTo>
                    <a:pt x="182559" y="1448684"/>
                  </a:lnTo>
                  <a:lnTo>
                    <a:pt x="184463" y="1441049"/>
                  </a:lnTo>
                  <a:lnTo>
                    <a:pt x="187318" y="1433732"/>
                  </a:lnTo>
                  <a:lnTo>
                    <a:pt x="190174" y="1426734"/>
                  </a:lnTo>
                  <a:lnTo>
                    <a:pt x="193030" y="1419735"/>
                  </a:lnTo>
                  <a:lnTo>
                    <a:pt x="196520" y="1413054"/>
                  </a:lnTo>
                  <a:lnTo>
                    <a:pt x="200327" y="1406374"/>
                  </a:lnTo>
                  <a:lnTo>
                    <a:pt x="204452" y="1400012"/>
                  </a:lnTo>
                  <a:lnTo>
                    <a:pt x="208576" y="1393967"/>
                  </a:lnTo>
                  <a:lnTo>
                    <a:pt x="213336" y="1388241"/>
                  </a:lnTo>
                  <a:lnTo>
                    <a:pt x="218095" y="1382197"/>
                  </a:lnTo>
                  <a:lnTo>
                    <a:pt x="223489" y="1377107"/>
                  </a:lnTo>
                  <a:lnTo>
                    <a:pt x="228883" y="1371699"/>
                  </a:lnTo>
                  <a:lnTo>
                    <a:pt x="234594" y="1366927"/>
                  </a:lnTo>
                  <a:lnTo>
                    <a:pt x="240305" y="1361837"/>
                  </a:lnTo>
                  <a:lnTo>
                    <a:pt x="246650" y="1357702"/>
                  </a:lnTo>
                  <a:lnTo>
                    <a:pt x="252679" y="1353885"/>
                  </a:lnTo>
                  <a:lnTo>
                    <a:pt x="259659" y="1349749"/>
                  </a:lnTo>
                  <a:lnTo>
                    <a:pt x="266005" y="1346250"/>
                  </a:lnTo>
                  <a:lnTo>
                    <a:pt x="272985" y="1343387"/>
                  </a:lnTo>
                  <a:lnTo>
                    <a:pt x="280282" y="1340205"/>
                  </a:lnTo>
                  <a:lnTo>
                    <a:pt x="287263" y="1337979"/>
                  </a:lnTo>
                  <a:lnTo>
                    <a:pt x="294877" y="1335752"/>
                  </a:lnTo>
                  <a:lnTo>
                    <a:pt x="302492" y="1334161"/>
                  </a:lnTo>
                  <a:lnTo>
                    <a:pt x="310107" y="1332889"/>
                  </a:lnTo>
                  <a:lnTo>
                    <a:pt x="318039" y="1331934"/>
                  </a:lnTo>
                  <a:lnTo>
                    <a:pt x="325971" y="1331298"/>
                  </a:lnTo>
                  <a:lnTo>
                    <a:pt x="333903" y="1330980"/>
                  </a:lnTo>
                  <a:lnTo>
                    <a:pt x="344056" y="1330026"/>
                  </a:lnTo>
                  <a:lnTo>
                    <a:pt x="372929" y="1327481"/>
                  </a:lnTo>
                  <a:lnTo>
                    <a:pt x="415762" y="1324300"/>
                  </a:lnTo>
                  <a:lnTo>
                    <a:pt x="441779" y="1322709"/>
                  </a:lnTo>
                  <a:lnTo>
                    <a:pt x="470017" y="1320800"/>
                  </a:lnTo>
                  <a:close/>
                  <a:moveTo>
                    <a:pt x="1004887" y="995363"/>
                  </a:moveTo>
                  <a:lnTo>
                    <a:pt x="1176337" y="995363"/>
                  </a:lnTo>
                  <a:lnTo>
                    <a:pt x="1176337" y="1265238"/>
                  </a:lnTo>
                  <a:lnTo>
                    <a:pt x="1004887" y="1265238"/>
                  </a:lnTo>
                  <a:lnTo>
                    <a:pt x="1004887" y="995363"/>
                  </a:lnTo>
                  <a:close/>
                  <a:moveTo>
                    <a:pt x="493561" y="847408"/>
                  </a:moveTo>
                  <a:lnTo>
                    <a:pt x="491024" y="847726"/>
                  </a:lnTo>
                  <a:lnTo>
                    <a:pt x="488804" y="848043"/>
                  </a:lnTo>
                  <a:lnTo>
                    <a:pt x="485950" y="848996"/>
                  </a:lnTo>
                  <a:lnTo>
                    <a:pt x="483730" y="849948"/>
                  </a:lnTo>
                  <a:lnTo>
                    <a:pt x="481510" y="851218"/>
                  </a:lnTo>
                  <a:lnTo>
                    <a:pt x="479290" y="852806"/>
                  </a:lnTo>
                  <a:lnTo>
                    <a:pt x="475167" y="856933"/>
                  </a:lnTo>
                  <a:lnTo>
                    <a:pt x="470727" y="861061"/>
                  </a:lnTo>
                  <a:lnTo>
                    <a:pt x="466604" y="865823"/>
                  </a:lnTo>
                  <a:lnTo>
                    <a:pt x="462482" y="871221"/>
                  </a:lnTo>
                  <a:lnTo>
                    <a:pt x="454553" y="882651"/>
                  </a:lnTo>
                  <a:lnTo>
                    <a:pt x="448527" y="890906"/>
                  </a:lnTo>
                  <a:lnTo>
                    <a:pt x="442819" y="899478"/>
                  </a:lnTo>
                  <a:lnTo>
                    <a:pt x="436793" y="908368"/>
                  </a:lnTo>
                  <a:lnTo>
                    <a:pt x="431402" y="917893"/>
                  </a:lnTo>
                  <a:lnTo>
                    <a:pt x="429499" y="926783"/>
                  </a:lnTo>
                  <a:lnTo>
                    <a:pt x="427596" y="935673"/>
                  </a:lnTo>
                  <a:lnTo>
                    <a:pt x="426010" y="945198"/>
                  </a:lnTo>
                  <a:lnTo>
                    <a:pt x="424742" y="954406"/>
                  </a:lnTo>
                  <a:lnTo>
                    <a:pt x="423790" y="963931"/>
                  </a:lnTo>
                  <a:lnTo>
                    <a:pt x="423156" y="973773"/>
                  </a:lnTo>
                  <a:lnTo>
                    <a:pt x="422839" y="982981"/>
                  </a:lnTo>
                  <a:lnTo>
                    <a:pt x="422839" y="992823"/>
                  </a:lnTo>
                  <a:lnTo>
                    <a:pt x="423156" y="1007111"/>
                  </a:lnTo>
                  <a:lnTo>
                    <a:pt x="424107" y="1020764"/>
                  </a:lnTo>
                  <a:lnTo>
                    <a:pt x="426010" y="1034099"/>
                  </a:lnTo>
                  <a:lnTo>
                    <a:pt x="428547" y="1047434"/>
                  </a:lnTo>
                  <a:lnTo>
                    <a:pt x="432036" y="1060769"/>
                  </a:lnTo>
                  <a:lnTo>
                    <a:pt x="435525" y="1073469"/>
                  </a:lnTo>
                  <a:lnTo>
                    <a:pt x="439965" y="1086169"/>
                  </a:lnTo>
                  <a:lnTo>
                    <a:pt x="445039" y="1098551"/>
                  </a:lnTo>
                  <a:lnTo>
                    <a:pt x="450430" y="1110934"/>
                  </a:lnTo>
                  <a:lnTo>
                    <a:pt x="456456" y="1122999"/>
                  </a:lnTo>
                  <a:lnTo>
                    <a:pt x="462799" y="1134429"/>
                  </a:lnTo>
                  <a:lnTo>
                    <a:pt x="469459" y="1145541"/>
                  </a:lnTo>
                  <a:lnTo>
                    <a:pt x="477070" y="1156019"/>
                  </a:lnTo>
                  <a:lnTo>
                    <a:pt x="484364" y="1166496"/>
                  </a:lnTo>
                  <a:lnTo>
                    <a:pt x="492293" y="1176656"/>
                  </a:lnTo>
                  <a:lnTo>
                    <a:pt x="500539" y="1186181"/>
                  </a:lnTo>
                  <a:lnTo>
                    <a:pt x="508784" y="1195389"/>
                  </a:lnTo>
                  <a:lnTo>
                    <a:pt x="517347" y="1204279"/>
                  </a:lnTo>
                  <a:lnTo>
                    <a:pt x="526227" y="1212216"/>
                  </a:lnTo>
                  <a:lnTo>
                    <a:pt x="535107" y="1220154"/>
                  </a:lnTo>
                  <a:lnTo>
                    <a:pt x="543987" y="1227456"/>
                  </a:lnTo>
                  <a:lnTo>
                    <a:pt x="553184" y="1234124"/>
                  </a:lnTo>
                  <a:lnTo>
                    <a:pt x="562381" y="1240474"/>
                  </a:lnTo>
                  <a:lnTo>
                    <a:pt x="571578" y="1245871"/>
                  </a:lnTo>
                  <a:lnTo>
                    <a:pt x="580775" y="1250951"/>
                  </a:lnTo>
                  <a:lnTo>
                    <a:pt x="589655" y="1255079"/>
                  </a:lnTo>
                  <a:lnTo>
                    <a:pt x="598853" y="1258889"/>
                  </a:lnTo>
                  <a:lnTo>
                    <a:pt x="607732" y="1262381"/>
                  </a:lnTo>
                  <a:lnTo>
                    <a:pt x="616612" y="1264604"/>
                  </a:lnTo>
                  <a:lnTo>
                    <a:pt x="624858" y="1266509"/>
                  </a:lnTo>
                  <a:lnTo>
                    <a:pt x="633421" y="1267461"/>
                  </a:lnTo>
                  <a:lnTo>
                    <a:pt x="641349" y="1267779"/>
                  </a:lnTo>
                  <a:lnTo>
                    <a:pt x="649595" y="1267461"/>
                  </a:lnTo>
                  <a:lnTo>
                    <a:pt x="657524" y="1266509"/>
                  </a:lnTo>
                  <a:lnTo>
                    <a:pt x="666404" y="1264604"/>
                  </a:lnTo>
                  <a:lnTo>
                    <a:pt x="674967" y="1262381"/>
                  </a:lnTo>
                  <a:lnTo>
                    <a:pt x="684164" y="1258889"/>
                  </a:lnTo>
                  <a:lnTo>
                    <a:pt x="692726" y="1255079"/>
                  </a:lnTo>
                  <a:lnTo>
                    <a:pt x="701924" y="1250951"/>
                  </a:lnTo>
                  <a:lnTo>
                    <a:pt x="711121" y="1245871"/>
                  </a:lnTo>
                  <a:lnTo>
                    <a:pt x="720318" y="1240474"/>
                  </a:lnTo>
                  <a:lnTo>
                    <a:pt x="729515" y="1234124"/>
                  </a:lnTo>
                  <a:lnTo>
                    <a:pt x="738395" y="1227456"/>
                  </a:lnTo>
                  <a:lnTo>
                    <a:pt x="747592" y="1220154"/>
                  </a:lnTo>
                  <a:lnTo>
                    <a:pt x="756472" y="1212216"/>
                  </a:lnTo>
                  <a:lnTo>
                    <a:pt x="765352" y="1204279"/>
                  </a:lnTo>
                  <a:lnTo>
                    <a:pt x="773915" y="1195389"/>
                  </a:lnTo>
                  <a:lnTo>
                    <a:pt x="782160" y="1186181"/>
                  </a:lnTo>
                  <a:lnTo>
                    <a:pt x="790406" y="1176656"/>
                  </a:lnTo>
                  <a:lnTo>
                    <a:pt x="798652" y="1166496"/>
                  </a:lnTo>
                  <a:lnTo>
                    <a:pt x="805946" y="1156019"/>
                  </a:lnTo>
                  <a:lnTo>
                    <a:pt x="813240" y="1145541"/>
                  </a:lnTo>
                  <a:lnTo>
                    <a:pt x="819900" y="1134429"/>
                  </a:lnTo>
                  <a:lnTo>
                    <a:pt x="826243" y="1122999"/>
                  </a:lnTo>
                  <a:lnTo>
                    <a:pt x="831952" y="1110934"/>
                  </a:lnTo>
                  <a:lnTo>
                    <a:pt x="837660" y="1098551"/>
                  </a:lnTo>
                  <a:lnTo>
                    <a:pt x="842417" y="1086169"/>
                  </a:lnTo>
                  <a:lnTo>
                    <a:pt x="847174" y="1073469"/>
                  </a:lnTo>
                  <a:lnTo>
                    <a:pt x="850980" y="1060769"/>
                  </a:lnTo>
                  <a:lnTo>
                    <a:pt x="853834" y="1047434"/>
                  </a:lnTo>
                  <a:lnTo>
                    <a:pt x="856689" y="1034099"/>
                  </a:lnTo>
                  <a:lnTo>
                    <a:pt x="858592" y="1020764"/>
                  </a:lnTo>
                  <a:lnTo>
                    <a:pt x="859543" y="1007111"/>
                  </a:lnTo>
                  <a:lnTo>
                    <a:pt x="860177" y="992823"/>
                  </a:lnTo>
                  <a:lnTo>
                    <a:pt x="859860" y="984886"/>
                  </a:lnTo>
                  <a:lnTo>
                    <a:pt x="859543" y="976313"/>
                  </a:lnTo>
                  <a:lnTo>
                    <a:pt x="837343" y="975361"/>
                  </a:lnTo>
                  <a:lnTo>
                    <a:pt x="814509" y="973773"/>
                  </a:lnTo>
                  <a:lnTo>
                    <a:pt x="791040" y="970916"/>
                  </a:lnTo>
                  <a:lnTo>
                    <a:pt x="767255" y="968058"/>
                  </a:lnTo>
                  <a:lnTo>
                    <a:pt x="743469" y="964566"/>
                  </a:lnTo>
                  <a:lnTo>
                    <a:pt x="719366" y="960438"/>
                  </a:lnTo>
                  <a:lnTo>
                    <a:pt x="695898" y="955041"/>
                  </a:lnTo>
                  <a:lnTo>
                    <a:pt x="684481" y="952501"/>
                  </a:lnTo>
                  <a:lnTo>
                    <a:pt x="673064" y="949643"/>
                  </a:lnTo>
                  <a:lnTo>
                    <a:pt x="661964" y="946468"/>
                  </a:lnTo>
                  <a:lnTo>
                    <a:pt x="651181" y="943293"/>
                  </a:lnTo>
                  <a:lnTo>
                    <a:pt x="640398" y="940118"/>
                  </a:lnTo>
                  <a:lnTo>
                    <a:pt x="629932" y="936308"/>
                  </a:lnTo>
                  <a:lnTo>
                    <a:pt x="620101" y="932816"/>
                  </a:lnTo>
                  <a:lnTo>
                    <a:pt x="610270" y="929006"/>
                  </a:lnTo>
                  <a:lnTo>
                    <a:pt x="601073" y="924878"/>
                  </a:lnTo>
                  <a:lnTo>
                    <a:pt x="592510" y="921068"/>
                  </a:lnTo>
                  <a:lnTo>
                    <a:pt x="583947" y="916941"/>
                  </a:lnTo>
                  <a:lnTo>
                    <a:pt x="576018" y="912178"/>
                  </a:lnTo>
                  <a:lnTo>
                    <a:pt x="568724" y="907733"/>
                  </a:lnTo>
                  <a:lnTo>
                    <a:pt x="561747" y="903288"/>
                  </a:lnTo>
                  <a:lnTo>
                    <a:pt x="555404" y="898208"/>
                  </a:lnTo>
                  <a:lnTo>
                    <a:pt x="550013" y="893128"/>
                  </a:lnTo>
                  <a:lnTo>
                    <a:pt x="544938" y="887731"/>
                  </a:lnTo>
                  <a:lnTo>
                    <a:pt x="540498" y="882651"/>
                  </a:lnTo>
                  <a:lnTo>
                    <a:pt x="536376" y="876936"/>
                  </a:lnTo>
                  <a:lnTo>
                    <a:pt x="532253" y="872173"/>
                  </a:lnTo>
                  <a:lnTo>
                    <a:pt x="528447" y="867728"/>
                  </a:lnTo>
                  <a:lnTo>
                    <a:pt x="524641" y="863601"/>
                  </a:lnTo>
                  <a:lnTo>
                    <a:pt x="520836" y="860426"/>
                  </a:lnTo>
                  <a:lnTo>
                    <a:pt x="517347" y="857251"/>
                  </a:lnTo>
                  <a:lnTo>
                    <a:pt x="514176" y="854393"/>
                  </a:lnTo>
                  <a:lnTo>
                    <a:pt x="511004" y="852488"/>
                  </a:lnTo>
                  <a:lnTo>
                    <a:pt x="507833" y="850583"/>
                  </a:lnTo>
                  <a:lnTo>
                    <a:pt x="504661" y="849313"/>
                  </a:lnTo>
                  <a:lnTo>
                    <a:pt x="501807" y="848361"/>
                  </a:lnTo>
                  <a:lnTo>
                    <a:pt x="499270" y="847726"/>
                  </a:lnTo>
                  <a:lnTo>
                    <a:pt x="496099" y="847408"/>
                  </a:lnTo>
                  <a:lnTo>
                    <a:pt x="493561" y="847408"/>
                  </a:lnTo>
                  <a:close/>
                  <a:moveTo>
                    <a:pt x="1304925" y="828675"/>
                  </a:moveTo>
                  <a:lnTo>
                    <a:pt x="1476375" y="828675"/>
                  </a:lnTo>
                  <a:lnTo>
                    <a:pt x="1476375" y="1252538"/>
                  </a:lnTo>
                  <a:lnTo>
                    <a:pt x="1304925" y="1252538"/>
                  </a:lnTo>
                  <a:lnTo>
                    <a:pt x="1304925" y="828675"/>
                  </a:lnTo>
                  <a:close/>
                  <a:moveTo>
                    <a:pt x="634055" y="655638"/>
                  </a:moveTo>
                  <a:lnTo>
                    <a:pt x="641349" y="655638"/>
                  </a:lnTo>
                  <a:lnTo>
                    <a:pt x="648644" y="655638"/>
                  </a:lnTo>
                  <a:lnTo>
                    <a:pt x="655938" y="655956"/>
                  </a:lnTo>
                  <a:lnTo>
                    <a:pt x="662915" y="656591"/>
                  </a:lnTo>
                  <a:lnTo>
                    <a:pt x="669892" y="657226"/>
                  </a:lnTo>
                  <a:lnTo>
                    <a:pt x="677187" y="658178"/>
                  </a:lnTo>
                  <a:lnTo>
                    <a:pt x="684164" y="659766"/>
                  </a:lnTo>
                  <a:lnTo>
                    <a:pt x="691141" y="661036"/>
                  </a:lnTo>
                  <a:lnTo>
                    <a:pt x="698118" y="662623"/>
                  </a:lnTo>
                  <a:lnTo>
                    <a:pt x="704778" y="664211"/>
                  </a:lnTo>
                  <a:lnTo>
                    <a:pt x="711438" y="666433"/>
                  </a:lnTo>
                  <a:lnTo>
                    <a:pt x="718415" y="668338"/>
                  </a:lnTo>
                  <a:lnTo>
                    <a:pt x="724758" y="670878"/>
                  </a:lnTo>
                  <a:lnTo>
                    <a:pt x="731418" y="673418"/>
                  </a:lnTo>
                  <a:lnTo>
                    <a:pt x="737761" y="676276"/>
                  </a:lnTo>
                  <a:lnTo>
                    <a:pt x="744421" y="679133"/>
                  </a:lnTo>
                  <a:lnTo>
                    <a:pt x="750446" y="682308"/>
                  </a:lnTo>
                  <a:lnTo>
                    <a:pt x="763132" y="688976"/>
                  </a:lnTo>
                  <a:lnTo>
                    <a:pt x="775500" y="696596"/>
                  </a:lnTo>
                  <a:lnTo>
                    <a:pt x="787235" y="704533"/>
                  </a:lnTo>
                  <a:lnTo>
                    <a:pt x="798652" y="713423"/>
                  </a:lnTo>
                  <a:lnTo>
                    <a:pt x="809435" y="722631"/>
                  </a:lnTo>
                  <a:lnTo>
                    <a:pt x="819900" y="732791"/>
                  </a:lnTo>
                  <a:lnTo>
                    <a:pt x="830049" y="743586"/>
                  </a:lnTo>
                  <a:lnTo>
                    <a:pt x="839880" y="754698"/>
                  </a:lnTo>
                  <a:lnTo>
                    <a:pt x="849394" y="766446"/>
                  </a:lnTo>
                  <a:lnTo>
                    <a:pt x="858274" y="778511"/>
                  </a:lnTo>
                  <a:lnTo>
                    <a:pt x="866520" y="791211"/>
                  </a:lnTo>
                  <a:lnTo>
                    <a:pt x="874449" y="804546"/>
                  </a:lnTo>
                  <a:lnTo>
                    <a:pt x="881743" y="818198"/>
                  </a:lnTo>
                  <a:lnTo>
                    <a:pt x="888403" y="832168"/>
                  </a:lnTo>
                  <a:lnTo>
                    <a:pt x="894746" y="847091"/>
                  </a:lnTo>
                  <a:lnTo>
                    <a:pt x="900137" y="861696"/>
                  </a:lnTo>
                  <a:lnTo>
                    <a:pt x="905529" y="876936"/>
                  </a:lnTo>
                  <a:lnTo>
                    <a:pt x="909651" y="892811"/>
                  </a:lnTo>
                  <a:lnTo>
                    <a:pt x="913457" y="908686"/>
                  </a:lnTo>
                  <a:lnTo>
                    <a:pt x="916946" y="924878"/>
                  </a:lnTo>
                  <a:lnTo>
                    <a:pt x="919166" y="941706"/>
                  </a:lnTo>
                  <a:lnTo>
                    <a:pt x="921068" y="958533"/>
                  </a:lnTo>
                  <a:lnTo>
                    <a:pt x="922020" y="975678"/>
                  </a:lnTo>
                  <a:lnTo>
                    <a:pt x="922337" y="992823"/>
                  </a:lnTo>
                  <a:lnTo>
                    <a:pt x="922337" y="1002031"/>
                  </a:lnTo>
                  <a:lnTo>
                    <a:pt x="922020" y="1010921"/>
                  </a:lnTo>
                  <a:lnTo>
                    <a:pt x="921386" y="1019811"/>
                  </a:lnTo>
                  <a:lnTo>
                    <a:pt x="920434" y="1028384"/>
                  </a:lnTo>
                  <a:lnTo>
                    <a:pt x="919483" y="1037274"/>
                  </a:lnTo>
                  <a:lnTo>
                    <a:pt x="918214" y="1045846"/>
                  </a:lnTo>
                  <a:lnTo>
                    <a:pt x="916628" y="1054419"/>
                  </a:lnTo>
                  <a:lnTo>
                    <a:pt x="915043" y="1062674"/>
                  </a:lnTo>
                  <a:lnTo>
                    <a:pt x="912823" y="1070929"/>
                  </a:lnTo>
                  <a:lnTo>
                    <a:pt x="910603" y="1079501"/>
                  </a:lnTo>
                  <a:lnTo>
                    <a:pt x="908383" y="1087756"/>
                  </a:lnTo>
                  <a:lnTo>
                    <a:pt x="906163" y="1095694"/>
                  </a:lnTo>
                  <a:lnTo>
                    <a:pt x="903309" y="1103631"/>
                  </a:lnTo>
                  <a:lnTo>
                    <a:pt x="900137" y="1111569"/>
                  </a:lnTo>
                  <a:lnTo>
                    <a:pt x="897283" y="1119189"/>
                  </a:lnTo>
                  <a:lnTo>
                    <a:pt x="894111" y="1126809"/>
                  </a:lnTo>
                  <a:lnTo>
                    <a:pt x="887134" y="1141731"/>
                  </a:lnTo>
                  <a:lnTo>
                    <a:pt x="879523" y="1156336"/>
                  </a:lnTo>
                  <a:lnTo>
                    <a:pt x="871277" y="1170624"/>
                  </a:lnTo>
                  <a:lnTo>
                    <a:pt x="862714" y="1184276"/>
                  </a:lnTo>
                  <a:lnTo>
                    <a:pt x="853517" y="1197611"/>
                  </a:lnTo>
                  <a:lnTo>
                    <a:pt x="843686" y="1209994"/>
                  </a:lnTo>
                  <a:lnTo>
                    <a:pt x="833854" y="1222376"/>
                  </a:lnTo>
                  <a:lnTo>
                    <a:pt x="823389" y="1233806"/>
                  </a:lnTo>
                  <a:lnTo>
                    <a:pt x="812606" y="1244919"/>
                  </a:lnTo>
                  <a:lnTo>
                    <a:pt x="801823" y="1255396"/>
                  </a:lnTo>
                  <a:lnTo>
                    <a:pt x="790406" y="1265239"/>
                  </a:lnTo>
                  <a:lnTo>
                    <a:pt x="778989" y="1274446"/>
                  </a:lnTo>
                  <a:lnTo>
                    <a:pt x="767255" y="1282701"/>
                  </a:lnTo>
                  <a:lnTo>
                    <a:pt x="755521" y="1290956"/>
                  </a:lnTo>
                  <a:lnTo>
                    <a:pt x="743786" y="1298259"/>
                  </a:lnTo>
                  <a:lnTo>
                    <a:pt x="732052" y="1304609"/>
                  </a:lnTo>
                  <a:lnTo>
                    <a:pt x="720318" y="1310641"/>
                  </a:lnTo>
                  <a:lnTo>
                    <a:pt x="708584" y="1315721"/>
                  </a:lnTo>
                  <a:lnTo>
                    <a:pt x="696849" y="1320166"/>
                  </a:lnTo>
                  <a:lnTo>
                    <a:pt x="685432" y="1323659"/>
                  </a:lnTo>
                  <a:lnTo>
                    <a:pt x="674015" y="1326516"/>
                  </a:lnTo>
                  <a:lnTo>
                    <a:pt x="662915" y="1328421"/>
                  </a:lnTo>
                  <a:lnTo>
                    <a:pt x="657207" y="1329374"/>
                  </a:lnTo>
                  <a:lnTo>
                    <a:pt x="652132" y="1329691"/>
                  </a:lnTo>
                  <a:lnTo>
                    <a:pt x="646424" y="1330009"/>
                  </a:lnTo>
                  <a:lnTo>
                    <a:pt x="641349" y="1330326"/>
                  </a:lnTo>
                  <a:lnTo>
                    <a:pt x="635958" y="1330009"/>
                  </a:lnTo>
                  <a:lnTo>
                    <a:pt x="630884" y="1329691"/>
                  </a:lnTo>
                  <a:lnTo>
                    <a:pt x="625492" y="1329374"/>
                  </a:lnTo>
                  <a:lnTo>
                    <a:pt x="620101" y="1328421"/>
                  </a:lnTo>
                  <a:lnTo>
                    <a:pt x="609001" y="1326516"/>
                  </a:lnTo>
                  <a:lnTo>
                    <a:pt x="597584" y="1323659"/>
                  </a:lnTo>
                  <a:lnTo>
                    <a:pt x="585850" y="1320166"/>
                  </a:lnTo>
                  <a:lnTo>
                    <a:pt x="574433" y="1315721"/>
                  </a:lnTo>
                  <a:lnTo>
                    <a:pt x="562698" y="1310641"/>
                  </a:lnTo>
                  <a:lnTo>
                    <a:pt x="550647" y="1304609"/>
                  </a:lnTo>
                  <a:lnTo>
                    <a:pt x="538913" y="1298259"/>
                  </a:lnTo>
                  <a:lnTo>
                    <a:pt x="527179" y="1290956"/>
                  </a:lnTo>
                  <a:lnTo>
                    <a:pt x="515444" y="1282701"/>
                  </a:lnTo>
                  <a:lnTo>
                    <a:pt x="503710" y="1274446"/>
                  </a:lnTo>
                  <a:lnTo>
                    <a:pt x="492293" y="1265239"/>
                  </a:lnTo>
                  <a:lnTo>
                    <a:pt x="481193" y="1255396"/>
                  </a:lnTo>
                  <a:lnTo>
                    <a:pt x="470093" y="1244919"/>
                  </a:lnTo>
                  <a:lnTo>
                    <a:pt x="459310" y="1233806"/>
                  </a:lnTo>
                  <a:lnTo>
                    <a:pt x="448845" y="1222376"/>
                  </a:lnTo>
                  <a:lnTo>
                    <a:pt x="438696" y="1209994"/>
                  </a:lnTo>
                  <a:lnTo>
                    <a:pt x="429499" y="1197611"/>
                  </a:lnTo>
                  <a:lnTo>
                    <a:pt x="419985" y="1184276"/>
                  </a:lnTo>
                  <a:lnTo>
                    <a:pt x="411422" y="1170624"/>
                  </a:lnTo>
                  <a:lnTo>
                    <a:pt x="403176" y="1156336"/>
                  </a:lnTo>
                  <a:lnTo>
                    <a:pt x="395565" y="1141731"/>
                  </a:lnTo>
                  <a:lnTo>
                    <a:pt x="388588" y="1126809"/>
                  </a:lnTo>
                  <a:lnTo>
                    <a:pt x="385416" y="1119189"/>
                  </a:lnTo>
                  <a:lnTo>
                    <a:pt x="382245" y="1111569"/>
                  </a:lnTo>
                  <a:lnTo>
                    <a:pt x="379390" y="1103631"/>
                  </a:lnTo>
                  <a:lnTo>
                    <a:pt x="376853" y="1095694"/>
                  </a:lnTo>
                  <a:lnTo>
                    <a:pt x="374316" y="1087756"/>
                  </a:lnTo>
                  <a:lnTo>
                    <a:pt x="372096" y="1079501"/>
                  </a:lnTo>
                  <a:lnTo>
                    <a:pt x="369559" y="1070929"/>
                  </a:lnTo>
                  <a:lnTo>
                    <a:pt x="367656" y="1062674"/>
                  </a:lnTo>
                  <a:lnTo>
                    <a:pt x="366071" y="1054419"/>
                  </a:lnTo>
                  <a:lnTo>
                    <a:pt x="364485" y="1045846"/>
                  </a:lnTo>
                  <a:lnTo>
                    <a:pt x="363216" y="1037274"/>
                  </a:lnTo>
                  <a:lnTo>
                    <a:pt x="362265" y="1028384"/>
                  </a:lnTo>
                  <a:lnTo>
                    <a:pt x="361313" y="1019811"/>
                  </a:lnTo>
                  <a:lnTo>
                    <a:pt x="360996" y="1010921"/>
                  </a:lnTo>
                  <a:lnTo>
                    <a:pt x="360362" y="1002031"/>
                  </a:lnTo>
                  <a:lnTo>
                    <a:pt x="360362" y="992823"/>
                  </a:lnTo>
                  <a:lnTo>
                    <a:pt x="360679" y="975678"/>
                  </a:lnTo>
                  <a:lnTo>
                    <a:pt x="361948" y="958533"/>
                  </a:lnTo>
                  <a:lnTo>
                    <a:pt x="363533" y="941706"/>
                  </a:lnTo>
                  <a:lnTo>
                    <a:pt x="366071" y="924878"/>
                  </a:lnTo>
                  <a:lnTo>
                    <a:pt x="368925" y="908686"/>
                  </a:lnTo>
                  <a:lnTo>
                    <a:pt x="373048" y="892811"/>
                  </a:lnTo>
                  <a:lnTo>
                    <a:pt x="377171" y="876936"/>
                  </a:lnTo>
                  <a:lnTo>
                    <a:pt x="382245" y="861696"/>
                  </a:lnTo>
                  <a:lnTo>
                    <a:pt x="387953" y="847091"/>
                  </a:lnTo>
                  <a:lnTo>
                    <a:pt x="393979" y="832168"/>
                  </a:lnTo>
                  <a:lnTo>
                    <a:pt x="400956" y="818198"/>
                  </a:lnTo>
                  <a:lnTo>
                    <a:pt x="408568" y="804546"/>
                  </a:lnTo>
                  <a:lnTo>
                    <a:pt x="416179" y="791211"/>
                  </a:lnTo>
                  <a:lnTo>
                    <a:pt x="424425" y="778511"/>
                  </a:lnTo>
                  <a:lnTo>
                    <a:pt x="433305" y="766446"/>
                  </a:lnTo>
                  <a:lnTo>
                    <a:pt x="442819" y="754698"/>
                  </a:lnTo>
                  <a:lnTo>
                    <a:pt x="452650" y="743586"/>
                  </a:lnTo>
                  <a:lnTo>
                    <a:pt x="462482" y="732791"/>
                  </a:lnTo>
                  <a:lnTo>
                    <a:pt x="473264" y="722631"/>
                  </a:lnTo>
                  <a:lnTo>
                    <a:pt x="484047" y="713423"/>
                  </a:lnTo>
                  <a:lnTo>
                    <a:pt x="495464" y="704533"/>
                  </a:lnTo>
                  <a:lnTo>
                    <a:pt x="507516" y="696596"/>
                  </a:lnTo>
                  <a:lnTo>
                    <a:pt x="519567" y="688976"/>
                  </a:lnTo>
                  <a:lnTo>
                    <a:pt x="531936" y="682308"/>
                  </a:lnTo>
                  <a:lnTo>
                    <a:pt x="538278" y="679133"/>
                  </a:lnTo>
                  <a:lnTo>
                    <a:pt x="544938" y="676276"/>
                  </a:lnTo>
                  <a:lnTo>
                    <a:pt x="551281" y="673418"/>
                  </a:lnTo>
                  <a:lnTo>
                    <a:pt x="557941" y="670878"/>
                  </a:lnTo>
                  <a:lnTo>
                    <a:pt x="564284" y="668338"/>
                  </a:lnTo>
                  <a:lnTo>
                    <a:pt x="571261" y="666433"/>
                  </a:lnTo>
                  <a:lnTo>
                    <a:pt x="577921" y="664211"/>
                  </a:lnTo>
                  <a:lnTo>
                    <a:pt x="584898" y="662623"/>
                  </a:lnTo>
                  <a:lnTo>
                    <a:pt x="591875" y="661036"/>
                  </a:lnTo>
                  <a:lnTo>
                    <a:pt x="598535" y="659766"/>
                  </a:lnTo>
                  <a:lnTo>
                    <a:pt x="605830" y="658178"/>
                  </a:lnTo>
                  <a:lnTo>
                    <a:pt x="612490" y="657226"/>
                  </a:lnTo>
                  <a:lnTo>
                    <a:pt x="619784" y="656591"/>
                  </a:lnTo>
                  <a:lnTo>
                    <a:pt x="627078" y="655956"/>
                  </a:lnTo>
                  <a:lnTo>
                    <a:pt x="634055" y="655638"/>
                  </a:lnTo>
                  <a:close/>
                  <a:moveTo>
                    <a:pt x="1604962" y="463550"/>
                  </a:moveTo>
                  <a:lnTo>
                    <a:pt x="1776412" y="463550"/>
                  </a:lnTo>
                  <a:lnTo>
                    <a:pt x="1776412" y="1252538"/>
                  </a:lnTo>
                  <a:lnTo>
                    <a:pt x="1604962" y="1252538"/>
                  </a:lnTo>
                  <a:lnTo>
                    <a:pt x="1604962" y="463550"/>
                  </a:lnTo>
                  <a:close/>
                  <a:moveTo>
                    <a:pt x="0" y="0"/>
                  </a:moveTo>
                  <a:lnTo>
                    <a:pt x="2125663" y="0"/>
                  </a:lnTo>
                  <a:lnTo>
                    <a:pt x="2125663" y="171553"/>
                  </a:lnTo>
                  <a:lnTo>
                    <a:pt x="2039621" y="171553"/>
                  </a:lnTo>
                  <a:lnTo>
                    <a:pt x="2039621" y="1577975"/>
                  </a:lnTo>
                  <a:lnTo>
                    <a:pt x="1252220" y="1577975"/>
                  </a:lnTo>
                  <a:lnTo>
                    <a:pt x="1252220" y="1449310"/>
                  </a:lnTo>
                  <a:lnTo>
                    <a:pt x="1911033" y="1449310"/>
                  </a:lnTo>
                  <a:lnTo>
                    <a:pt x="1911033" y="171553"/>
                  </a:lnTo>
                  <a:lnTo>
                    <a:pt x="195263" y="171553"/>
                  </a:lnTo>
                  <a:lnTo>
                    <a:pt x="195263" y="1249164"/>
                  </a:lnTo>
                  <a:lnTo>
                    <a:pt x="66675" y="1249164"/>
                  </a:lnTo>
                  <a:lnTo>
                    <a:pt x="66675" y="171553"/>
                  </a:lnTo>
                  <a:lnTo>
                    <a:pt x="0" y="1715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5135896" y="3529193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营业额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提升</a:t>
            </a:r>
          </a:p>
        </p:txBody>
      </p:sp>
      <p:sp>
        <p:nvSpPr>
          <p:cNvPr id="11" name="矩形 10"/>
          <p:cNvSpPr/>
          <p:nvPr/>
        </p:nvSpPr>
        <p:spPr>
          <a:xfrm>
            <a:off x="5135896" y="3898744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管理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提升</a:t>
            </a:r>
          </a:p>
        </p:txBody>
      </p:sp>
      <p:sp>
        <p:nvSpPr>
          <p:cNvPr id="12" name="矩形 11"/>
          <p:cNvSpPr/>
          <p:nvPr/>
        </p:nvSpPr>
        <p:spPr>
          <a:xfrm>
            <a:off x="5135896" y="4268295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结束语</a:t>
            </a:r>
            <a:endParaRPr kumimoji="0" lang="zh-CN" altLang="en-US" sz="1200" b="1" i="0" u="none" strike="noStrike" kern="0" cap="none" spc="0" normalizeH="0" baseline="0" noProof="0" dirty="0">
              <a:ln>
                <a:noFill/>
              </a:ln>
              <a:solidFill>
                <a:srgbClr val="C8001C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274492" y="3529193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团队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扩大</a:t>
            </a:r>
          </a:p>
        </p:txBody>
      </p:sp>
      <p:sp>
        <p:nvSpPr>
          <p:cNvPr id="18" name="矩形 17"/>
          <p:cNvSpPr/>
          <p:nvPr/>
        </p:nvSpPr>
        <p:spPr>
          <a:xfrm>
            <a:off x="6274492" y="3908286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利益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最大化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4335885" y="1816975"/>
            <a:ext cx="3175961" cy="3175214"/>
            <a:chOff x="4093866" y="1315312"/>
            <a:chExt cx="4126752" cy="4125782"/>
          </a:xfrm>
        </p:grpSpPr>
        <p:sp>
          <p:nvSpPr>
            <p:cNvPr id="2" name="下箭头 11"/>
            <p:cNvSpPr/>
            <p:nvPr/>
          </p:nvSpPr>
          <p:spPr>
            <a:xfrm rot="4368884">
              <a:off x="4787982" y="898510"/>
              <a:ext cx="1553539" cy="2941772"/>
            </a:xfrm>
            <a:custGeom>
              <a:avLst/>
              <a:gdLst>
                <a:gd name="connsiteX0" fmla="*/ 0 w 720080"/>
                <a:gd name="connsiteY0" fmla="*/ 2808312 h 3168352"/>
                <a:gd name="connsiteX1" fmla="*/ 180020 w 720080"/>
                <a:gd name="connsiteY1" fmla="*/ 2808312 h 3168352"/>
                <a:gd name="connsiteX2" fmla="*/ 180020 w 720080"/>
                <a:gd name="connsiteY2" fmla="*/ 0 h 3168352"/>
                <a:gd name="connsiteX3" fmla="*/ 540060 w 720080"/>
                <a:gd name="connsiteY3" fmla="*/ 0 h 3168352"/>
                <a:gd name="connsiteX4" fmla="*/ 540060 w 720080"/>
                <a:gd name="connsiteY4" fmla="*/ 2808312 h 3168352"/>
                <a:gd name="connsiteX5" fmla="*/ 720080 w 720080"/>
                <a:gd name="connsiteY5" fmla="*/ 2808312 h 3168352"/>
                <a:gd name="connsiteX6" fmla="*/ 360040 w 720080"/>
                <a:gd name="connsiteY6" fmla="*/ 3168352 h 3168352"/>
                <a:gd name="connsiteX7" fmla="*/ 0 w 720080"/>
                <a:gd name="connsiteY7" fmla="*/ 2808312 h 3168352"/>
                <a:gd name="connsiteX0-1" fmla="*/ 0 w 720080"/>
                <a:gd name="connsiteY0-2" fmla="*/ 2808312 h 3168352"/>
                <a:gd name="connsiteX1-3" fmla="*/ 180020 w 720080"/>
                <a:gd name="connsiteY1-4" fmla="*/ 2808312 h 3168352"/>
                <a:gd name="connsiteX2-5" fmla="*/ 540060 w 720080"/>
                <a:gd name="connsiteY2-6" fmla="*/ 0 h 3168352"/>
                <a:gd name="connsiteX3-7" fmla="*/ 540060 w 720080"/>
                <a:gd name="connsiteY3-8" fmla="*/ 2808312 h 3168352"/>
                <a:gd name="connsiteX4-9" fmla="*/ 720080 w 720080"/>
                <a:gd name="connsiteY4-10" fmla="*/ 2808312 h 3168352"/>
                <a:gd name="connsiteX5-11" fmla="*/ 360040 w 720080"/>
                <a:gd name="connsiteY5-12" fmla="*/ 3168352 h 3168352"/>
                <a:gd name="connsiteX6-13" fmla="*/ 0 w 720080"/>
                <a:gd name="connsiteY6-14" fmla="*/ 2808312 h 3168352"/>
                <a:gd name="connsiteX0-15" fmla="*/ 0 w 720080"/>
                <a:gd name="connsiteY0-16" fmla="*/ 2808312 h 3168352"/>
                <a:gd name="connsiteX1-17" fmla="*/ 180020 w 720080"/>
                <a:gd name="connsiteY1-18" fmla="*/ 2808312 h 3168352"/>
                <a:gd name="connsiteX2-19" fmla="*/ 540060 w 720080"/>
                <a:gd name="connsiteY2-20" fmla="*/ 0 h 3168352"/>
                <a:gd name="connsiteX3-21" fmla="*/ 540060 w 720080"/>
                <a:gd name="connsiteY3-22" fmla="*/ 2808312 h 3168352"/>
                <a:gd name="connsiteX4-23" fmla="*/ 720080 w 720080"/>
                <a:gd name="connsiteY4-24" fmla="*/ 2808312 h 3168352"/>
                <a:gd name="connsiteX5-25" fmla="*/ 360040 w 720080"/>
                <a:gd name="connsiteY5-26" fmla="*/ 3168352 h 3168352"/>
                <a:gd name="connsiteX6-27" fmla="*/ 0 w 720080"/>
                <a:gd name="connsiteY6-28" fmla="*/ 2808312 h 3168352"/>
                <a:gd name="connsiteX0-29" fmla="*/ 0 w 720080"/>
                <a:gd name="connsiteY0-30" fmla="*/ 2808312 h 3168352"/>
                <a:gd name="connsiteX1-31" fmla="*/ 180020 w 720080"/>
                <a:gd name="connsiteY1-32" fmla="*/ 2808312 h 3168352"/>
                <a:gd name="connsiteX2-33" fmla="*/ 540060 w 720080"/>
                <a:gd name="connsiteY2-34" fmla="*/ 0 h 3168352"/>
                <a:gd name="connsiteX3-35" fmla="*/ 540060 w 720080"/>
                <a:gd name="connsiteY3-36" fmla="*/ 2808312 h 3168352"/>
                <a:gd name="connsiteX4-37" fmla="*/ 720080 w 720080"/>
                <a:gd name="connsiteY4-38" fmla="*/ 2808312 h 3168352"/>
                <a:gd name="connsiteX5-39" fmla="*/ 360040 w 720080"/>
                <a:gd name="connsiteY5-40" fmla="*/ 3168352 h 3168352"/>
                <a:gd name="connsiteX6-41" fmla="*/ 0 w 720080"/>
                <a:gd name="connsiteY6-42" fmla="*/ 2808312 h 3168352"/>
                <a:gd name="connsiteX0-43" fmla="*/ 0 w 720080"/>
                <a:gd name="connsiteY0-44" fmla="*/ 2808312 h 3168352"/>
                <a:gd name="connsiteX1-45" fmla="*/ 180020 w 720080"/>
                <a:gd name="connsiteY1-46" fmla="*/ 2808312 h 3168352"/>
                <a:gd name="connsiteX2-47" fmla="*/ 540060 w 720080"/>
                <a:gd name="connsiteY2-48" fmla="*/ 0 h 3168352"/>
                <a:gd name="connsiteX3-49" fmla="*/ 540060 w 720080"/>
                <a:gd name="connsiteY3-50" fmla="*/ 2808312 h 3168352"/>
                <a:gd name="connsiteX4-51" fmla="*/ 720080 w 720080"/>
                <a:gd name="connsiteY4-52" fmla="*/ 2808312 h 3168352"/>
                <a:gd name="connsiteX5-53" fmla="*/ 360040 w 720080"/>
                <a:gd name="connsiteY5-54" fmla="*/ 3168352 h 3168352"/>
                <a:gd name="connsiteX6-55" fmla="*/ 0 w 720080"/>
                <a:gd name="connsiteY6-56" fmla="*/ 2808312 h 3168352"/>
                <a:gd name="connsiteX0-57" fmla="*/ 0 w 720080"/>
                <a:gd name="connsiteY0-58" fmla="*/ 2808312 h 3168352"/>
                <a:gd name="connsiteX1-59" fmla="*/ 180020 w 720080"/>
                <a:gd name="connsiteY1-60" fmla="*/ 2808312 h 3168352"/>
                <a:gd name="connsiteX2-61" fmla="*/ 540060 w 720080"/>
                <a:gd name="connsiteY2-62" fmla="*/ 0 h 3168352"/>
                <a:gd name="connsiteX3-63" fmla="*/ 540060 w 720080"/>
                <a:gd name="connsiteY3-64" fmla="*/ 2808312 h 3168352"/>
                <a:gd name="connsiteX4-65" fmla="*/ 720080 w 720080"/>
                <a:gd name="connsiteY4-66" fmla="*/ 2808312 h 3168352"/>
                <a:gd name="connsiteX5-67" fmla="*/ 360040 w 720080"/>
                <a:gd name="connsiteY5-68" fmla="*/ 3168352 h 3168352"/>
                <a:gd name="connsiteX6-69" fmla="*/ 0 w 720080"/>
                <a:gd name="connsiteY6-70" fmla="*/ 2808312 h 3168352"/>
                <a:gd name="connsiteX0-71" fmla="*/ 0 w 720080"/>
                <a:gd name="connsiteY0-72" fmla="*/ 2808312 h 3168352"/>
                <a:gd name="connsiteX1-73" fmla="*/ 180020 w 720080"/>
                <a:gd name="connsiteY1-74" fmla="*/ 2808312 h 3168352"/>
                <a:gd name="connsiteX2-75" fmla="*/ 540060 w 720080"/>
                <a:gd name="connsiteY2-76" fmla="*/ 0 h 3168352"/>
                <a:gd name="connsiteX3-77" fmla="*/ 540060 w 720080"/>
                <a:gd name="connsiteY3-78" fmla="*/ 2808312 h 3168352"/>
                <a:gd name="connsiteX4-79" fmla="*/ 720080 w 720080"/>
                <a:gd name="connsiteY4-80" fmla="*/ 2808312 h 3168352"/>
                <a:gd name="connsiteX5-81" fmla="*/ 360040 w 720080"/>
                <a:gd name="connsiteY5-82" fmla="*/ 3168352 h 3168352"/>
                <a:gd name="connsiteX6-83" fmla="*/ 0 w 720080"/>
                <a:gd name="connsiteY6-84" fmla="*/ 2808312 h 3168352"/>
                <a:gd name="connsiteX0-85" fmla="*/ 0 w 720080"/>
                <a:gd name="connsiteY0-86" fmla="*/ 2808312 h 3168352"/>
                <a:gd name="connsiteX1-87" fmla="*/ 180020 w 720080"/>
                <a:gd name="connsiteY1-88" fmla="*/ 2808312 h 3168352"/>
                <a:gd name="connsiteX2-89" fmla="*/ 540060 w 720080"/>
                <a:gd name="connsiteY2-90" fmla="*/ 0 h 3168352"/>
                <a:gd name="connsiteX3-91" fmla="*/ 540060 w 720080"/>
                <a:gd name="connsiteY3-92" fmla="*/ 2808312 h 3168352"/>
                <a:gd name="connsiteX4-93" fmla="*/ 720080 w 720080"/>
                <a:gd name="connsiteY4-94" fmla="*/ 2808312 h 3168352"/>
                <a:gd name="connsiteX5-95" fmla="*/ 360040 w 720080"/>
                <a:gd name="connsiteY5-96" fmla="*/ 3168352 h 3168352"/>
                <a:gd name="connsiteX6-97" fmla="*/ 0 w 720080"/>
                <a:gd name="connsiteY6-98" fmla="*/ 2808312 h 3168352"/>
                <a:gd name="connsiteX0-99" fmla="*/ 0 w 720080"/>
                <a:gd name="connsiteY0-100" fmla="*/ 2808312 h 3168352"/>
                <a:gd name="connsiteX1-101" fmla="*/ 180020 w 720080"/>
                <a:gd name="connsiteY1-102" fmla="*/ 2808312 h 3168352"/>
                <a:gd name="connsiteX2-103" fmla="*/ 540060 w 720080"/>
                <a:gd name="connsiteY2-104" fmla="*/ 0 h 3168352"/>
                <a:gd name="connsiteX3-105" fmla="*/ 540060 w 720080"/>
                <a:gd name="connsiteY3-106" fmla="*/ 2808312 h 3168352"/>
                <a:gd name="connsiteX4-107" fmla="*/ 720080 w 720080"/>
                <a:gd name="connsiteY4-108" fmla="*/ 2808312 h 3168352"/>
                <a:gd name="connsiteX5-109" fmla="*/ 360040 w 720080"/>
                <a:gd name="connsiteY5-110" fmla="*/ 3168352 h 3168352"/>
                <a:gd name="connsiteX6-111" fmla="*/ 0 w 720080"/>
                <a:gd name="connsiteY6-112" fmla="*/ 2808312 h 3168352"/>
                <a:gd name="connsiteX0-113" fmla="*/ 0 w 752331"/>
                <a:gd name="connsiteY0-114" fmla="*/ 3085897 h 3445937"/>
                <a:gd name="connsiteX1-115" fmla="*/ 180020 w 752331"/>
                <a:gd name="connsiteY1-116" fmla="*/ 3085897 h 3445937"/>
                <a:gd name="connsiteX2-117" fmla="*/ 752331 w 752331"/>
                <a:gd name="connsiteY2-118" fmla="*/ 0 h 3445937"/>
                <a:gd name="connsiteX3-119" fmla="*/ 540060 w 752331"/>
                <a:gd name="connsiteY3-120" fmla="*/ 3085897 h 3445937"/>
                <a:gd name="connsiteX4-121" fmla="*/ 720080 w 752331"/>
                <a:gd name="connsiteY4-122" fmla="*/ 3085897 h 3445937"/>
                <a:gd name="connsiteX5-123" fmla="*/ 360040 w 752331"/>
                <a:gd name="connsiteY5-124" fmla="*/ 3445937 h 3445937"/>
                <a:gd name="connsiteX6-125" fmla="*/ 0 w 752331"/>
                <a:gd name="connsiteY6-126" fmla="*/ 3085897 h 3445937"/>
                <a:gd name="connsiteX0-127" fmla="*/ 0 w 752331"/>
                <a:gd name="connsiteY0-128" fmla="*/ 3085897 h 3445937"/>
                <a:gd name="connsiteX1-129" fmla="*/ 180020 w 752331"/>
                <a:gd name="connsiteY1-130" fmla="*/ 3085897 h 3445937"/>
                <a:gd name="connsiteX2-131" fmla="*/ 752331 w 752331"/>
                <a:gd name="connsiteY2-132" fmla="*/ 0 h 3445937"/>
                <a:gd name="connsiteX3-133" fmla="*/ 540060 w 752331"/>
                <a:gd name="connsiteY3-134" fmla="*/ 3085897 h 3445937"/>
                <a:gd name="connsiteX4-135" fmla="*/ 720080 w 752331"/>
                <a:gd name="connsiteY4-136" fmla="*/ 3085897 h 3445937"/>
                <a:gd name="connsiteX5-137" fmla="*/ 360040 w 752331"/>
                <a:gd name="connsiteY5-138" fmla="*/ 3445937 h 3445937"/>
                <a:gd name="connsiteX6-139" fmla="*/ 0 w 752331"/>
                <a:gd name="connsiteY6-140" fmla="*/ 3085897 h 3445937"/>
                <a:gd name="connsiteX0-141" fmla="*/ 0 w 752331"/>
                <a:gd name="connsiteY0-142" fmla="*/ 3085897 h 3445937"/>
                <a:gd name="connsiteX1-143" fmla="*/ 180020 w 752331"/>
                <a:gd name="connsiteY1-144" fmla="*/ 3085897 h 3445937"/>
                <a:gd name="connsiteX2-145" fmla="*/ 752331 w 752331"/>
                <a:gd name="connsiteY2-146" fmla="*/ 0 h 3445937"/>
                <a:gd name="connsiteX3-147" fmla="*/ 540060 w 752331"/>
                <a:gd name="connsiteY3-148" fmla="*/ 3085897 h 3445937"/>
                <a:gd name="connsiteX4-149" fmla="*/ 720080 w 752331"/>
                <a:gd name="connsiteY4-150" fmla="*/ 3085897 h 3445937"/>
                <a:gd name="connsiteX5-151" fmla="*/ 360040 w 752331"/>
                <a:gd name="connsiteY5-152" fmla="*/ 3445937 h 3445937"/>
                <a:gd name="connsiteX6-153" fmla="*/ 0 w 752331"/>
                <a:gd name="connsiteY6-154" fmla="*/ 3085897 h 3445937"/>
                <a:gd name="connsiteX0-155" fmla="*/ 0 w 1521214"/>
                <a:gd name="connsiteY0-156" fmla="*/ 2643005 h 3003045"/>
                <a:gd name="connsiteX1-157" fmla="*/ 180020 w 1521214"/>
                <a:gd name="connsiteY1-158" fmla="*/ 2643005 h 3003045"/>
                <a:gd name="connsiteX2-159" fmla="*/ 1521214 w 1521214"/>
                <a:gd name="connsiteY2-160" fmla="*/ 0 h 3003045"/>
                <a:gd name="connsiteX3-161" fmla="*/ 540060 w 1521214"/>
                <a:gd name="connsiteY3-162" fmla="*/ 2643005 h 3003045"/>
                <a:gd name="connsiteX4-163" fmla="*/ 720080 w 1521214"/>
                <a:gd name="connsiteY4-164" fmla="*/ 2643005 h 3003045"/>
                <a:gd name="connsiteX5-165" fmla="*/ 360040 w 1521214"/>
                <a:gd name="connsiteY5-166" fmla="*/ 3003045 h 3003045"/>
                <a:gd name="connsiteX6-167" fmla="*/ 0 w 1521214"/>
                <a:gd name="connsiteY6-168" fmla="*/ 2643005 h 3003045"/>
                <a:gd name="connsiteX0-169" fmla="*/ 0 w 1521214"/>
                <a:gd name="connsiteY0-170" fmla="*/ 2643005 h 3003045"/>
                <a:gd name="connsiteX1-171" fmla="*/ 180020 w 1521214"/>
                <a:gd name="connsiteY1-172" fmla="*/ 2643005 h 3003045"/>
                <a:gd name="connsiteX2-173" fmla="*/ 1521214 w 1521214"/>
                <a:gd name="connsiteY2-174" fmla="*/ 0 h 3003045"/>
                <a:gd name="connsiteX3-175" fmla="*/ 540060 w 1521214"/>
                <a:gd name="connsiteY3-176" fmla="*/ 2643005 h 3003045"/>
                <a:gd name="connsiteX4-177" fmla="*/ 720080 w 1521214"/>
                <a:gd name="connsiteY4-178" fmla="*/ 2643005 h 3003045"/>
                <a:gd name="connsiteX5-179" fmla="*/ 360040 w 1521214"/>
                <a:gd name="connsiteY5-180" fmla="*/ 3003045 h 3003045"/>
                <a:gd name="connsiteX6-181" fmla="*/ 0 w 1521214"/>
                <a:gd name="connsiteY6-182" fmla="*/ 2643005 h 3003045"/>
                <a:gd name="connsiteX0-183" fmla="*/ 0 w 1521214"/>
                <a:gd name="connsiteY0-184" fmla="*/ 2643005 h 3003045"/>
                <a:gd name="connsiteX1-185" fmla="*/ 180020 w 1521214"/>
                <a:gd name="connsiteY1-186" fmla="*/ 2643005 h 3003045"/>
                <a:gd name="connsiteX2-187" fmla="*/ 1521214 w 1521214"/>
                <a:gd name="connsiteY2-188" fmla="*/ 0 h 3003045"/>
                <a:gd name="connsiteX3-189" fmla="*/ 540060 w 1521214"/>
                <a:gd name="connsiteY3-190" fmla="*/ 2643005 h 3003045"/>
                <a:gd name="connsiteX4-191" fmla="*/ 720080 w 1521214"/>
                <a:gd name="connsiteY4-192" fmla="*/ 2643005 h 3003045"/>
                <a:gd name="connsiteX5-193" fmla="*/ 360040 w 1521214"/>
                <a:gd name="connsiteY5-194" fmla="*/ 3003045 h 3003045"/>
                <a:gd name="connsiteX6-195" fmla="*/ 0 w 1521214"/>
                <a:gd name="connsiteY6-196" fmla="*/ 2643005 h 3003045"/>
                <a:gd name="connsiteX0-197" fmla="*/ 0 w 1521214"/>
                <a:gd name="connsiteY0-198" fmla="*/ 2643005 h 3003045"/>
                <a:gd name="connsiteX1-199" fmla="*/ 180020 w 1521214"/>
                <a:gd name="connsiteY1-200" fmla="*/ 2643005 h 3003045"/>
                <a:gd name="connsiteX2-201" fmla="*/ 1521214 w 1521214"/>
                <a:gd name="connsiteY2-202" fmla="*/ 0 h 3003045"/>
                <a:gd name="connsiteX3-203" fmla="*/ 540060 w 1521214"/>
                <a:gd name="connsiteY3-204" fmla="*/ 2643005 h 3003045"/>
                <a:gd name="connsiteX4-205" fmla="*/ 720080 w 1521214"/>
                <a:gd name="connsiteY4-206" fmla="*/ 2643005 h 3003045"/>
                <a:gd name="connsiteX5-207" fmla="*/ 360040 w 1521214"/>
                <a:gd name="connsiteY5-208" fmla="*/ 3003045 h 3003045"/>
                <a:gd name="connsiteX6-209" fmla="*/ 0 w 1521214"/>
                <a:gd name="connsiteY6-210" fmla="*/ 2643005 h 3003045"/>
                <a:gd name="connsiteX0-211" fmla="*/ 0 w 1521214"/>
                <a:gd name="connsiteY0-212" fmla="*/ 2643005 h 3003045"/>
                <a:gd name="connsiteX1-213" fmla="*/ 180020 w 1521214"/>
                <a:gd name="connsiteY1-214" fmla="*/ 2643005 h 3003045"/>
                <a:gd name="connsiteX2-215" fmla="*/ 1521214 w 1521214"/>
                <a:gd name="connsiteY2-216" fmla="*/ 0 h 3003045"/>
                <a:gd name="connsiteX3-217" fmla="*/ 540060 w 1521214"/>
                <a:gd name="connsiteY3-218" fmla="*/ 2643005 h 3003045"/>
                <a:gd name="connsiteX4-219" fmla="*/ 720080 w 1521214"/>
                <a:gd name="connsiteY4-220" fmla="*/ 2643005 h 3003045"/>
                <a:gd name="connsiteX5-221" fmla="*/ 360040 w 1521214"/>
                <a:gd name="connsiteY5-222" fmla="*/ 3003045 h 3003045"/>
                <a:gd name="connsiteX6-223" fmla="*/ 0 w 1521214"/>
                <a:gd name="connsiteY6-224" fmla="*/ 2643005 h 3003045"/>
                <a:gd name="connsiteX0-225" fmla="*/ 0 w 1553538"/>
                <a:gd name="connsiteY0-226" fmla="*/ 2581732 h 2941772"/>
                <a:gd name="connsiteX1-227" fmla="*/ 180020 w 1553538"/>
                <a:gd name="connsiteY1-228" fmla="*/ 2581732 h 2941772"/>
                <a:gd name="connsiteX2-229" fmla="*/ 1553538 w 1553538"/>
                <a:gd name="connsiteY2-230" fmla="*/ 0 h 2941772"/>
                <a:gd name="connsiteX3-231" fmla="*/ 540060 w 1553538"/>
                <a:gd name="connsiteY3-232" fmla="*/ 2581732 h 2941772"/>
                <a:gd name="connsiteX4-233" fmla="*/ 720080 w 1553538"/>
                <a:gd name="connsiteY4-234" fmla="*/ 2581732 h 2941772"/>
                <a:gd name="connsiteX5-235" fmla="*/ 360040 w 1553538"/>
                <a:gd name="connsiteY5-236" fmla="*/ 2941772 h 2941772"/>
                <a:gd name="connsiteX6-237" fmla="*/ 0 w 1553538"/>
                <a:gd name="connsiteY6-238" fmla="*/ 2581732 h 2941772"/>
                <a:gd name="connsiteX0-239" fmla="*/ 0 w 1553538"/>
                <a:gd name="connsiteY0-240" fmla="*/ 2581732 h 2941772"/>
                <a:gd name="connsiteX1-241" fmla="*/ 180020 w 1553538"/>
                <a:gd name="connsiteY1-242" fmla="*/ 2581732 h 2941772"/>
                <a:gd name="connsiteX2-243" fmla="*/ 1553538 w 1553538"/>
                <a:gd name="connsiteY2-244" fmla="*/ 0 h 2941772"/>
                <a:gd name="connsiteX3-245" fmla="*/ 540060 w 1553538"/>
                <a:gd name="connsiteY3-246" fmla="*/ 2581732 h 2941772"/>
                <a:gd name="connsiteX4-247" fmla="*/ 720080 w 1553538"/>
                <a:gd name="connsiteY4-248" fmla="*/ 2581732 h 2941772"/>
                <a:gd name="connsiteX5-249" fmla="*/ 360040 w 1553538"/>
                <a:gd name="connsiteY5-250" fmla="*/ 2941772 h 2941772"/>
                <a:gd name="connsiteX6-251" fmla="*/ 0 w 1553538"/>
                <a:gd name="connsiteY6-252" fmla="*/ 2581732 h 2941772"/>
                <a:gd name="connsiteX0-253" fmla="*/ 0 w 1553538"/>
                <a:gd name="connsiteY0-254" fmla="*/ 2581732 h 2941772"/>
                <a:gd name="connsiteX1-255" fmla="*/ 180020 w 1553538"/>
                <a:gd name="connsiteY1-256" fmla="*/ 2581732 h 2941772"/>
                <a:gd name="connsiteX2-257" fmla="*/ 1553538 w 1553538"/>
                <a:gd name="connsiteY2-258" fmla="*/ 0 h 2941772"/>
                <a:gd name="connsiteX3-259" fmla="*/ 540060 w 1553538"/>
                <a:gd name="connsiteY3-260" fmla="*/ 2581732 h 2941772"/>
                <a:gd name="connsiteX4-261" fmla="*/ 720080 w 1553538"/>
                <a:gd name="connsiteY4-262" fmla="*/ 2581732 h 2941772"/>
                <a:gd name="connsiteX5-263" fmla="*/ 360040 w 1553538"/>
                <a:gd name="connsiteY5-264" fmla="*/ 2941772 h 2941772"/>
                <a:gd name="connsiteX6-265" fmla="*/ 0 w 1553538"/>
                <a:gd name="connsiteY6-266" fmla="*/ 2581732 h 2941772"/>
                <a:gd name="connsiteX0-267" fmla="*/ 0 w 1553538"/>
                <a:gd name="connsiteY0-268" fmla="*/ 2581732 h 2941772"/>
                <a:gd name="connsiteX1-269" fmla="*/ 180020 w 1553538"/>
                <a:gd name="connsiteY1-270" fmla="*/ 2581732 h 2941772"/>
                <a:gd name="connsiteX2-271" fmla="*/ 1553538 w 1553538"/>
                <a:gd name="connsiteY2-272" fmla="*/ 0 h 2941772"/>
                <a:gd name="connsiteX3-273" fmla="*/ 540060 w 1553538"/>
                <a:gd name="connsiteY3-274" fmla="*/ 2581732 h 2941772"/>
                <a:gd name="connsiteX4-275" fmla="*/ 720080 w 1553538"/>
                <a:gd name="connsiteY4-276" fmla="*/ 2581732 h 2941772"/>
                <a:gd name="connsiteX5-277" fmla="*/ 360040 w 1553538"/>
                <a:gd name="connsiteY5-278" fmla="*/ 2941772 h 2941772"/>
                <a:gd name="connsiteX6-279" fmla="*/ 0 w 1553538"/>
                <a:gd name="connsiteY6-280" fmla="*/ 2581732 h 29417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53538" h="2941772">
                  <a:moveTo>
                    <a:pt x="0" y="2581732"/>
                  </a:moveTo>
                  <a:lnTo>
                    <a:pt x="180020" y="2581732"/>
                  </a:lnTo>
                  <a:cubicBezTo>
                    <a:pt x="22448" y="1449685"/>
                    <a:pt x="392875" y="355256"/>
                    <a:pt x="1553538" y="0"/>
                  </a:cubicBezTo>
                  <a:cubicBezTo>
                    <a:pt x="659395" y="472539"/>
                    <a:pt x="327789" y="1270071"/>
                    <a:pt x="540060" y="2581732"/>
                  </a:cubicBezTo>
                  <a:lnTo>
                    <a:pt x="720080" y="2581732"/>
                  </a:lnTo>
                  <a:lnTo>
                    <a:pt x="360040" y="2941772"/>
                  </a:lnTo>
                  <a:lnTo>
                    <a:pt x="0" y="2581732"/>
                  </a:lnTo>
                  <a:close/>
                </a:path>
              </a:pathLst>
            </a:custGeom>
            <a:solidFill>
              <a:schemeClr val="accent1"/>
            </a:solidFill>
            <a:ln w="15875">
              <a:gradFill>
                <a:gsLst>
                  <a:gs pos="0">
                    <a:srgbClr val="F3F3F3"/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innerShdw blurRad="76200" dist="38100" dir="16200000">
                <a:prstClr val="black">
                  <a:alpha val="3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3" name="下箭头 11"/>
            <p:cNvSpPr/>
            <p:nvPr/>
          </p:nvSpPr>
          <p:spPr>
            <a:xfrm rot="20821995">
              <a:off x="4284483" y="2499322"/>
              <a:ext cx="1553539" cy="2941772"/>
            </a:xfrm>
            <a:custGeom>
              <a:avLst/>
              <a:gdLst>
                <a:gd name="connsiteX0" fmla="*/ 0 w 720080"/>
                <a:gd name="connsiteY0" fmla="*/ 2808312 h 3168352"/>
                <a:gd name="connsiteX1" fmla="*/ 180020 w 720080"/>
                <a:gd name="connsiteY1" fmla="*/ 2808312 h 3168352"/>
                <a:gd name="connsiteX2" fmla="*/ 180020 w 720080"/>
                <a:gd name="connsiteY2" fmla="*/ 0 h 3168352"/>
                <a:gd name="connsiteX3" fmla="*/ 540060 w 720080"/>
                <a:gd name="connsiteY3" fmla="*/ 0 h 3168352"/>
                <a:gd name="connsiteX4" fmla="*/ 540060 w 720080"/>
                <a:gd name="connsiteY4" fmla="*/ 2808312 h 3168352"/>
                <a:gd name="connsiteX5" fmla="*/ 720080 w 720080"/>
                <a:gd name="connsiteY5" fmla="*/ 2808312 h 3168352"/>
                <a:gd name="connsiteX6" fmla="*/ 360040 w 720080"/>
                <a:gd name="connsiteY6" fmla="*/ 3168352 h 3168352"/>
                <a:gd name="connsiteX7" fmla="*/ 0 w 720080"/>
                <a:gd name="connsiteY7" fmla="*/ 2808312 h 3168352"/>
                <a:gd name="connsiteX0-1" fmla="*/ 0 w 720080"/>
                <a:gd name="connsiteY0-2" fmla="*/ 2808312 h 3168352"/>
                <a:gd name="connsiteX1-3" fmla="*/ 180020 w 720080"/>
                <a:gd name="connsiteY1-4" fmla="*/ 2808312 h 3168352"/>
                <a:gd name="connsiteX2-5" fmla="*/ 540060 w 720080"/>
                <a:gd name="connsiteY2-6" fmla="*/ 0 h 3168352"/>
                <a:gd name="connsiteX3-7" fmla="*/ 540060 w 720080"/>
                <a:gd name="connsiteY3-8" fmla="*/ 2808312 h 3168352"/>
                <a:gd name="connsiteX4-9" fmla="*/ 720080 w 720080"/>
                <a:gd name="connsiteY4-10" fmla="*/ 2808312 h 3168352"/>
                <a:gd name="connsiteX5-11" fmla="*/ 360040 w 720080"/>
                <a:gd name="connsiteY5-12" fmla="*/ 3168352 h 3168352"/>
                <a:gd name="connsiteX6-13" fmla="*/ 0 w 720080"/>
                <a:gd name="connsiteY6-14" fmla="*/ 2808312 h 3168352"/>
                <a:gd name="connsiteX0-15" fmla="*/ 0 w 720080"/>
                <a:gd name="connsiteY0-16" fmla="*/ 2808312 h 3168352"/>
                <a:gd name="connsiteX1-17" fmla="*/ 180020 w 720080"/>
                <a:gd name="connsiteY1-18" fmla="*/ 2808312 h 3168352"/>
                <a:gd name="connsiteX2-19" fmla="*/ 540060 w 720080"/>
                <a:gd name="connsiteY2-20" fmla="*/ 0 h 3168352"/>
                <a:gd name="connsiteX3-21" fmla="*/ 540060 w 720080"/>
                <a:gd name="connsiteY3-22" fmla="*/ 2808312 h 3168352"/>
                <a:gd name="connsiteX4-23" fmla="*/ 720080 w 720080"/>
                <a:gd name="connsiteY4-24" fmla="*/ 2808312 h 3168352"/>
                <a:gd name="connsiteX5-25" fmla="*/ 360040 w 720080"/>
                <a:gd name="connsiteY5-26" fmla="*/ 3168352 h 3168352"/>
                <a:gd name="connsiteX6-27" fmla="*/ 0 w 720080"/>
                <a:gd name="connsiteY6-28" fmla="*/ 2808312 h 3168352"/>
                <a:gd name="connsiteX0-29" fmla="*/ 0 w 720080"/>
                <a:gd name="connsiteY0-30" fmla="*/ 2808312 h 3168352"/>
                <a:gd name="connsiteX1-31" fmla="*/ 180020 w 720080"/>
                <a:gd name="connsiteY1-32" fmla="*/ 2808312 h 3168352"/>
                <a:gd name="connsiteX2-33" fmla="*/ 540060 w 720080"/>
                <a:gd name="connsiteY2-34" fmla="*/ 0 h 3168352"/>
                <a:gd name="connsiteX3-35" fmla="*/ 540060 w 720080"/>
                <a:gd name="connsiteY3-36" fmla="*/ 2808312 h 3168352"/>
                <a:gd name="connsiteX4-37" fmla="*/ 720080 w 720080"/>
                <a:gd name="connsiteY4-38" fmla="*/ 2808312 h 3168352"/>
                <a:gd name="connsiteX5-39" fmla="*/ 360040 w 720080"/>
                <a:gd name="connsiteY5-40" fmla="*/ 3168352 h 3168352"/>
                <a:gd name="connsiteX6-41" fmla="*/ 0 w 720080"/>
                <a:gd name="connsiteY6-42" fmla="*/ 2808312 h 3168352"/>
                <a:gd name="connsiteX0-43" fmla="*/ 0 w 720080"/>
                <a:gd name="connsiteY0-44" fmla="*/ 2808312 h 3168352"/>
                <a:gd name="connsiteX1-45" fmla="*/ 180020 w 720080"/>
                <a:gd name="connsiteY1-46" fmla="*/ 2808312 h 3168352"/>
                <a:gd name="connsiteX2-47" fmla="*/ 540060 w 720080"/>
                <a:gd name="connsiteY2-48" fmla="*/ 0 h 3168352"/>
                <a:gd name="connsiteX3-49" fmla="*/ 540060 w 720080"/>
                <a:gd name="connsiteY3-50" fmla="*/ 2808312 h 3168352"/>
                <a:gd name="connsiteX4-51" fmla="*/ 720080 w 720080"/>
                <a:gd name="connsiteY4-52" fmla="*/ 2808312 h 3168352"/>
                <a:gd name="connsiteX5-53" fmla="*/ 360040 w 720080"/>
                <a:gd name="connsiteY5-54" fmla="*/ 3168352 h 3168352"/>
                <a:gd name="connsiteX6-55" fmla="*/ 0 w 720080"/>
                <a:gd name="connsiteY6-56" fmla="*/ 2808312 h 3168352"/>
                <a:gd name="connsiteX0-57" fmla="*/ 0 w 720080"/>
                <a:gd name="connsiteY0-58" fmla="*/ 2808312 h 3168352"/>
                <a:gd name="connsiteX1-59" fmla="*/ 180020 w 720080"/>
                <a:gd name="connsiteY1-60" fmla="*/ 2808312 h 3168352"/>
                <a:gd name="connsiteX2-61" fmla="*/ 540060 w 720080"/>
                <a:gd name="connsiteY2-62" fmla="*/ 0 h 3168352"/>
                <a:gd name="connsiteX3-63" fmla="*/ 540060 w 720080"/>
                <a:gd name="connsiteY3-64" fmla="*/ 2808312 h 3168352"/>
                <a:gd name="connsiteX4-65" fmla="*/ 720080 w 720080"/>
                <a:gd name="connsiteY4-66" fmla="*/ 2808312 h 3168352"/>
                <a:gd name="connsiteX5-67" fmla="*/ 360040 w 720080"/>
                <a:gd name="connsiteY5-68" fmla="*/ 3168352 h 3168352"/>
                <a:gd name="connsiteX6-69" fmla="*/ 0 w 720080"/>
                <a:gd name="connsiteY6-70" fmla="*/ 2808312 h 3168352"/>
                <a:gd name="connsiteX0-71" fmla="*/ 0 w 720080"/>
                <a:gd name="connsiteY0-72" fmla="*/ 2808312 h 3168352"/>
                <a:gd name="connsiteX1-73" fmla="*/ 180020 w 720080"/>
                <a:gd name="connsiteY1-74" fmla="*/ 2808312 h 3168352"/>
                <a:gd name="connsiteX2-75" fmla="*/ 540060 w 720080"/>
                <a:gd name="connsiteY2-76" fmla="*/ 0 h 3168352"/>
                <a:gd name="connsiteX3-77" fmla="*/ 540060 w 720080"/>
                <a:gd name="connsiteY3-78" fmla="*/ 2808312 h 3168352"/>
                <a:gd name="connsiteX4-79" fmla="*/ 720080 w 720080"/>
                <a:gd name="connsiteY4-80" fmla="*/ 2808312 h 3168352"/>
                <a:gd name="connsiteX5-81" fmla="*/ 360040 w 720080"/>
                <a:gd name="connsiteY5-82" fmla="*/ 3168352 h 3168352"/>
                <a:gd name="connsiteX6-83" fmla="*/ 0 w 720080"/>
                <a:gd name="connsiteY6-84" fmla="*/ 2808312 h 3168352"/>
                <a:gd name="connsiteX0-85" fmla="*/ 0 w 720080"/>
                <a:gd name="connsiteY0-86" fmla="*/ 2808312 h 3168352"/>
                <a:gd name="connsiteX1-87" fmla="*/ 180020 w 720080"/>
                <a:gd name="connsiteY1-88" fmla="*/ 2808312 h 3168352"/>
                <a:gd name="connsiteX2-89" fmla="*/ 540060 w 720080"/>
                <a:gd name="connsiteY2-90" fmla="*/ 0 h 3168352"/>
                <a:gd name="connsiteX3-91" fmla="*/ 540060 w 720080"/>
                <a:gd name="connsiteY3-92" fmla="*/ 2808312 h 3168352"/>
                <a:gd name="connsiteX4-93" fmla="*/ 720080 w 720080"/>
                <a:gd name="connsiteY4-94" fmla="*/ 2808312 h 3168352"/>
                <a:gd name="connsiteX5-95" fmla="*/ 360040 w 720080"/>
                <a:gd name="connsiteY5-96" fmla="*/ 3168352 h 3168352"/>
                <a:gd name="connsiteX6-97" fmla="*/ 0 w 720080"/>
                <a:gd name="connsiteY6-98" fmla="*/ 2808312 h 3168352"/>
                <a:gd name="connsiteX0-99" fmla="*/ 0 w 720080"/>
                <a:gd name="connsiteY0-100" fmla="*/ 2808312 h 3168352"/>
                <a:gd name="connsiteX1-101" fmla="*/ 180020 w 720080"/>
                <a:gd name="connsiteY1-102" fmla="*/ 2808312 h 3168352"/>
                <a:gd name="connsiteX2-103" fmla="*/ 540060 w 720080"/>
                <a:gd name="connsiteY2-104" fmla="*/ 0 h 3168352"/>
                <a:gd name="connsiteX3-105" fmla="*/ 540060 w 720080"/>
                <a:gd name="connsiteY3-106" fmla="*/ 2808312 h 3168352"/>
                <a:gd name="connsiteX4-107" fmla="*/ 720080 w 720080"/>
                <a:gd name="connsiteY4-108" fmla="*/ 2808312 h 3168352"/>
                <a:gd name="connsiteX5-109" fmla="*/ 360040 w 720080"/>
                <a:gd name="connsiteY5-110" fmla="*/ 3168352 h 3168352"/>
                <a:gd name="connsiteX6-111" fmla="*/ 0 w 720080"/>
                <a:gd name="connsiteY6-112" fmla="*/ 2808312 h 3168352"/>
                <a:gd name="connsiteX0-113" fmla="*/ 0 w 752331"/>
                <a:gd name="connsiteY0-114" fmla="*/ 3085897 h 3445937"/>
                <a:gd name="connsiteX1-115" fmla="*/ 180020 w 752331"/>
                <a:gd name="connsiteY1-116" fmla="*/ 3085897 h 3445937"/>
                <a:gd name="connsiteX2-117" fmla="*/ 752331 w 752331"/>
                <a:gd name="connsiteY2-118" fmla="*/ 0 h 3445937"/>
                <a:gd name="connsiteX3-119" fmla="*/ 540060 w 752331"/>
                <a:gd name="connsiteY3-120" fmla="*/ 3085897 h 3445937"/>
                <a:gd name="connsiteX4-121" fmla="*/ 720080 w 752331"/>
                <a:gd name="connsiteY4-122" fmla="*/ 3085897 h 3445937"/>
                <a:gd name="connsiteX5-123" fmla="*/ 360040 w 752331"/>
                <a:gd name="connsiteY5-124" fmla="*/ 3445937 h 3445937"/>
                <a:gd name="connsiteX6-125" fmla="*/ 0 w 752331"/>
                <a:gd name="connsiteY6-126" fmla="*/ 3085897 h 3445937"/>
                <a:gd name="connsiteX0-127" fmla="*/ 0 w 752331"/>
                <a:gd name="connsiteY0-128" fmla="*/ 3085897 h 3445937"/>
                <a:gd name="connsiteX1-129" fmla="*/ 180020 w 752331"/>
                <a:gd name="connsiteY1-130" fmla="*/ 3085897 h 3445937"/>
                <a:gd name="connsiteX2-131" fmla="*/ 752331 w 752331"/>
                <a:gd name="connsiteY2-132" fmla="*/ 0 h 3445937"/>
                <a:gd name="connsiteX3-133" fmla="*/ 540060 w 752331"/>
                <a:gd name="connsiteY3-134" fmla="*/ 3085897 h 3445937"/>
                <a:gd name="connsiteX4-135" fmla="*/ 720080 w 752331"/>
                <a:gd name="connsiteY4-136" fmla="*/ 3085897 h 3445937"/>
                <a:gd name="connsiteX5-137" fmla="*/ 360040 w 752331"/>
                <a:gd name="connsiteY5-138" fmla="*/ 3445937 h 3445937"/>
                <a:gd name="connsiteX6-139" fmla="*/ 0 w 752331"/>
                <a:gd name="connsiteY6-140" fmla="*/ 3085897 h 3445937"/>
                <a:gd name="connsiteX0-141" fmla="*/ 0 w 752331"/>
                <a:gd name="connsiteY0-142" fmla="*/ 3085897 h 3445937"/>
                <a:gd name="connsiteX1-143" fmla="*/ 180020 w 752331"/>
                <a:gd name="connsiteY1-144" fmla="*/ 3085897 h 3445937"/>
                <a:gd name="connsiteX2-145" fmla="*/ 752331 w 752331"/>
                <a:gd name="connsiteY2-146" fmla="*/ 0 h 3445937"/>
                <a:gd name="connsiteX3-147" fmla="*/ 540060 w 752331"/>
                <a:gd name="connsiteY3-148" fmla="*/ 3085897 h 3445937"/>
                <a:gd name="connsiteX4-149" fmla="*/ 720080 w 752331"/>
                <a:gd name="connsiteY4-150" fmla="*/ 3085897 h 3445937"/>
                <a:gd name="connsiteX5-151" fmla="*/ 360040 w 752331"/>
                <a:gd name="connsiteY5-152" fmla="*/ 3445937 h 3445937"/>
                <a:gd name="connsiteX6-153" fmla="*/ 0 w 752331"/>
                <a:gd name="connsiteY6-154" fmla="*/ 3085897 h 3445937"/>
                <a:gd name="connsiteX0-155" fmla="*/ 0 w 1521214"/>
                <a:gd name="connsiteY0-156" fmla="*/ 2643005 h 3003045"/>
                <a:gd name="connsiteX1-157" fmla="*/ 180020 w 1521214"/>
                <a:gd name="connsiteY1-158" fmla="*/ 2643005 h 3003045"/>
                <a:gd name="connsiteX2-159" fmla="*/ 1521214 w 1521214"/>
                <a:gd name="connsiteY2-160" fmla="*/ 0 h 3003045"/>
                <a:gd name="connsiteX3-161" fmla="*/ 540060 w 1521214"/>
                <a:gd name="connsiteY3-162" fmla="*/ 2643005 h 3003045"/>
                <a:gd name="connsiteX4-163" fmla="*/ 720080 w 1521214"/>
                <a:gd name="connsiteY4-164" fmla="*/ 2643005 h 3003045"/>
                <a:gd name="connsiteX5-165" fmla="*/ 360040 w 1521214"/>
                <a:gd name="connsiteY5-166" fmla="*/ 3003045 h 3003045"/>
                <a:gd name="connsiteX6-167" fmla="*/ 0 w 1521214"/>
                <a:gd name="connsiteY6-168" fmla="*/ 2643005 h 3003045"/>
                <a:gd name="connsiteX0-169" fmla="*/ 0 w 1521214"/>
                <a:gd name="connsiteY0-170" fmla="*/ 2643005 h 3003045"/>
                <a:gd name="connsiteX1-171" fmla="*/ 180020 w 1521214"/>
                <a:gd name="connsiteY1-172" fmla="*/ 2643005 h 3003045"/>
                <a:gd name="connsiteX2-173" fmla="*/ 1521214 w 1521214"/>
                <a:gd name="connsiteY2-174" fmla="*/ 0 h 3003045"/>
                <a:gd name="connsiteX3-175" fmla="*/ 540060 w 1521214"/>
                <a:gd name="connsiteY3-176" fmla="*/ 2643005 h 3003045"/>
                <a:gd name="connsiteX4-177" fmla="*/ 720080 w 1521214"/>
                <a:gd name="connsiteY4-178" fmla="*/ 2643005 h 3003045"/>
                <a:gd name="connsiteX5-179" fmla="*/ 360040 w 1521214"/>
                <a:gd name="connsiteY5-180" fmla="*/ 3003045 h 3003045"/>
                <a:gd name="connsiteX6-181" fmla="*/ 0 w 1521214"/>
                <a:gd name="connsiteY6-182" fmla="*/ 2643005 h 3003045"/>
                <a:gd name="connsiteX0-183" fmla="*/ 0 w 1521214"/>
                <a:gd name="connsiteY0-184" fmla="*/ 2643005 h 3003045"/>
                <a:gd name="connsiteX1-185" fmla="*/ 180020 w 1521214"/>
                <a:gd name="connsiteY1-186" fmla="*/ 2643005 h 3003045"/>
                <a:gd name="connsiteX2-187" fmla="*/ 1521214 w 1521214"/>
                <a:gd name="connsiteY2-188" fmla="*/ 0 h 3003045"/>
                <a:gd name="connsiteX3-189" fmla="*/ 540060 w 1521214"/>
                <a:gd name="connsiteY3-190" fmla="*/ 2643005 h 3003045"/>
                <a:gd name="connsiteX4-191" fmla="*/ 720080 w 1521214"/>
                <a:gd name="connsiteY4-192" fmla="*/ 2643005 h 3003045"/>
                <a:gd name="connsiteX5-193" fmla="*/ 360040 w 1521214"/>
                <a:gd name="connsiteY5-194" fmla="*/ 3003045 h 3003045"/>
                <a:gd name="connsiteX6-195" fmla="*/ 0 w 1521214"/>
                <a:gd name="connsiteY6-196" fmla="*/ 2643005 h 3003045"/>
                <a:gd name="connsiteX0-197" fmla="*/ 0 w 1521214"/>
                <a:gd name="connsiteY0-198" fmla="*/ 2643005 h 3003045"/>
                <a:gd name="connsiteX1-199" fmla="*/ 180020 w 1521214"/>
                <a:gd name="connsiteY1-200" fmla="*/ 2643005 h 3003045"/>
                <a:gd name="connsiteX2-201" fmla="*/ 1521214 w 1521214"/>
                <a:gd name="connsiteY2-202" fmla="*/ 0 h 3003045"/>
                <a:gd name="connsiteX3-203" fmla="*/ 540060 w 1521214"/>
                <a:gd name="connsiteY3-204" fmla="*/ 2643005 h 3003045"/>
                <a:gd name="connsiteX4-205" fmla="*/ 720080 w 1521214"/>
                <a:gd name="connsiteY4-206" fmla="*/ 2643005 h 3003045"/>
                <a:gd name="connsiteX5-207" fmla="*/ 360040 w 1521214"/>
                <a:gd name="connsiteY5-208" fmla="*/ 3003045 h 3003045"/>
                <a:gd name="connsiteX6-209" fmla="*/ 0 w 1521214"/>
                <a:gd name="connsiteY6-210" fmla="*/ 2643005 h 3003045"/>
                <a:gd name="connsiteX0-211" fmla="*/ 0 w 1521214"/>
                <a:gd name="connsiteY0-212" fmla="*/ 2643005 h 3003045"/>
                <a:gd name="connsiteX1-213" fmla="*/ 180020 w 1521214"/>
                <a:gd name="connsiteY1-214" fmla="*/ 2643005 h 3003045"/>
                <a:gd name="connsiteX2-215" fmla="*/ 1521214 w 1521214"/>
                <a:gd name="connsiteY2-216" fmla="*/ 0 h 3003045"/>
                <a:gd name="connsiteX3-217" fmla="*/ 540060 w 1521214"/>
                <a:gd name="connsiteY3-218" fmla="*/ 2643005 h 3003045"/>
                <a:gd name="connsiteX4-219" fmla="*/ 720080 w 1521214"/>
                <a:gd name="connsiteY4-220" fmla="*/ 2643005 h 3003045"/>
                <a:gd name="connsiteX5-221" fmla="*/ 360040 w 1521214"/>
                <a:gd name="connsiteY5-222" fmla="*/ 3003045 h 3003045"/>
                <a:gd name="connsiteX6-223" fmla="*/ 0 w 1521214"/>
                <a:gd name="connsiteY6-224" fmla="*/ 2643005 h 3003045"/>
                <a:gd name="connsiteX0-225" fmla="*/ 0 w 1553538"/>
                <a:gd name="connsiteY0-226" fmla="*/ 2581732 h 2941772"/>
                <a:gd name="connsiteX1-227" fmla="*/ 180020 w 1553538"/>
                <a:gd name="connsiteY1-228" fmla="*/ 2581732 h 2941772"/>
                <a:gd name="connsiteX2-229" fmla="*/ 1553538 w 1553538"/>
                <a:gd name="connsiteY2-230" fmla="*/ 0 h 2941772"/>
                <a:gd name="connsiteX3-231" fmla="*/ 540060 w 1553538"/>
                <a:gd name="connsiteY3-232" fmla="*/ 2581732 h 2941772"/>
                <a:gd name="connsiteX4-233" fmla="*/ 720080 w 1553538"/>
                <a:gd name="connsiteY4-234" fmla="*/ 2581732 h 2941772"/>
                <a:gd name="connsiteX5-235" fmla="*/ 360040 w 1553538"/>
                <a:gd name="connsiteY5-236" fmla="*/ 2941772 h 2941772"/>
                <a:gd name="connsiteX6-237" fmla="*/ 0 w 1553538"/>
                <a:gd name="connsiteY6-238" fmla="*/ 2581732 h 2941772"/>
                <a:gd name="connsiteX0-239" fmla="*/ 0 w 1553538"/>
                <a:gd name="connsiteY0-240" fmla="*/ 2581732 h 2941772"/>
                <a:gd name="connsiteX1-241" fmla="*/ 180020 w 1553538"/>
                <a:gd name="connsiteY1-242" fmla="*/ 2581732 h 2941772"/>
                <a:gd name="connsiteX2-243" fmla="*/ 1553538 w 1553538"/>
                <a:gd name="connsiteY2-244" fmla="*/ 0 h 2941772"/>
                <a:gd name="connsiteX3-245" fmla="*/ 540060 w 1553538"/>
                <a:gd name="connsiteY3-246" fmla="*/ 2581732 h 2941772"/>
                <a:gd name="connsiteX4-247" fmla="*/ 720080 w 1553538"/>
                <a:gd name="connsiteY4-248" fmla="*/ 2581732 h 2941772"/>
                <a:gd name="connsiteX5-249" fmla="*/ 360040 w 1553538"/>
                <a:gd name="connsiteY5-250" fmla="*/ 2941772 h 2941772"/>
                <a:gd name="connsiteX6-251" fmla="*/ 0 w 1553538"/>
                <a:gd name="connsiteY6-252" fmla="*/ 2581732 h 2941772"/>
                <a:gd name="connsiteX0-253" fmla="*/ 0 w 1553538"/>
                <a:gd name="connsiteY0-254" fmla="*/ 2581732 h 2941772"/>
                <a:gd name="connsiteX1-255" fmla="*/ 180020 w 1553538"/>
                <a:gd name="connsiteY1-256" fmla="*/ 2581732 h 2941772"/>
                <a:gd name="connsiteX2-257" fmla="*/ 1553538 w 1553538"/>
                <a:gd name="connsiteY2-258" fmla="*/ 0 h 2941772"/>
                <a:gd name="connsiteX3-259" fmla="*/ 540060 w 1553538"/>
                <a:gd name="connsiteY3-260" fmla="*/ 2581732 h 2941772"/>
                <a:gd name="connsiteX4-261" fmla="*/ 720080 w 1553538"/>
                <a:gd name="connsiteY4-262" fmla="*/ 2581732 h 2941772"/>
                <a:gd name="connsiteX5-263" fmla="*/ 360040 w 1553538"/>
                <a:gd name="connsiteY5-264" fmla="*/ 2941772 h 2941772"/>
                <a:gd name="connsiteX6-265" fmla="*/ 0 w 1553538"/>
                <a:gd name="connsiteY6-266" fmla="*/ 2581732 h 2941772"/>
                <a:gd name="connsiteX0-267" fmla="*/ 0 w 1553538"/>
                <a:gd name="connsiteY0-268" fmla="*/ 2581732 h 2941772"/>
                <a:gd name="connsiteX1-269" fmla="*/ 180020 w 1553538"/>
                <a:gd name="connsiteY1-270" fmla="*/ 2581732 h 2941772"/>
                <a:gd name="connsiteX2-271" fmla="*/ 1553538 w 1553538"/>
                <a:gd name="connsiteY2-272" fmla="*/ 0 h 2941772"/>
                <a:gd name="connsiteX3-273" fmla="*/ 540060 w 1553538"/>
                <a:gd name="connsiteY3-274" fmla="*/ 2581732 h 2941772"/>
                <a:gd name="connsiteX4-275" fmla="*/ 720080 w 1553538"/>
                <a:gd name="connsiteY4-276" fmla="*/ 2581732 h 2941772"/>
                <a:gd name="connsiteX5-277" fmla="*/ 360040 w 1553538"/>
                <a:gd name="connsiteY5-278" fmla="*/ 2941772 h 2941772"/>
                <a:gd name="connsiteX6-279" fmla="*/ 0 w 1553538"/>
                <a:gd name="connsiteY6-280" fmla="*/ 2581732 h 29417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53538" h="2941772">
                  <a:moveTo>
                    <a:pt x="0" y="2581732"/>
                  </a:moveTo>
                  <a:lnTo>
                    <a:pt x="180020" y="2581732"/>
                  </a:lnTo>
                  <a:cubicBezTo>
                    <a:pt x="22448" y="1449685"/>
                    <a:pt x="392875" y="355256"/>
                    <a:pt x="1553538" y="0"/>
                  </a:cubicBezTo>
                  <a:cubicBezTo>
                    <a:pt x="659395" y="472539"/>
                    <a:pt x="327789" y="1270071"/>
                    <a:pt x="540060" y="2581732"/>
                  </a:cubicBezTo>
                  <a:lnTo>
                    <a:pt x="720080" y="2581732"/>
                  </a:lnTo>
                  <a:lnTo>
                    <a:pt x="360040" y="2941772"/>
                  </a:lnTo>
                  <a:lnTo>
                    <a:pt x="0" y="2581732"/>
                  </a:lnTo>
                  <a:close/>
                </a:path>
              </a:pathLst>
            </a:custGeom>
            <a:solidFill>
              <a:srgbClr val="C8141D"/>
            </a:solidFill>
            <a:ln w="15875">
              <a:gradFill>
                <a:gsLst>
                  <a:gs pos="0">
                    <a:srgbClr val="F3F3F3"/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innerShdw blurRad="76200" dist="38100" dir="16200000">
                <a:prstClr val="black">
                  <a:alpha val="3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4" name="下箭头 11"/>
            <p:cNvSpPr/>
            <p:nvPr/>
          </p:nvSpPr>
          <p:spPr>
            <a:xfrm rot="15242877">
              <a:off x="5972962" y="3017718"/>
              <a:ext cx="1553539" cy="2941772"/>
            </a:xfrm>
            <a:custGeom>
              <a:avLst/>
              <a:gdLst>
                <a:gd name="connsiteX0" fmla="*/ 0 w 720080"/>
                <a:gd name="connsiteY0" fmla="*/ 2808312 h 3168352"/>
                <a:gd name="connsiteX1" fmla="*/ 180020 w 720080"/>
                <a:gd name="connsiteY1" fmla="*/ 2808312 h 3168352"/>
                <a:gd name="connsiteX2" fmla="*/ 180020 w 720080"/>
                <a:gd name="connsiteY2" fmla="*/ 0 h 3168352"/>
                <a:gd name="connsiteX3" fmla="*/ 540060 w 720080"/>
                <a:gd name="connsiteY3" fmla="*/ 0 h 3168352"/>
                <a:gd name="connsiteX4" fmla="*/ 540060 w 720080"/>
                <a:gd name="connsiteY4" fmla="*/ 2808312 h 3168352"/>
                <a:gd name="connsiteX5" fmla="*/ 720080 w 720080"/>
                <a:gd name="connsiteY5" fmla="*/ 2808312 h 3168352"/>
                <a:gd name="connsiteX6" fmla="*/ 360040 w 720080"/>
                <a:gd name="connsiteY6" fmla="*/ 3168352 h 3168352"/>
                <a:gd name="connsiteX7" fmla="*/ 0 w 720080"/>
                <a:gd name="connsiteY7" fmla="*/ 2808312 h 3168352"/>
                <a:gd name="connsiteX0-1" fmla="*/ 0 w 720080"/>
                <a:gd name="connsiteY0-2" fmla="*/ 2808312 h 3168352"/>
                <a:gd name="connsiteX1-3" fmla="*/ 180020 w 720080"/>
                <a:gd name="connsiteY1-4" fmla="*/ 2808312 h 3168352"/>
                <a:gd name="connsiteX2-5" fmla="*/ 540060 w 720080"/>
                <a:gd name="connsiteY2-6" fmla="*/ 0 h 3168352"/>
                <a:gd name="connsiteX3-7" fmla="*/ 540060 w 720080"/>
                <a:gd name="connsiteY3-8" fmla="*/ 2808312 h 3168352"/>
                <a:gd name="connsiteX4-9" fmla="*/ 720080 w 720080"/>
                <a:gd name="connsiteY4-10" fmla="*/ 2808312 h 3168352"/>
                <a:gd name="connsiteX5-11" fmla="*/ 360040 w 720080"/>
                <a:gd name="connsiteY5-12" fmla="*/ 3168352 h 3168352"/>
                <a:gd name="connsiteX6-13" fmla="*/ 0 w 720080"/>
                <a:gd name="connsiteY6-14" fmla="*/ 2808312 h 3168352"/>
                <a:gd name="connsiteX0-15" fmla="*/ 0 w 720080"/>
                <a:gd name="connsiteY0-16" fmla="*/ 2808312 h 3168352"/>
                <a:gd name="connsiteX1-17" fmla="*/ 180020 w 720080"/>
                <a:gd name="connsiteY1-18" fmla="*/ 2808312 h 3168352"/>
                <a:gd name="connsiteX2-19" fmla="*/ 540060 w 720080"/>
                <a:gd name="connsiteY2-20" fmla="*/ 0 h 3168352"/>
                <a:gd name="connsiteX3-21" fmla="*/ 540060 w 720080"/>
                <a:gd name="connsiteY3-22" fmla="*/ 2808312 h 3168352"/>
                <a:gd name="connsiteX4-23" fmla="*/ 720080 w 720080"/>
                <a:gd name="connsiteY4-24" fmla="*/ 2808312 h 3168352"/>
                <a:gd name="connsiteX5-25" fmla="*/ 360040 w 720080"/>
                <a:gd name="connsiteY5-26" fmla="*/ 3168352 h 3168352"/>
                <a:gd name="connsiteX6-27" fmla="*/ 0 w 720080"/>
                <a:gd name="connsiteY6-28" fmla="*/ 2808312 h 3168352"/>
                <a:gd name="connsiteX0-29" fmla="*/ 0 w 720080"/>
                <a:gd name="connsiteY0-30" fmla="*/ 2808312 h 3168352"/>
                <a:gd name="connsiteX1-31" fmla="*/ 180020 w 720080"/>
                <a:gd name="connsiteY1-32" fmla="*/ 2808312 h 3168352"/>
                <a:gd name="connsiteX2-33" fmla="*/ 540060 w 720080"/>
                <a:gd name="connsiteY2-34" fmla="*/ 0 h 3168352"/>
                <a:gd name="connsiteX3-35" fmla="*/ 540060 w 720080"/>
                <a:gd name="connsiteY3-36" fmla="*/ 2808312 h 3168352"/>
                <a:gd name="connsiteX4-37" fmla="*/ 720080 w 720080"/>
                <a:gd name="connsiteY4-38" fmla="*/ 2808312 h 3168352"/>
                <a:gd name="connsiteX5-39" fmla="*/ 360040 w 720080"/>
                <a:gd name="connsiteY5-40" fmla="*/ 3168352 h 3168352"/>
                <a:gd name="connsiteX6-41" fmla="*/ 0 w 720080"/>
                <a:gd name="connsiteY6-42" fmla="*/ 2808312 h 3168352"/>
                <a:gd name="connsiteX0-43" fmla="*/ 0 w 720080"/>
                <a:gd name="connsiteY0-44" fmla="*/ 2808312 h 3168352"/>
                <a:gd name="connsiteX1-45" fmla="*/ 180020 w 720080"/>
                <a:gd name="connsiteY1-46" fmla="*/ 2808312 h 3168352"/>
                <a:gd name="connsiteX2-47" fmla="*/ 540060 w 720080"/>
                <a:gd name="connsiteY2-48" fmla="*/ 0 h 3168352"/>
                <a:gd name="connsiteX3-49" fmla="*/ 540060 w 720080"/>
                <a:gd name="connsiteY3-50" fmla="*/ 2808312 h 3168352"/>
                <a:gd name="connsiteX4-51" fmla="*/ 720080 w 720080"/>
                <a:gd name="connsiteY4-52" fmla="*/ 2808312 h 3168352"/>
                <a:gd name="connsiteX5-53" fmla="*/ 360040 w 720080"/>
                <a:gd name="connsiteY5-54" fmla="*/ 3168352 h 3168352"/>
                <a:gd name="connsiteX6-55" fmla="*/ 0 w 720080"/>
                <a:gd name="connsiteY6-56" fmla="*/ 2808312 h 3168352"/>
                <a:gd name="connsiteX0-57" fmla="*/ 0 w 720080"/>
                <a:gd name="connsiteY0-58" fmla="*/ 2808312 h 3168352"/>
                <a:gd name="connsiteX1-59" fmla="*/ 180020 w 720080"/>
                <a:gd name="connsiteY1-60" fmla="*/ 2808312 h 3168352"/>
                <a:gd name="connsiteX2-61" fmla="*/ 540060 w 720080"/>
                <a:gd name="connsiteY2-62" fmla="*/ 0 h 3168352"/>
                <a:gd name="connsiteX3-63" fmla="*/ 540060 w 720080"/>
                <a:gd name="connsiteY3-64" fmla="*/ 2808312 h 3168352"/>
                <a:gd name="connsiteX4-65" fmla="*/ 720080 w 720080"/>
                <a:gd name="connsiteY4-66" fmla="*/ 2808312 h 3168352"/>
                <a:gd name="connsiteX5-67" fmla="*/ 360040 w 720080"/>
                <a:gd name="connsiteY5-68" fmla="*/ 3168352 h 3168352"/>
                <a:gd name="connsiteX6-69" fmla="*/ 0 w 720080"/>
                <a:gd name="connsiteY6-70" fmla="*/ 2808312 h 3168352"/>
                <a:gd name="connsiteX0-71" fmla="*/ 0 w 720080"/>
                <a:gd name="connsiteY0-72" fmla="*/ 2808312 h 3168352"/>
                <a:gd name="connsiteX1-73" fmla="*/ 180020 w 720080"/>
                <a:gd name="connsiteY1-74" fmla="*/ 2808312 h 3168352"/>
                <a:gd name="connsiteX2-75" fmla="*/ 540060 w 720080"/>
                <a:gd name="connsiteY2-76" fmla="*/ 0 h 3168352"/>
                <a:gd name="connsiteX3-77" fmla="*/ 540060 w 720080"/>
                <a:gd name="connsiteY3-78" fmla="*/ 2808312 h 3168352"/>
                <a:gd name="connsiteX4-79" fmla="*/ 720080 w 720080"/>
                <a:gd name="connsiteY4-80" fmla="*/ 2808312 h 3168352"/>
                <a:gd name="connsiteX5-81" fmla="*/ 360040 w 720080"/>
                <a:gd name="connsiteY5-82" fmla="*/ 3168352 h 3168352"/>
                <a:gd name="connsiteX6-83" fmla="*/ 0 w 720080"/>
                <a:gd name="connsiteY6-84" fmla="*/ 2808312 h 3168352"/>
                <a:gd name="connsiteX0-85" fmla="*/ 0 w 720080"/>
                <a:gd name="connsiteY0-86" fmla="*/ 2808312 h 3168352"/>
                <a:gd name="connsiteX1-87" fmla="*/ 180020 w 720080"/>
                <a:gd name="connsiteY1-88" fmla="*/ 2808312 h 3168352"/>
                <a:gd name="connsiteX2-89" fmla="*/ 540060 w 720080"/>
                <a:gd name="connsiteY2-90" fmla="*/ 0 h 3168352"/>
                <a:gd name="connsiteX3-91" fmla="*/ 540060 w 720080"/>
                <a:gd name="connsiteY3-92" fmla="*/ 2808312 h 3168352"/>
                <a:gd name="connsiteX4-93" fmla="*/ 720080 w 720080"/>
                <a:gd name="connsiteY4-94" fmla="*/ 2808312 h 3168352"/>
                <a:gd name="connsiteX5-95" fmla="*/ 360040 w 720080"/>
                <a:gd name="connsiteY5-96" fmla="*/ 3168352 h 3168352"/>
                <a:gd name="connsiteX6-97" fmla="*/ 0 w 720080"/>
                <a:gd name="connsiteY6-98" fmla="*/ 2808312 h 3168352"/>
                <a:gd name="connsiteX0-99" fmla="*/ 0 w 720080"/>
                <a:gd name="connsiteY0-100" fmla="*/ 2808312 h 3168352"/>
                <a:gd name="connsiteX1-101" fmla="*/ 180020 w 720080"/>
                <a:gd name="connsiteY1-102" fmla="*/ 2808312 h 3168352"/>
                <a:gd name="connsiteX2-103" fmla="*/ 540060 w 720080"/>
                <a:gd name="connsiteY2-104" fmla="*/ 0 h 3168352"/>
                <a:gd name="connsiteX3-105" fmla="*/ 540060 w 720080"/>
                <a:gd name="connsiteY3-106" fmla="*/ 2808312 h 3168352"/>
                <a:gd name="connsiteX4-107" fmla="*/ 720080 w 720080"/>
                <a:gd name="connsiteY4-108" fmla="*/ 2808312 h 3168352"/>
                <a:gd name="connsiteX5-109" fmla="*/ 360040 w 720080"/>
                <a:gd name="connsiteY5-110" fmla="*/ 3168352 h 3168352"/>
                <a:gd name="connsiteX6-111" fmla="*/ 0 w 720080"/>
                <a:gd name="connsiteY6-112" fmla="*/ 2808312 h 3168352"/>
                <a:gd name="connsiteX0-113" fmla="*/ 0 w 752331"/>
                <a:gd name="connsiteY0-114" fmla="*/ 3085897 h 3445937"/>
                <a:gd name="connsiteX1-115" fmla="*/ 180020 w 752331"/>
                <a:gd name="connsiteY1-116" fmla="*/ 3085897 h 3445937"/>
                <a:gd name="connsiteX2-117" fmla="*/ 752331 w 752331"/>
                <a:gd name="connsiteY2-118" fmla="*/ 0 h 3445937"/>
                <a:gd name="connsiteX3-119" fmla="*/ 540060 w 752331"/>
                <a:gd name="connsiteY3-120" fmla="*/ 3085897 h 3445937"/>
                <a:gd name="connsiteX4-121" fmla="*/ 720080 w 752331"/>
                <a:gd name="connsiteY4-122" fmla="*/ 3085897 h 3445937"/>
                <a:gd name="connsiteX5-123" fmla="*/ 360040 w 752331"/>
                <a:gd name="connsiteY5-124" fmla="*/ 3445937 h 3445937"/>
                <a:gd name="connsiteX6-125" fmla="*/ 0 w 752331"/>
                <a:gd name="connsiteY6-126" fmla="*/ 3085897 h 3445937"/>
                <a:gd name="connsiteX0-127" fmla="*/ 0 w 752331"/>
                <a:gd name="connsiteY0-128" fmla="*/ 3085897 h 3445937"/>
                <a:gd name="connsiteX1-129" fmla="*/ 180020 w 752331"/>
                <a:gd name="connsiteY1-130" fmla="*/ 3085897 h 3445937"/>
                <a:gd name="connsiteX2-131" fmla="*/ 752331 w 752331"/>
                <a:gd name="connsiteY2-132" fmla="*/ 0 h 3445937"/>
                <a:gd name="connsiteX3-133" fmla="*/ 540060 w 752331"/>
                <a:gd name="connsiteY3-134" fmla="*/ 3085897 h 3445937"/>
                <a:gd name="connsiteX4-135" fmla="*/ 720080 w 752331"/>
                <a:gd name="connsiteY4-136" fmla="*/ 3085897 h 3445937"/>
                <a:gd name="connsiteX5-137" fmla="*/ 360040 w 752331"/>
                <a:gd name="connsiteY5-138" fmla="*/ 3445937 h 3445937"/>
                <a:gd name="connsiteX6-139" fmla="*/ 0 w 752331"/>
                <a:gd name="connsiteY6-140" fmla="*/ 3085897 h 3445937"/>
                <a:gd name="connsiteX0-141" fmla="*/ 0 w 752331"/>
                <a:gd name="connsiteY0-142" fmla="*/ 3085897 h 3445937"/>
                <a:gd name="connsiteX1-143" fmla="*/ 180020 w 752331"/>
                <a:gd name="connsiteY1-144" fmla="*/ 3085897 h 3445937"/>
                <a:gd name="connsiteX2-145" fmla="*/ 752331 w 752331"/>
                <a:gd name="connsiteY2-146" fmla="*/ 0 h 3445937"/>
                <a:gd name="connsiteX3-147" fmla="*/ 540060 w 752331"/>
                <a:gd name="connsiteY3-148" fmla="*/ 3085897 h 3445937"/>
                <a:gd name="connsiteX4-149" fmla="*/ 720080 w 752331"/>
                <a:gd name="connsiteY4-150" fmla="*/ 3085897 h 3445937"/>
                <a:gd name="connsiteX5-151" fmla="*/ 360040 w 752331"/>
                <a:gd name="connsiteY5-152" fmla="*/ 3445937 h 3445937"/>
                <a:gd name="connsiteX6-153" fmla="*/ 0 w 752331"/>
                <a:gd name="connsiteY6-154" fmla="*/ 3085897 h 3445937"/>
                <a:gd name="connsiteX0-155" fmla="*/ 0 w 1521214"/>
                <a:gd name="connsiteY0-156" fmla="*/ 2643005 h 3003045"/>
                <a:gd name="connsiteX1-157" fmla="*/ 180020 w 1521214"/>
                <a:gd name="connsiteY1-158" fmla="*/ 2643005 h 3003045"/>
                <a:gd name="connsiteX2-159" fmla="*/ 1521214 w 1521214"/>
                <a:gd name="connsiteY2-160" fmla="*/ 0 h 3003045"/>
                <a:gd name="connsiteX3-161" fmla="*/ 540060 w 1521214"/>
                <a:gd name="connsiteY3-162" fmla="*/ 2643005 h 3003045"/>
                <a:gd name="connsiteX4-163" fmla="*/ 720080 w 1521214"/>
                <a:gd name="connsiteY4-164" fmla="*/ 2643005 h 3003045"/>
                <a:gd name="connsiteX5-165" fmla="*/ 360040 w 1521214"/>
                <a:gd name="connsiteY5-166" fmla="*/ 3003045 h 3003045"/>
                <a:gd name="connsiteX6-167" fmla="*/ 0 w 1521214"/>
                <a:gd name="connsiteY6-168" fmla="*/ 2643005 h 3003045"/>
                <a:gd name="connsiteX0-169" fmla="*/ 0 w 1521214"/>
                <a:gd name="connsiteY0-170" fmla="*/ 2643005 h 3003045"/>
                <a:gd name="connsiteX1-171" fmla="*/ 180020 w 1521214"/>
                <a:gd name="connsiteY1-172" fmla="*/ 2643005 h 3003045"/>
                <a:gd name="connsiteX2-173" fmla="*/ 1521214 w 1521214"/>
                <a:gd name="connsiteY2-174" fmla="*/ 0 h 3003045"/>
                <a:gd name="connsiteX3-175" fmla="*/ 540060 w 1521214"/>
                <a:gd name="connsiteY3-176" fmla="*/ 2643005 h 3003045"/>
                <a:gd name="connsiteX4-177" fmla="*/ 720080 w 1521214"/>
                <a:gd name="connsiteY4-178" fmla="*/ 2643005 h 3003045"/>
                <a:gd name="connsiteX5-179" fmla="*/ 360040 w 1521214"/>
                <a:gd name="connsiteY5-180" fmla="*/ 3003045 h 3003045"/>
                <a:gd name="connsiteX6-181" fmla="*/ 0 w 1521214"/>
                <a:gd name="connsiteY6-182" fmla="*/ 2643005 h 3003045"/>
                <a:gd name="connsiteX0-183" fmla="*/ 0 w 1521214"/>
                <a:gd name="connsiteY0-184" fmla="*/ 2643005 h 3003045"/>
                <a:gd name="connsiteX1-185" fmla="*/ 180020 w 1521214"/>
                <a:gd name="connsiteY1-186" fmla="*/ 2643005 h 3003045"/>
                <a:gd name="connsiteX2-187" fmla="*/ 1521214 w 1521214"/>
                <a:gd name="connsiteY2-188" fmla="*/ 0 h 3003045"/>
                <a:gd name="connsiteX3-189" fmla="*/ 540060 w 1521214"/>
                <a:gd name="connsiteY3-190" fmla="*/ 2643005 h 3003045"/>
                <a:gd name="connsiteX4-191" fmla="*/ 720080 w 1521214"/>
                <a:gd name="connsiteY4-192" fmla="*/ 2643005 h 3003045"/>
                <a:gd name="connsiteX5-193" fmla="*/ 360040 w 1521214"/>
                <a:gd name="connsiteY5-194" fmla="*/ 3003045 h 3003045"/>
                <a:gd name="connsiteX6-195" fmla="*/ 0 w 1521214"/>
                <a:gd name="connsiteY6-196" fmla="*/ 2643005 h 3003045"/>
                <a:gd name="connsiteX0-197" fmla="*/ 0 w 1521214"/>
                <a:gd name="connsiteY0-198" fmla="*/ 2643005 h 3003045"/>
                <a:gd name="connsiteX1-199" fmla="*/ 180020 w 1521214"/>
                <a:gd name="connsiteY1-200" fmla="*/ 2643005 h 3003045"/>
                <a:gd name="connsiteX2-201" fmla="*/ 1521214 w 1521214"/>
                <a:gd name="connsiteY2-202" fmla="*/ 0 h 3003045"/>
                <a:gd name="connsiteX3-203" fmla="*/ 540060 w 1521214"/>
                <a:gd name="connsiteY3-204" fmla="*/ 2643005 h 3003045"/>
                <a:gd name="connsiteX4-205" fmla="*/ 720080 w 1521214"/>
                <a:gd name="connsiteY4-206" fmla="*/ 2643005 h 3003045"/>
                <a:gd name="connsiteX5-207" fmla="*/ 360040 w 1521214"/>
                <a:gd name="connsiteY5-208" fmla="*/ 3003045 h 3003045"/>
                <a:gd name="connsiteX6-209" fmla="*/ 0 w 1521214"/>
                <a:gd name="connsiteY6-210" fmla="*/ 2643005 h 3003045"/>
                <a:gd name="connsiteX0-211" fmla="*/ 0 w 1521214"/>
                <a:gd name="connsiteY0-212" fmla="*/ 2643005 h 3003045"/>
                <a:gd name="connsiteX1-213" fmla="*/ 180020 w 1521214"/>
                <a:gd name="connsiteY1-214" fmla="*/ 2643005 h 3003045"/>
                <a:gd name="connsiteX2-215" fmla="*/ 1521214 w 1521214"/>
                <a:gd name="connsiteY2-216" fmla="*/ 0 h 3003045"/>
                <a:gd name="connsiteX3-217" fmla="*/ 540060 w 1521214"/>
                <a:gd name="connsiteY3-218" fmla="*/ 2643005 h 3003045"/>
                <a:gd name="connsiteX4-219" fmla="*/ 720080 w 1521214"/>
                <a:gd name="connsiteY4-220" fmla="*/ 2643005 h 3003045"/>
                <a:gd name="connsiteX5-221" fmla="*/ 360040 w 1521214"/>
                <a:gd name="connsiteY5-222" fmla="*/ 3003045 h 3003045"/>
                <a:gd name="connsiteX6-223" fmla="*/ 0 w 1521214"/>
                <a:gd name="connsiteY6-224" fmla="*/ 2643005 h 3003045"/>
                <a:gd name="connsiteX0-225" fmla="*/ 0 w 1553538"/>
                <a:gd name="connsiteY0-226" fmla="*/ 2581732 h 2941772"/>
                <a:gd name="connsiteX1-227" fmla="*/ 180020 w 1553538"/>
                <a:gd name="connsiteY1-228" fmla="*/ 2581732 h 2941772"/>
                <a:gd name="connsiteX2-229" fmla="*/ 1553538 w 1553538"/>
                <a:gd name="connsiteY2-230" fmla="*/ 0 h 2941772"/>
                <a:gd name="connsiteX3-231" fmla="*/ 540060 w 1553538"/>
                <a:gd name="connsiteY3-232" fmla="*/ 2581732 h 2941772"/>
                <a:gd name="connsiteX4-233" fmla="*/ 720080 w 1553538"/>
                <a:gd name="connsiteY4-234" fmla="*/ 2581732 h 2941772"/>
                <a:gd name="connsiteX5-235" fmla="*/ 360040 w 1553538"/>
                <a:gd name="connsiteY5-236" fmla="*/ 2941772 h 2941772"/>
                <a:gd name="connsiteX6-237" fmla="*/ 0 w 1553538"/>
                <a:gd name="connsiteY6-238" fmla="*/ 2581732 h 2941772"/>
                <a:gd name="connsiteX0-239" fmla="*/ 0 w 1553538"/>
                <a:gd name="connsiteY0-240" fmla="*/ 2581732 h 2941772"/>
                <a:gd name="connsiteX1-241" fmla="*/ 180020 w 1553538"/>
                <a:gd name="connsiteY1-242" fmla="*/ 2581732 h 2941772"/>
                <a:gd name="connsiteX2-243" fmla="*/ 1553538 w 1553538"/>
                <a:gd name="connsiteY2-244" fmla="*/ 0 h 2941772"/>
                <a:gd name="connsiteX3-245" fmla="*/ 540060 w 1553538"/>
                <a:gd name="connsiteY3-246" fmla="*/ 2581732 h 2941772"/>
                <a:gd name="connsiteX4-247" fmla="*/ 720080 w 1553538"/>
                <a:gd name="connsiteY4-248" fmla="*/ 2581732 h 2941772"/>
                <a:gd name="connsiteX5-249" fmla="*/ 360040 w 1553538"/>
                <a:gd name="connsiteY5-250" fmla="*/ 2941772 h 2941772"/>
                <a:gd name="connsiteX6-251" fmla="*/ 0 w 1553538"/>
                <a:gd name="connsiteY6-252" fmla="*/ 2581732 h 2941772"/>
                <a:gd name="connsiteX0-253" fmla="*/ 0 w 1553538"/>
                <a:gd name="connsiteY0-254" fmla="*/ 2581732 h 2941772"/>
                <a:gd name="connsiteX1-255" fmla="*/ 180020 w 1553538"/>
                <a:gd name="connsiteY1-256" fmla="*/ 2581732 h 2941772"/>
                <a:gd name="connsiteX2-257" fmla="*/ 1553538 w 1553538"/>
                <a:gd name="connsiteY2-258" fmla="*/ 0 h 2941772"/>
                <a:gd name="connsiteX3-259" fmla="*/ 540060 w 1553538"/>
                <a:gd name="connsiteY3-260" fmla="*/ 2581732 h 2941772"/>
                <a:gd name="connsiteX4-261" fmla="*/ 720080 w 1553538"/>
                <a:gd name="connsiteY4-262" fmla="*/ 2581732 h 2941772"/>
                <a:gd name="connsiteX5-263" fmla="*/ 360040 w 1553538"/>
                <a:gd name="connsiteY5-264" fmla="*/ 2941772 h 2941772"/>
                <a:gd name="connsiteX6-265" fmla="*/ 0 w 1553538"/>
                <a:gd name="connsiteY6-266" fmla="*/ 2581732 h 2941772"/>
                <a:gd name="connsiteX0-267" fmla="*/ 0 w 1553538"/>
                <a:gd name="connsiteY0-268" fmla="*/ 2581732 h 2941772"/>
                <a:gd name="connsiteX1-269" fmla="*/ 180020 w 1553538"/>
                <a:gd name="connsiteY1-270" fmla="*/ 2581732 h 2941772"/>
                <a:gd name="connsiteX2-271" fmla="*/ 1553538 w 1553538"/>
                <a:gd name="connsiteY2-272" fmla="*/ 0 h 2941772"/>
                <a:gd name="connsiteX3-273" fmla="*/ 540060 w 1553538"/>
                <a:gd name="connsiteY3-274" fmla="*/ 2581732 h 2941772"/>
                <a:gd name="connsiteX4-275" fmla="*/ 720080 w 1553538"/>
                <a:gd name="connsiteY4-276" fmla="*/ 2581732 h 2941772"/>
                <a:gd name="connsiteX5-277" fmla="*/ 360040 w 1553538"/>
                <a:gd name="connsiteY5-278" fmla="*/ 2941772 h 2941772"/>
                <a:gd name="connsiteX6-279" fmla="*/ 0 w 1553538"/>
                <a:gd name="connsiteY6-280" fmla="*/ 2581732 h 29417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53538" h="2941772">
                  <a:moveTo>
                    <a:pt x="0" y="2581732"/>
                  </a:moveTo>
                  <a:lnTo>
                    <a:pt x="180020" y="2581732"/>
                  </a:lnTo>
                  <a:cubicBezTo>
                    <a:pt x="22448" y="1449685"/>
                    <a:pt x="392875" y="355256"/>
                    <a:pt x="1553538" y="0"/>
                  </a:cubicBezTo>
                  <a:cubicBezTo>
                    <a:pt x="659395" y="472539"/>
                    <a:pt x="327789" y="1270071"/>
                    <a:pt x="540060" y="2581732"/>
                  </a:cubicBezTo>
                  <a:lnTo>
                    <a:pt x="720080" y="2581732"/>
                  </a:lnTo>
                  <a:lnTo>
                    <a:pt x="360040" y="2941772"/>
                  </a:lnTo>
                  <a:lnTo>
                    <a:pt x="0" y="2581732"/>
                  </a:lnTo>
                  <a:close/>
                </a:path>
              </a:pathLst>
            </a:custGeom>
            <a:solidFill>
              <a:srgbClr val="C8141D"/>
            </a:solidFill>
            <a:ln w="15875">
              <a:gradFill>
                <a:gsLst>
                  <a:gs pos="0">
                    <a:srgbClr val="F3F3F3"/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innerShdw blurRad="76200" dist="38100" dir="16200000">
                <a:prstClr val="black">
                  <a:alpha val="3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5" name="下箭头 11"/>
            <p:cNvSpPr/>
            <p:nvPr/>
          </p:nvSpPr>
          <p:spPr>
            <a:xfrm rot="9466551">
              <a:off x="6353977" y="1315312"/>
              <a:ext cx="1553539" cy="2941772"/>
            </a:xfrm>
            <a:custGeom>
              <a:avLst/>
              <a:gdLst>
                <a:gd name="connsiteX0" fmla="*/ 0 w 720080"/>
                <a:gd name="connsiteY0" fmla="*/ 2808312 h 3168352"/>
                <a:gd name="connsiteX1" fmla="*/ 180020 w 720080"/>
                <a:gd name="connsiteY1" fmla="*/ 2808312 h 3168352"/>
                <a:gd name="connsiteX2" fmla="*/ 180020 w 720080"/>
                <a:gd name="connsiteY2" fmla="*/ 0 h 3168352"/>
                <a:gd name="connsiteX3" fmla="*/ 540060 w 720080"/>
                <a:gd name="connsiteY3" fmla="*/ 0 h 3168352"/>
                <a:gd name="connsiteX4" fmla="*/ 540060 w 720080"/>
                <a:gd name="connsiteY4" fmla="*/ 2808312 h 3168352"/>
                <a:gd name="connsiteX5" fmla="*/ 720080 w 720080"/>
                <a:gd name="connsiteY5" fmla="*/ 2808312 h 3168352"/>
                <a:gd name="connsiteX6" fmla="*/ 360040 w 720080"/>
                <a:gd name="connsiteY6" fmla="*/ 3168352 h 3168352"/>
                <a:gd name="connsiteX7" fmla="*/ 0 w 720080"/>
                <a:gd name="connsiteY7" fmla="*/ 2808312 h 3168352"/>
                <a:gd name="connsiteX0-1" fmla="*/ 0 w 720080"/>
                <a:gd name="connsiteY0-2" fmla="*/ 2808312 h 3168352"/>
                <a:gd name="connsiteX1-3" fmla="*/ 180020 w 720080"/>
                <a:gd name="connsiteY1-4" fmla="*/ 2808312 h 3168352"/>
                <a:gd name="connsiteX2-5" fmla="*/ 540060 w 720080"/>
                <a:gd name="connsiteY2-6" fmla="*/ 0 h 3168352"/>
                <a:gd name="connsiteX3-7" fmla="*/ 540060 w 720080"/>
                <a:gd name="connsiteY3-8" fmla="*/ 2808312 h 3168352"/>
                <a:gd name="connsiteX4-9" fmla="*/ 720080 w 720080"/>
                <a:gd name="connsiteY4-10" fmla="*/ 2808312 h 3168352"/>
                <a:gd name="connsiteX5-11" fmla="*/ 360040 w 720080"/>
                <a:gd name="connsiteY5-12" fmla="*/ 3168352 h 3168352"/>
                <a:gd name="connsiteX6-13" fmla="*/ 0 w 720080"/>
                <a:gd name="connsiteY6-14" fmla="*/ 2808312 h 3168352"/>
                <a:gd name="connsiteX0-15" fmla="*/ 0 w 720080"/>
                <a:gd name="connsiteY0-16" fmla="*/ 2808312 h 3168352"/>
                <a:gd name="connsiteX1-17" fmla="*/ 180020 w 720080"/>
                <a:gd name="connsiteY1-18" fmla="*/ 2808312 h 3168352"/>
                <a:gd name="connsiteX2-19" fmla="*/ 540060 w 720080"/>
                <a:gd name="connsiteY2-20" fmla="*/ 0 h 3168352"/>
                <a:gd name="connsiteX3-21" fmla="*/ 540060 w 720080"/>
                <a:gd name="connsiteY3-22" fmla="*/ 2808312 h 3168352"/>
                <a:gd name="connsiteX4-23" fmla="*/ 720080 w 720080"/>
                <a:gd name="connsiteY4-24" fmla="*/ 2808312 h 3168352"/>
                <a:gd name="connsiteX5-25" fmla="*/ 360040 w 720080"/>
                <a:gd name="connsiteY5-26" fmla="*/ 3168352 h 3168352"/>
                <a:gd name="connsiteX6-27" fmla="*/ 0 w 720080"/>
                <a:gd name="connsiteY6-28" fmla="*/ 2808312 h 3168352"/>
                <a:gd name="connsiteX0-29" fmla="*/ 0 w 720080"/>
                <a:gd name="connsiteY0-30" fmla="*/ 2808312 h 3168352"/>
                <a:gd name="connsiteX1-31" fmla="*/ 180020 w 720080"/>
                <a:gd name="connsiteY1-32" fmla="*/ 2808312 h 3168352"/>
                <a:gd name="connsiteX2-33" fmla="*/ 540060 w 720080"/>
                <a:gd name="connsiteY2-34" fmla="*/ 0 h 3168352"/>
                <a:gd name="connsiteX3-35" fmla="*/ 540060 w 720080"/>
                <a:gd name="connsiteY3-36" fmla="*/ 2808312 h 3168352"/>
                <a:gd name="connsiteX4-37" fmla="*/ 720080 w 720080"/>
                <a:gd name="connsiteY4-38" fmla="*/ 2808312 h 3168352"/>
                <a:gd name="connsiteX5-39" fmla="*/ 360040 w 720080"/>
                <a:gd name="connsiteY5-40" fmla="*/ 3168352 h 3168352"/>
                <a:gd name="connsiteX6-41" fmla="*/ 0 w 720080"/>
                <a:gd name="connsiteY6-42" fmla="*/ 2808312 h 3168352"/>
                <a:gd name="connsiteX0-43" fmla="*/ 0 w 720080"/>
                <a:gd name="connsiteY0-44" fmla="*/ 2808312 h 3168352"/>
                <a:gd name="connsiteX1-45" fmla="*/ 180020 w 720080"/>
                <a:gd name="connsiteY1-46" fmla="*/ 2808312 h 3168352"/>
                <a:gd name="connsiteX2-47" fmla="*/ 540060 w 720080"/>
                <a:gd name="connsiteY2-48" fmla="*/ 0 h 3168352"/>
                <a:gd name="connsiteX3-49" fmla="*/ 540060 w 720080"/>
                <a:gd name="connsiteY3-50" fmla="*/ 2808312 h 3168352"/>
                <a:gd name="connsiteX4-51" fmla="*/ 720080 w 720080"/>
                <a:gd name="connsiteY4-52" fmla="*/ 2808312 h 3168352"/>
                <a:gd name="connsiteX5-53" fmla="*/ 360040 w 720080"/>
                <a:gd name="connsiteY5-54" fmla="*/ 3168352 h 3168352"/>
                <a:gd name="connsiteX6-55" fmla="*/ 0 w 720080"/>
                <a:gd name="connsiteY6-56" fmla="*/ 2808312 h 3168352"/>
                <a:gd name="connsiteX0-57" fmla="*/ 0 w 720080"/>
                <a:gd name="connsiteY0-58" fmla="*/ 2808312 h 3168352"/>
                <a:gd name="connsiteX1-59" fmla="*/ 180020 w 720080"/>
                <a:gd name="connsiteY1-60" fmla="*/ 2808312 h 3168352"/>
                <a:gd name="connsiteX2-61" fmla="*/ 540060 w 720080"/>
                <a:gd name="connsiteY2-62" fmla="*/ 0 h 3168352"/>
                <a:gd name="connsiteX3-63" fmla="*/ 540060 w 720080"/>
                <a:gd name="connsiteY3-64" fmla="*/ 2808312 h 3168352"/>
                <a:gd name="connsiteX4-65" fmla="*/ 720080 w 720080"/>
                <a:gd name="connsiteY4-66" fmla="*/ 2808312 h 3168352"/>
                <a:gd name="connsiteX5-67" fmla="*/ 360040 w 720080"/>
                <a:gd name="connsiteY5-68" fmla="*/ 3168352 h 3168352"/>
                <a:gd name="connsiteX6-69" fmla="*/ 0 w 720080"/>
                <a:gd name="connsiteY6-70" fmla="*/ 2808312 h 3168352"/>
                <a:gd name="connsiteX0-71" fmla="*/ 0 w 720080"/>
                <a:gd name="connsiteY0-72" fmla="*/ 2808312 h 3168352"/>
                <a:gd name="connsiteX1-73" fmla="*/ 180020 w 720080"/>
                <a:gd name="connsiteY1-74" fmla="*/ 2808312 h 3168352"/>
                <a:gd name="connsiteX2-75" fmla="*/ 540060 w 720080"/>
                <a:gd name="connsiteY2-76" fmla="*/ 0 h 3168352"/>
                <a:gd name="connsiteX3-77" fmla="*/ 540060 w 720080"/>
                <a:gd name="connsiteY3-78" fmla="*/ 2808312 h 3168352"/>
                <a:gd name="connsiteX4-79" fmla="*/ 720080 w 720080"/>
                <a:gd name="connsiteY4-80" fmla="*/ 2808312 h 3168352"/>
                <a:gd name="connsiteX5-81" fmla="*/ 360040 w 720080"/>
                <a:gd name="connsiteY5-82" fmla="*/ 3168352 h 3168352"/>
                <a:gd name="connsiteX6-83" fmla="*/ 0 w 720080"/>
                <a:gd name="connsiteY6-84" fmla="*/ 2808312 h 3168352"/>
                <a:gd name="connsiteX0-85" fmla="*/ 0 w 720080"/>
                <a:gd name="connsiteY0-86" fmla="*/ 2808312 h 3168352"/>
                <a:gd name="connsiteX1-87" fmla="*/ 180020 w 720080"/>
                <a:gd name="connsiteY1-88" fmla="*/ 2808312 h 3168352"/>
                <a:gd name="connsiteX2-89" fmla="*/ 540060 w 720080"/>
                <a:gd name="connsiteY2-90" fmla="*/ 0 h 3168352"/>
                <a:gd name="connsiteX3-91" fmla="*/ 540060 w 720080"/>
                <a:gd name="connsiteY3-92" fmla="*/ 2808312 h 3168352"/>
                <a:gd name="connsiteX4-93" fmla="*/ 720080 w 720080"/>
                <a:gd name="connsiteY4-94" fmla="*/ 2808312 h 3168352"/>
                <a:gd name="connsiteX5-95" fmla="*/ 360040 w 720080"/>
                <a:gd name="connsiteY5-96" fmla="*/ 3168352 h 3168352"/>
                <a:gd name="connsiteX6-97" fmla="*/ 0 w 720080"/>
                <a:gd name="connsiteY6-98" fmla="*/ 2808312 h 3168352"/>
                <a:gd name="connsiteX0-99" fmla="*/ 0 w 720080"/>
                <a:gd name="connsiteY0-100" fmla="*/ 2808312 h 3168352"/>
                <a:gd name="connsiteX1-101" fmla="*/ 180020 w 720080"/>
                <a:gd name="connsiteY1-102" fmla="*/ 2808312 h 3168352"/>
                <a:gd name="connsiteX2-103" fmla="*/ 540060 w 720080"/>
                <a:gd name="connsiteY2-104" fmla="*/ 0 h 3168352"/>
                <a:gd name="connsiteX3-105" fmla="*/ 540060 w 720080"/>
                <a:gd name="connsiteY3-106" fmla="*/ 2808312 h 3168352"/>
                <a:gd name="connsiteX4-107" fmla="*/ 720080 w 720080"/>
                <a:gd name="connsiteY4-108" fmla="*/ 2808312 h 3168352"/>
                <a:gd name="connsiteX5-109" fmla="*/ 360040 w 720080"/>
                <a:gd name="connsiteY5-110" fmla="*/ 3168352 h 3168352"/>
                <a:gd name="connsiteX6-111" fmla="*/ 0 w 720080"/>
                <a:gd name="connsiteY6-112" fmla="*/ 2808312 h 3168352"/>
                <a:gd name="connsiteX0-113" fmla="*/ 0 w 752331"/>
                <a:gd name="connsiteY0-114" fmla="*/ 3085897 h 3445937"/>
                <a:gd name="connsiteX1-115" fmla="*/ 180020 w 752331"/>
                <a:gd name="connsiteY1-116" fmla="*/ 3085897 h 3445937"/>
                <a:gd name="connsiteX2-117" fmla="*/ 752331 w 752331"/>
                <a:gd name="connsiteY2-118" fmla="*/ 0 h 3445937"/>
                <a:gd name="connsiteX3-119" fmla="*/ 540060 w 752331"/>
                <a:gd name="connsiteY3-120" fmla="*/ 3085897 h 3445937"/>
                <a:gd name="connsiteX4-121" fmla="*/ 720080 w 752331"/>
                <a:gd name="connsiteY4-122" fmla="*/ 3085897 h 3445937"/>
                <a:gd name="connsiteX5-123" fmla="*/ 360040 w 752331"/>
                <a:gd name="connsiteY5-124" fmla="*/ 3445937 h 3445937"/>
                <a:gd name="connsiteX6-125" fmla="*/ 0 w 752331"/>
                <a:gd name="connsiteY6-126" fmla="*/ 3085897 h 3445937"/>
                <a:gd name="connsiteX0-127" fmla="*/ 0 w 752331"/>
                <a:gd name="connsiteY0-128" fmla="*/ 3085897 h 3445937"/>
                <a:gd name="connsiteX1-129" fmla="*/ 180020 w 752331"/>
                <a:gd name="connsiteY1-130" fmla="*/ 3085897 h 3445937"/>
                <a:gd name="connsiteX2-131" fmla="*/ 752331 w 752331"/>
                <a:gd name="connsiteY2-132" fmla="*/ 0 h 3445937"/>
                <a:gd name="connsiteX3-133" fmla="*/ 540060 w 752331"/>
                <a:gd name="connsiteY3-134" fmla="*/ 3085897 h 3445937"/>
                <a:gd name="connsiteX4-135" fmla="*/ 720080 w 752331"/>
                <a:gd name="connsiteY4-136" fmla="*/ 3085897 h 3445937"/>
                <a:gd name="connsiteX5-137" fmla="*/ 360040 w 752331"/>
                <a:gd name="connsiteY5-138" fmla="*/ 3445937 h 3445937"/>
                <a:gd name="connsiteX6-139" fmla="*/ 0 w 752331"/>
                <a:gd name="connsiteY6-140" fmla="*/ 3085897 h 3445937"/>
                <a:gd name="connsiteX0-141" fmla="*/ 0 w 752331"/>
                <a:gd name="connsiteY0-142" fmla="*/ 3085897 h 3445937"/>
                <a:gd name="connsiteX1-143" fmla="*/ 180020 w 752331"/>
                <a:gd name="connsiteY1-144" fmla="*/ 3085897 h 3445937"/>
                <a:gd name="connsiteX2-145" fmla="*/ 752331 w 752331"/>
                <a:gd name="connsiteY2-146" fmla="*/ 0 h 3445937"/>
                <a:gd name="connsiteX3-147" fmla="*/ 540060 w 752331"/>
                <a:gd name="connsiteY3-148" fmla="*/ 3085897 h 3445937"/>
                <a:gd name="connsiteX4-149" fmla="*/ 720080 w 752331"/>
                <a:gd name="connsiteY4-150" fmla="*/ 3085897 h 3445937"/>
                <a:gd name="connsiteX5-151" fmla="*/ 360040 w 752331"/>
                <a:gd name="connsiteY5-152" fmla="*/ 3445937 h 3445937"/>
                <a:gd name="connsiteX6-153" fmla="*/ 0 w 752331"/>
                <a:gd name="connsiteY6-154" fmla="*/ 3085897 h 3445937"/>
                <a:gd name="connsiteX0-155" fmla="*/ 0 w 1521214"/>
                <a:gd name="connsiteY0-156" fmla="*/ 2643005 h 3003045"/>
                <a:gd name="connsiteX1-157" fmla="*/ 180020 w 1521214"/>
                <a:gd name="connsiteY1-158" fmla="*/ 2643005 h 3003045"/>
                <a:gd name="connsiteX2-159" fmla="*/ 1521214 w 1521214"/>
                <a:gd name="connsiteY2-160" fmla="*/ 0 h 3003045"/>
                <a:gd name="connsiteX3-161" fmla="*/ 540060 w 1521214"/>
                <a:gd name="connsiteY3-162" fmla="*/ 2643005 h 3003045"/>
                <a:gd name="connsiteX4-163" fmla="*/ 720080 w 1521214"/>
                <a:gd name="connsiteY4-164" fmla="*/ 2643005 h 3003045"/>
                <a:gd name="connsiteX5-165" fmla="*/ 360040 w 1521214"/>
                <a:gd name="connsiteY5-166" fmla="*/ 3003045 h 3003045"/>
                <a:gd name="connsiteX6-167" fmla="*/ 0 w 1521214"/>
                <a:gd name="connsiteY6-168" fmla="*/ 2643005 h 3003045"/>
                <a:gd name="connsiteX0-169" fmla="*/ 0 w 1521214"/>
                <a:gd name="connsiteY0-170" fmla="*/ 2643005 h 3003045"/>
                <a:gd name="connsiteX1-171" fmla="*/ 180020 w 1521214"/>
                <a:gd name="connsiteY1-172" fmla="*/ 2643005 h 3003045"/>
                <a:gd name="connsiteX2-173" fmla="*/ 1521214 w 1521214"/>
                <a:gd name="connsiteY2-174" fmla="*/ 0 h 3003045"/>
                <a:gd name="connsiteX3-175" fmla="*/ 540060 w 1521214"/>
                <a:gd name="connsiteY3-176" fmla="*/ 2643005 h 3003045"/>
                <a:gd name="connsiteX4-177" fmla="*/ 720080 w 1521214"/>
                <a:gd name="connsiteY4-178" fmla="*/ 2643005 h 3003045"/>
                <a:gd name="connsiteX5-179" fmla="*/ 360040 w 1521214"/>
                <a:gd name="connsiteY5-180" fmla="*/ 3003045 h 3003045"/>
                <a:gd name="connsiteX6-181" fmla="*/ 0 w 1521214"/>
                <a:gd name="connsiteY6-182" fmla="*/ 2643005 h 3003045"/>
                <a:gd name="connsiteX0-183" fmla="*/ 0 w 1521214"/>
                <a:gd name="connsiteY0-184" fmla="*/ 2643005 h 3003045"/>
                <a:gd name="connsiteX1-185" fmla="*/ 180020 w 1521214"/>
                <a:gd name="connsiteY1-186" fmla="*/ 2643005 h 3003045"/>
                <a:gd name="connsiteX2-187" fmla="*/ 1521214 w 1521214"/>
                <a:gd name="connsiteY2-188" fmla="*/ 0 h 3003045"/>
                <a:gd name="connsiteX3-189" fmla="*/ 540060 w 1521214"/>
                <a:gd name="connsiteY3-190" fmla="*/ 2643005 h 3003045"/>
                <a:gd name="connsiteX4-191" fmla="*/ 720080 w 1521214"/>
                <a:gd name="connsiteY4-192" fmla="*/ 2643005 h 3003045"/>
                <a:gd name="connsiteX5-193" fmla="*/ 360040 w 1521214"/>
                <a:gd name="connsiteY5-194" fmla="*/ 3003045 h 3003045"/>
                <a:gd name="connsiteX6-195" fmla="*/ 0 w 1521214"/>
                <a:gd name="connsiteY6-196" fmla="*/ 2643005 h 3003045"/>
                <a:gd name="connsiteX0-197" fmla="*/ 0 w 1521214"/>
                <a:gd name="connsiteY0-198" fmla="*/ 2643005 h 3003045"/>
                <a:gd name="connsiteX1-199" fmla="*/ 180020 w 1521214"/>
                <a:gd name="connsiteY1-200" fmla="*/ 2643005 h 3003045"/>
                <a:gd name="connsiteX2-201" fmla="*/ 1521214 w 1521214"/>
                <a:gd name="connsiteY2-202" fmla="*/ 0 h 3003045"/>
                <a:gd name="connsiteX3-203" fmla="*/ 540060 w 1521214"/>
                <a:gd name="connsiteY3-204" fmla="*/ 2643005 h 3003045"/>
                <a:gd name="connsiteX4-205" fmla="*/ 720080 w 1521214"/>
                <a:gd name="connsiteY4-206" fmla="*/ 2643005 h 3003045"/>
                <a:gd name="connsiteX5-207" fmla="*/ 360040 w 1521214"/>
                <a:gd name="connsiteY5-208" fmla="*/ 3003045 h 3003045"/>
                <a:gd name="connsiteX6-209" fmla="*/ 0 w 1521214"/>
                <a:gd name="connsiteY6-210" fmla="*/ 2643005 h 3003045"/>
                <a:gd name="connsiteX0-211" fmla="*/ 0 w 1521214"/>
                <a:gd name="connsiteY0-212" fmla="*/ 2643005 h 3003045"/>
                <a:gd name="connsiteX1-213" fmla="*/ 180020 w 1521214"/>
                <a:gd name="connsiteY1-214" fmla="*/ 2643005 h 3003045"/>
                <a:gd name="connsiteX2-215" fmla="*/ 1521214 w 1521214"/>
                <a:gd name="connsiteY2-216" fmla="*/ 0 h 3003045"/>
                <a:gd name="connsiteX3-217" fmla="*/ 540060 w 1521214"/>
                <a:gd name="connsiteY3-218" fmla="*/ 2643005 h 3003045"/>
                <a:gd name="connsiteX4-219" fmla="*/ 720080 w 1521214"/>
                <a:gd name="connsiteY4-220" fmla="*/ 2643005 h 3003045"/>
                <a:gd name="connsiteX5-221" fmla="*/ 360040 w 1521214"/>
                <a:gd name="connsiteY5-222" fmla="*/ 3003045 h 3003045"/>
                <a:gd name="connsiteX6-223" fmla="*/ 0 w 1521214"/>
                <a:gd name="connsiteY6-224" fmla="*/ 2643005 h 3003045"/>
                <a:gd name="connsiteX0-225" fmla="*/ 0 w 1553538"/>
                <a:gd name="connsiteY0-226" fmla="*/ 2581732 h 2941772"/>
                <a:gd name="connsiteX1-227" fmla="*/ 180020 w 1553538"/>
                <a:gd name="connsiteY1-228" fmla="*/ 2581732 h 2941772"/>
                <a:gd name="connsiteX2-229" fmla="*/ 1553538 w 1553538"/>
                <a:gd name="connsiteY2-230" fmla="*/ 0 h 2941772"/>
                <a:gd name="connsiteX3-231" fmla="*/ 540060 w 1553538"/>
                <a:gd name="connsiteY3-232" fmla="*/ 2581732 h 2941772"/>
                <a:gd name="connsiteX4-233" fmla="*/ 720080 w 1553538"/>
                <a:gd name="connsiteY4-234" fmla="*/ 2581732 h 2941772"/>
                <a:gd name="connsiteX5-235" fmla="*/ 360040 w 1553538"/>
                <a:gd name="connsiteY5-236" fmla="*/ 2941772 h 2941772"/>
                <a:gd name="connsiteX6-237" fmla="*/ 0 w 1553538"/>
                <a:gd name="connsiteY6-238" fmla="*/ 2581732 h 2941772"/>
                <a:gd name="connsiteX0-239" fmla="*/ 0 w 1553538"/>
                <a:gd name="connsiteY0-240" fmla="*/ 2581732 h 2941772"/>
                <a:gd name="connsiteX1-241" fmla="*/ 180020 w 1553538"/>
                <a:gd name="connsiteY1-242" fmla="*/ 2581732 h 2941772"/>
                <a:gd name="connsiteX2-243" fmla="*/ 1553538 w 1553538"/>
                <a:gd name="connsiteY2-244" fmla="*/ 0 h 2941772"/>
                <a:gd name="connsiteX3-245" fmla="*/ 540060 w 1553538"/>
                <a:gd name="connsiteY3-246" fmla="*/ 2581732 h 2941772"/>
                <a:gd name="connsiteX4-247" fmla="*/ 720080 w 1553538"/>
                <a:gd name="connsiteY4-248" fmla="*/ 2581732 h 2941772"/>
                <a:gd name="connsiteX5-249" fmla="*/ 360040 w 1553538"/>
                <a:gd name="connsiteY5-250" fmla="*/ 2941772 h 2941772"/>
                <a:gd name="connsiteX6-251" fmla="*/ 0 w 1553538"/>
                <a:gd name="connsiteY6-252" fmla="*/ 2581732 h 2941772"/>
                <a:gd name="connsiteX0-253" fmla="*/ 0 w 1553538"/>
                <a:gd name="connsiteY0-254" fmla="*/ 2581732 h 2941772"/>
                <a:gd name="connsiteX1-255" fmla="*/ 180020 w 1553538"/>
                <a:gd name="connsiteY1-256" fmla="*/ 2581732 h 2941772"/>
                <a:gd name="connsiteX2-257" fmla="*/ 1553538 w 1553538"/>
                <a:gd name="connsiteY2-258" fmla="*/ 0 h 2941772"/>
                <a:gd name="connsiteX3-259" fmla="*/ 540060 w 1553538"/>
                <a:gd name="connsiteY3-260" fmla="*/ 2581732 h 2941772"/>
                <a:gd name="connsiteX4-261" fmla="*/ 720080 w 1553538"/>
                <a:gd name="connsiteY4-262" fmla="*/ 2581732 h 2941772"/>
                <a:gd name="connsiteX5-263" fmla="*/ 360040 w 1553538"/>
                <a:gd name="connsiteY5-264" fmla="*/ 2941772 h 2941772"/>
                <a:gd name="connsiteX6-265" fmla="*/ 0 w 1553538"/>
                <a:gd name="connsiteY6-266" fmla="*/ 2581732 h 2941772"/>
                <a:gd name="connsiteX0-267" fmla="*/ 0 w 1553538"/>
                <a:gd name="connsiteY0-268" fmla="*/ 2581732 h 2941772"/>
                <a:gd name="connsiteX1-269" fmla="*/ 180020 w 1553538"/>
                <a:gd name="connsiteY1-270" fmla="*/ 2581732 h 2941772"/>
                <a:gd name="connsiteX2-271" fmla="*/ 1553538 w 1553538"/>
                <a:gd name="connsiteY2-272" fmla="*/ 0 h 2941772"/>
                <a:gd name="connsiteX3-273" fmla="*/ 540060 w 1553538"/>
                <a:gd name="connsiteY3-274" fmla="*/ 2581732 h 2941772"/>
                <a:gd name="connsiteX4-275" fmla="*/ 720080 w 1553538"/>
                <a:gd name="connsiteY4-276" fmla="*/ 2581732 h 2941772"/>
                <a:gd name="connsiteX5-277" fmla="*/ 360040 w 1553538"/>
                <a:gd name="connsiteY5-278" fmla="*/ 2941772 h 2941772"/>
                <a:gd name="connsiteX6-279" fmla="*/ 0 w 1553538"/>
                <a:gd name="connsiteY6-280" fmla="*/ 2581732 h 29417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53538" h="2941772">
                  <a:moveTo>
                    <a:pt x="0" y="2581732"/>
                  </a:moveTo>
                  <a:lnTo>
                    <a:pt x="180020" y="2581732"/>
                  </a:lnTo>
                  <a:cubicBezTo>
                    <a:pt x="22448" y="1449685"/>
                    <a:pt x="392875" y="355256"/>
                    <a:pt x="1553538" y="0"/>
                  </a:cubicBezTo>
                  <a:cubicBezTo>
                    <a:pt x="659395" y="472539"/>
                    <a:pt x="327789" y="1270071"/>
                    <a:pt x="540060" y="2581732"/>
                  </a:cubicBezTo>
                  <a:lnTo>
                    <a:pt x="720080" y="2581732"/>
                  </a:lnTo>
                  <a:lnTo>
                    <a:pt x="360040" y="2941772"/>
                  </a:lnTo>
                  <a:lnTo>
                    <a:pt x="0" y="2581732"/>
                  </a:lnTo>
                  <a:close/>
                </a:path>
              </a:pathLst>
            </a:custGeom>
            <a:solidFill>
              <a:srgbClr val="C8141D"/>
            </a:solidFill>
            <a:ln w="15875">
              <a:gradFill>
                <a:gsLst>
                  <a:gs pos="0">
                    <a:srgbClr val="F3F3F3"/>
                  </a:gs>
                  <a:gs pos="100000">
                    <a:schemeClr val="bg1"/>
                  </a:gs>
                </a:gsLst>
                <a:lin ang="5400000" scaled="1"/>
              </a:gradFill>
            </a:ln>
            <a:effectLst>
              <a:innerShdw blurRad="76200" dist="38100" dir="16200000">
                <a:prstClr val="black">
                  <a:alpha val="3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  <p:sp>
          <p:nvSpPr>
            <p:cNvPr id="6" name="TextBox 19"/>
            <p:cNvSpPr txBox="1"/>
            <p:nvPr/>
          </p:nvSpPr>
          <p:spPr>
            <a:xfrm>
              <a:off x="5611995" y="3159387"/>
              <a:ext cx="11521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3200" b="1" dirty="0">
                  <a:solidFill>
                    <a:srgbClr val="E87071"/>
                  </a:solidFill>
                  <a:ea typeface="微软雅黑" panose="020B0503020204020204" pitchFamily="34" charset="-122"/>
                </a:rPr>
                <a:t>标题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4812039" y="2043459"/>
              <a:ext cx="2672443" cy="2672443"/>
              <a:chOff x="8343900" y="254000"/>
              <a:chExt cx="3416300" cy="3416300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8343900" y="254000"/>
                <a:ext cx="3416300" cy="34163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46000">
                    <a:schemeClr val="bg1"/>
                  </a:gs>
                  <a:gs pos="100000">
                    <a:schemeClr val="bg2">
                      <a:lumMod val="9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114300" dist="381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8477526" y="387624"/>
                <a:ext cx="3149051" cy="3149051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3500000" scaled="1"/>
                <a:tileRect/>
              </a:gradFill>
              <a:ln>
                <a:gradFill flip="none" rotWithShape="1">
                  <a:gsLst>
                    <a:gs pos="0">
                      <a:schemeClr val="bg1">
                        <a:lumMod val="95000"/>
                      </a:schemeClr>
                    </a:gs>
                    <a:gs pos="40000">
                      <a:schemeClr val="bg1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sp>
          <p:nvSpPr>
            <p:cNvPr id="8" name="任意多边形 7"/>
            <p:cNvSpPr/>
            <p:nvPr/>
          </p:nvSpPr>
          <p:spPr>
            <a:xfrm>
              <a:off x="5806968" y="2630402"/>
              <a:ext cx="682583" cy="718459"/>
            </a:xfrm>
            <a:custGeom>
              <a:avLst/>
              <a:gdLst/>
              <a:ahLst/>
              <a:cxnLst/>
              <a:rect l="l" t="t" r="r" b="b"/>
              <a:pathLst>
                <a:path w="682582" h="718458">
                  <a:moveTo>
                    <a:pt x="221549" y="0"/>
                  </a:moveTo>
                  <a:lnTo>
                    <a:pt x="461034" y="0"/>
                  </a:lnTo>
                  <a:cubicBezTo>
                    <a:pt x="469142" y="0"/>
                    <a:pt x="476158" y="2963"/>
                    <a:pt x="482083" y="8888"/>
                  </a:cubicBezTo>
                  <a:cubicBezTo>
                    <a:pt x="488008" y="14812"/>
                    <a:pt x="490970" y="21828"/>
                    <a:pt x="490970" y="29936"/>
                  </a:cubicBezTo>
                  <a:cubicBezTo>
                    <a:pt x="490970" y="38044"/>
                    <a:pt x="488008" y="45060"/>
                    <a:pt x="482083" y="50985"/>
                  </a:cubicBezTo>
                  <a:cubicBezTo>
                    <a:pt x="476158" y="56909"/>
                    <a:pt x="469142" y="59872"/>
                    <a:pt x="461034" y="59872"/>
                  </a:cubicBezTo>
                  <a:lnTo>
                    <a:pt x="431099" y="59872"/>
                  </a:lnTo>
                  <a:lnTo>
                    <a:pt x="431099" y="246502"/>
                  </a:lnTo>
                  <a:lnTo>
                    <a:pt x="666375" y="617425"/>
                  </a:lnTo>
                  <a:cubicBezTo>
                    <a:pt x="683837" y="645178"/>
                    <a:pt x="687189" y="668955"/>
                    <a:pt x="676432" y="688756"/>
                  </a:cubicBezTo>
                  <a:cubicBezTo>
                    <a:pt x="665673" y="708557"/>
                    <a:pt x="643767" y="718458"/>
                    <a:pt x="610713" y="718458"/>
                  </a:cubicBezTo>
                  <a:lnTo>
                    <a:pt x="71870" y="718458"/>
                  </a:lnTo>
                  <a:cubicBezTo>
                    <a:pt x="38817" y="718458"/>
                    <a:pt x="16910" y="708557"/>
                    <a:pt x="6152" y="688756"/>
                  </a:cubicBezTo>
                  <a:cubicBezTo>
                    <a:pt x="-4606" y="668955"/>
                    <a:pt x="-1254" y="645178"/>
                    <a:pt x="16209" y="617425"/>
                  </a:cubicBezTo>
                  <a:lnTo>
                    <a:pt x="251484" y="246502"/>
                  </a:lnTo>
                  <a:lnTo>
                    <a:pt x="251484" y="59872"/>
                  </a:lnTo>
                  <a:lnTo>
                    <a:pt x="221549" y="59872"/>
                  </a:lnTo>
                  <a:cubicBezTo>
                    <a:pt x="213441" y="59872"/>
                    <a:pt x="206425" y="56909"/>
                    <a:pt x="200500" y="50985"/>
                  </a:cubicBezTo>
                  <a:cubicBezTo>
                    <a:pt x="194575" y="45060"/>
                    <a:pt x="191614" y="38044"/>
                    <a:pt x="191614" y="29936"/>
                  </a:cubicBezTo>
                  <a:cubicBezTo>
                    <a:pt x="191614" y="21828"/>
                    <a:pt x="194575" y="14812"/>
                    <a:pt x="200500" y="8888"/>
                  </a:cubicBezTo>
                  <a:cubicBezTo>
                    <a:pt x="206425" y="2963"/>
                    <a:pt x="213441" y="0"/>
                    <a:pt x="221549" y="0"/>
                  </a:cubicBezTo>
                  <a:close/>
                  <a:moveTo>
                    <a:pt x="311356" y="59872"/>
                  </a:moveTo>
                  <a:lnTo>
                    <a:pt x="311356" y="246502"/>
                  </a:lnTo>
                  <a:lnTo>
                    <a:pt x="311356" y="263809"/>
                  </a:lnTo>
                  <a:lnTo>
                    <a:pt x="302001" y="278309"/>
                  </a:lnTo>
                  <a:lnTo>
                    <a:pt x="174775" y="478972"/>
                  </a:lnTo>
                  <a:lnTo>
                    <a:pt x="507809" y="478972"/>
                  </a:lnTo>
                  <a:lnTo>
                    <a:pt x="380582" y="278309"/>
                  </a:lnTo>
                  <a:lnTo>
                    <a:pt x="371227" y="263809"/>
                  </a:lnTo>
                  <a:lnTo>
                    <a:pt x="371227" y="246502"/>
                  </a:lnTo>
                  <a:lnTo>
                    <a:pt x="371227" y="59872"/>
                  </a:lnTo>
                  <a:lnTo>
                    <a:pt x="311356" y="59872"/>
                  </a:lnTo>
                  <a:close/>
                </a:path>
              </a:pathLst>
            </a:custGeom>
            <a:solidFill>
              <a:srgbClr val="C814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9" name="TextBox 6"/>
            <p:cNvSpPr txBox="1"/>
            <p:nvPr/>
          </p:nvSpPr>
          <p:spPr>
            <a:xfrm>
              <a:off x="5128575" y="3725819"/>
              <a:ext cx="2055641" cy="35290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在此添加大标题</a:t>
              </a:r>
            </a:p>
          </p:txBody>
        </p:sp>
      </p:grpSp>
      <p:sp>
        <p:nvSpPr>
          <p:cNvPr id="13" name="矩形 12"/>
          <p:cNvSpPr/>
          <p:nvPr/>
        </p:nvSpPr>
        <p:spPr>
          <a:xfrm>
            <a:off x="337930" y="477078"/>
            <a:ext cx="540000" cy="432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43"/>
          <p:cNvSpPr txBox="1"/>
          <p:nvPr/>
        </p:nvSpPr>
        <p:spPr>
          <a:xfrm>
            <a:off x="238461" y="61814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  <a:endParaRPr lang="zh-CN" altLang="en-US" sz="2400" b="1" dirty="0">
              <a:solidFill>
                <a:srgbClr val="C814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 Placeholder 2"/>
          <p:cNvSpPr txBox="1"/>
          <p:nvPr/>
        </p:nvSpPr>
        <p:spPr>
          <a:xfrm>
            <a:off x="1635537" y="3117339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" name="文本框 36"/>
          <p:cNvSpPr txBox="1"/>
          <p:nvPr/>
        </p:nvSpPr>
        <p:spPr>
          <a:xfrm>
            <a:off x="1535828" y="2717229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Text Placeholder 2"/>
          <p:cNvSpPr txBox="1"/>
          <p:nvPr/>
        </p:nvSpPr>
        <p:spPr>
          <a:xfrm>
            <a:off x="7536423" y="2829072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8" name="文本框 36"/>
          <p:cNvSpPr txBox="1"/>
          <p:nvPr/>
        </p:nvSpPr>
        <p:spPr>
          <a:xfrm>
            <a:off x="7436714" y="2428962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" name="Text Placeholder 2"/>
          <p:cNvSpPr txBox="1"/>
          <p:nvPr/>
        </p:nvSpPr>
        <p:spPr>
          <a:xfrm>
            <a:off x="5701957" y="5392299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文本框 36"/>
          <p:cNvSpPr txBox="1"/>
          <p:nvPr/>
        </p:nvSpPr>
        <p:spPr>
          <a:xfrm>
            <a:off x="5602248" y="4992189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" name="Text Placeholder 2"/>
          <p:cNvSpPr txBox="1"/>
          <p:nvPr/>
        </p:nvSpPr>
        <p:spPr>
          <a:xfrm>
            <a:off x="3637115" y="1004471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2" name="文本框 36"/>
          <p:cNvSpPr txBox="1"/>
          <p:nvPr/>
        </p:nvSpPr>
        <p:spPr>
          <a:xfrm>
            <a:off x="3537406" y="604361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7930" y="477078"/>
            <a:ext cx="540000" cy="432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43"/>
          <p:cNvSpPr txBox="1"/>
          <p:nvPr/>
        </p:nvSpPr>
        <p:spPr>
          <a:xfrm>
            <a:off x="238461" y="61814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  <a:endParaRPr lang="zh-CN" altLang="en-US" sz="2400" b="1" dirty="0">
              <a:solidFill>
                <a:srgbClr val="C814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40"/>
          <p:cNvSpPr/>
          <p:nvPr/>
        </p:nvSpPr>
        <p:spPr bwMode="auto">
          <a:xfrm>
            <a:off x="9091211" y="1974599"/>
            <a:ext cx="1910356" cy="1715521"/>
          </a:xfrm>
          <a:custGeom>
            <a:avLst/>
            <a:gdLst>
              <a:gd name="T0" fmla="*/ 1149 w 1149"/>
              <a:gd name="T1" fmla="*/ 515 h 1030"/>
              <a:gd name="T2" fmla="*/ 1020 w 1149"/>
              <a:gd name="T3" fmla="*/ 412 h 1030"/>
              <a:gd name="T4" fmla="*/ 515 w 1149"/>
              <a:gd name="T5" fmla="*/ 0 h 1030"/>
              <a:gd name="T6" fmla="*/ 0 w 1149"/>
              <a:gd name="T7" fmla="*/ 515 h 1030"/>
              <a:gd name="T8" fmla="*/ 515 w 1149"/>
              <a:gd name="T9" fmla="*/ 1030 h 1030"/>
              <a:gd name="T10" fmla="*/ 1020 w 1149"/>
              <a:gd name="T11" fmla="*/ 618 h 1030"/>
              <a:gd name="T12" fmla="*/ 1149 w 1149"/>
              <a:gd name="T13" fmla="*/ 515 h 1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9" h="1030">
                <a:moveTo>
                  <a:pt x="1149" y="515"/>
                </a:moveTo>
                <a:cubicBezTo>
                  <a:pt x="1020" y="412"/>
                  <a:pt x="1020" y="412"/>
                  <a:pt x="1020" y="412"/>
                </a:cubicBezTo>
                <a:cubicBezTo>
                  <a:pt x="972" y="177"/>
                  <a:pt x="764" y="0"/>
                  <a:pt x="515" y="0"/>
                </a:cubicBezTo>
                <a:cubicBezTo>
                  <a:pt x="231" y="0"/>
                  <a:pt x="0" y="231"/>
                  <a:pt x="0" y="515"/>
                </a:cubicBezTo>
                <a:cubicBezTo>
                  <a:pt x="0" y="799"/>
                  <a:pt x="231" y="1030"/>
                  <a:pt x="515" y="1030"/>
                </a:cubicBezTo>
                <a:cubicBezTo>
                  <a:pt x="764" y="1030"/>
                  <a:pt x="972" y="853"/>
                  <a:pt x="1020" y="618"/>
                </a:cubicBezTo>
                <a:lnTo>
                  <a:pt x="1149" y="515"/>
                </a:lnTo>
                <a:close/>
              </a:path>
            </a:pathLst>
          </a:cu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19050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5" name="Freeform 41"/>
          <p:cNvSpPr>
            <a:spLocks noEditPoints="1"/>
          </p:cNvSpPr>
          <p:nvPr/>
        </p:nvSpPr>
        <p:spPr bwMode="auto">
          <a:xfrm>
            <a:off x="9091211" y="1974599"/>
            <a:ext cx="1910356" cy="1715521"/>
          </a:xfrm>
          <a:custGeom>
            <a:avLst/>
            <a:gdLst>
              <a:gd name="T0" fmla="*/ 1020 w 1149"/>
              <a:gd name="T1" fmla="*/ 412 h 1030"/>
              <a:gd name="T2" fmla="*/ 515 w 1149"/>
              <a:gd name="T3" fmla="*/ 0 h 1030"/>
              <a:gd name="T4" fmla="*/ 0 w 1149"/>
              <a:gd name="T5" fmla="*/ 515 h 1030"/>
              <a:gd name="T6" fmla="*/ 515 w 1149"/>
              <a:gd name="T7" fmla="*/ 1030 h 1030"/>
              <a:gd name="T8" fmla="*/ 1020 w 1149"/>
              <a:gd name="T9" fmla="*/ 618 h 1030"/>
              <a:gd name="T10" fmla="*/ 1149 w 1149"/>
              <a:gd name="T11" fmla="*/ 515 h 1030"/>
              <a:gd name="T12" fmla="*/ 1020 w 1149"/>
              <a:gd name="T13" fmla="*/ 412 h 1030"/>
              <a:gd name="T14" fmla="*/ 515 w 1149"/>
              <a:gd name="T15" fmla="*/ 979 h 1030"/>
              <a:gd name="T16" fmla="*/ 51 w 1149"/>
              <a:gd name="T17" fmla="*/ 515 h 1030"/>
              <a:gd name="T18" fmla="*/ 515 w 1149"/>
              <a:gd name="T19" fmla="*/ 51 h 1030"/>
              <a:gd name="T20" fmla="*/ 979 w 1149"/>
              <a:gd name="T21" fmla="*/ 515 h 1030"/>
              <a:gd name="T22" fmla="*/ 515 w 1149"/>
              <a:gd name="T23" fmla="*/ 979 h 1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49" h="1030">
                <a:moveTo>
                  <a:pt x="1020" y="412"/>
                </a:moveTo>
                <a:cubicBezTo>
                  <a:pt x="972" y="177"/>
                  <a:pt x="764" y="0"/>
                  <a:pt x="515" y="0"/>
                </a:cubicBezTo>
                <a:cubicBezTo>
                  <a:pt x="231" y="0"/>
                  <a:pt x="0" y="231"/>
                  <a:pt x="0" y="515"/>
                </a:cubicBezTo>
                <a:cubicBezTo>
                  <a:pt x="0" y="799"/>
                  <a:pt x="231" y="1030"/>
                  <a:pt x="515" y="1030"/>
                </a:cubicBezTo>
                <a:cubicBezTo>
                  <a:pt x="764" y="1030"/>
                  <a:pt x="972" y="853"/>
                  <a:pt x="1020" y="618"/>
                </a:cubicBezTo>
                <a:cubicBezTo>
                  <a:pt x="1149" y="515"/>
                  <a:pt x="1149" y="515"/>
                  <a:pt x="1149" y="515"/>
                </a:cubicBezTo>
                <a:lnTo>
                  <a:pt x="1020" y="412"/>
                </a:lnTo>
                <a:close/>
                <a:moveTo>
                  <a:pt x="515" y="979"/>
                </a:moveTo>
                <a:cubicBezTo>
                  <a:pt x="259" y="979"/>
                  <a:pt x="51" y="771"/>
                  <a:pt x="51" y="515"/>
                </a:cubicBezTo>
                <a:cubicBezTo>
                  <a:pt x="51" y="259"/>
                  <a:pt x="259" y="51"/>
                  <a:pt x="515" y="51"/>
                </a:cubicBezTo>
                <a:cubicBezTo>
                  <a:pt x="771" y="51"/>
                  <a:pt x="979" y="259"/>
                  <a:pt x="979" y="515"/>
                </a:cubicBezTo>
                <a:cubicBezTo>
                  <a:pt x="979" y="771"/>
                  <a:pt x="771" y="979"/>
                  <a:pt x="515" y="979"/>
                </a:cubicBezTo>
                <a:close/>
              </a:path>
            </a:pathLst>
          </a:custGeom>
          <a:solidFill>
            <a:srgbClr val="C8141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Freeform 42"/>
          <p:cNvSpPr/>
          <p:nvPr/>
        </p:nvSpPr>
        <p:spPr bwMode="auto">
          <a:xfrm>
            <a:off x="6498027" y="1997319"/>
            <a:ext cx="1910356" cy="1715521"/>
          </a:xfrm>
          <a:custGeom>
            <a:avLst/>
            <a:gdLst>
              <a:gd name="T0" fmla="*/ 1149 w 1149"/>
              <a:gd name="T1" fmla="*/ 515 h 1030"/>
              <a:gd name="T2" fmla="*/ 1019 w 1149"/>
              <a:gd name="T3" fmla="*/ 412 h 1030"/>
              <a:gd name="T4" fmla="*/ 515 w 1149"/>
              <a:gd name="T5" fmla="*/ 0 h 1030"/>
              <a:gd name="T6" fmla="*/ 0 w 1149"/>
              <a:gd name="T7" fmla="*/ 515 h 1030"/>
              <a:gd name="T8" fmla="*/ 515 w 1149"/>
              <a:gd name="T9" fmla="*/ 1030 h 1030"/>
              <a:gd name="T10" fmla="*/ 1019 w 1149"/>
              <a:gd name="T11" fmla="*/ 618 h 1030"/>
              <a:gd name="T12" fmla="*/ 1149 w 1149"/>
              <a:gd name="T13" fmla="*/ 515 h 1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9" h="1030">
                <a:moveTo>
                  <a:pt x="1149" y="515"/>
                </a:moveTo>
                <a:cubicBezTo>
                  <a:pt x="1019" y="412"/>
                  <a:pt x="1019" y="412"/>
                  <a:pt x="1019" y="412"/>
                </a:cubicBezTo>
                <a:cubicBezTo>
                  <a:pt x="971" y="177"/>
                  <a:pt x="764" y="0"/>
                  <a:pt x="515" y="0"/>
                </a:cubicBezTo>
                <a:cubicBezTo>
                  <a:pt x="231" y="0"/>
                  <a:pt x="0" y="231"/>
                  <a:pt x="0" y="515"/>
                </a:cubicBezTo>
                <a:cubicBezTo>
                  <a:pt x="0" y="799"/>
                  <a:pt x="231" y="1030"/>
                  <a:pt x="515" y="1030"/>
                </a:cubicBezTo>
                <a:cubicBezTo>
                  <a:pt x="764" y="1030"/>
                  <a:pt x="971" y="853"/>
                  <a:pt x="1019" y="618"/>
                </a:cubicBezTo>
                <a:lnTo>
                  <a:pt x="1149" y="515"/>
                </a:lnTo>
                <a:close/>
              </a:path>
            </a:pathLst>
          </a:cu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19050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Freeform 43"/>
          <p:cNvSpPr>
            <a:spLocks noEditPoints="1"/>
          </p:cNvSpPr>
          <p:nvPr/>
        </p:nvSpPr>
        <p:spPr bwMode="auto">
          <a:xfrm>
            <a:off x="6447136" y="1968607"/>
            <a:ext cx="1910356" cy="1715521"/>
          </a:xfrm>
          <a:custGeom>
            <a:avLst/>
            <a:gdLst>
              <a:gd name="T0" fmla="*/ 1019 w 1149"/>
              <a:gd name="T1" fmla="*/ 412 h 1030"/>
              <a:gd name="T2" fmla="*/ 515 w 1149"/>
              <a:gd name="T3" fmla="*/ 0 h 1030"/>
              <a:gd name="T4" fmla="*/ 0 w 1149"/>
              <a:gd name="T5" fmla="*/ 515 h 1030"/>
              <a:gd name="T6" fmla="*/ 515 w 1149"/>
              <a:gd name="T7" fmla="*/ 1030 h 1030"/>
              <a:gd name="T8" fmla="*/ 1019 w 1149"/>
              <a:gd name="T9" fmla="*/ 618 h 1030"/>
              <a:gd name="T10" fmla="*/ 1149 w 1149"/>
              <a:gd name="T11" fmla="*/ 515 h 1030"/>
              <a:gd name="T12" fmla="*/ 1019 w 1149"/>
              <a:gd name="T13" fmla="*/ 412 h 1030"/>
              <a:gd name="T14" fmla="*/ 515 w 1149"/>
              <a:gd name="T15" fmla="*/ 979 h 1030"/>
              <a:gd name="T16" fmla="*/ 51 w 1149"/>
              <a:gd name="T17" fmla="*/ 515 h 1030"/>
              <a:gd name="T18" fmla="*/ 515 w 1149"/>
              <a:gd name="T19" fmla="*/ 51 h 1030"/>
              <a:gd name="T20" fmla="*/ 979 w 1149"/>
              <a:gd name="T21" fmla="*/ 515 h 1030"/>
              <a:gd name="T22" fmla="*/ 515 w 1149"/>
              <a:gd name="T23" fmla="*/ 979 h 1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49" h="1030">
                <a:moveTo>
                  <a:pt x="1019" y="412"/>
                </a:moveTo>
                <a:cubicBezTo>
                  <a:pt x="971" y="177"/>
                  <a:pt x="764" y="0"/>
                  <a:pt x="515" y="0"/>
                </a:cubicBezTo>
                <a:cubicBezTo>
                  <a:pt x="231" y="0"/>
                  <a:pt x="0" y="231"/>
                  <a:pt x="0" y="515"/>
                </a:cubicBezTo>
                <a:cubicBezTo>
                  <a:pt x="0" y="799"/>
                  <a:pt x="231" y="1030"/>
                  <a:pt x="515" y="1030"/>
                </a:cubicBezTo>
                <a:cubicBezTo>
                  <a:pt x="764" y="1030"/>
                  <a:pt x="971" y="853"/>
                  <a:pt x="1019" y="618"/>
                </a:cubicBezTo>
                <a:cubicBezTo>
                  <a:pt x="1149" y="515"/>
                  <a:pt x="1149" y="515"/>
                  <a:pt x="1149" y="515"/>
                </a:cubicBezTo>
                <a:lnTo>
                  <a:pt x="1019" y="412"/>
                </a:lnTo>
                <a:close/>
                <a:moveTo>
                  <a:pt x="515" y="979"/>
                </a:moveTo>
                <a:cubicBezTo>
                  <a:pt x="259" y="979"/>
                  <a:pt x="51" y="771"/>
                  <a:pt x="51" y="515"/>
                </a:cubicBezTo>
                <a:cubicBezTo>
                  <a:pt x="51" y="259"/>
                  <a:pt x="259" y="51"/>
                  <a:pt x="515" y="51"/>
                </a:cubicBezTo>
                <a:cubicBezTo>
                  <a:pt x="771" y="51"/>
                  <a:pt x="979" y="259"/>
                  <a:pt x="979" y="515"/>
                </a:cubicBezTo>
                <a:cubicBezTo>
                  <a:pt x="979" y="771"/>
                  <a:pt x="771" y="979"/>
                  <a:pt x="515" y="979"/>
                </a:cubicBezTo>
                <a:close/>
              </a:path>
            </a:pathLst>
          </a:custGeom>
          <a:solidFill>
            <a:srgbClr val="C8141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" name="Freeform 44"/>
          <p:cNvSpPr/>
          <p:nvPr/>
        </p:nvSpPr>
        <p:spPr bwMode="auto">
          <a:xfrm>
            <a:off x="3684365" y="1999674"/>
            <a:ext cx="1908740" cy="1715521"/>
          </a:xfrm>
          <a:custGeom>
            <a:avLst/>
            <a:gdLst>
              <a:gd name="T0" fmla="*/ 1148 w 1148"/>
              <a:gd name="T1" fmla="*/ 515 h 1030"/>
              <a:gd name="T2" fmla="*/ 1019 w 1148"/>
              <a:gd name="T3" fmla="*/ 412 h 1030"/>
              <a:gd name="T4" fmla="*/ 515 w 1148"/>
              <a:gd name="T5" fmla="*/ 0 h 1030"/>
              <a:gd name="T6" fmla="*/ 0 w 1148"/>
              <a:gd name="T7" fmla="*/ 515 h 1030"/>
              <a:gd name="T8" fmla="*/ 515 w 1148"/>
              <a:gd name="T9" fmla="*/ 1030 h 1030"/>
              <a:gd name="T10" fmla="*/ 1019 w 1148"/>
              <a:gd name="T11" fmla="*/ 618 h 1030"/>
              <a:gd name="T12" fmla="*/ 1148 w 1148"/>
              <a:gd name="T13" fmla="*/ 515 h 1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8" h="1030">
                <a:moveTo>
                  <a:pt x="1148" y="515"/>
                </a:moveTo>
                <a:cubicBezTo>
                  <a:pt x="1019" y="412"/>
                  <a:pt x="1019" y="412"/>
                  <a:pt x="1019" y="412"/>
                </a:cubicBezTo>
                <a:cubicBezTo>
                  <a:pt x="971" y="177"/>
                  <a:pt x="763" y="0"/>
                  <a:pt x="515" y="0"/>
                </a:cubicBezTo>
                <a:cubicBezTo>
                  <a:pt x="230" y="0"/>
                  <a:pt x="0" y="231"/>
                  <a:pt x="0" y="515"/>
                </a:cubicBezTo>
                <a:cubicBezTo>
                  <a:pt x="0" y="799"/>
                  <a:pt x="230" y="1030"/>
                  <a:pt x="515" y="1030"/>
                </a:cubicBezTo>
                <a:cubicBezTo>
                  <a:pt x="763" y="1030"/>
                  <a:pt x="971" y="853"/>
                  <a:pt x="1019" y="618"/>
                </a:cubicBezTo>
                <a:lnTo>
                  <a:pt x="1148" y="515"/>
                </a:lnTo>
                <a:close/>
              </a:path>
            </a:pathLst>
          </a:cu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19050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9" name="Freeform 45"/>
          <p:cNvSpPr>
            <a:spLocks noEditPoints="1"/>
          </p:cNvSpPr>
          <p:nvPr/>
        </p:nvSpPr>
        <p:spPr bwMode="auto">
          <a:xfrm>
            <a:off x="3714818" y="1999674"/>
            <a:ext cx="1908740" cy="1715521"/>
          </a:xfrm>
          <a:custGeom>
            <a:avLst/>
            <a:gdLst>
              <a:gd name="T0" fmla="*/ 1019 w 1148"/>
              <a:gd name="T1" fmla="*/ 412 h 1030"/>
              <a:gd name="T2" fmla="*/ 515 w 1148"/>
              <a:gd name="T3" fmla="*/ 0 h 1030"/>
              <a:gd name="T4" fmla="*/ 0 w 1148"/>
              <a:gd name="T5" fmla="*/ 515 h 1030"/>
              <a:gd name="T6" fmla="*/ 515 w 1148"/>
              <a:gd name="T7" fmla="*/ 1030 h 1030"/>
              <a:gd name="T8" fmla="*/ 1019 w 1148"/>
              <a:gd name="T9" fmla="*/ 618 h 1030"/>
              <a:gd name="T10" fmla="*/ 1148 w 1148"/>
              <a:gd name="T11" fmla="*/ 515 h 1030"/>
              <a:gd name="T12" fmla="*/ 1019 w 1148"/>
              <a:gd name="T13" fmla="*/ 412 h 1030"/>
              <a:gd name="T14" fmla="*/ 515 w 1148"/>
              <a:gd name="T15" fmla="*/ 979 h 1030"/>
              <a:gd name="T16" fmla="*/ 51 w 1148"/>
              <a:gd name="T17" fmla="*/ 515 h 1030"/>
              <a:gd name="T18" fmla="*/ 515 w 1148"/>
              <a:gd name="T19" fmla="*/ 51 h 1030"/>
              <a:gd name="T20" fmla="*/ 979 w 1148"/>
              <a:gd name="T21" fmla="*/ 515 h 1030"/>
              <a:gd name="T22" fmla="*/ 515 w 1148"/>
              <a:gd name="T23" fmla="*/ 979 h 1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48" h="1030">
                <a:moveTo>
                  <a:pt x="1019" y="412"/>
                </a:moveTo>
                <a:cubicBezTo>
                  <a:pt x="971" y="177"/>
                  <a:pt x="763" y="0"/>
                  <a:pt x="515" y="0"/>
                </a:cubicBezTo>
                <a:cubicBezTo>
                  <a:pt x="230" y="0"/>
                  <a:pt x="0" y="231"/>
                  <a:pt x="0" y="515"/>
                </a:cubicBezTo>
                <a:cubicBezTo>
                  <a:pt x="0" y="799"/>
                  <a:pt x="230" y="1030"/>
                  <a:pt x="515" y="1030"/>
                </a:cubicBezTo>
                <a:cubicBezTo>
                  <a:pt x="763" y="1030"/>
                  <a:pt x="971" y="853"/>
                  <a:pt x="1019" y="618"/>
                </a:cubicBezTo>
                <a:cubicBezTo>
                  <a:pt x="1148" y="515"/>
                  <a:pt x="1148" y="515"/>
                  <a:pt x="1148" y="515"/>
                </a:cubicBezTo>
                <a:lnTo>
                  <a:pt x="1019" y="412"/>
                </a:lnTo>
                <a:close/>
                <a:moveTo>
                  <a:pt x="515" y="979"/>
                </a:moveTo>
                <a:cubicBezTo>
                  <a:pt x="258" y="979"/>
                  <a:pt x="51" y="771"/>
                  <a:pt x="51" y="515"/>
                </a:cubicBezTo>
                <a:cubicBezTo>
                  <a:pt x="51" y="259"/>
                  <a:pt x="258" y="51"/>
                  <a:pt x="515" y="51"/>
                </a:cubicBezTo>
                <a:cubicBezTo>
                  <a:pt x="771" y="51"/>
                  <a:pt x="979" y="259"/>
                  <a:pt x="979" y="515"/>
                </a:cubicBezTo>
                <a:cubicBezTo>
                  <a:pt x="979" y="771"/>
                  <a:pt x="771" y="979"/>
                  <a:pt x="515" y="979"/>
                </a:cubicBezTo>
                <a:close/>
              </a:path>
            </a:pathLst>
          </a:custGeom>
          <a:solidFill>
            <a:srgbClr val="C8141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0" name="Freeform 46"/>
          <p:cNvSpPr/>
          <p:nvPr/>
        </p:nvSpPr>
        <p:spPr bwMode="auto">
          <a:xfrm>
            <a:off x="906657" y="2063201"/>
            <a:ext cx="1910356" cy="1715521"/>
          </a:xfrm>
          <a:custGeom>
            <a:avLst/>
            <a:gdLst>
              <a:gd name="T0" fmla="*/ 1149 w 1149"/>
              <a:gd name="T1" fmla="*/ 515 h 1030"/>
              <a:gd name="T2" fmla="*/ 1020 w 1149"/>
              <a:gd name="T3" fmla="*/ 412 h 1030"/>
              <a:gd name="T4" fmla="*/ 515 w 1149"/>
              <a:gd name="T5" fmla="*/ 0 h 1030"/>
              <a:gd name="T6" fmla="*/ 0 w 1149"/>
              <a:gd name="T7" fmla="*/ 515 h 1030"/>
              <a:gd name="T8" fmla="*/ 515 w 1149"/>
              <a:gd name="T9" fmla="*/ 1030 h 1030"/>
              <a:gd name="T10" fmla="*/ 1020 w 1149"/>
              <a:gd name="T11" fmla="*/ 618 h 1030"/>
              <a:gd name="T12" fmla="*/ 1149 w 1149"/>
              <a:gd name="T13" fmla="*/ 515 h 1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9" h="1030">
                <a:moveTo>
                  <a:pt x="1149" y="515"/>
                </a:moveTo>
                <a:cubicBezTo>
                  <a:pt x="1020" y="412"/>
                  <a:pt x="1020" y="412"/>
                  <a:pt x="1020" y="412"/>
                </a:cubicBezTo>
                <a:cubicBezTo>
                  <a:pt x="972" y="177"/>
                  <a:pt x="764" y="0"/>
                  <a:pt x="515" y="0"/>
                </a:cubicBezTo>
                <a:cubicBezTo>
                  <a:pt x="231" y="0"/>
                  <a:pt x="0" y="231"/>
                  <a:pt x="0" y="515"/>
                </a:cubicBezTo>
                <a:cubicBezTo>
                  <a:pt x="0" y="799"/>
                  <a:pt x="231" y="1030"/>
                  <a:pt x="515" y="1030"/>
                </a:cubicBezTo>
                <a:cubicBezTo>
                  <a:pt x="764" y="1030"/>
                  <a:pt x="972" y="853"/>
                  <a:pt x="1020" y="618"/>
                </a:cubicBezTo>
                <a:lnTo>
                  <a:pt x="1149" y="515"/>
                </a:lnTo>
                <a:close/>
              </a:path>
            </a:pathLst>
          </a:cu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19050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1" name="Freeform 47"/>
          <p:cNvSpPr>
            <a:spLocks noEditPoints="1"/>
          </p:cNvSpPr>
          <p:nvPr/>
        </p:nvSpPr>
        <p:spPr bwMode="auto">
          <a:xfrm>
            <a:off x="906657" y="2063201"/>
            <a:ext cx="1910356" cy="1715521"/>
          </a:xfrm>
          <a:custGeom>
            <a:avLst/>
            <a:gdLst>
              <a:gd name="T0" fmla="*/ 1020 w 1149"/>
              <a:gd name="T1" fmla="*/ 412 h 1030"/>
              <a:gd name="T2" fmla="*/ 515 w 1149"/>
              <a:gd name="T3" fmla="*/ 0 h 1030"/>
              <a:gd name="T4" fmla="*/ 0 w 1149"/>
              <a:gd name="T5" fmla="*/ 515 h 1030"/>
              <a:gd name="T6" fmla="*/ 515 w 1149"/>
              <a:gd name="T7" fmla="*/ 1030 h 1030"/>
              <a:gd name="T8" fmla="*/ 1020 w 1149"/>
              <a:gd name="T9" fmla="*/ 618 h 1030"/>
              <a:gd name="T10" fmla="*/ 1149 w 1149"/>
              <a:gd name="T11" fmla="*/ 515 h 1030"/>
              <a:gd name="T12" fmla="*/ 1020 w 1149"/>
              <a:gd name="T13" fmla="*/ 412 h 1030"/>
              <a:gd name="T14" fmla="*/ 515 w 1149"/>
              <a:gd name="T15" fmla="*/ 979 h 1030"/>
              <a:gd name="T16" fmla="*/ 51 w 1149"/>
              <a:gd name="T17" fmla="*/ 515 h 1030"/>
              <a:gd name="T18" fmla="*/ 515 w 1149"/>
              <a:gd name="T19" fmla="*/ 51 h 1030"/>
              <a:gd name="T20" fmla="*/ 979 w 1149"/>
              <a:gd name="T21" fmla="*/ 515 h 1030"/>
              <a:gd name="T22" fmla="*/ 515 w 1149"/>
              <a:gd name="T23" fmla="*/ 979 h 1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49" h="1030">
                <a:moveTo>
                  <a:pt x="1020" y="412"/>
                </a:moveTo>
                <a:cubicBezTo>
                  <a:pt x="972" y="177"/>
                  <a:pt x="764" y="0"/>
                  <a:pt x="515" y="0"/>
                </a:cubicBezTo>
                <a:cubicBezTo>
                  <a:pt x="231" y="0"/>
                  <a:pt x="0" y="231"/>
                  <a:pt x="0" y="515"/>
                </a:cubicBezTo>
                <a:cubicBezTo>
                  <a:pt x="0" y="799"/>
                  <a:pt x="231" y="1030"/>
                  <a:pt x="515" y="1030"/>
                </a:cubicBezTo>
                <a:cubicBezTo>
                  <a:pt x="764" y="1030"/>
                  <a:pt x="972" y="853"/>
                  <a:pt x="1020" y="618"/>
                </a:cubicBezTo>
                <a:cubicBezTo>
                  <a:pt x="1149" y="515"/>
                  <a:pt x="1149" y="515"/>
                  <a:pt x="1149" y="515"/>
                </a:cubicBezTo>
                <a:lnTo>
                  <a:pt x="1020" y="412"/>
                </a:lnTo>
                <a:close/>
                <a:moveTo>
                  <a:pt x="515" y="979"/>
                </a:moveTo>
                <a:cubicBezTo>
                  <a:pt x="259" y="979"/>
                  <a:pt x="51" y="771"/>
                  <a:pt x="51" y="515"/>
                </a:cubicBezTo>
                <a:cubicBezTo>
                  <a:pt x="51" y="259"/>
                  <a:pt x="259" y="51"/>
                  <a:pt x="515" y="51"/>
                </a:cubicBezTo>
                <a:cubicBezTo>
                  <a:pt x="771" y="51"/>
                  <a:pt x="979" y="259"/>
                  <a:pt x="979" y="515"/>
                </a:cubicBezTo>
                <a:cubicBezTo>
                  <a:pt x="979" y="771"/>
                  <a:pt x="771" y="979"/>
                  <a:pt x="515" y="979"/>
                </a:cubicBezTo>
                <a:close/>
              </a:path>
            </a:pathLst>
          </a:custGeom>
          <a:solidFill>
            <a:srgbClr val="C8141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2" name="Freeform 48"/>
          <p:cNvSpPr>
            <a:spLocks noEditPoints="1"/>
          </p:cNvSpPr>
          <p:nvPr/>
        </p:nvSpPr>
        <p:spPr bwMode="auto">
          <a:xfrm>
            <a:off x="4417489" y="2492726"/>
            <a:ext cx="442491" cy="442490"/>
          </a:xfrm>
          <a:custGeom>
            <a:avLst/>
            <a:gdLst>
              <a:gd name="T0" fmla="*/ 152 w 152"/>
              <a:gd name="T1" fmla="*/ 88 h 152"/>
              <a:gd name="T2" fmla="*/ 152 w 152"/>
              <a:gd name="T3" fmla="*/ 64 h 152"/>
              <a:gd name="T4" fmla="*/ 138 w 152"/>
              <a:gd name="T5" fmla="*/ 64 h 152"/>
              <a:gd name="T6" fmla="*/ 128 w 152"/>
              <a:gd name="T7" fmla="*/ 40 h 152"/>
              <a:gd name="T8" fmla="*/ 138 w 152"/>
              <a:gd name="T9" fmla="*/ 31 h 152"/>
              <a:gd name="T10" fmla="*/ 121 w 152"/>
              <a:gd name="T11" fmla="*/ 14 h 152"/>
              <a:gd name="T12" fmla="*/ 111 w 152"/>
              <a:gd name="T13" fmla="*/ 24 h 152"/>
              <a:gd name="T14" fmla="*/ 88 w 152"/>
              <a:gd name="T15" fmla="*/ 14 h 152"/>
              <a:gd name="T16" fmla="*/ 88 w 152"/>
              <a:gd name="T17" fmla="*/ 0 h 152"/>
              <a:gd name="T18" fmla="*/ 64 w 152"/>
              <a:gd name="T19" fmla="*/ 0 h 152"/>
              <a:gd name="T20" fmla="*/ 64 w 152"/>
              <a:gd name="T21" fmla="*/ 14 h 152"/>
              <a:gd name="T22" fmla="*/ 41 w 152"/>
              <a:gd name="T23" fmla="*/ 24 h 152"/>
              <a:gd name="T24" fmla="*/ 31 w 152"/>
              <a:gd name="T25" fmla="*/ 14 h 152"/>
              <a:gd name="T26" fmla="*/ 14 w 152"/>
              <a:gd name="T27" fmla="*/ 31 h 152"/>
              <a:gd name="T28" fmla="*/ 24 w 152"/>
              <a:gd name="T29" fmla="*/ 40 h 152"/>
              <a:gd name="T30" fmla="*/ 14 w 152"/>
              <a:gd name="T31" fmla="*/ 64 h 152"/>
              <a:gd name="T32" fmla="*/ 0 w 152"/>
              <a:gd name="T33" fmla="*/ 64 h 152"/>
              <a:gd name="T34" fmla="*/ 0 w 152"/>
              <a:gd name="T35" fmla="*/ 88 h 152"/>
              <a:gd name="T36" fmla="*/ 14 w 152"/>
              <a:gd name="T37" fmla="*/ 88 h 152"/>
              <a:gd name="T38" fmla="*/ 24 w 152"/>
              <a:gd name="T39" fmla="*/ 111 h 152"/>
              <a:gd name="T40" fmla="*/ 14 w 152"/>
              <a:gd name="T41" fmla="*/ 121 h 152"/>
              <a:gd name="T42" fmla="*/ 31 w 152"/>
              <a:gd name="T43" fmla="*/ 138 h 152"/>
              <a:gd name="T44" fmla="*/ 41 w 152"/>
              <a:gd name="T45" fmla="*/ 128 h 152"/>
              <a:gd name="T46" fmla="*/ 64 w 152"/>
              <a:gd name="T47" fmla="*/ 138 h 152"/>
              <a:gd name="T48" fmla="*/ 64 w 152"/>
              <a:gd name="T49" fmla="*/ 152 h 152"/>
              <a:gd name="T50" fmla="*/ 88 w 152"/>
              <a:gd name="T51" fmla="*/ 152 h 152"/>
              <a:gd name="T52" fmla="*/ 88 w 152"/>
              <a:gd name="T53" fmla="*/ 138 h 152"/>
              <a:gd name="T54" fmla="*/ 111 w 152"/>
              <a:gd name="T55" fmla="*/ 128 h 152"/>
              <a:gd name="T56" fmla="*/ 121 w 152"/>
              <a:gd name="T57" fmla="*/ 138 h 152"/>
              <a:gd name="T58" fmla="*/ 138 w 152"/>
              <a:gd name="T59" fmla="*/ 121 h 152"/>
              <a:gd name="T60" fmla="*/ 128 w 152"/>
              <a:gd name="T61" fmla="*/ 111 h 152"/>
              <a:gd name="T62" fmla="*/ 138 w 152"/>
              <a:gd name="T63" fmla="*/ 88 h 152"/>
              <a:gd name="T64" fmla="*/ 152 w 152"/>
              <a:gd name="T65" fmla="*/ 88 h 152"/>
              <a:gd name="T66" fmla="*/ 76 w 152"/>
              <a:gd name="T67" fmla="*/ 115 h 152"/>
              <a:gd name="T68" fmla="*/ 37 w 152"/>
              <a:gd name="T69" fmla="*/ 76 h 152"/>
              <a:gd name="T70" fmla="*/ 76 w 152"/>
              <a:gd name="T71" fmla="*/ 37 h 152"/>
              <a:gd name="T72" fmla="*/ 115 w 152"/>
              <a:gd name="T73" fmla="*/ 76 h 152"/>
              <a:gd name="T74" fmla="*/ 76 w 152"/>
              <a:gd name="T75" fmla="*/ 115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2" h="152">
                <a:moveTo>
                  <a:pt x="152" y="88"/>
                </a:moveTo>
                <a:cubicBezTo>
                  <a:pt x="152" y="64"/>
                  <a:pt x="152" y="64"/>
                  <a:pt x="152" y="64"/>
                </a:cubicBezTo>
                <a:cubicBezTo>
                  <a:pt x="138" y="64"/>
                  <a:pt x="138" y="64"/>
                  <a:pt x="138" y="64"/>
                </a:cubicBezTo>
                <a:cubicBezTo>
                  <a:pt x="136" y="55"/>
                  <a:pt x="133" y="47"/>
                  <a:pt x="128" y="40"/>
                </a:cubicBezTo>
                <a:cubicBezTo>
                  <a:pt x="138" y="31"/>
                  <a:pt x="138" y="31"/>
                  <a:pt x="138" y="31"/>
                </a:cubicBezTo>
                <a:cubicBezTo>
                  <a:pt x="121" y="14"/>
                  <a:pt x="121" y="14"/>
                  <a:pt x="121" y="14"/>
                </a:cubicBezTo>
                <a:cubicBezTo>
                  <a:pt x="111" y="24"/>
                  <a:pt x="111" y="24"/>
                  <a:pt x="111" y="24"/>
                </a:cubicBezTo>
                <a:cubicBezTo>
                  <a:pt x="104" y="19"/>
                  <a:pt x="96" y="16"/>
                  <a:pt x="88" y="14"/>
                </a:cubicBezTo>
                <a:cubicBezTo>
                  <a:pt x="88" y="0"/>
                  <a:pt x="88" y="0"/>
                  <a:pt x="88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4" y="14"/>
                  <a:pt x="64" y="14"/>
                  <a:pt x="64" y="14"/>
                </a:cubicBezTo>
                <a:cubicBezTo>
                  <a:pt x="56" y="16"/>
                  <a:pt x="48" y="19"/>
                  <a:pt x="41" y="24"/>
                </a:cubicBezTo>
                <a:cubicBezTo>
                  <a:pt x="31" y="14"/>
                  <a:pt x="31" y="14"/>
                  <a:pt x="31" y="14"/>
                </a:cubicBezTo>
                <a:cubicBezTo>
                  <a:pt x="14" y="31"/>
                  <a:pt x="14" y="31"/>
                  <a:pt x="14" y="31"/>
                </a:cubicBezTo>
                <a:cubicBezTo>
                  <a:pt x="24" y="40"/>
                  <a:pt x="24" y="40"/>
                  <a:pt x="24" y="40"/>
                </a:cubicBezTo>
                <a:cubicBezTo>
                  <a:pt x="19" y="47"/>
                  <a:pt x="16" y="55"/>
                  <a:pt x="14" y="64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8"/>
                  <a:pt x="0" y="88"/>
                  <a:pt x="0" y="88"/>
                </a:cubicBezTo>
                <a:cubicBezTo>
                  <a:pt x="14" y="88"/>
                  <a:pt x="14" y="88"/>
                  <a:pt x="14" y="88"/>
                </a:cubicBezTo>
                <a:cubicBezTo>
                  <a:pt x="16" y="96"/>
                  <a:pt x="19" y="104"/>
                  <a:pt x="24" y="111"/>
                </a:cubicBezTo>
                <a:cubicBezTo>
                  <a:pt x="14" y="121"/>
                  <a:pt x="14" y="121"/>
                  <a:pt x="14" y="121"/>
                </a:cubicBezTo>
                <a:cubicBezTo>
                  <a:pt x="31" y="138"/>
                  <a:pt x="31" y="138"/>
                  <a:pt x="31" y="138"/>
                </a:cubicBezTo>
                <a:cubicBezTo>
                  <a:pt x="41" y="128"/>
                  <a:pt x="41" y="128"/>
                  <a:pt x="41" y="128"/>
                </a:cubicBezTo>
                <a:cubicBezTo>
                  <a:pt x="48" y="133"/>
                  <a:pt x="56" y="136"/>
                  <a:pt x="64" y="138"/>
                </a:cubicBezTo>
                <a:cubicBezTo>
                  <a:pt x="64" y="152"/>
                  <a:pt x="64" y="152"/>
                  <a:pt x="64" y="152"/>
                </a:cubicBezTo>
                <a:cubicBezTo>
                  <a:pt x="88" y="152"/>
                  <a:pt x="88" y="152"/>
                  <a:pt x="88" y="152"/>
                </a:cubicBezTo>
                <a:cubicBezTo>
                  <a:pt x="88" y="138"/>
                  <a:pt x="88" y="138"/>
                  <a:pt x="88" y="138"/>
                </a:cubicBezTo>
                <a:cubicBezTo>
                  <a:pt x="96" y="136"/>
                  <a:pt x="104" y="133"/>
                  <a:pt x="111" y="128"/>
                </a:cubicBezTo>
                <a:cubicBezTo>
                  <a:pt x="121" y="138"/>
                  <a:pt x="121" y="138"/>
                  <a:pt x="121" y="138"/>
                </a:cubicBezTo>
                <a:cubicBezTo>
                  <a:pt x="138" y="121"/>
                  <a:pt x="138" y="121"/>
                  <a:pt x="138" y="121"/>
                </a:cubicBezTo>
                <a:cubicBezTo>
                  <a:pt x="128" y="111"/>
                  <a:pt x="128" y="111"/>
                  <a:pt x="128" y="111"/>
                </a:cubicBezTo>
                <a:cubicBezTo>
                  <a:pt x="133" y="104"/>
                  <a:pt x="136" y="96"/>
                  <a:pt x="138" y="88"/>
                </a:cubicBezTo>
                <a:lnTo>
                  <a:pt x="152" y="88"/>
                </a:lnTo>
                <a:close/>
                <a:moveTo>
                  <a:pt x="76" y="115"/>
                </a:moveTo>
                <a:cubicBezTo>
                  <a:pt x="54" y="115"/>
                  <a:pt x="37" y="98"/>
                  <a:pt x="37" y="76"/>
                </a:cubicBezTo>
                <a:cubicBezTo>
                  <a:pt x="37" y="54"/>
                  <a:pt x="54" y="37"/>
                  <a:pt x="76" y="37"/>
                </a:cubicBezTo>
                <a:cubicBezTo>
                  <a:pt x="98" y="37"/>
                  <a:pt x="115" y="54"/>
                  <a:pt x="115" y="76"/>
                </a:cubicBezTo>
                <a:cubicBezTo>
                  <a:pt x="115" y="98"/>
                  <a:pt x="98" y="115"/>
                  <a:pt x="76" y="115"/>
                </a:cubicBezTo>
                <a:close/>
              </a:path>
            </a:pathLst>
          </a:custGeom>
          <a:solidFill>
            <a:srgbClr val="C814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3" name="Freeform 49"/>
          <p:cNvSpPr>
            <a:spLocks noEditPoints="1"/>
          </p:cNvSpPr>
          <p:nvPr/>
        </p:nvSpPr>
        <p:spPr bwMode="auto">
          <a:xfrm>
            <a:off x="7120219" y="2539261"/>
            <a:ext cx="418457" cy="370390"/>
          </a:xfrm>
          <a:custGeom>
            <a:avLst/>
            <a:gdLst>
              <a:gd name="T0" fmla="*/ 29 w 144"/>
              <a:gd name="T1" fmla="*/ 53 h 127"/>
              <a:gd name="T2" fmla="*/ 45 w 144"/>
              <a:gd name="T3" fmla="*/ 72 h 127"/>
              <a:gd name="T4" fmla="*/ 65 w 144"/>
              <a:gd name="T5" fmla="*/ 58 h 127"/>
              <a:gd name="T6" fmla="*/ 50 w 144"/>
              <a:gd name="T7" fmla="*/ 39 h 127"/>
              <a:gd name="T8" fmla="*/ 65 w 144"/>
              <a:gd name="T9" fmla="*/ 29 h 127"/>
              <a:gd name="T10" fmla="*/ 8 w 144"/>
              <a:gd name="T11" fmla="*/ 0 h 127"/>
              <a:gd name="T12" fmla="*/ 13 w 144"/>
              <a:gd name="T13" fmla="*/ 63 h 127"/>
              <a:gd name="T14" fmla="*/ 29 w 144"/>
              <a:gd name="T15" fmla="*/ 53 h 127"/>
              <a:gd name="T16" fmla="*/ 115 w 144"/>
              <a:gd name="T17" fmla="*/ 53 h 127"/>
              <a:gd name="T18" fmla="*/ 131 w 144"/>
              <a:gd name="T19" fmla="*/ 63 h 127"/>
              <a:gd name="T20" fmla="*/ 136 w 144"/>
              <a:gd name="T21" fmla="*/ 0 h 127"/>
              <a:gd name="T22" fmla="*/ 80 w 144"/>
              <a:gd name="T23" fmla="*/ 29 h 127"/>
              <a:gd name="T24" fmla="*/ 95 w 144"/>
              <a:gd name="T25" fmla="*/ 39 h 127"/>
              <a:gd name="T26" fmla="*/ 0 w 144"/>
              <a:gd name="T27" fmla="*/ 103 h 127"/>
              <a:gd name="T28" fmla="*/ 5 w 144"/>
              <a:gd name="T29" fmla="*/ 127 h 127"/>
              <a:gd name="T30" fmla="*/ 115 w 144"/>
              <a:gd name="T31" fmla="*/ 53 h 127"/>
              <a:gd name="T32" fmla="*/ 101 w 144"/>
              <a:gd name="T33" fmla="*/ 86 h 127"/>
              <a:gd name="T34" fmla="*/ 81 w 144"/>
              <a:gd name="T35" fmla="*/ 103 h 127"/>
              <a:gd name="T36" fmla="*/ 139 w 144"/>
              <a:gd name="T37" fmla="*/ 127 h 127"/>
              <a:gd name="T38" fmla="*/ 144 w 144"/>
              <a:gd name="T39" fmla="*/ 103 h 127"/>
              <a:gd name="T40" fmla="*/ 101 w 144"/>
              <a:gd name="T41" fmla="*/ 86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44" h="127">
                <a:moveTo>
                  <a:pt x="29" y="53"/>
                </a:moveTo>
                <a:cubicBezTo>
                  <a:pt x="34" y="60"/>
                  <a:pt x="39" y="66"/>
                  <a:pt x="45" y="72"/>
                </a:cubicBezTo>
                <a:cubicBezTo>
                  <a:pt x="51" y="68"/>
                  <a:pt x="58" y="63"/>
                  <a:pt x="65" y="58"/>
                </a:cubicBezTo>
                <a:cubicBezTo>
                  <a:pt x="59" y="52"/>
                  <a:pt x="54" y="46"/>
                  <a:pt x="50" y="39"/>
                </a:cubicBezTo>
                <a:cubicBezTo>
                  <a:pt x="65" y="29"/>
                  <a:pt x="65" y="29"/>
                  <a:pt x="65" y="29"/>
                </a:cubicBezTo>
                <a:cubicBezTo>
                  <a:pt x="8" y="0"/>
                  <a:pt x="8" y="0"/>
                  <a:pt x="8" y="0"/>
                </a:cubicBezTo>
                <a:cubicBezTo>
                  <a:pt x="13" y="63"/>
                  <a:pt x="13" y="63"/>
                  <a:pt x="13" y="63"/>
                </a:cubicBezTo>
                <a:lnTo>
                  <a:pt x="29" y="53"/>
                </a:lnTo>
                <a:close/>
                <a:moveTo>
                  <a:pt x="115" y="53"/>
                </a:moveTo>
                <a:cubicBezTo>
                  <a:pt x="131" y="63"/>
                  <a:pt x="131" y="63"/>
                  <a:pt x="131" y="63"/>
                </a:cubicBezTo>
                <a:cubicBezTo>
                  <a:pt x="136" y="0"/>
                  <a:pt x="136" y="0"/>
                  <a:pt x="136" y="0"/>
                </a:cubicBezTo>
                <a:cubicBezTo>
                  <a:pt x="80" y="29"/>
                  <a:pt x="80" y="29"/>
                  <a:pt x="80" y="29"/>
                </a:cubicBezTo>
                <a:cubicBezTo>
                  <a:pt x="95" y="39"/>
                  <a:pt x="95" y="39"/>
                  <a:pt x="95" y="39"/>
                </a:cubicBezTo>
                <a:cubicBezTo>
                  <a:pt x="61" y="90"/>
                  <a:pt x="1" y="103"/>
                  <a:pt x="0" y="103"/>
                </a:cubicBezTo>
                <a:cubicBezTo>
                  <a:pt x="5" y="127"/>
                  <a:pt x="5" y="127"/>
                  <a:pt x="5" y="127"/>
                </a:cubicBezTo>
                <a:cubicBezTo>
                  <a:pt x="8" y="127"/>
                  <a:pt x="75" y="112"/>
                  <a:pt x="115" y="53"/>
                </a:cubicBezTo>
                <a:close/>
                <a:moveTo>
                  <a:pt x="101" y="86"/>
                </a:moveTo>
                <a:cubicBezTo>
                  <a:pt x="95" y="92"/>
                  <a:pt x="88" y="98"/>
                  <a:pt x="81" y="103"/>
                </a:cubicBezTo>
                <a:cubicBezTo>
                  <a:pt x="111" y="121"/>
                  <a:pt x="137" y="127"/>
                  <a:pt x="139" y="127"/>
                </a:cubicBezTo>
                <a:cubicBezTo>
                  <a:pt x="144" y="103"/>
                  <a:pt x="144" y="103"/>
                  <a:pt x="144" y="103"/>
                </a:cubicBezTo>
                <a:cubicBezTo>
                  <a:pt x="144" y="103"/>
                  <a:pt x="124" y="99"/>
                  <a:pt x="101" y="86"/>
                </a:cubicBezTo>
                <a:close/>
              </a:path>
            </a:pathLst>
          </a:custGeom>
          <a:solidFill>
            <a:srgbClr val="C814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4" name="Freeform 50"/>
          <p:cNvSpPr/>
          <p:nvPr/>
        </p:nvSpPr>
        <p:spPr bwMode="auto">
          <a:xfrm>
            <a:off x="9821880" y="2466117"/>
            <a:ext cx="347773" cy="408560"/>
          </a:xfrm>
          <a:custGeom>
            <a:avLst/>
            <a:gdLst>
              <a:gd name="T0" fmla="*/ 74 w 120"/>
              <a:gd name="T1" fmla="*/ 39 h 140"/>
              <a:gd name="T2" fmla="*/ 82 w 120"/>
              <a:gd name="T3" fmla="*/ 22 h 140"/>
              <a:gd name="T4" fmla="*/ 60 w 120"/>
              <a:gd name="T5" fmla="*/ 0 h 140"/>
              <a:gd name="T6" fmla="*/ 38 w 120"/>
              <a:gd name="T7" fmla="*/ 22 h 140"/>
              <a:gd name="T8" fmla="*/ 46 w 120"/>
              <a:gd name="T9" fmla="*/ 39 h 140"/>
              <a:gd name="T10" fmla="*/ 8 w 120"/>
              <a:gd name="T11" fmla="*/ 98 h 140"/>
              <a:gd name="T12" fmla="*/ 37 w 120"/>
              <a:gd name="T13" fmla="*/ 78 h 140"/>
              <a:gd name="T14" fmla="*/ 25 w 120"/>
              <a:gd name="T15" fmla="*/ 140 h 140"/>
              <a:gd name="T16" fmla="*/ 45 w 120"/>
              <a:gd name="T17" fmla="*/ 140 h 140"/>
              <a:gd name="T18" fmla="*/ 60 w 120"/>
              <a:gd name="T19" fmla="*/ 114 h 140"/>
              <a:gd name="T20" fmla="*/ 75 w 120"/>
              <a:gd name="T21" fmla="*/ 140 h 140"/>
              <a:gd name="T22" fmla="*/ 95 w 120"/>
              <a:gd name="T23" fmla="*/ 140 h 140"/>
              <a:gd name="T24" fmla="*/ 83 w 120"/>
              <a:gd name="T25" fmla="*/ 78 h 140"/>
              <a:gd name="T26" fmla="*/ 112 w 120"/>
              <a:gd name="T27" fmla="*/ 98 h 140"/>
              <a:gd name="T28" fmla="*/ 74 w 120"/>
              <a:gd name="T29" fmla="*/ 39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0" h="140">
                <a:moveTo>
                  <a:pt x="74" y="39"/>
                </a:moveTo>
                <a:cubicBezTo>
                  <a:pt x="78" y="35"/>
                  <a:pt x="82" y="29"/>
                  <a:pt x="82" y="22"/>
                </a:cubicBezTo>
                <a:cubicBezTo>
                  <a:pt x="82" y="10"/>
                  <a:pt x="72" y="0"/>
                  <a:pt x="60" y="0"/>
                </a:cubicBezTo>
                <a:cubicBezTo>
                  <a:pt x="48" y="0"/>
                  <a:pt x="38" y="10"/>
                  <a:pt x="38" y="22"/>
                </a:cubicBezTo>
                <a:cubicBezTo>
                  <a:pt x="38" y="29"/>
                  <a:pt x="42" y="35"/>
                  <a:pt x="46" y="39"/>
                </a:cubicBezTo>
                <a:cubicBezTo>
                  <a:pt x="24" y="46"/>
                  <a:pt x="0" y="91"/>
                  <a:pt x="8" y="98"/>
                </a:cubicBezTo>
                <a:cubicBezTo>
                  <a:pt x="15" y="105"/>
                  <a:pt x="27" y="91"/>
                  <a:pt x="37" y="78"/>
                </a:cubicBezTo>
                <a:cubicBezTo>
                  <a:pt x="32" y="99"/>
                  <a:pt x="27" y="121"/>
                  <a:pt x="25" y="140"/>
                </a:cubicBezTo>
                <a:cubicBezTo>
                  <a:pt x="45" y="140"/>
                  <a:pt x="45" y="140"/>
                  <a:pt x="45" y="140"/>
                </a:cubicBezTo>
                <a:cubicBezTo>
                  <a:pt x="45" y="129"/>
                  <a:pt x="52" y="114"/>
                  <a:pt x="60" y="114"/>
                </a:cubicBezTo>
                <a:cubicBezTo>
                  <a:pt x="68" y="114"/>
                  <a:pt x="75" y="129"/>
                  <a:pt x="75" y="140"/>
                </a:cubicBezTo>
                <a:cubicBezTo>
                  <a:pt x="95" y="140"/>
                  <a:pt x="95" y="140"/>
                  <a:pt x="95" y="140"/>
                </a:cubicBezTo>
                <a:cubicBezTo>
                  <a:pt x="93" y="121"/>
                  <a:pt x="88" y="99"/>
                  <a:pt x="83" y="78"/>
                </a:cubicBezTo>
                <a:cubicBezTo>
                  <a:pt x="93" y="91"/>
                  <a:pt x="105" y="105"/>
                  <a:pt x="112" y="98"/>
                </a:cubicBezTo>
                <a:cubicBezTo>
                  <a:pt x="120" y="91"/>
                  <a:pt x="96" y="46"/>
                  <a:pt x="74" y="39"/>
                </a:cubicBezTo>
                <a:close/>
              </a:path>
            </a:pathLst>
          </a:custGeom>
          <a:solidFill>
            <a:srgbClr val="C814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5" name="Freeform 51"/>
          <p:cNvSpPr/>
          <p:nvPr/>
        </p:nvSpPr>
        <p:spPr bwMode="auto">
          <a:xfrm>
            <a:off x="1349477" y="2539261"/>
            <a:ext cx="825606" cy="393010"/>
          </a:xfrm>
          <a:custGeom>
            <a:avLst/>
            <a:gdLst>
              <a:gd name="T0" fmla="*/ 584 w 584"/>
              <a:gd name="T1" fmla="*/ 0 h 278"/>
              <a:gd name="T2" fmla="*/ 449 w 584"/>
              <a:gd name="T3" fmla="*/ 31 h 278"/>
              <a:gd name="T4" fmla="*/ 469 w 584"/>
              <a:gd name="T5" fmla="*/ 62 h 278"/>
              <a:gd name="T6" fmla="*/ 278 w 584"/>
              <a:gd name="T7" fmla="*/ 200 h 278"/>
              <a:gd name="T8" fmla="*/ 214 w 584"/>
              <a:gd name="T9" fmla="*/ 116 h 278"/>
              <a:gd name="T10" fmla="*/ 204 w 584"/>
              <a:gd name="T11" fmla="*/ 101 h 278"/>
              <a:gd name="T12" fmla="*/ 190 w 584"/>
              <a:gd name="T13" fmla="*/ 112 h 278"/>
              <a:gd name="T14" fmla="*/ 0 w 584"/>
              <a:gd name="T15" fmla="*/ 250 h 278"/>
              <a:gd name="T16" fmla="*/ 21 w 584"/>
              <a:gd name="T17" fmla="*/ 278 h 278"/>
              <a:gd name="T18" fmla="*/ 196 w 584"/>
              <a:gd name="T19" fmla="*/ 151 h 278"/>
              <a:gd name="T20" fmla="*/ 260 w 584"/>
              <a:gd name="T21" fmla="*/ 237 h 278"/>
              <a:gd name="T22" fmla="*/ 270 w 584"/>
              <a:gd name="T23" fmla="*/ 252 h 278"/>
              <a:gd name="T24" fmla="*/ 284 w 584"/>
              <a:gd name="T25" fmla="*/ 241 h 278"/>
              <a:gd name="T26" fmla="*/ 490 w 584"/>
              <a:gd name="T27" fmla="*/ 91 h 278"/>
              <a:gd name="T28" fmla="*/ 490 w 584"/>
              <a:gd name="T29" fmla="*/ 91 h 278"/>
              <a:gd name="T30" fmla="*/ 512 w 584"/>
              <a:gd name="T31" fmla="*/ 120 h 278"/>
              <a:gd name="T32" fmla="*/ 584 w 584"/>
              <a:gd name="T33" fmla="*/ 0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84" h="278">
                <a:moveTo>
                  <a:pt x="584" y="0"/>
                </a:moveTo>
                <a:lnTo>
                  <a:pt x="449" y="31"/>
                </a:lnTo>
                <a:lnTo>
                  <a:pt x="469" y="62"/>
                </a:lnTo>
                <a:lnTo>
                  <a:pt x="278" y="200"/>
                </a:lnTo>
                <a:lnTo>
                  <a:pt x="214" y="116"/>
                </a:lnTo>
                <a:lnTo>
                  <a:pt x="204" y="101"/>
                </a:lnTo>
                <a:lnTo>
                  <a:pt x="190" y="112"/>
                </a:lnTo>
                <a:lnTo>
                  <a:pt x="0" y="250"/>
                </a:lnTo>
                <a:lnTo>
                  <a:pt x="21" y="278"/>
                </a:lnTo>
                <a:lnTo>
                  <a:pt x="196" y="151"/>
                </a:lnTo>
                <a:lnTo>
                  <a:pt x="260" y="237"/>
                </a:lnTo>
                <a:lnTo>
                  <a:pt x="270" y="252"/>
                </a:lnTo>
                <a:lnTo>
                  <a:pt x="284" y="241"/>
                </a:lnTo>
                <a:lnTo>
                  <a:pt x="490" y="91"/>
                </a:lnTo>
                <a:lnTo>
                  <a:pt x="490" y="91"/>
                </a:lnTo>
                <a:lnTo>
                  <a:pt x="512" y="120"/>
                </a:lnTo>
                <a:lnTo>
                  <a:pt x="584" y="0"/>
                </a:lnTo>
                <a:close/>
              </a:path>
            </a:pathLst>
          </a:custGeom>
          <a:solidFill>
            <a:srgbClr val="C8141D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6" name="文本框 34"/>
          <p:cNvSpPr txBox="1"/>
          <p:nvPr/>
        </p:nvSpPr>
        <p:spPr>
          <a:xfrm>
            <a:off x="1254123" y="3031505"/>
            <a:ext cx="705581" cy="323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4000">
                <a:solidFill>
                  <a:srgbClr val="605E5E"/>
                </a:solidFill>
                <a:latin typeface="Impact" panose="020B0806030902050204" pitchFamily="34" charset="0"/>
                <a:cs typeface="Aharoni" panose="02010803020104030203" pitchFamily="2" charset="-79"/>
              </a:defRPr>
            </a:lvl1pPr>
          </a:lstStyle>
          <a:p>
            <a:r>
              <a:rPr lang="en-US" altLang="zh-CN" sz="2400" dirty="0"/>
              <a:t>Step 1</a:t>
            </a:r>
            <a:endParaRPr lang="zh-CN" altLang="en-US" sz="2400" dirty="0"/>
          </a:p>
        </p:txBody>
      </p:sp>
      <p:sp>
        <p:nvSpPr>
          <p:cNvPr id="17" name="文本框 111"/>
          <p:cNvSpPr txBox="1"/>
          <p:nvPr/>
        </p:nvSpPr>
        <p:spPr>
          <a:xfrm>
            <a:off x="4154399" y="3023827"/>
            <a:ext cx="705581" cy="323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4000">
                <a:solidFill>
                  <a:srgbClr val="605E5E"/>
                </a:solidFill>
                <a:latin typeface="Impact" panose="020B0806030902050204" pitchFamily="34" charset="0"/>
                <a:cs typeface="Aharoni" panose="02010803020104030203" pitchFamily="2" charset="-79"/>
              </a:defRPr>
            </a:lvl1pPr>
          </a:lstStyle>
          <a:p>
            <a:r>
              <a:rPr lang="en-US" altLang="zh-CN" sz="2400" dirty="0"/>
              <a:t>Step </a:t>
            </a:r>
            <a:r>
              <a:rPr lang="en-US" altLang="zh-CN" sz="2400" dirty="0" smtClean="0"/>
              <a:t>2</a:t>
            </a:r>
            <a:endParaRPr lang="zh-CN" altLang="en-US" sz="2400" dirty="0"/>
          </a:p>
        </p:txBody>
      </p:sp>
      <p:sp>
        <p:nvSpPr>
          <p:cNvPr id="18" name="文本框 112"/>
          <p:cNvSpPr txBox="1"/>
          <p:nvPr/>
        </p:nvSpPr>
        <p:spPr>
          <a:xfrm>
            <a:off x="6938931" y="3014595"/>
            <a:ext cx="705581" cy="323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4000">
                <a:solidFill>
                  <a:srgbClr val="605E5E"/>
                </a:solidFill>
                <a:latin typeface="Impact" panose="020B0806030902050204" pitchFamily="34" charset="0"/>
                <a:cs typeface="Aharoni" panose="02010803020104030203" pitchFamily="2" charset="-79"/>
              </a:defRPr>
            </a:lvl1pPr>
          </a:lstStyle>
          <a:p>
            <a:r>
              <a:rPr lang="en-US" altLang="zh-CN" sz="2400" dirty="0"/>
              <a:t>Step </a:t>
            </a:r>
            <a:r>
              <a:rPr lang="en-US" altLang="zh-CN" sz="2400" dirty="0" smtClean="0"/>
              <a:t>3</a:t>
            </a:r>
            <a:endParaRPr lang="zh-CN" altLang="en-US" sz="2400" dirty="0"/>
          </a:p>
        </p:txBody>
      </p:sp>
      <p:sp>
        <p:nvSpPr>
          <p:cNvPr id="19" name="文本框 113"/>
          <p:cNvSpPr txBox="1"/>
          <p:nvPr/>
        </p:nvSpPr>
        <p:spPr>
          <a:xfrm>
            <a:off x="9554220" y="2980129"/>
            <a:ext cx="705581" cy="323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4000">
                <a:solidFill>
                  <a:srgbClr val="605E5E"/>
                </a:solidFill>
                <a:latin typeface="Impact" panose="020B0806030902050204" pitchFamily="34" charset="0"/>
                <a:cs typeface="Aharoni" panose="02010803020104030203" pitchFamily="2" charset="-79"/>
              </a:defRPr>
            </a:lvl1pPr>
          </a:lstStyle>
          <a:p>
            <a:r>
              <a:rPr lang="en-US" altLang="zh-CN" sz="2400" dirty="0"/>
              <a:t>Step </a:t>
            </a:r>
            <a:r>
              <a:rPr lang="en-US" altLang="zh-CN" sz="2400" dirty="0" smtClean="0"/>
              <a:t>4</a:t>
            </a:r>
            <a:endParaRPr lang="zh-CN" altLang="en-US" sz="2400" dirty="0"/>
          </a:p>
        </p:txBody>
      </p:sp>
      <p:sp>
        <p:nvSpPr>
          <p:cNvPr id="21" name="Text Placeholder 2"/>
          <p:cNvSpPr txBox="1"/>
          <p:nvPr/>
        </p:nvSpPr>
        <p:spPr>
          <a:xfrm>
            <a:off x="907190" y="4408340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2" name="文本框 36"/>
          <p:cNvSpPr txBox="1"/>
          <p:nvPr/>
        </p:nvSpPr>
        <p:spPr>
          <a:xfrm>
            <a:off x="807481" y="4008230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3" name="Text Placeholder 2"/>
          <p:cNvSpPr txBox="1"/>
          <p:nvPr/>
        </p:nvSpPr>
        <p:spPr>
          <a:xfrm>
            <a:off x="6447136" y="4408340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4" name="文本框 36"/>
          <p:cNvSpPr txBox="1"/>
          <p:nvPr/>
        </p:nvSpPr>
        <p:spPr>
          <a:xfrm>
            <a:off x="6347427" y="4008230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" name="Text Placeholder 2"/>
          <p:cNvSpPr txBox="1"/>
          <p:nvPr/>
        </p:nvSpPr>
        <p:spPr>
          <a:xfrm>
            <a:off x="3784074" y="4395729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6" name="文本框 36"/>
          <p:cNvSpPr txBox="1"/>
          <p:nvPr/>
        </p:nvSpPr>
        <p:spPr>
          <a:xfrm>
            <a:off x="3684365" y="3995619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Text Placeholder 2"/>
          <p:cNvSpPr txBox="1"/>
          <p:nvPr/>
        </p:nvSpPr>
        <p:spPr>
          <a:xfrm>
            <a:off x="9110198" y="4531285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8" name="文本框 36"/>
          <p:cNvSpPr txBox="1"/>
          <p:nvPr/>
        </p:nvSpPr>
        <p:spPr>
          <a:xfrm>
            <a:off x="9010489" y="4131175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381535" y="2691940"/>
            <a:ext cx="1500814" cy="1309442"/>
            <a:chOff x="2746276" y="2006103"/>
            <a:chExt cx="1630849" cy="1422897"/>
          </a:xfrm>
        </p:grpSpPr>
        <p:sp>
          <p:nvSpPr>
            <p:cNvPr id="3" name="Flowchart: Decision 78"/>
            <p:cNvSpPr/>
            <p:nvPr/>
          </p:nvSpPr>
          <p:spPr>
            <a:xfrm>
              <a:off x="2746276" y="2006103"/>
              <a:ext cx="1422897" cy="1422897"/>
            </a:xfrm>
            <a:prstGeom prst="flowChartDecision">
              <a:avLst/>
            </a:prstGeom>
            <a:solidFill>
              <a:srgbClr val="C8141D"/>
            </a:solidFill>
            <a:ln>
              <a:noFill/>
            </a:ln>
            <a:effectLst>
              <a:innerShdw blurRad="1905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endParaRPr lang="en-GB" sz="1705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" name="Flowchart: Decision 79"/>
            <p:cNvSpPr/>
            <p:nvPr/>
          </p:nvSpPr>
          <p:spPr>
            <a:xfrm>
              <a:off x="2954228" y="2006103"/>
              <a:ext cx="1422897" cy="1422897"/>
            </a:xfrm>
            <a:prstGeom prst="flowChartDecisi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317500" dist="1270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endParaRPr lang="en-GB" sz="1705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" name="TextBox 93"/>
            <p:cNvSpPr txBox="1"/>
            <p:nvPr/>
          </p:nvSpPr>
          <p:spPr>
            <a:xfrm>
              <a:off x="3360064" y="2317962"/>
              <a:ext cx="697627" cy="836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400" b="1" dirty="0" smtClean="0">
                  <a:solidFill>
                    <a:srgbClr val="C8141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1</a:t>
              </a:r>
              <a:endParaRPr lang="zh-CN" altLang="en-US" sz="44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035283" y="2691940"/>
            <a:ext cx="1500814" cy="1309442"/>
            <a:chOff x="2746276" y="2006103"/>
            <a:chExt cx="1630849" cy="1422897"/>
          </a:xfrm>
        </p:grpSpPr>
        <p:sp>
          <p:nvSpPr>
            <p:cNvPr id="31" name="Flowchart: Decision 78"/>
            <p:cNvSpPr/>
            <p:nvPr/>
          </p:nvSpPr>
          <p:spPr>
            <a:xfrm>
              <a:off x="2746276" y="2006103"/>
              <a:ext cx="1422897" cy="1422897"/>
            </a:xfrm>
            <a:prstGeom prst="flowChartDecision">
              <a:avLst/>
            </a:prstGeom>
            <a:solidFill>
              <a:srgbClr val="C8141D"/>
            </a:solidFill>
            <a:ln>
              <a:noFill/>
            </a:ln>
            <a:effectLst>
              <a:innerShdw blurRad="1905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endParaRPr lang="en-GB" sz="1705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Flowchart: Decision 79"/>
            <p:cNvSpPr/>
            <p:nvPr/>
          </p:nvSpPr>
          <p:spPr>
            <a:xfrm>
              <a:off x="2954228" y="2006103"/>
              <a:ext cx="1422897" cy="1422897"/>
            </a:xfrm>
            <a:prstGeom prst="flowChartDecisi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317500" dist="1270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endParaRPr lang="en-GB" sz="1705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TextBox 93"/>
            <p:cNvSpPr txBox="1"/>
            <p:nvPr/>
          </p:nvSpPr>
          <p:spPr>
            <a:xfrm>
              <a:off x="3360064" y="2317962"/>
              <a:ext cx="697627" cy="836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400" b="1" dirty="0" smtClean="0">
                  <a:solidFill>
                    <a:srgbClr val="C8141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2</a:t>
              </a:r>
              <a:endParaRPr lang="zh-CN" altLang="en-US" sz="44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689031" y="2691940"/>
            <a:ext cx="1500814" cy="1309442"/>
            <a:chOff x="2746276" y="2006103"/>
            <a:chExt cx="1630849" cy="1422897"/>
          </a:xfrm>
        </p:grpSpPr>
        <p:sp>
          <p:nvSpPr>
            <p:cNvPr id="35" name="Flowchart: Decision 78"/>
            <p:cNvSpPr/>
            <p:nvPr/>
          </p:nvSpPr>
          <p:spPr>
            <a:xfrm>
              <a:off x="2746276" y="2006103"/>
              <a:ext cx="1422897" cy="1422897"/>
            </a:xfrm>
            <a:prstGeom prst="flowChartDecision">
              <a:avLst/>
            </a:prstGeom>
            <a:solidFill>
              <a:srgbClr val="C8141D"/>
            </a:solidFill>
            <a:ln>
              <a:noFill/>
            </a:ln>
            <a:effectLst>
              <a:innerShdw blurRad="1905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endParaRPr lang="en-GB" sz="1705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lowchart: Decision 79"/>
            <p:cNvSpPr/>
            <p:nvPr/>
          </p:nvSpPr>
          <p:spPr>
            <a:xfrm>
              <a:off x="2954228" y="2006103"/>
              <a:ext cx="1422897" cy="1422897"/>
            </a:xfrm>
            <a:prstGeom prst="flowChartDecisi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317500" dist="1270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endParaRPr lang="en-GB" sz="1705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TextBox 93"/>
            <p:cNvSpPr txBox="1"/>
            <p:nvPr/>
          </p:nvSpPr>
          <p:spPr>
            <a:xfrm>
              <a:off x="3360064" y="2317962"/>
              <a:ext cx="697627" cy="836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400" b="1" dirty="0" smtClean="0">
                  <a:solidFill>
                    <a:srgbClr val="C8141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3</a:t>
              </a:r>
              <a:endParaRPr lang="zh-CN" altLang="en-US" sz="44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9342779" y="2691940"/>
            <a:ext cx="1500814" cy="1309442"/>
            <a:chOff x="2746276" y="2006103"/>
            <a:chExt cx="1630849" cy="1422897"/>
          </a:xfrm>
        </p:grpSpPr>
        <p:sp>
          <p:nvSpPr>
            <p:cNvPr id="39" name="Flowchart: Decision 78"/>
            <p:cNvSpPr/>
            <p:nvPr/>
          </p:nvSpPr>
          <p:spPr>
            <a:xfrm>
              <a:off x="2746276" y="2006103"/>
              <a:ext cx="1422897" cy="1422897"/>
            </a:xfrm>
            <a:prstGeom prst="flowChartDecision">
              <a:avLst/>
            </a:prstGeom>
            <a:solidFill>
              <a:srgbClr val="C8141D"/>
            </a:solidFill>
            <a:ln>
              <a:noFill/>
            </a:ln>
            <a:effectLst>
              <a:innerShdw blurRad="1905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endParaRPr lang="en-GB" sz="1705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lowchart: Decision 79"/>
            <p:cNvSpPr/>
            <p:nvPr/>
          </p:nvSpPr>
          <p:spPr>
            <a:xfrm>
              <a:off x="2954228" y="2006103"/>
              <a:ext cx="1422897" cy="1422897"/>
            </a:xfrm>
            <a:prstGeom prst="flowChartDecisi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317500" dist="1270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endParaRPr lang="en-GB" sz="1705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TextBox 93"/>
            <p:cNvSpPr txBox="1"/>
            <p:nvPr/>
          </p:nvSpPr>
          <p:spPr>
            <a:xfrm>
              <a:off x="3360064" y="2317962"/>
              <a:ext cx="697627" cy="836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3370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6677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0048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73418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6725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600960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03466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467735" algn="l" defTabSz="866775" rtl="0" eaLnBrk="1" latinLnBrk="0" hangingPunct="1">
                <a:defRPr sz="17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400" b="1" dirty="0" smtClean="0">
                  <a:solidFill>
                    <a:srgbClr val="C8141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4</a:t>
              </a:r>
              <a:endParaRPr lang="zh-CN" altLang="en-US" sz="44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0" name="文本框 43"/>
          <p:cNvSpPr txBox="1"/>
          <p:nvPr/>
        </p:nvSpPr>
        <p:spPr>
          <a:xfrm>
            <a:off x="1103165" y="4325439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  <p:sp>
        <p:nvSpPr>
          <p:cNvPr id="56" name="文本框 48"/>
          <p:cNvSpPr txBox="1"/>
          <p:nvPr/>
        </p:nvSpPr>
        <p:spPr>
          <a:xfrm>
            <a:off x="3674341" y="4328843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  <p:sp>
        <p:nvSpPr>
          <p:cNvPr id="51" name="文本框 53"/>
          <p:cNvSpPr txBox="1"/>
          <p:nvPr/>
        </p:nvSpPr>
        <p:spPr>
          <a:xfrm>
            <a:off x="6328089" y="4312457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工作存在不足</a:t>
            </a:r>
          </a:p>
        </p:txBody>
      </p:sp>
      <p:sp>
        <p:nvSpPr>
          <p:cNvPr id="47" name="文本框 58"/>
          <p:cNvSpPr txBox="1"/>
          <p:nvPr/>
        </p:nvSpPr>
        <p:spPr>
          <a:xfrm>
            <a:off x="9029846" y="4325438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</a:p>
        </p:txBody>
      </p:sp>
      <p:sp>
        <p:nvSpPr>
          <p:cNvPr id="63" name="文本框 68"/>
          <p:cNvSpPr txBox="1"/>
          <p:nvPr/>
        </p:nvSpPr>
        <p:spPr>
          <a:xfrm>
            <a:off x="5107241" y="371948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80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7930" y="477078"/>
            <a:ext cx="540000" cy="432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43"/>
          <p:cNvSpPr txBox="1"/>
          <p:nvPr/>
        </p:nvSpPr>
        <p:spPr>
          <a:xfrm>
            <a:off x="238461" y="61814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  <a:endParaRPr lang="zh-CN" altLang="en-US" sz="2400" b="1" dirty="0">
              <a:solidFill>
                <a:srgbClr val="C814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4163505" y="1393396"/>
            <a:ext cx="3509504" cy="4092247"/>
            <a:chOff x="3646670" y="618144"/>
            <a:chExt cx="3936888" cy="4590597"/>
          </a:xfrm>
        </p:grpSpPr>
        <p:sp>
          <p:nvSpPr>
            <p:cNvPr id="4" name="Freeform 10"/>
            <p:cNvSpPr/>
            <p:nvPr/>
          </p:nvSpPr>
          <p:spPr bwMode="auto">
            <a:xfrm>
              <a:off x="3646670" y="618144"/>
              <a:ext cx="3936888" cy="4590597"/>
            </a:xfrm>
            <a:custGeom>
              <a:avLst/>
              <a:gdLst>
                <a:gd name="T0" fmla="*/ 432 w 680"/>
                <a:gd name="T1" fmla="*/ 430 h 794"/>
                <a:gd name="T2" fmla="*/ 461 w 680"/>
                <a:gd name="T3" fmla="*/ 417 h 794"/>
                <a:gd name="T4" fmla="*/ 573 w 680"/>
                <a:gd name="T5" fmla="*/ 504 h 794"/>
                <a:gd name="T6" fmla="*/ 573 w 680"/>
                <a:gd name="T7" fmla="*/ 290 h 794"/>
                <a:gd name="T8" fmla="*/ 461 w 680"/>
                <a:gd name="T9" fmla="*/ 377 h 794"/>
                <a:gd name="T10" fmla="*/ 432 w 680"/>
                <a:gd name="T11" fmla="*/ 365 h 794"/>
                <a:gd name="T12" fmla="*/ 355 w 680"/>
                <a:gd name="T13" fmla="*/ 336 h 794"/>
                <a:gd name="T14" fmla="*/ 369 w 680"/>
                <a:gd name="T15" fmla="*/ 253 h 794"/>
                <a:gd name="T16" fmla="*/ 356 w 680"/>
                <a:gd name="T17" fmla="*/ 169 h 794"/>
                <a:gd name="T18" fmla="*/ 432 w 680"/>
                <a:gd name="T19" fmla="*/ 140 h 794"/>
                <a:gd name="T20" fmla="*/ 461 w 680"/>
                <a:gd name="T21" fmla="*/ 128 h 794"/>
                <a:gd name="T22" fmla="*/ 573 w 680"/>
                <a:gd name="T23" fmla="*/ 215 h 794"/>
                <a:gd name="T24" fmla="*/ 573 w 680"/>
                <a:gd name="T25" fmla="*/ 0 h 794"/>
                <a:gd name="T26" fmla="*/ 461 w 680"/>
                <a:gd name="T27" fmla="*/ 87 h 794"/>
                <a:gd name="T28" fmla="*/ 432 w 680"/>
                <a:gd name="T29" fmla="*/ 75 h 794"/>
                <a:gd name="T30" fmla="*/ 311 w 680"/>
                <a:gd name="T31" fmla="*/ 107 h 794"/>
                <a:gd name="T32" fmla="*/ 325 w 680"/>
                <a:gd name="T33" fmla="*/ 191 h 794"/>
                <a:gd name="T34" fmla="*/ 248 w 680"/>
                <a:gd name="T35" fmla="*/ 220 h 794"/>
                <a:gd name="T36" fmla="*/ 219 w 680"/>
                <a:gd name="T37" fmla="*/ 233 h 794"/>
                <a:gd name="T38" fmla="*/ 107 w 680"/>
                <a:gd name="T39" fmla="*/ 146 h 794"/>
                <a:gd name="T40" fmla="*/ 107 w 680"/>
                <a:gd name="T41" fmla="*/ 360 h 794"/>
                <a:gd name="T42" fmla="*/ 219 w 680"/>
                <a:gd name="T43" fmla="*/ 273 h 794"/>
                <a:gd name="T44" fmla="*/ 248 w 680"/>
                <a:gd name="T45" fmla="*/ 286 h 794"/>
                <a:gd name="T46" fmla="*/ 324 w 680"/>
                <a:gd name="T47" fmla="*/ 315 h 794"/>
                <a:gd name="T48" fmla="*/ 311 w 680"/>
                <a:gd name="T49" fmla="*/ 397 h 794"/>
                <a:gd name="T50" fmla="*/ 325 w 680"/>
                <a:gd name="T51" fmla="*/ 481 h 794"/>
                <a:gd name="T52" fmla="*/ 248 w 680"/>
                <a:gd name="T53" fmla="*/ 510 h 794"/>
                <a:gd name="T54" fmla="*/ 219 w 680"/>
                <a:gd name="T55" fmla="*/ 522 h 794"/>
                <a:gd name="T56" fmla="*/ 107 w 680"/>
                <a:gd name="T57" fmla="*/ 435 h 794"/>
                <a:gd name="T58" fmla="*/ 107 w 680"/>
                <a:gd name="T59" fmla="*/ 649 h 794"/>
                <a:gd name="T60" fmla="*/ 219 w 680"/>
                <a:gd name="T61" fmla="*/ 562 h 794"/>
                <a:gd name="T62" fmla="*/ 248 w 680"/>
                <a:gd name="T63" fmla="*/ 575 h 794"/>
                <a:gd name="T64" fmla="*/ 324 w 680"/>
                <a:gd name="T65" fmla="*/ 604 h 794"/>
                <a:gd name="T66" fmla="*/ 311 w 680"/>
                <a:gd name="T67" fmla="*/ 687 h 794"/>
                <a:gd name="T68" fmla="*/ 432 w 680"/>
                <a:gd name="T69" fmla="*/ 719 h 794"/>
                <a:gd name="T70" fmla="*/ 461 w 680"/>
                <a:gd name="T71" fmla="*/ 707 h 794"/>
                <a:gd name="T72" fmla="*/ 573 w 680"/>
                <a:gd name="T73" fmla="*/ 794 h 794"/>
                <a:gd name="T74" fmla="*/ 573 w 680"/>
                <a:gd name="T75" fmla="*/ 580 h 794"/>
                <a:gd name="T76" fmla="*/ 461 w 680"/>
                <a:gd name="T77" fmla="*/ 667 h 794"/>
                <a:gd name="T78" fmla="*/ 432 w 680"/>
                <a:gd name="T79" fmla="*/ 654 h 794"/>
                <a:gd name="T80" fmla="*/ 355 w 680"/>
                <a:gd name="T81" fmla="*/ 625 h 794"/>
                <a:gd name="T82" fmla="*/ 369 w 680"/>
                <a:gd name="T83" fmla="*/ 542 h 794"/>
                <a:gd name="T84" fmla="*/ 356 w 680"/>
                <a:gd name="T85" fmla="*/ 459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80" h="794">
                  <a:moveTo>
                    <a:pt x="376" y="462"/>
                  </a:moveTo>
                  <a:cubicBezTo>
                    <a:pt x="400" y="462"/>
                    <a:pt x="421" y="449"/>
                    <a:pt x="432" y="430"/>
                  </a:cubicBezTo>
                  <a:cubicBezTo>
                    <a:pt x="432" y="430"/>
                    <a:pt x="439" y="417"/>
                    <a:pt x="445" y="417"/>
                  </a:cubicBezTo>
                  <a:cubicBezTo>
                    <a:pt x="461" y="417"/>
                    <a:pt x="461" y="417"/>
                    <a:pt x="461" y="417"/>
                  </a:cubicBezTo>
                  <a:cubicBezTo>
                    <a:pt x="468" y="417"/>
                    <a:pt x="472" y="434"/>
                    <a:pt x="472" y="434"/>
                  </a:cubicBezTo>
                  <a:cubicBezTo>
                    <a:pt x="487" y="475"/>
                    <a:pt x="527" y="504"/>
                    <a:pt x="573" y="504"/>
                  </a:cubicBezTo>
                  <a:cubicBezTo>
                    <a:pt x="632" y="504"/>
                    <a:pt x="680" y="456"/>
                    <a:pt x="680" y="397"/>
                  </a:cubicBezTo>
                  <a:cubicBezTo>
                    <a:pt x="680" y="338"/>
                    <a:pt x="632" y="290"/>
                    <a:pt x="573" y="290"/>
                  </a:cubicBezTo>
                  <a:cubicBezTo>
                    <a:pt x="527" y="290"/>
                    <a:pt x="487" y="319"/>
                    <a:pt x="472" y="361"/>
                  </a:cubicBezTo>
                  <a:cubicBezTo>
                    <a:pt x="472" y="361"/>
                    <a:pt x="468" y="377"/>
                    <a:pt x="461" y="377"/>
                  </a:cubicBezTo>
                  <a:cubicBezTo>
                    <a:pt x="445" y="377"/>
                    <a:pt x="445" y="377"/>
                    <a:pt x="445" y="377"/>
                  </a:cubicBezTo>
                  <a:cubicBezTo>
                    <a:pt x="439" y="377"/>
                    <a:pt x="432" y="365"/>
                    <a:pt x="432" y="365"/>
                  </a:cubicBezTo>
                  <a:cubicBezTo>
                    <a:pt x="421" y="345"/>
                    <a:pt x="400" y="332"/>
                    <a:pt x="376" y="332"/>
                  </a:cubicBezTo>
                  <a:cubicBezTo>
                    <a:pt x="369" y="332"/>
                    <a:pt x="362" y="334"/>
                    <a:pt x="355" y="336"/>
                  </a:cubicBezTo>
                  <a:cubicBezTo>
                    <a:pt x="340" y="307"/>
                    <a:pt x="340" y="307"/>
                    <a:pt x="340" y="307"/>
                  </a:cubicBezTo>
                  <a:cubicBezTo>
                    <a:pt x="358" y="295"/>
                    <a:pt x="369" y="276"/>
                    <a:pt x="369" y="253"/>
                  </a:cubicBezTo>
                  <a:cubicBezTo>
                    <a:pt x="369" y="231"/>
                    <a:pt x="358" y="211"/>
                    <a:pt x="341" y="199"/>
                  </a:cubicBezTo>
                  <a:cubicBezTo>
                    <a:pt x="356" y="169"/>
                    <a:pt x="356" y="169"/>
                    <a:pt x="356" y="169"/>
                  </a:cubicBezTo>
                  <a:cubicBezTo>
                    <a:pt x="362" y="171"/>
                    <a:pt x="369" y="172"/>
                    <a:pt x="376" y="172"/>
                  </a:cubicBezTo>
                  <a:cubicBezTo>
                    <a:pt x="400" y="172"/>
                    <a:pt x="421" y="160"/>
                    <a:pt x="432" y="140"/>
                  </a:cubicBezTo>
                  <a:cubicBezTo>
                    <a:pt x="432" y="140"/>
                    <a:pt x="439" y="128"/>
                    <a:pt x="445" y="128"/>
                  </a:cubicBezTo>
                  <a:cubicBezTo>
                    <a:pt x="461" y="128"/>
                    <a:pt x="461" y="128"/>
                    <a:pt x="461" y="128"/>
                  </a:cubicBezTo>
                  <a:cubicBezTo>
                    <a:pt x="468" y="128"/>
                    <a:pt x="472" y="144"/>
                    <a:pt x="472" y="144"/>
                  </a:cubicBezTo>
                  <a:cubicBezTo>
                    <a:pt x="487" y="185"/>
                    <a:pt x="527" y="215"/>
                    <a:pt x="573" y="215"/>
                  </a:cubicBezTo>
                  <a:cubicBezTo>
                    <a:pt x="632" y="215"/>
                    <a:pt x="680" y="167"/>
                    <a:pt x="680" y="107"/>
                  </a:cubicBezTo>
                  <a:cubicBezTo>
                    <a:pt x="680" y="48"/>
                    <a:pt x="632" y="0"/>
                    <a:pt x="573" y="0"/>
                  </a:cubicBezTo>
                  <a:cubicBezTo>
                    <a:pt x="527" y="0"/>
                    <a:pt x="487" y="30"/>
                    <a:pt x="472" y="71"/>
                  </a:cubicBezTo>
                  <a:cubicBezTo>
                    <a:pt x="472" y="71"/>
                    <a:pt x="468" y="87"/>
                    <a:pt x="461" y="87"/>
                  </a:cubicBezTo>
                  <a:cubicBezTo>
                    <a:pt x="445" y="87"/>
                    <a:pt x="445" y="87"/>
                    <a:pt x="445" y="87"/>
                  </a:cubicBezTo>
                  <a:cubicBezTo>
                    <a:pt x="439" y="87"/>
                    <a:pt x="432" y="75"/>
                    <a:pt x="432" y="75"/>
                  </a:cubicBezTo>
                  <a:cubicBezTo>
                    <a:pt x="421" y="55"/>
                    <a:pt x="400" y="42"/>
                    <a:pt x="376" y="42"/>
                  </a:cubicBezTo>
                  <a:cubicBezTo>
                    <a:pt x="340" y="42"/>
                    <a:pt x="311" y="72"/>
                    <a:pt x="311" y="107"/>
                  </a:cubicBezTo>
                  <a:cubicBezTo>
                    <a:pt x="311" y="130"/>
                    <a:pt x="322" y="150"/>
                    <a:pt x="340" y="162"/>
                  </a:cubicBezTo>
                  <a:cubicBezTo>
                    <a:pt x="325" y="191"/>
                    <a:pt x="325" y="191"/>
                    <a:pt x="325" y="191"/>
                  </a:cubicBezTo>
                  <a:cubicBezTo>
                    <a:pt x="318" y="189"/>
                    <a:pt x="311" y="188"/>
                    <a:pt x="304" y="188"/>
                  </a:cubicBezTo>
                  <a:cubicBezTo>
                    <a:pt x="280" y="188"/>
                    <a:pt x="259" y="201"/>
                    <a:pt x="248" y="220"/>
                  </a:cubicBezTo>
                  <a:cubicBezTo>
                    <a:pt x="248" y="220"/>
                    <a:pt x="242" y="233"/>
                    <a:pt x="235" y="233"/>
                  </a:cubicBezTo>
                  <a:cubicBezTo>
                    <a:pt x="219" y="233"/>
                    <a:pt x="219" y="233"/>
                    <a:pt x="219" y="233"/>
                  </a:cubicBezTo>
                  <a:cubicBezTo>
                    <a:pt x="212" y="233"/>
                    <a:pt x="208" y="216"/>
                    <a:pt x="208" y="216"/>
                  </a:cubicBezTo>
                  <a:cubicBezTo>
                    <a:pt x="193" y="175"/>
                    <a:pt x="154" y="146"/>
                    <a:pt x="107" y="146"/>
                  </a:cubicBezTo>
                  <a:cubicBezTo>
                    <a:pt x="48" y="146"/>
                    <a:pt x="0" y="194"/>
                    <a:pt x="0" y="253"/>
                  </a:cubicBezTo>
                  <a:cubicBezTo>
                    <a:pt x="0" y="312"/>
                    <a:pt x="48" y="360"/>
                    <a:pt x="107" y="360"/>
                  </a:cubicBezTo>
                  <a:cubicBezTo>
                    <a:pt x="154" y="360"/>
                    <a:pt x="193" y="331"/>
                    <a:pt x="208" y="290"/>
                  </a:cubicBezTo>
                  <a:cubicBezTo>
                    <a:pt x="208" y="290"/>
                    <a:pt x="212" y="273"/>
                    <a:pt x="219" y="273"/>
                  </a:cubicBezTo>
                  <a:cubicBezTo>
                    <a:pt x="235" y="273"/>
                    <a:pt x="235" y="273"/>
                    <a:pt x="235" y="273"/>
                  </a:cubicBezTo>
                  <a:cubicBezTo>
                    <a:pt x="242" y="273"/>
                    <a:pt x="248" y="286"/>
                    <a:pt x="248" y="286"/>
                  </a:cubicBezTo>
                  <a:cubicBezTo>
                    <a:pt x="259" y="305"/>
                    <a:pt x="280" y="318"/>
                    <a:pt x="304" y="318"/>
                  </a:cubicBezTo>
                  <a:cubicBezTo>
                    <a:pt x="311" y="318"/>
                    <a:pt x="318" y="317"/>
                    <a:pt x="324" y="315"/>
                  </a:cubicBezTo>
                  <a:cubicBezTo>
                    <a:pt x="339" y="344"/>
                    <a:pt x="339" y="344"/>
                    <a:pt x="339" y="344"/>
                  </a:cubicBezTo>
                  <a:cubicBezTo>
                    <a:pt x="322" y="356"/>
                    <a:pt x="311" y="375"/>
                    <a:pt x="311" y="397"/>
                  </a:cubicBezTo>
                  <a:cubicBezTo>
                    <a:pt x="311" y="420"/>
                    <a:pt x="322" y="440"/>
                    <a:pt x="340" y="451"/>
                  </a:cubicBezTo>
                  <a:cubicBezTo>
                    <a:pt x="325" y="481"/>
                    <a:pt x="325" y="481"/>
                    <a:pt x="325" y="481"/>
                  </a:cubicBezTo>
                  <a:cubicBezTo>
                    <a:pt x="318" y="479"/>
                    <a:pt x="311" y="477"/>
                    <a:pt x="304" y="477"/>
                  </a:cubicBezTo>
                  <a:cubicBezTo>
                    <a:pt x="280" y="477"/>
                    <a:pt x="259" y="490"/>
                    <a:pt x="248" y="510"/>
                  </a:cubicBezTo>
                  <a:cubicBezTo>
                    <a:pt x="248" y="510"/>
                    <a:pt x="242" y="522"/>
                    <a:pt x="235" y="522"/>
                  </a:cubicBezTo>
                  <a:cubicBezTo>
                    <a:pt x="219" y="522"/>
                    <a:pt x="219" y="522"/>
                    <a:pt x="219" y="522"/>
                  </a:cubicBezTo>
                  <a:cubicBezTo>
                    <a:pt x="212" y="522"/>
                    <a:pt x="208" y="506"/>
                    <a:pt x="208" y="506"/>
                  </a:cubicBezTo>
                  <a:cubicBezTo>
                    <a:pt x="193" y="464"/>
                    <a:pt x="154" y="435"/>
                    <a:pt x="107" y="435"/>
                  </a:cubicBezTo>
                  <a:cubicBezTo>
                    <a:pt x="48" y="435"/>
                    <a:pt x="0" y="483"/>
                    <a:pt x="0" y="542"/>
                  </a:cubicBezTo>
                  <a:cubicBezTo>
                    <a:pt x="0" y="602"/>
                    <a:pt x="48" y="649"/>
                    <a:pt x="107" y="649"/>
                  </a:cubicBezTo>
                  <a:cubicBezTo>
                    <a:pt x="154" y="649"/>
                    <a:pt x="193" y="620"/>
                    <a:pt x="208" y="579"/>
                  </a:cubicBezTo>
                  <a:cubicBezTo>
                    <a:pt x="208" y="579"/>
                    <a:pt x="212" y="562"/>
                    <a:pt x="219" y="562"/>
                  </a:cubicBezTo>
                  <a:cubicBezTo>
                    <a:pt x="235" y="562"/>
                    <a:pt x="235" y="562"/>
                    <a:pt x="235" y="562"/>
                  </a:cubicBezTo>
                  <a:cubicBezTo>
                    <a:pt x="242" y="562"/>
                    <a:pt x="248" y="575"/>
                    <a:pt x="248" y="575"/>
                  </a:cubicBezTo>
                  <a:cubicBezTo>
                    <a:pt x="259" y="594"/>
                    <a:pt x="280" y="607"/>
                    <a:pt x="304" y="607"/>
                  </a:cubicBezTo>
                  <a:cubicBezTo>
                    <a:pt x="311" y="607"/>
                    <a:pt x="318" y="606"/>
                    <a:pt x="324" y="604"/>
                  </a:cubicBezTo>
                  <a:cubicBezTo>
                    <a:pt x="339" y="633"/>
                    <a:pt x="339" y="633"/>
                    <a:pt x="339" y="633"/>
                  </a:cubicBezTo>
                  <a:cubicBezTo>
                    <a:pt x="322" y="645"/>
                    <a:pt x="311" y="665"/>
                    <a:pt x="311" y="687"/>
                  </a:cubicBezTo>
                  <a:cubicBezTo>
                    <a:pt x="311" y="723"/>
                    <a:pt x="340" y="752"/>
                    <a:pt x="376" y="752"/>
                  </a:cubicBezTo>
                  <a:cubicBezTo>
                    <a:pt x="400" y="752"/>
                    <a:pt x="421" y="739"/>
                    <a:pt x="432" y="719"/>
                  </a:cubicBezTo>
                  <a:cubicBezTo>
                    <a:pt x="432" y="719"/>
                    <a:pt x="439" y="707"/>
                    <a:pt x="445" y="707"/>
                  </a:cubicBezTo>
                  <a:cubicBezTo>
                    <a:pt x="461" y="707"/>
                    <a:pt x="461" y="707"/>
                    <a:pt x="461" y="707"/>
                  </a:cubicBezTo>
                  <a:cubicBezTo>
                    <a:pt x="468" y="707"/>
                    <a:pt x="472" y="723"/>
                    <a:pt x="472" y="723"/>
                  </a:cubicBezTo>
                  <a:cubicBezTo>
                    <a:pt x="487" y="764"/>
                    <a:pt x="527" y="794"/>
                    <a:pt x="573" y="794"/>
                  </a:cubicBezTo>
                  <a:cubicBezTo>
                    <a:pt x="632" y="794"/>
                    <a:pt x="680" y="746"/>
                    <a:pt x="680" y="687"/>
                  </a:cubicBezTo>
                  <a:cubicBezTo>
                    <a:pt x="680" y="628"/>
                    <a:pt x="632" y="580"/>
                    <a:pt x="573" y="580"/>
                  </a:cubicBezTo>
                  <a:cubicBezTo>
                    <a:pt x="527" y="580"/>
                    <a:pt x="487" y="609"/>
                    <a:pt x="472" y="650"/>
                  </a:cubicBezTo>
                  <a:cubicBezTo>
                    <a:pt x="472" y="650"/>
                    <a:pt x="468" y="667"/>
                    <a:pt x="461" y="667"/>
                  </a:cubicBezTo>
                  <a:cubicBezTo>
                    <a:pt x="445" y="667"/>
                    <a:pt x="445" y="667"/>
                    <a:pt x="445" y="667"/>
                  </a:cubicBezTo>
                  <a:cubicBezTo>
                    <a:pt x="439" y="667"/>
                    <a:pt x="432" y="654"/>
                    <a:pt x="432" y="654"/>
                  </a:cubicBezTo>
                  <a:cubicBezTo>
                    <a:pt x="421" y="635"/>
                    <a:pt x="400" y="622"/>
                    <a:pt x="376" y="622"/>
                  </a:cubicBezTo>
                  <a:cubicBezTo>
                    <a:pt x="369" y="622"/>
                    <a:pt x="361" y="623"/>
                    <a:pt x="355" y="625"/>
                  </a:cubicBezTo>
                  <a:cubicBezTo>
                    <a:pt x="340" y="596"/>
                    <a:pt x="340" y="596"/>
                    <a:pt x="340" y="596"/>
                  </a:cubicBezTo>
                  <a:cubicBezTo>
                    <a:pt x="358" y="585"/>
                    <a:pt x="369" y="565"/>
                    <a:pt x="369" y="542"/>
                  </a:cubicBezTo>
                  <a:cubicBezTo>
                    <a:pt x="369" y="520"/>
                    <a:pt x="358" y="500"/>
                    <a:pt x="341" y="489"/>
                  </a:cubicBezTo>
                  <a:cubicBezTo>
                    <a:pt x="356" y="459"/>
                    <a:pt x="356" y="459"/>
                    <a:pt x="356" y="459"/>
                  </a:cubicBezTo>
                  <a:cubicBezTo>
                    <a:pt x="362" y="461"/>
                    <a:pt x="369" y="462"/>
                    <a:pt x="376" y="462"/>
                  </a:cubicBezTo>
                  <a:close/>
                </a:path>
              </a:pathLst>
            </a:custGeom>
            <a:solidFill>
              <a:srgbClr val="C8141D"/>
            </a:solidFill>
            <a:ln w="9525">
              <a:solidFill>
                <a:schemeClr val="bg1"/>
              </a:solidFill>
              <a:round/>
            </a:ln>
            <a:effectLst>
              <a:outerShdw blurRad="279400" dist="254000" dir="2700000" algn="tl" rotWithShape="0">
                <a:prstClr val="black">
                  <a:alpha val="28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8259" y="1532103"/>
              <a:ext cx="1051356" cy="1051356"/>
            </a:xfrm>
            <a:prstGeom prst="rect">
              <a:avLst/>
            </a:prstGeom>
            <a:effectLst>
              <a:outerShdw blurRad="266700" dist="127000" dir="2700000" sx="101000" sy="101000" algn="tl" rotWithShape="0">
                <a:prstClr val="black">
                  <a:alpha val="30000"/>
                </a:prstClr>
              </a:outerShdw>
            </a:effectLst>
          </p:spPr>
        </p:pic>
        <p:sp>
          <p:nvSpPr>
            <p:cNvPr id="7" name="椭圆 6"/>
            <p:cNvSpPr/>
            <p:nvPr/>
          </p:nvSpPr>
          <p:spPr>
            <a:xfrm>
              <a:off x="5535612" y="952154"/>
              <a:ext cx="572264" cy="5722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>
              <a:outerShdw blurRad="228600" dist="101600" dir="2700000" algn="tl" rotWithShape="0">
                <a:prstClr val="black">
                  <a:alpha val="3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9" name="文本框 55"/>
            <p:cNvSpPr txBox="1"/>
            <p:nvPr/>
          </p:nvSpPr>
          <p:spPr>
            <a:xfrm>
              <a:off x="5563754" y="1039787"/>
              <a:ext cx="5020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 dirty="0" smtClean="0">
                  <a:solidFill>
                    <a:srgbClr val="C8141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0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6435187" y="4082112"/>
              <a:ext cx="1055721" cy="1055721"/>
            </a:xfrm>
            <a:prstGeom prst="ellipse">
              <a:avLst/>
            </a:prstGeom>
            <a:gradFill flip="none" rotWithShape="1">
              <a:gsLst>
                <a:gs pos="100000">
                  <a:srgbClr val="FFFFFF"/>
                </a:gs>
                <a:gs pos="0">
                  <a:srgbClr val="CECAC8"/>
                </a:gs>
              </a:gsLst>
              <a:lin ang="2700000" scaled="1"/>
              <a:tileRect/>
            </a:gradFill>
            <a:ln w="41275">
              <a:gradFill flip="none" rotWithShape="1">
                <a:gsLst>
                  <a:gs pos="100000">
                    <a:srgbClr val="FFFFFF"/>
                  </a:gs>
                  <a:gs pos="0">
                    <a:srgbClr val="CDCDCD"/>
                  </a:gs>
                </a:gsLst>
                <a:lin ang="13500000" scaled="1"/>
                <a:tileRect/>
              </a:gradFill>
            </a:ln>
            <a:effectLst>
              <a:outerShdw blurRad="292100" dist="152400" dir="2700000" sx="102000" sy="102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6460238" y="2385581"/>
              <a:ext cx="1055721" cy="1055721"/>
            </a:xfrm>
            <a:prstGeom prst="ellipse">
              <a:avLst/>
            </a:prstGeom>
            <a:gradFill flip="none" rotWithShape="1">
              <a:gsLst>
                <a:gs pos="100000">
                  <a:srgbClr val="FFFFFF"/>
                </a:gs>
                <a:gs pos="0">
                  <a:srgbClr val="CECAC8"/>
                </a:gs>
              </a:gsLst>
              <a:lin ang="2700000" scaled="1"/>
              <a:tileRect/>
            </a:gradFill>
            <a:ln w="41275">
              <a:gradFill flip="none" rotWithShape="1">
                <a:gsLst>
                  <a:gs pos="100000">
                    <a:srgbClr val="FFFFFF"/>
                  </a:gs>
                  <a:gs pos="0">
                    <a:srgbClr val="CDCDCD"/>
                  </a:gs>
                </a:gsLst>
                <a:lin ang="13500000" scaled="1"/>
                <a:tileRect/>
              </a:gradFill>
            </a:ln>
            <a:effectLst>
              <a:outerShdw blurRad="292100" dist="152400" dir="2700000" sx="102000" sy="102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6435187" y="715023"/>
              <a:ext cx="1055721" cy="1055721"/>
            </a:xfrm>
            <a:prstGeom prst="ellipse">
              <a:avLst/>
            </a:prstGeom>
            <a:gradFill flip="none" rotWithShape="1">
              <a:gsLst>
                <a:gs pos="100000">
                  <a:srgbClr val="FFFFFF"/>
                </a:gs>
                <a:gs pos="0">
                  <a:srgbClr val="CECAC8"/>
                </a:gs>
              </a:gsLst>
              <a:lin ang="2700000" scaled="1"/>
              <a:tileRect/>
            </a:gradFill>
            <a:ln w="41275">
              <a:gradFill flip="none" rotWithShape="1">
                <a:gsLst>
                  <a:gs pos="100000">
                    <a:srgbClr val="FFFFFF"/>
                  </a:gs>
                  <a:gs pos="0">
                    <a:srgbClr val="CDCDCD"/>
                  </a:gs>
                </a:gsLst>
                <a:lin ang="13500000" scaled="1"/>
                <a:tileRect/>
              </a:gradFill>
            </a:ln>
            <a:effectLst>
              <a:outerShdw blurRad="292100" dist="152400" dir="2700000" sx="102000" sy="102000" algn="tl" rotWithShape="0">
                <a:prstClr val="black">
                  <a:alpha val="2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9499" y="3230029"/>
              <a:ext cx="1051356" cy="1051356"/>
            </a:xfrm>
            <a:prstGeom prst="rect">
              <a:avLst/>
            </a:prstGeom>
            <a:effectLst>
              <a:outerShdw blurRad="266700" dist="127000" dir="2700000" sx="101000" sy="101000" algn="tl" rotWithShape="0">
                <a:prstClr val="black">
                  <a:alpha val="30000"/>
                </a:prstClr>
              </a:outerShdw>
            </a:effectLst>
          </p:spPr>
        </p:pic>
        <p:sp>
          <p:nvSpPr>
            <p:cNvPr id="22" name="Freeform 95"/>
            <p:cNvSpPr/>
            <p:nvPr/>
          </p:nvSpPr>
          <p:spPr bwMode="auto">
            <a:xfrm>
              <a:off x="6601982" y="985342"/>
              <a:ext cx="570389" cy="633683"/>
            </a:xfrm>
            <a:custGeom>
              <a:avLst/>
              <a:gdLst>
                <a:gd name="T0" fmla="*/ 134 w 240"/>
                <a:gd name="T1" fmla="*/ 240 h 240"/>
                <a:gd name="T2" fmla="*/ 240 w 240"/>
                <a:gd name="T3" fmla="*/ 0 h 240"/>
                <a:gd name="T4" fmla="*/ 0 w 240"/>
                <a:gd name="T5" fmla="*/ 106 h 240"/>
                <a:gd name="T6" fmla="*/ 118 w 240"/>
                <a:gd name="T7" fmla="*/ 122 h 240"/>
                <a:gd name="T8" fmla="*/ 134 w 240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134" y="240"/>
                  </a:moveTo>
                  <a:lnTo>
                    <a:pt x="240" y="0"/>
                  </a:lnTo>
                  <a:lnTo>
                    <a:pt x="0" y="106"/>
                  </a:lnTo>
                  <a:lnTo>
                    <a:pt x="118" y="122"/>
                  </a:lnTo>
                  <a:lnTo>
                    <a:pt x="134" y="240"/>
                  </a:lnTo>
                  <a:close/>
                </a:path>
              </a:pathLst>
            </a:custGeom>
            <a:solidFill>
              <a:srgbClr val="C8141D"/>
            </a:solidFill>
            <a:ln w="25400" cap="rnd">
              <a:solidFill>
                <a:srgbClr val="C8141D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3988742" y="1888913"/>
              <a:ext cx="570394" cy="385492"/>
              <a:chOff x="9840910" y="4719638"/>
              <a:chExt cx="381003" cy="231776"/>
            </a:xfrm>
          </p:grpSpPr>
          <p:sp>
            <p:nvSpPr>
              <p:cNvPr id="35" name="Freeform 96"/>
              <p:cNvSpPr/>
              <p:nvPr/>
            </p:nvSpPr>
            <p:spPr bwMode="auto">
              <a:xfrm>
                <a:off x="9840913" y="4719638"/>
                <a:ext cx="381000" cy="133350"/>
              </a:xfrm>
              <a:custGeom>
                <a:avLst/>
                <a:gdLst>
                  <a:gd name="T0" fmla="*/ 0 w 240"/>
                  <a:gd name="T1" fmla="*/ 0 h 84"/>
                  <a:gd name="T2" fmla="*/ 120 w 240"/>
                  <a:gd name="T3" fmla="*/ 84 h 84"/>
                  <a:gd name="T4" fmla="*/ 240 w 240"/>
                  <a:gd name="T5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0" h="84">
                    <a:moveTo>
                      <a:pt x="0" y="0"/>
                    </a:moveTo>
                    <a:lnTo>
                      <a:pt x="120" y="84"/>
                    </a:lnTo>
                    <a:lnTo>
                      <a:pt x="240" y="0"/>
                    </a:lnTo>
                  </a:path>
                </a:pathLst>
              </a:custGeom>
              <a:noFill/>
              <a:ln w="25400" cap="rnd">
                <a:solidFill>
                  <a:srgbClr val="C8141D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36" name="Rectangle 97"/>
              <p:cNvSpPr>
                <a:spLocks noChangeArrowheads="1"/>
              </p:cNvSpPr>
              <p:nvPr/>
            </p:nvSpPr>
            <p:spPr bwMode="auto">
              <a:xfrm>
                <a:off x="9840910" y="4719639"/>
                <a:ext cx="381000" cy="231775"/>
              </a:xfrm>
              <a:prstGeom prst="rect">
                <a:avLst/>
              </a:prstGeom>
              <a:noFill/>
              <a:ln w="25400" cap="rnd">
                <a:solidFill>
                  <a:srgbClr val="C8141D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6691233" y="4371720"/>
              <a:ext cx="570389" cy="438296"/>
              <a:chOff x="6465888" y="4700588"/>
              <a:chExt cx="381000" cy="263525"/>
            </a:xfrm>
          </p:grpSpPr>
          <p:sp>
            <p:nvSpPr>
              <p:cNvPr id="31" name="Freeform 109"/>
              <p:cNvSpPr/>
              <p:nvPr/>
            </p:nvSpPr>
            <p:spPr bwMode="auto">
              <a:xfrm>
                <a:off x="6465888" y="4700588"/>
                <a:ext cx="381000" cy="88900"/>
              </a:xfrm>
              <a:custGeom>
                <a:avLst/>
                <a:gdLst>
                  <a:gd name="T0" fmla="*/ 0 w 120"/>
                  <a:gd name="T1" fmla="*/ 28 h 28"/>
                  <a:gd name="T2" fmla="*/ 60 w 120"/>
                  <a:gd name="T3" fmla="*/ 0 h 28"/>
                  <a:gd name="T4" fmla="*/ 120 w 120"/>
                  <a:gd name="T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" h="28">
                    <a:moveTo>
                      <a:pt x="0" y="28"/>
                    </a:moveTo>
                    <a:cubicBezTo>
                      <a:pt x="14" y="11"/>
                      <a:pt x="36" y="0"/>
                      <a:pt x="60" y="0"/>
                    </a:cubicBezTo>
                    <a:cubicBezTo>
                      <a:pt x="84" y="0"/>
                      <a:pt x="106" y="11"/>
                      <a:pt x="120" y="28"/>
                    </a:cubicBezTo>
                  </a:path>
                </a:pathLst>
              </a:custGeom>
              <a:noFill/>
              <a:ln w="25400" cap="rnd">
                <a:solidFill>
                  <a:srgbClr val="C8141D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32" name="Freeform 110"/>
              <p:cNvSpPr/>
              <p:nvPr/>
            </p:nvSpPr>
            <p:spPr bwMode="auto">
              <a:xfrm>
                <a:off x="6519863" y="4776788"/>
                <a:ext cx="276225" cy="66675"/>
              </a:xfrm>
              <a:custGeom>
                <a:avLst/>
                <a:gdLst>
                  <a:gd name="T0" fmla="*/ 0 w 87"/>
                  <a:gd name="T1" fmla="*/ 21 h 21"/>
                  <a:gd name="T2" fmla="*/ 43 w 87"/>
                  <a:gd name="T3" fmla="*/ 0 h 21"/>
                  <a:gd name="T4" fmla="*/ 87 w 87"/>
                  <a:gd name="T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7" h="21">
                    <a:moveTo>
                      <a:pt x="0" y="21"/>
                    </a:moveTo>
                    <a:cubicBezTo>
                      <a:pt x="10" y="8"/>
                      <a:pt x="25" y="0"/>
                      <a:pt x="43" y="0"/>
                    </a:cubicBezTo>
                    <a:cubicBezTo>
                      <a:pt x="61" y="0"/>
                      <a:pt x="76" y="8"/>
                      <a:pt x="87" y="21"/>
                    </a:cubicBezTo>
                  </a:path>
                </a:pathLst>
              </a:custGeom>
              <a:noFill/>
              <a:ln w="25400" cap="rnd">
                <a:solidFill>
                  <a:srgbClr val="C8141D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33" name="Freeform 111"/>
              <p:cNvSpPr/>
              <p:nvPr/>
            </p:nvSpPr>
            <p:spPr bwMode="auto">
              <a:xfrm>
                <a:off x="6570663" y="4849813"/>
                <a:ext cx="171450" cy="44450"/>
              </a:xfrm>
              <a:custGeom>
                <a:avLst/>
                <a:gdLst>
                  <a:gd name="T0" fmla="*/ 0 w 54"/>
                  <a:gd name="T1" fmla="*/ 14 h 14"/>
                  <a:gd name="T2" fmla="*/ 27 w 54"/>
                  <a:gd name="T3" fmla="*/ 0 h 14"/>
                  <a:gd name="T4" fmla="*/ 54 w 54"/>
                  <a:gd name="T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14">
                    <a:moveTo>
                      <a:pt x="0" y="14"/>
                    </a:moveTo>
                    <a:cubicBezTo>
                      <a:pt x="6" y="5"/>
                      <a:pt x="16" y="0"/>
                      <a:pt x="27" y="0"/>
                    </a:cubicBezTo>
                    <a:cubicBezTo>
                      <a:pt x="38" y="0"/>
                      <a:pt x="48" y="5"/>
                      <a:pt x="54" y="14"/>
                    </a:cubicBezTo>
                  </a:path>
                </a:pathLst>
              </a:custGeom>
              <a:noFill/>
              <a:ln w="25400" cap="rnd">
                <a:solidFill>
                  <a:srgbClr val="C8141D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34" name="Oval 112"/>
              <p:cNvSpPr>
                <a:spLocks noChangeArrowheads="1"/>
              </p:cNvSpPr>
              <p:nvPr/>
            </p:nvSpPr>
            <p:spPr bwMode="auto">
              <a:xfrm>
                <a:off x="6643688" y="4938713"/>
                <a:ext cx="25400" cy="25400"/>
              </a:xfrm>
              <a:prstGeom prst="ellipse">
                <a:avLst/>
              </a:prstGeom>
              <a:noFill/>
              <a:ln w="25400" cap="flat">
                <a:solidFill>
                  <a:srgbClr val="C8141D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6677853" y="2664997"/>
              <a:ext cx="570389" cy="501665"/>
              <a:chOff x="7591425" y="4687888"/>
              <a:chExt cx="381000" cy="301625"/>
            </a:xfrm>
          </p:grpSpPr>
          <p:sp>
            <p:nvSpPr>
              <p:cNvPr id="29" name="Freeform 113"/>
              <p:cNvSpPr/>
              <p:nvPr/>
            </p:nvSpPr>
            <p:spPr bwMode="auto">
              <a:xfrm>
                <a:off x="7591425" y="4687888"/>
                <a:ext cx="361950" cy="301625"/>
              </a:xfrm>
              <a:custGeom>
                <a:avLst/>
                <a:gdLst>
                  <a:gd name="T0" fmla="*/ 67 w 114"/>
                  <a:gd name="T1" fmla="*/ 88 h 95"/>
                  <a:gd name="T2" fmla="*/ 57 w 114"/>
                  <a:gd name="T3" fmla="*/ 88 h 95"/>
                  <a:gd name="T4" fmla="*/ 37 w 114"/>
                  <a:gd name="T5" fmla="*/ 86 h 95"/>
                  <a:gd name="T6" fmla="*/ 19 w 114"/>
                  <a:gd name="T7" fmla="*/ 94 h 95"/>
                  <a:gd name="T8" fmla="*/ 21 w 114"/>
                  <a:gd name="T9" fmla="*/ 79 h 95"/>
                  <a:gd name="T10" fmla="*/ 0 w 114"/>
                  <a:gd name="T11" fmla="*/ 44 h 95"/>
                  <a:gd name="T12" fmla="*/ 57 w 114"/>
                  <a:gd name="T13" fmla="*/ 0 h 95"/>
                  <a:gd name="T14" fmla="*/ 114 w 114"/>
                  <a:gd name="T15" fmla="*/ 4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4" h="95">
                    <a:moveTo>
                      <a:pt x="67" y="88"/>
                    </a:moveTo>
                    <a:cubicBezTo>
                      <a:pt x="64" y="88"/>
                      <a:pt x="60" y="88"/>
                      <a:pt x="57" y="88"/>
                    </a:cubicBezTo>
                    <a:cubicBezTo>
                      <a:pt x="51" y="88"/>
                      <a:pt x="42" y="87"/>
                      <a:pt x="37" y="86"/>
                    </a:cubicBezTo>
                    <a:cubicBezTo>
                      <a:pt x="33" y="85"/>
                      <a:pt x="29" y="95"/>
                      <a:pt x="19" y="94"/>
                    </a:cubicBezTo>
                    <a:cubicBezTo>
                      <a:pt x="19" y="94"/>
                      <a:pt x="28" y="82"/>
                      <a:pt x="21" y="79"/>
                    </a:cubicBezTo>
                    <a:cubicBezTo>
                      <a:pt x="8" y="71"/>
                      <a:pt x="0" y="58"/>
                      <a:pt x="0" y="44"/>
                    </a:cubicBezTo>
                    <a:cubicBezTo>
                      <a:pt x="0" y="20"/>
                      <a:pt x="26" y="0"/>
                      <a:pt x="57" y="0"/>
                    </a:cubicBezTo>
                    <a:cubicBezTo>
                      <a:pt x="89" y="0"/>
                      <a:pt x="114" y="20"/>
                      <a:pt x="114" y="44"/>
                    </a:cubicBezTo>
                  </a:path>
                </a:pathLst>
              </a:custGeom>
              <a:noFill/>
              <a:ln w="25400" cap="rnd">
                <a:solidFill>
                  <a:srgbClr val="C8141D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30" name="Freeform 114"/>
              <p:cNvSpPr/>
              <p:nvPr/>
            </p:nvSpPr>
            <p:spPr bwMode="auto">
              <a:xfrm>
                <a:off x="7731125" y="4786313"/>
                <a:ext cx="241300" cy="203200"/>
              </a:xfrm>
              <a:custGeom>
                <a:avLst/>
                <a:gdLst>
                  <a:gd name="T0" fmla="*/ 0 w 76"/>
                  <a:gd name="T1" fmla="*/ 30 h 64"/>
                  <a:gd name="T2" fmla="*/ 38 w 76"/>
                  <a:gd name="T3" fmla="*/ 59 h 64"/>
                  <a:gd name="T4" fmla="*/ 52 w 76"/>
                  <a:gd name="T5" fmla="*/ 58 h 64"/>
                  <a:gd name="T6" fmla="*/ 64 w 76"/>
                  <a:gd name="T7" fmla="*/ 63 h 64"/>
                  <a:gd name="T8" fmla="*/ 62 w 76"/>
                  <a:gd name="T9" fmla="*/ 53 h 64"/>
                  <a:gd name="T10" fmla="*/ 76 w 76"/>
                  <a:gd name="T11" fmla="*/ 30 h 64"/>
                  <a:gd name="T12" fmla="*/ 38 w 76"/>
                  <a:gd name="T13" fmla="*/ 0 h 64"/>
                  <a:gd name="T14" fmla="*/ 0 w 76"/>
                  <a:gd name="T15" fmla="*/ 3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6" h="64">
                    <a:moveTo>
                      <a:pt x="0" y="30"/>
                    </a:moveTo>
                    <a:cubicBezTo>
                      <a:pt x="0" y="46"/>
                      <a:pt x="17" y="59"/>
                      <a:pt x="38" y="59"/>
                    </a:cubicBezTo>
                    <a:cubicBezTo>
                      <a:pt x="42" y="59"/>
                      <a:pt x="48" y="58"/>
                      <a:pt x="52" y="58"/>
                    </a:cubicBezTo>
                    <a:cubicBezTo>
                      <a:pt x="54" y="57"/>
                      <a:pt x="57" y="64"/>
                      <a:pt x="64" y="63"/>
                    </a:cubicBezTo>
                    <a:cubicBezTo>
                      <a:pt x="64" y="63"/>
                      <a:pt x="58" y="55"/>
                      <a:pt x="62" y="53"/>
                    </a:cubicBezTo>
                    <a:cubicBezTo>
                      <a:pt x="71" y="47"/>
                      <a:pt x="76" y="39"/>
                      <a:pt x="76" y="30"/>
                    </a:cubicBezTo>
                    <a:cubicBezTo>
                      <a:pt x="76" y="13"/>
                      <a:pt x="59" y="0"/>
                      <a:pt x="38" y="0"/>
                    </a:cubicBezTo>
                    <a:cubicBezTo>
                      <a:pt x="17" y="0"/>
                      <a:pt x="0" y="13"/>
                      <a:pt x="0" y="30"/>
                    </a:cubicBezTo>
                    <a:close/>
                  </a:path>
                </a:pathLst>
              </a:custGeom>
              <a:noFill/>
              <a:ln w="25400" cap="rnd">
                <a:solidFill>
                  <a:srgbClr val="C8141D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3945020" y="3471813"/>
              <a:ext cx="588213" cy="588213"/>
              <a:chOff x="9824143" y="434974"/>
              <a:chExt cx="381000" cy="381000"/>
            </a:xfrm>
          </p:grpSpPr>
          <p:sp>
            <p:nvSpPr>
              <p:cNvPr id="27" name="Freeform 27"/>
              <p:cNvSpPr/>
              <p:nvPr/>
            </p:nvSpPr>
            <p:spPr bwMode="auto">
              <a:xfrm>
                <a:off x="9824143" y="434974"/>
                <a:ext cx="381000" cy="381000"/>
              </a:xfrm>
              <a:custGeom>
                <a:avLst/>
                <a:gdLst>
                  <a:gd name="T0" fmla="*/ 120 w 120"/>
                  <a:gd name="T1" fmla="*/ 68 h 120"/>
                  <a:gd name="T2" fmla="*/ 120 w 120"/>
                  <a:gd name="T3" fmla="*/ 53 h 120"/>
                  <a:gd name="T4" fmla="*/ 108 w 120"/>
                  <a:gd name="T5" fmla="*/ 51 h 120"/>
                  <a:gd name="T6" fmla="*/ 100 w 120"/>
                  <a:gd name="T7" fmla="*/ 32 h 120"/>
                  <a:gd name="T8" fmla="*/ 108 w 120"/>
                  <a:gd name="T9" fmla="*/ 23 h 120"/>
                  <a:gd name="T10" fmla="*/ 97 w 120"/>
                  <a:gd name="T11" fmla="*/ 12 h 120"/>
                  <a:gd name="T12" fmla="*/ 88 w 120"/>
                  <a:gd name="T13" fmla="*/ 20 h 120"/>
                  <a:gd name="T14" fmla="*/ 69 w 120"/>
                  <a:gd name="T15" fmla="*/ 12 h 120"/>
                  <a:gd name="T16" fmla="*/ 67 w 120"/>
                  <a:gd name="T17" fmla="*/ 0 h 120"/>
                  <a:gd name="T18" fmla="*/ 53 w 120"/>
                  <a:gd name="T19" fmla="*/ 0 h 120"/>
                  <a:gd name="T20" fmla="*/ 51 w 120"/>
                  <a:gd name="T21" fmla="*/ 12 h 120"/>
                  <a:gd name="T22" fmla="*/ 33 w 120"/>
                  <a:gd name="T23" fmla="*/ 20 h 120"/>
                  <a:gd name="T24" fmla="*/ 23 w 120"/>
                  <a:gd name="T25" fmla="*/ 12 h 120"/>
                  <a:gd name="T26" fmla="*/ 13 w 120"/>
                  <a:gd name="T27" fmla="*/ 23 h 120"/>
                  <a:gd name="T28" fmla="*/ 21 w 120"/>
                  <a:gd name="T29" fmla="*/ 33 h 120"/>
                  <a:gd name="T30" fmla="*/ 13 w 120"/>
                  <a:gd name="T31" fmla="*/ 51 h 120"/>
                  <a:gd name="T32" fmla="*/ 0 w 120"/>
                  <a:gd name="T33" fmla="*/ 53 h 120"/>
                  <a:gd name="T34" fmla="*/ 0 w 120"/>
                  <a:gd name="T35" fmla="*/ 68 h 120"/>
                  <a:gd name="T36" fmla="*/ 13 w 120"/>
                  <a:gd name="T37" fmla="*/ 69 h 120"/>
                  <a:gd name="T38" fmla="*/ 21 w 120"/>
                  <a:gd name="T39" fmla="*/ 88 h 120"/>
                  <a:gd name="T40" fmla="*/ 13 w 120"/>
                  <a:gd name="T41" fmla="*/ 97 h 120"/>
                  <a:gd name="T42" fmla="*/ 23 w 120"/>
                  <a:gd name="T43" fmla="*/ 108 h 120"/>
                  <a:gd name="T44" fmla="*/ 33 w 120"/>
                  <a:gd name="T45" fmla="*/ 100 h 120"/>
                  <a:gd name="T46" fmla="*/ 51 w 120"/>
                  <a:gd name="T47" fmla="*/ 108 h 120"/>
                  <a:gd name="T48" fmla="*/ 53 w 120"/>
                  <a:gd name="T49" fmla="*/ 120 h 120"/>
                  <a:gd name="T50" fmla="*/ 67 w 120"/>
                  <a:gd name="T51" fmla="*/ 120 h 120"/>
                  <a:gd name="T52" fmla="*/ 69 w 120"/>
                  <a:gd name="T53" fmla="*/ 108 h 120"/>
                  <a:gd name="T54" fmla="*/ 88 w 120"/>
                  <a:gd name="T55" fmla="*/ 100 h 120"/>
                  <a:gd name="T56" fmla="*/ 97 w 120"/>
                  <a:gd name="T57" fmla="*/ 108 h 120"/>
                  <a:gd name="T58" fmla="*/ 108 w 120"/>
                  <a:gd name="T59" fmla="*/ 97 h 120"/>
                  <a:gd name="T60" fmla="*/ 100 w 120"/>
                  <a:gd name="T61" fmla="*/ 88 h 120"/>
                  <a:gd name="T62" fmla="*/ 108 w 120"/>
                  <a:gd name="T63" fmla="*/ 69 h 120"/>
                  <a:gd name="T64" fmla="*/ 120 w 120"/>
                  <a:gd name="T65" fmla="*/ 68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20" h="120">
                    <a:moveTo>
                      <a:pt x="120" y="68"/>
                    </a:moveTo>
                    <a:cubicBezTo>
                      <a:pt x="120" y="53"/>
                      <a:pt x="120" y="53"/>
                      <a:pt x="120" y="53"/>
                    </a:cubicBezTo>
                    <a:cubicBezTo>
                      <a:pt x="108" y="51"/>
                      <a:pt x="108" y="51"/>
                      <a:pt x="108" y="51"/>
                    </a:cubicBezTo>
                    <a:cubicBezTo>
                      <a:pt x="107" y="44"/>
                      <a:pt x="104" y="38"/>
                      <a:pt x="100" y="32"/>
                    </a:cubicBezTo>
                    <a:cubicBezTo>
                      <a:pt x="108" y="23"/>
                      <a:pt x="108" y="23"/>
                      <a:pt x="108" y="23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88" y="20"/>
                      <a:pt x="88" y="20"/>
                      <a:pt x="88" y="20"/>
                    </a:cubicBezTo>
                    <a:cubicBezTo>
                      <a:pt x="82" y="16"/>
                      <a:pt x="76" y="14"/>
                      <a:pt x="69" y="12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45" y="14"/>
                      <a:pt x="38" y="16"/>
                      <a:pt x="33" y="20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17" y="38"/>
                      <a:pt x="14" y="44"/>
                      <a:pt x="13" y="51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13" y="69"/>
                      <a:pt x="13" y="69"/>
                      <a:pt x="13" y="69"/>
                    </a:cubicBezTo>
                    <a:cubicBezTo>
                      <a:pt x="14" y="76"/>
                      <a:pt x="17" y="82"/>
                      <a:pt x="21" y="88"/>
                    </a:cubicBezTo>
                    <a:cubicBezTo>
                      <a:pt x="13" y="97"/>
                      <a:pt x="13" y="97"/>
                      <a:pt x="13" y="97"/>
                    </a:cubicBezTo>
                    <a:cubicBezTo>
                      <a:pt x="23" y="108"/>
                      <a:pt x="23" y="108"/>
                      <a:pt x="23" y="108"/>
                    </a:cubicBezTo>
                    <a:cubicBezTo>
                      <a:pt x="33" y="100"/>
                      <a:pt x="33" y="100"/>
                      <a:pt x="33" y="100"/>
                    </a:cubicBezTo>
                    <a:cubicBezTo>
                      <a:pt x="38" y="104"/>
                      <a:pt x="45" y="106"/>
                      <a:pt x="51" y="108"/>
                    </a:cubicBezTo>
                    <a:cubicBezTo>
                      <a:pt x="53" y="120"/>
                      <a:pt x="53" y="120"/>
                      <a:pt x="53" y="120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9" y="108"/>
                      <a:pt x="69" y="108"/>
                      <a:pt x="69" y="108"/>
                    </a:cubicBezTo>
                    <a:cubicBezTo>
                      <a:pt x="76" y="107"/>
                      <a:pt x="82" y="104"/>
                      <a:pt x="88" y="100"/>
                    </a:cubicBezTo>
                    <a:cubicBezTo>
                      <a:pt x="97" y="108"/>
                      <a:pt x="97" y="108"/>
                      <a:pt x="97" y="108"/>
                    </a:cubicBezTo>
                    <a:cubicBezTo>
                      <a:pt x="108" y="97"/>
                      <a:pt x="108" y="97"/>
                      <a:pt x="108" y="97"/>
                    </a:cubicBezTo>
                    <a:cubicBezTo>
                      <a:pt x="100" y="88"/>
                      <a:pt x="100" y="88"/>
                      <a:pt x="100" y="88"/>
                    </a:cubicBezTo>
                    <a:cubicBezTo>
                      <a:pt x="104" y="82"/>
                      <a:pt x="107" y="76"/>
                      <a:pt x="108" y="69"/>
                    </a:cubicBezTo>
                    <a:lnTo>
                      <a:pt x="120" y="68"/>
                    </a:lnTo>
                    <a:close/>
                  </a:path>
                </a:pathLst>
              </a:custGeom>
              <a:solidFill>
                <a:srgbClr val="FFFFFF"/>
              </a:solidFill>
              <a:ln w="25400" cap="rnd">
                <a:solidFill>
                  <a:srgbClr val="C8141D"/>
                </a:soli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8" name="Oval 28"/>
              <p:cNvSpPr>
                <a:spLocks noChangeArrowheads="1"/>
              </p:cNvSpPr>
              <p:nvPr/>
            </p:nvSpPr>
            <p:spPr bwMode="auto">
              <a:xfrm>
                <a:off x="9993313" y="587375"/>
                <a:ext cx="76200" cy="76200"/>
              </a:xfrm>
              <a:prstGeom prst="ellipse">
                <a:avLst/>
              </a:prstGeom>
              <a:noFill/>
              <a:ln w="25400" cap="rnd">
                <a:solidFill>
                  <a:srgbClr val="C8141D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40" name="椭圆 39"/>
            <p:cNvSpPr/>
            <p:nvPr/>
          </p:nvSpPr>
          <p:spPr>
            <a:xfrm>
              <a:off x="5108607" y="1795531"/>
              <a:ext cx="572264" cy="5722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>
              <a:outerShdw blurRad="228600" dist="101600" dir="2700000" algn="tl" rotWithShape="0">
                <a:prstClr val="black">
                  <a:alpha val="3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5539642" y="2610322"/>
              <a:ext cx="572264" cy="5722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>
              <a:outerShdw blurRad="228600" dist="101600" dir="2700000" algn="tl" rotWithShape="0">
                <a:prstClr val="black">
                  <a:alpha val="3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5118520" y="3466560"/>
              <a:ext cx="572264" cy="5722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>
              <a:outerShdw blurRad="228600" dist="101600" dir="2700000" algn="tl" rotWithShape="0">
                <a:prstClr val="black">
                  <a:alpha val="3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5543614" y="4303340"/>
              <a:ext cx="572264" cy="57226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>
              <a:outerShdw blurRad="228600" dist="101600" dir="2700000" algn="tl" rotWithShape="0">
                <a:prstClr val="black">
                  <a:alpha val="3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5" name="文本框 70"/>
            <p:cNvSpPr txBox="1"/>
            <p:nvPr/>
          </p:nvSpPr>
          <p:spPr>
            <a:xfrm>
              <a:off x="5128747" y="1858428"/>
              <a:ext cx="5020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 dirty="0" smtClean="0">
                  <a:solidFill>
                    <a:srgbClr val="C8141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0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文本框 72"/>
            <p:cNvSpPr txBox="1"/>
            <p:nvPr/>
          </p:nvSpPr>
          <p:spPr>
            <a:xfrm>
              <a:off x="5518903" y="2691976"/>
              <a:ext cx="5020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 dirty="0" smtClean="0">
                  <a:solidFill>
                    <a:srgbClr val="C8141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0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文本框 74"/>
            <p:cNvSpPr txBox="1"/>
            <p:nvPr/>
          </p:nvSpPr>
          <p:spPr>
            <a:xfrm>
              <a:off x="5172090" y="3531265"/>
              <a:ext cx="5020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 dirty="0" smtClean="0">
                  <a:solidFill>
                    <a:srgbClr val="C8141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0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文本框 76"/>
            <p:cNvSpPr txBox="1"/>
            <p:nvPr/>
          </p:nvSpPr>
          <p:spPr>
            <a:xfrm>
              <a:off x="5544013" y="4395065"/>
              <a:ext cx="5020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 dirty="0" smtClean="0">
                  <a:solidFill>
                    <a:srgbClr val="C8141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05</a:t>
              </a:r>
              <a:endParaRPr lang="zh-CN" altLang="en-US" sz="20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5" name="Text Placeholder 2"/>
          <p:cNvSpPr txBox="1"/>
          <p:nvPr/>
        </p:nvSpPr>
        <p:spPr>
          <a:xfrm>
            <a:off x="8064496" y="1564341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6" name="文本框 36"/>
          <p:cNvSpPr txBox="1"/>
          <p:nvPr/>
        </p:nvSpPr>
        <p:spPr>
          <a:xfrm>
            <a:off x="7964787" y="1164231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7" name="Text Placeholder 2"/>
          <p:cNvSpPr txBox="1"/>
          <p:nvPr/>
        </p:nvSpPr>
        <p:spPr>
          <a:xfrm>
            <a:off x="8064496" y="3353217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8" name="文本框 36"/>
          <p:cNvSpPr txBox="1"/>
          <p:nvPr/>
        </p:nvSpPr>
        <p:spPr>
          <a:xfrm>
            <a:off x="7964787" y="2953107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9" name="Text Placeholder 2"/>
          <p:cNvSpPr txBox="1"/>
          <p:nvPr/>
        </p:nvSpPr>
        <p:spPr>
          <a:xfrm>
            <a:off x="8064496" y="5171533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0" name="文本框 36"/>
          <p:cNvSpPr txBox="1"/>
          <p:nvPr/>
        </p:nvSpPr>
        <p:spPr>
          <a:xfrm>
            <a:off x="7964787" y="4771423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" name="Text Placeholder 2"/>
          <p:cNvSpPr txBox="1"/>
          <p:nvPr/>
        </p:nvSpPr>
        <p:spPr>
          <a:xfrm>
            <a:off x="1641271" y="4681375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2" name="文本框 36"/>
          <p:cNvSpPr txBox="1"/>
          <p:nvPr/>
        </p:nvSpPr>
        <p:spPr>
          <a:xfrm>
            <a:off x="1541562" y="4281265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3" name="Text Placeholder 2"/>
          <p:cNvSpPr txBox="1"/>
          <p:nvPr/>
        </p:nvSpPr>
        <p:spPr>
          <a:xfrm>
            <a:off x="1411321" y="2601350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4" name="文本框 36"/>
          <p:cNvSpPr txBox="1"/>
          <p:nvPr/>
        </p:nvSpPr>
        <p:spPr>
          <a:xfrm>
            <a:off x="1311612" y="2201240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4146659" y="8510119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prstClr val="black"/>
                </a:solidFill>
              </a:rPr>
              <a:t>延时符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3272583" y="2084851"/>
            <a:ext cx="1596233" cy="15962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215680" y="2430176"/>
            <a:ext cx="1676475" cy="9023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5865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</a:t>
            </a:r>
            <a:endParaRPr lang="zh-CN" altLang="en-US" sz="5865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4616732" y="2084851"/>
            <a:ext cx="1596233" cy="15962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4" name="同心圆 3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559829" y="2430176"/>
            <a:ext cx="1676475" cy="9023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5865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</a:t>
            </a:r>
            <a:endParaRPr lang="zh-CN" altLang="en-US" sz="5865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5864869" y="2084851"/>
            <a:ext cx="1596233" cy="15962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4" name="同心圆 4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807968" y="2430176"/>
            <a:ext cx="1676475" cy="9023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5865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观</a:t>
            </a:r>
            <a:endParaRPr lang="zh-CN" altLang="en-US" sz="5865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7209020" y="2084851"/>
            <a:ext cx="1596233" cy="15962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8" name="同心圆 4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C00000"/>
                </a:solidFill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152117" y="2430176"/>
            <a:ext cx="1676475" cy="9023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5865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赏</a:t>
            </a:r>
            <a:endParaRPr lang="zh-CN" altLang="en-US" sz="5865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3760164" y="4465593"/>
            <a:ext cx="799667" cy="329221"/>
          </a:xfrm>
          <a:prstGeom prst="rect">
            <a:avLst/>
          </a:prstGeom>
          <a:solidFill>
            <a:srgbClr val="C8141D"/>
          </a:solidFill>
          <a:ln w="15875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4559829" y="4465593"/>
            <a:ext cx="1188745" cy="329221"/>
          </a:xfrm>
          <a:prstGeom prst="rect">
            <a:avLst/>
          </a:prstGeom>
          <a:noFill/>
          <a:ln w="12700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Shape 280"/>
          <p:cNvSpPr/>
          <p:nvPr/>
        </p:nvSpPr>
        <p:spPr>
          <a:xfrm>
            <a:off x="3846421" y="4556013"/>
            <a:ext cx="672075" cy="18478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800"/>
            </a:pPr>
            <a:r>
              <a:rPr lang="zh-CN" altLang="en-US" sz="1335" b="1" spc="100" dirty="0" smtClea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Regular"/>
                <a:sym typeface="Arial" panose="020B0604020202020204" pitchFamily="34" charset="0"/>
              </a:rPr>
              <a:t>汇报人</a:t>
            </a:r>
            <a:endParaRPr sz="1335" b="1" spc="10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Roboto Regular"/>
              <a:sym typeface="Arial" panose="020B0604020202020204" pitchFamily="34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6709379" y="4456801"/>
            <a:ext cx="799667" cy="329221"/>
          </a:xfrm>
          <a:prstGeom prst="rect">
            <a:avLst/>
          </a:prstGeom>
          <a:solidFill>
            <a:srgbClr val="C8141D"/>
          </a:solidFill>
          <a:ln w="15875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7509044" y="4456801"/>
            <a:ext cx="1188745" cy="329221"/>
          </a:xfrm>
          <a:prstGeom prst="rect">
            <a:avLst/>
          </a:prstGeom>
          <a:noFill/>
          <a:ln w="12700" cap="rnd">
            <a:solidFill>
              <a:srgbClr val="D3381C"/>
            </a:solidFill>
            <a:round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400" b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Shape 280"/>
          <p:cNvSpPr/>
          <p:nvPr/>
        </p:nvSpPr>
        <p:spPr>
          <a:xfrm>
            <a:off x="6756901" y="4545675"/>
            <a:ext cx="806912" cy="184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800"/>
            </a:pPr>
            <a:r>
              <a:rPr lang="zh-CN" altLang="en-US" sz="1335" b="1" spc="100" dirty="0" smtClean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Roboto Regular"/>
                <a:sym typeface="Arial" panose="020B0604020202020204" pitchFamily="34" charset="0"/>
              </a:rPr>
              <a:t>汇报时间</a:t>
            </a:r>
            <a:endParaRPr sz="1335" b="1" spc="10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Roboto Regular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52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6" grpId="0"/>
      <p:bldP spid="46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135896" y="2106296"/>
            <a:ext cx="3890010" cy="1405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865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735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  <a:endParaRPr lang="en-US" altLang="zh-CN" sz="3735" b="1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 algn="ctr"/>
            <a:r>
              <a:rPr lang="zh-CN" altLang="en-US" sz="4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4847861" y="2010285"/>
            <a:ext cx="0" cy="256589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90528" y="4135731"/>
            <a:ext cx="1203795" cy="328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135" dirty="0" smtClean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01</a:t>
            </a:r>
            <a:endParaRPr lang="zh-CN" altLang="en-US" sz="2135" dirty="0" smtClean="0">
              <a:solidFill>
                <a:srgbClr val="C814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831637" y="2106299"/>
            <a:ext cx="1596233" cy="1596233"/>
            <a:chOff x="1068965" y="491752"/>
            <a:chExt cx="1197175" cy="1197175"/>
          </a:xfrm>
        </p:grpSpPr>
        <p:grpSp>
          <p:nvGrpSpPr>
            <p:cNvPr id="26" name="组合 25"/>
            <p:cNvGrpSpPr/>
            <p:nvPr/>
          </p:nvGrpSpPr>
          <p:grpSpPr>
            <a:xfrm>
              <a:off x="1068965" y="491752"/>
              <a:ext cx="1197175" cy="11971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8" name="同心圆 2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7" name="KSO_Shape"/>
            <p:cNvSpPr/>
            <p:nvPr/>
          </p:nvSpPr>
          <p:spPr bwMode="auto">
            <a:xfrm>
              <a:off x="1288029" y="829734"/>
              <a:ext cx="759046" cy="521208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prstClr val="white"/>
                </a:solidFill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5135896" y="3548776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前言</a:t>
            </a:r>
          </a:p>
        </p:txBody>
      </p:sp>
      <p:sp>
        <p:nvSpPr>
          <p:cNvPr id="25" name="矩形 24"/>
          <p:cNvSpPr/>
          <p:nvPr/>
        </p:nvSpPr>
        <p:spPr>
          <a:xfrm>
            <a:off x="5135896" y="3925754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计划</a:t>
            </a:r>
          </a:p>
        </p:txBody>
      </p:sp>
      <p:sp>
        <p:nvSpPr>
          <p:cNvPr id="34" name="矩形 33"/>
          <p:cNvSpPr/>
          <p:nvPr/>
        </p:nvSpPr>
        <p:spPr>
          <a:xfrm>
            <a:off x="5135896" y="4302733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进度</a:t>
            </a:r>
          </a:p>
        </p:txBody>
      </p:sp>
      <p:sp>
        <p:nvSpPr>
          <p:cNvPr id="35" name="矩形 34"/>
          <p:cNvSpPr/>
          <p:nvPr/>
        </p:nvSpPr>
        <p:spPr>
          <a:xfrm>
            <a:off x="6151558" y="3564032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回顾</a:t>
            </a:r>
          </a:p>
        </p:txBody>
      </p:sp>
      <p:sp>
        <p:nvSpPr>
          <p:cNvPr id="36" name="矩形 35"/>
          <p:cNvSpPr/>
          <p:nvPr/>
        </p:nvSpPr>
        <p:spPr>
          <a:xfrm>
            <a:off x="6151558" y="3950744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团队</a:t>
            </a:r>
          </a:p>
        </p:txBody>
      </p:sp>
      <p:sp>
        <p:nvSpPr>
          <p:cNvPr id="37" name="矩形 36"/>
          <p:cNvSpPr/>
          <p:nvPr/>
        </p:nvSpPr>
        <p:spPr>
          <a:xfrm>
            <a:off x="6151558" y="431798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去年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相比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组合 60"/>
          <p:cNvGrpSpPr/>
          <p:nvPr/>
        </p:nvGrpSpPr>
        <p:grpSpPr>
          <a:xfrm>
            <a:off x="4469861" y="1651248"/>
            <a:ext cx="3252277" cy="3227036"/>
            <a:chOff x="3606856" y="1104997"/>
            <a:chExt cx="4701147" cy="4664662"/>
          </a:xfrm>
        </p:grpSpPr>
        <p:sp>
          <p:nvSpPr>
            <p:cNvPr id="2" name="Freeform 5"/>
            <p:cNvSpPr/>
            <p:nvPr/>
          </p:nvSpPr>
          <p:spPr bwMode="auto">
            <a:xfrm>
              <a:off x="6015998" y="1720016"/>
              <a:ext cx="1027112" cy="1655763"/>
            </a:xfrm>
            <a:custGeom>
              <a:avLst/>
              <a:gdLst>
                <a:gd name="T0" fmla="*/ 647 w 647"/>
                <a:gd name="T1" fmla="*/ 0 h 1043"/>
                <a:gd name="T2" fmla="*/ 0 w 647"/>
                <a:gd name="T3" fmla="*/ 290 h 1043"/>
                <a:gd name="T4" fmla="*/ 0 w 647"/>
                <a:gd name="T5" fmla="*/ 1043 h 1043"/>
                <a:gd name="T6" fmla="*/ 647 w 647"/>
                <a:gd name="T7" fmla="*/ 396 h 1043"/>
                <a:gd name="T8" fmla="*/ 647 w 647"/>
                <a:gd name="T9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1043">
                  <a:moveTo>
                    <a:pt x="647" y="0"/>
                  </a:moveTo>
                  <a:lnTo>
                    <a:pt x="0" y="290"/>
                  </a:lnTo>
                  <a:lnTo>
                    <a:pt x="0" y="1043"/>
                  </a:lnTo>
                  <a:lnTo>
                    <a:pt x="647" y="396"/>
                  </a:lnTo>
                  <a:lnTo>
                    <a:pt x="647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" name="Freeform 6"/>
            <p:cNvSpPr/>
            <p:nvPr/>
          </p:nvSpPr>
          <p:spPr bwMode="auto">
            <a:xfrm>
              <a:off x="6015998" y="1720016"/>
              <a:ext cx="1027112" cy="1655763"/>
            </a:xfrm>
            <a:custGeom>
              <a:avLst/>
              <a:gdLst>
                <a:gd name="T0" fmla="*/ 647 w 647"/>
                <a:gd name="T1" fmla="*/ 0 h 1043"/>
                <a:gd name="T2" fmla="*/ 0 w 647"/>
                <a:gd name="T3" fmla="*/ 290 h 1043"/>
                <a:gd name="T4" fmla="*/ 0 w 647"/>
                <a:gd name="T5" fmla="*/ 1043 h 1043"/>
                <a:gd name="T6" fmla="*/ 647 w 647"/>
                <a:gd name="T7" fmla="*/ 396 h 1043"/>
                <a:gd name="T8" fmla="*/ 647 w 647"/>
                <a:gd name="T9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1043">
                  <a:moveTo>
                    <a:pt x="647" y="0"/>
                  </a:moveTo>
                  <a:lnTo>
                    <a:pt x="0" y="290"/>
                  </a:lnTo>
                  <a:lnTo>
                    <a:pt x="0" y="1043"/>
                  </a:lnTo>
                  <a:lnTo>
                    <a:pt x="647" y="396"/>
                  </a:lnTo>
                  <a:lnTo>
                    <a:pt x="64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" name="Freeform 7"/>
            <p:cNvSpPr/>
            <p:nvPr/>
          </p:nvSpPr>
          <p:spPr bwMode="auto">
            <a:xfrm>
              <a:off x="4988885" y="1720016"/>
              <a:ext cx="1027112" cy="1655763"/>
            </a:xfrm>
            <a:custGeom>
              <a:avLst/>
              <a:gdLst>
                <a:gd name="T0" fmla="*/ 0 w 647"/>
                <a:gd name="T1" fmla="*/ 0 h 1043"/>
                <a:gd name="T2" fmla="*/ 647 w 647"/>
                <a:gd name="T3" fmla="*/ 290 h 1043"/>
                <a:gd name="T4" fmla="*/ 647 w 647"/>
                <a:gd name="T5" fmla="*/ 1043 h 1043"/>
                <a:gd name="T6" fmla="*/ 0 w 647"/>
                <a:gd name="T7" fmla="*/ 396 h 1043"/>
                <a:gd name="T8" fmla="*/ 0 w 647"/>
                <a:gd name="T9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1043">
                  <a:moveTo>
                    <a:pt x="0" y="0"/>
                  </a:moveTo>
                  <a:lnTo>
                    <a:pt x="647" y="290"/>
                  </a:lnTo>
                  <a:lnTo>
                    <a:pt x="647" y="1043"/>
                  </a:lnTo>
                  <a:lnTo>
                    <a:pt x="0" y="3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" name="Freeform 8"/>
            <p:cNvSpPr/>
            <p:nvPr/>
          </p:nvSpPr>
          <p:spPr bwMode="auto">
            <a:xfrm>
              <a:off x="4988885" y="1720016"/>
              <a:ext cx="1027112" cy="1655763"/>
            </a:xfrm>
            <a:custGeom>
              <a:avLst/>
              <a:gdLst>
                <a:gd name="T0" fmla="*/ 0 w 647"/>
                <a:gd name="T1" fmla="*/ 0 h 1043"/>
                <a:gd name="T2" fmla="*/ 647 w 647"/>
                <a:gd name="T3" fmla="*/ 290 h 1043"/>
                <a:gd name="T4" fmla="*/ 647 w 647"/>
                <a:gd name="T5" fmla="*/ 1043 h 1043"/>
                <a:gd name="T6" fmla="*/ 0 w 647"/>
                <a:gd name="T7" fmla="*/ 396 h 1043"/>
                <a:gd name="T8" fmla="*/ 0 w 647"/>
                <a:gd name="T9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1043">
                  <a:moveTo>
                    <a:pt x="0" y="0"/>
                  </a:moveTo>
                  <a:lnTo>
                    <a:pt x="647" y="290"/>
                  </a:lnTo>
                  <a:lnTo>
                    <a:pt x="647" y="1043"/>
                  </a:lnTo>
                  <a:lnTo>
                    <a:pt x="0" y="39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" name="Freeform 9"/>
            <p:cNvSpPr/>
            <p:nvPr/>
          </p:nvSpPr>
          <p:spPr bwMode="auto">
            <a:xfrm>
              <a:off x="6174748" y="3534528"/>
              <a:ext cx="1651000" cy="1027113"/>
            </a:xfrm>
            <a:custGeom>
              <a:avLst/>
              <a:gdLst>
                <a:gd name="T0" fmla="*/ 1040 w 1040"/>
                <a:gd name="T1" fmla="*/ 647 h 647"/>
                <a:gd name="T2" fmla="*/ 753 w 1040"/>
                <a:gd name="T3" fmla="*/ 0 h 647"/>
                <a:gd name="T4" fmla="*/ 0 w 1040"/>
                <a:gd name="T5" fmla="*/ 0 h 647"/>
                <a:gd name="T6" fmla="*/ 647 w 1040"/>
                <a:gd name="T7" fmla="*/ 647 h 647"/>
                <a:gd name="T8" fmla="*/ 1040 w 1040"/>
                <a:gd name="T9" fmla="*/ 64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0" h="647">
                  <a:moveTo>
                    <a:pt x="1040" y="647"/>
                  </a:moveTo>
                  <a:lnTo>
                    <a:pt x="753" y="0"/>
                  </a:lnTo>
                  <a:lnTo>
                    <a:pt x="0" y="0"/>
                  </a:lnTo>
                  <a:lnTo>
                    <a:pt x="647" y="647"/>
                  </a:lnTo>
                  <a:lnTo>
                    <a:pt x="1040" y="647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" name="Freeform 10"/>
            <p:cNvSpPr/>
            <p:nvPr/>
          </p:nvSpPr>
          <p:spPr bwMode="auto">
            <a:xfrm>
              <a:off x="6174748" y="3534528"/>
              <a:ext cx="1651000" cy="1027113"/>
            </a:xfrm>
            <a:custGeom>
              <a:avLst/>
              <a:gdLst>
                <a:gd name="T0" fmla="*/ 1040 w 1040"/>
                <a:gd name="T1" fmla="*/ 647 h 647"/>
                <a:gd name="T2" fmla="*/ 753 w 1040"/>
                <a:gd name="T3" fmla="*/ 0 h 647"/>
                <a:gd name="T4" fmla="*/ 0 w 1040"/>
                <a:gd name="T5" fmla="*/ 0 h 647"/>
                <a:gd name="T6" fmla="*/ 647 w 1040"/>
                <a:gd name="T7" fmla="*/ 647 h 647"/>
                <a:gd name="T8" fmla="*/ 1040 w 1040"/>
                <a:gd name="T9" fmla="*/ 64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0" h="647">
                  <a:moveTo>
                    <a:pt x="1040" y="647"/>
                  </a:moveTo>
                  <a:lnTo>
                    <a:pt x="753" y="0"/>
                  </a:lnTo>
                  <a:lnTo>
                    <a:pt x="0" y="0"/>
                  </a:lnTo>
                  <a:lnTo>
                    <a:pt x="647" y="647"/>
                  </a:lnTo>
                  <a:lnTo>
                    <a:pt x="1040" y="6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8" name="Freeform 11"/>
            <p:cNvSpPr/>
            <p:nvPr/>
          </p:nvSpPr>
          <p:spPr bwMode="auto">
            <a:xfrm>
              <a:off x="6174748" y="2502653"/>
              <a:ext cx="1651000" cy="1031875"/>
            </a:xfrm>
            <a:custGeom>
              <a:avLst/>
              <a:gdLst>
                <a:gd name="T0" fmla="*/ 1040 w 1040"/>
                <a:gd name="T1" fmla="*/ 0 h 650"/>
                <a:gd name="T2" fmla="*/ 753 w 1040"/>
                <a:gd name="T3" fmla="*/ 650 h 650"/>
                <a:gd name="T4" fmla="*/ 0 w 1040"/>
                <a:gd name="T5" fmla="*/ 650 h 650"/>
                <a:gd name="T6" fmla="*/ 647 w 1040"/>
                <a:gd name="T7" fmla="*/ 0 h 650"/>
                <a:gd name="T8" fmla="*/ 1040 w 1040"/>
                <a:gd name="T9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0" h="650">
                  <a:moveTo>
                    <a:pt x="1040" y="0"/>
                  </a:moveTo>
                  <a:lnTo>
                    <a:pt x="753" y="650"/>
                  </a:lnTo>
                  <a:lnTo>
                    <a:pt x="0" y="650"/>
                  </a:lnTo>
                  <a:lnTo>
                    <a:pt x="647" y="0"/>
                  </a:lnTo>
                  <a:lnTo>
                    <a:pt x="104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" name="Freeform 12"/>
            <p:cNvSpPr/>
            <p:nvPr/>
          </p:nvSpPr>
          <p:spPr bwMode="auto">
            <a:xfrm>
              <a:off x="6174748" y="2502653"/>
              <a:ext cx="1651000" cy="1031875"/>
            </a:xfrm>
            <a:custGeom>
              <a:avLst/>
              <a:gdLst>
                <a:gd name="T0" fmla="*/ 1040 w 1040"/>
                <a:gd name="T1" fmla="*/ 0 h 650"/>
                <a:gd name="T2" fmla="*/ 753 w 1040"/>
                <a:gd name="T3" fmla="*/ 650 h 650"/>
                <a:gd name="T4" fmla="*/ 0 w 1040"/>
                <a:gd name="T5" fmla="*/ 650 h 650"/>
                <a:gd name="T6" fmla="*/ 647 w 1040"/>
                <a:gd name="T7" fmla="*/ 0 h 650"/>
                <a:gd name="T8" fmla="*/ 1040 w 1040"/>
                <a:gd name="T9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0" h="650">
                  <a:moveTo>
                    <a:pt x="1040" y="0"/>
                  </a:moveTo>
                  <a:lnTo>
                    <a:pt x="753" y="650"/>
                  </a:lnTo>
                  <a:lnTo>
                    <a:pt x="0" y="650"/>
                  </a:lnTo>
                  <a:lnTo>
                    <a:pt x="647" y="0"/>
                  </a:lnTo>
                  <a:lnTo>
                    <a:pt x="104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" name="Freeform 13"/>
            <p:cNvSpPr/>
            <p:nvPr/>
          </p:nvSpPr>
          <p:spPr bwMode="auto">
            <a:xfrm>
              <a:off x="4988885" y="3690103"/>
              <a:ext cx="1027112" cy="1654175"/>
            </a:xfrm>
            <a:custGeom>
              <a:avLst/>
              <a:gdLst>
                <a:gd name="T0" fmla="*/ 0 w 647"/>
                <a:gd name="T1" fmla="*/ 1042 h 1042"/>
                <a:gd name="T2" fmla="*/ 647 w 647"/>
                <a:gd name="T3" fmla="*/ 752 h 1042"/>
                <a:gd name="T4" fmla="*/ 647 w 647"/>
                <a:gd name="T5" fmla="*/ 0 h 1042"/>
                <a:gd name="T6" fmla="*/ 0 w 647"/>
                <a:gd name="T7" fmla="*/ 649 h 1042"/>
                <a:gd name="T8" fmla="*/ 0 w 647"/>
                <a:gd name="T9" fmla="*/ 1042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1042">
                  <a:moveTo>
                    <a:pt x="0" y="1042"/>
                  </a:moveTo>
                  <a:lnTo>
                    <a:pt x="647" y="752"/>
                  </a:lnTo>
                  <a:lnTo>
                    <a:pt x="647" y="0"/>
                  </a:lnTo>
                  <a:lnTo>
                    <a:pt x="0" y="649"/>
                  </a:lnTo>
                  <a:lnTo>
                    <a:pt x="0" y="1042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" name="Freeform 14"/>
            <p:cNvSpPr/>
            <p:nvPr/>
          </p:nvSpPr>
          <p:spPr bwMode="auto">
            <a:xfrm>
              <a:off x="4988885" y="3690103"/>
              <a:ext cx="1027112" cy="1654175"/>
            </a:xfrm>
            <a:custGeom>
              <a:avLst/>
              <a:gdLst>
                <a:gd name="T0" fmla="*/ 0 w 647"/>
                <a:gd name="T1" fmla="*/ 1042 h 1042"/>
                <a:gd name="T2" fmla="*/ 647 w 647"/>
                <a:gd name="T3" fmla="*/ 752 h 1042"/>
                <a:gd name="T4" fmla="*/ 647 w 647"/>
                <a:gd name="T5" fmla="*/ 0 h 1042"/>
                <a:gd name="T6" fmla="*/ 0 w 647"/>
                <a:gd name="T7" fmla="*/ 649 h 1042"/>
                <a:gd name="T8" fmla="*/ 0 w 647"/>
                <a:gd name="T9" fmla="*/ 1042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1042">
                  <a:moveTo>
                    <a:pt x="0" y="1042"/>
                  </a:moveTo>
                  <a:lnTo>
                    <a:pt x="647" y="752"/>
                  </a:lnTo>
                  <a:lnTo>
                    <a:pt x="647" y="0"/>
                  </a:lnTo>
                  <a:lnTo>
                    <a:pt x="0" y="649"/>
                  </a:lnTo>
                  <a:lnTo>
                    <a:pt x="0" y="10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" name="Freeform 15"/>
            <p:cNvSpPr/>
            <p:nvPr/>
          </p:nvSpPr>
          <p:spPr bwMode="auto">
            <a:xfrm>
              <a:off x="6015998" y="3690103"/>
              <a:ext cx="1027112" cy="1654175"/>
            </a:xfrm>
            <a:custGeom>
              <a:avLst/>
              <a:gdLst>
                <a:gd name="T0" fmla="*/ 647 w 647"/>
                <a:gd name="T1" fmla="*/ 1042 h 1042"/>
                <a:gd name="T2" fmla="*/ 0 w 647"/>
                <a:gd name="T3" fmla="*/ 752 h 1042"/>
                <a:gd name="T4" fmla="*/ 0 w 647"/>
                <a:gd name="T5" fmla="*/ 0 h 1042"/>
                <a:gd name="T6" fmla="*/ 647 w 647"/>
                <a:gd name="T7" fmla="*/ 649 h 1042"/>
                <a:gd name="T8" fmla="*/ 647 w 647"/>
                <a:gd name="T9" fmla="*/ 1042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1042">
                  <a:moveTo>
                    <a:pt x="647" y="1042"/>
                  </a:moveTo>
                  <a:lnTo>
                    <a:pt x="0" y="752"/>
                  </a:lnTo>
                  <a:lnTo>
                    <a:pt x="0" y="0"/>
                  </a:lnTo>
                  <a:lnTo>
                    <a:pt x="647" y="649"/>
                  </a:lnTo>
                  <a:lnTo>
                    <a:pt x="647" y="1042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" name="Freeform 16"/>
            <p:cNvSpPr/>
            <p:nvPr/>
          </p:nvSpPr>
          <p:spPr bwMode="auto">
            <a:xfrm>
              <a:off x="6015998" y="3690103"/>
              <a:ext cx="1027112" cy="1654175"/>
            </a:xfrm>
            <a:custGeom>
              <a:avLst/>
              <a:gdLst>
                <a:gd name="T0" fmla="*/ 647 w 647"/>
                <a:gd name="T1" fmla="*/ 1042 h 1042"/>
                <a:gd name="T2" fmla="*/ 0 w 647"/>
                <a:gd name="T3" fmla="*/ 752 h 1042"/>
                <a:gd name="T4" fmla="*/ 0 w 647"/>
                <a:gd name="T5" fmla="*/ 0 h 1042"/>
                <a:gd name="T6" fmla="*/ 647 w 647"/>
                <a:gd name="T7" fmla="*/ 649 h 1042"/>
                <a:gd name="T8" fmla="*/ 647 w 647"/>
                <a:gd name="T9" fmla="*/ 1042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1042">
                  <a:moveTo>
                    <a:pt x="647" y="1042"/>
                  </a:moveTo>
                  <a:lnTo>
                    <a:pt x="0" y="752"/>
                  </a:lnTo>
                  <a:lnTo>
                    <a:pt x="0" y="0"/>
                  </a:lnTo>
                  <a:lnTo>
                    <a:pt x="647" y="649"/>
                  </a:lnTo>
                  <a:lnTo>
                    <a:pt x="647" y="10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4206248" y="2502653"/>
              <a:ext cx="1651000" cy="1031875"/>
            </a:xfrm>
            <a:custGeom>
              <a:avLst/>
              <a:gdLst>
                <a:gd name="T0" fmla="*/ 0 w 1040"/>
                <a:gd name="T1" fmla="*/ 0 h 650"/>
                <a:gd name="T2" fmla="*/ 287 w 1040"/>
                <a:gd name="T3" fmla="*/ 650 h 650"/>
                <a:gd name="T4" fmla="*/ 1040 w 1040"/>
                <a:gd name="T5" fmla="*/ 650 h 650"/>
                <a:gd name="T6" fmla="*/ 393 w 1040"/>
                <a:gd name="T7" fmla="*/ 0 h 650"/>
                <a:gd name="T8" fmla="*/ 0 w 1040"/>
                <a:gd name="T9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0" h="650">
                  <a:moveTo>
                    <a:pt x="0" y="0"/>
                  </a:moveTo>
                  <a:lnTo>
                    <a:pt x="287" y="650"/>
                  </a:lnTo>
                  <a:lnTo>
                    <a:pt x="1040" y="650"/>
                  </a:lnTo>
                  <a:lnTo>
                    <a:pt x="3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5" name="Freeform 18"/>
            <p:cNvSpPr/>
            <p:nvPr/>
          </p:nvSpPr>
          <p:spPr bwMode="auto">
            <a:xfrm>
              <a:off x="4206248" y="2502653"/>
              <a:ext cx="1651000" cy="1031875"/>
            </a:xfrm>
            <a:custGeom>
              <a:avLst/>
              <a:gdLst>
                <a:gd name="T0" fmla="*/ 0 w 1040"/>
                <a:gd name="T1" fmla="*/ 0 h 650"/>
                <a:gd name="T2" fmla="*/ 287 w 1040"/>
                <a:gd name="T3" fmla="*/ 650 h 650"/>
                <a:gd name="T4" fmla="*/ 1040 w 1040"/>
                <a:gd name="T5" fmla="*/ 650 h 650"/>
                <a:gd name="T6" fmla="*/ 393 w 1040"/>
                <a:gd name="T7" fmla="*/ 0 h 650"/>
                <a:gd name="T8" fmla="*/ 0 w 1040"/>
                <a:gd name="T9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0" h="650">
                  <a:moveTo>
                    <a:pt x="0" y="0"/>
                  </a:moveTo>
                  <a:lnTo>
                    <a:pt x="287" y="650"/>
                  </a:lnTo>
                  <a:lnTo>
                    <a:pt x="1040" y="650"/>
                  </a:lnTo>
                  <a:lnTo>
                    <a:pt x="393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" name="Freeform 19"/>
            <p:cNvSpPr/>
            <p:nvPr/>
          </p:nvSpPr>
          <p:spPr bwMode="auto">
            <a:xfrm>
              <a:off x="4206248" y="3534528"/>
              <a:ext cx="1651000" cy="1027113"/>
            </a:xfrm>
            <a:custGeom>
              <a:avLst/>
              <a:gdLst>
                <a:gd name="T0" fmla="*/ 0 w 1040"/>
                <a:gd name="T1" fmla="*/ 647 h 647"/>
                <a:gd name="T2" fmla="*/ 287 w 1040"/>
                <a:gd name="T3" fmla="*/ 0 h 647"/>
                <a:gd name="T4" fmla="*/ 1040 w 1040"/>
                <a:gd name="T5" fmla="*/ 0 h 647"/>
                <a:gd name="T6" fmla="*/ 393 w 1040"/>
                <a:gd name="T7" fmla="*/ 647 h 647"/>
                <a:gd name="T8" fmla="*/ 0 w 1040"/>
                <a:gd name="T9" fmla="*/ 64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0" h="647">
                  <a:moveTo>
                    <a:pt x="0" y="647"/>
                  </a:moveTo>
                  <a:lnTo>
                    <a:pt x="287" y="0"/>
                  </a:lnTo>
                  <a:lnTo>
                    <a:pt x="1040" y="0"/>
                  </a:lnTo>
                  <a:lnTo>
                    <a:pt x="393" y="647"/>
                  </a:lnTo>
                  <a:lnTo>
                    <a:pt x="0" y="647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7" name="Freeform 20"/>
            <p:cNvSpPr/>
            <p:nvPr/>
          </p:nvSpPr>
          <p:spPr bwMode="auto">
            <a:xfrm>
              <a:off x="4206248" y="3534528"/>
              <a:ext cx="1651000" cy="1027113"/>
            </a:xfrm>
            <a:custGeom>
              <a:avLst/>
              <a:gdLst>
                <a:gd name="T0" fmla="*/ 0 w 1040"/>
                <a:gd name="T1" fmla="*/ 647 h 647"/>
                <a:gd name="T2" fmla="*/ 287 w 1040"/>
                <a:gd name="T3" fmla="*/ 0 h 647"/>
                <a:gd name="T4" fmla="*/ 1040 w 1040"/>
                <a:gd name="T5" fmla="*/ 0 h 647"/>
                <a:gd name="T6" fmla="*/ 393 w 1040"/>
                <a:gd name="T7" fmla="*/ 647 h 647"/>
                <a:gd name="T8" fmla="*/ 0 w 1040"/>
                <a:gd name="T9" fmla="*/ 64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0" h="647">
                  <a:moveTo>
                    <a:pt x="0" y="647"/>
                  </a:moveTo>
                  <a:lnTo>
                    <a:pt x="287" y="0"/>
                  </a:lnTo>
                  <a:lnTo>
                    <a:pt x="1040" y="0"/>
                  </a:lnTo>
                  <a:lnTo>
                    <a:pt x="393" y="647"/>
                  </a:lnTo>
                  <a:lnTo>
                    <a:pt x="0" y="6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8" name="Freeform 21"/>
            <p:cNvSpPr/>
            <p:nvPr/>
          </p:nvSpPr>
          <p:spPr bwMode="auto">
            <a:xfrm>
              <a:off x="5050798" y="1861303"/>
              <a:ext cx="2054225" cy="1655763"/>
            </a:xfrm>
            <a:custGeom>
              <a:avLst/>
              <a:gdLst>
                <a:gd name="T0" fmla="*/ 1294 w 1294"/>
                <a:gd name="T1" fmla="*/ 0 h 1043"/>
                <a:gd name="T2" fmla="*/ 1255 w 1294"/>
                <a:gd name="T3" fmla="*/ 20 h 1043"/>
                <a:gd name="T4" fmla="*/ 1255 w 1294"/>
                <a:gd name="T5" fmla="*/ 307 h 1043"/>
                <a:gd name="T6" fmla="*/ 608 w 1294"/>
                <a:gd name="T7" fmla="*/ 954 h 1043"/>
                <a:gd name="T8" fmla="*/ 0 w 1294"/>
                <a:gd name="T9" fmla="*/ 346 h 1043"/>
                <a:gd name="T10" fmla="*/ 0 w 1294"/>
                <a:gd name="T11" fmla="*/ 396 h 1043"/>
                <a:gd name="T12" fmla="*/ 647 w 1294"/>
                <a:gd name="T13" fmla="*/ 1043 h 1043"/>
                <a:gd name="T14" fmla="*/ 1294 w 1294"/>
                <a:gd name="T15" fmla="*/ 396 h 1043"/>
                <a:gd name="T16" fmla="*/ 1294 w 1294"/>
                <a:gd name="T17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4" h="1043">
                  <a:moveTo>
                    <a:pt x="1294" y="0"/>
                  </a:moveTo>
                  <a:lnTo>
                    <a:pt x="1255" y="20"/>
                  </a:lnTo>
                  <a:lnTo>
                    <a:pt x="1255" y="307"/>
                  </a:lnTo>
                  <a:lnTo>
                    <a:pt x="608" y="954"/>
                  </a:lnTo>
                  <a:lnTo>
                    <a:pt x="0" y="346"/>
                  </a:lnTo>
                  <a:lnTo>
                    <a:pt x="0" y="396"/>
                  </a:lnTo>
                  <a:lnTo>
                    <a:pt x="647" y="1043"/>
                  </a:lnTo>
                  <a:lnTo>
                    <a:pt x="1294" y="396"/>
                  </a:lnTo>
                  <a:lnTo>
                    <a:pt x="1294" y="0"/>
                  </a:lnTo>
                  <a:close/>
                </a:path>
              </a:pathLst>
            </a:custGeom>
            <a:solidFill>
              <a:srgbClr val="C5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9" name="Freeform 22"/>
            <p:cNvSpPr/>
            <p:nvPr/>
          </p:nvSpPr>
          <p:spPr bwMode="auto">
            <a:xfrm>
              <a:off x="5050798" y="1861303"/>
              <a:ext cx="2054225" cy="1655763"/>
            </a:xfrm>
            <a:custGeom>
              <a:avLst/>
              <a:gdLst>
                <a:gd name="T0" fmla="*/ 1294 w 1294"/>
                <a:gd name="T1" fmla="*/ 0 h 1043"/>
                <a:gd name="T2" fmla="*/ 1255 w 1294"/>
                <a:gd name="T3" fmla="*/ 20 h 1043"/>
                <a:gd name="T4" fmla="*/ 1255 w 1294"/>
                <a:gd name="T5" fmla="*/ 307 h 1043"/>
                <a:gd name="T6" fmla="*/ 608 w 1294"/>
                <a:gd name="T7" fmla="*/ 954 h 1043"/>
                <a:gd name="T8" fmla="*/ 0 w 1294"/>
                <a:gd name="T9" fmla="*/ 346 h 1043"/>
                <a:gd name="T10" fmla="*/ 0 w 1294"/>
                <a:gd name="T11" fmla="*/ 396 h 1043"/>
                <a:gd name="T12" fmla="*/ 647 w 1294"/>
                <a:gd name="T13" fmla="*/ 1043 h 1043"/>
                <a:gd name="T14" fmla="*/ 1294 w 1294"/>
                <a:gd name="T15" fmla="*/ 396 h 1043"/>
                <a:gd name="T16" fmla="*/ 1294 w 1294"/>
                <a:gd name="T17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4" h="1043">
                  <a:moveTo>
                    <a:pt x="1294" y="0"/>
                  </a:moveTo>
                  <a:lnTo>
                    <a:pt x="1255" y="20"/>
                  </a:lnTo>
                  <a:lnTo>
                    <a:pt x="1255" y="307"/>
                  </a:lnTo>
                  <a:lnTo>
                    <a:pt x="608" y="954"/>
                  </a:lnTo>
                  <a:lnTo>
                    <a:pt x="0" y="346"/>
                  </a:lnTo>
                  <a:lnTo>
                    <a:pt x="0" y="396"/>
                  </a:lnTo>
                  <a:lnTo>
                    <a:pt x="647" y="1043"/>
                  </a:lnTo>
                  <a:lnTo>
                    <a:pt x="1294" y="396"/>
                  </a:lnTo>
                  <a:lnTo>
                    <a:pt x="129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0" name="Freeform 23"/>
            <p:cNvSpPr/>
            <p:nvPr/>
          </p:nvSpPr>
          <p:spPr bwMode="auto">
            <a:xfrm>
              <a:off x="7370135" y="2645528"/>
              <a:ext cx="517525" cy="1027113"/>
            </a:xfrm>
            <a:custGeom>
              <a:avLst/>
              <a:gdLst>
                <a:gd name="T0" fmla="*/ 326 w 326"/>
                <a:gd name="T1" fmla="*/ 0 h 647"/>
                <a:gd name="T2" fmla="*/ 248 w 326"/>
                <a:gd name="T3" fmla="*/ 0 h 647"/>
                <a:gd name="T4" fmla="*/ 0 w 326"/>
                <a:gd name="T5" fmla="*/ 560 h 647"/>
                <a:gd name="T6" fmla="*/ 39 w 326"/>
                <a:gd name="T7" fmla="*/ 647 h 647"/>
                <a:gd name="T8" fmla="*/ 326 w 326"/>
                <a:gd name="T9" fmla="*/ 0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6" h="647">
                  <a:moveTo>
                    <a:pt x="326" y="0"/>
                  </a:moveTo>
                  <a:lnTo>
                    <a:pt x="248" y="0"/>
                  </a:lnTo>
                  <a:lnTo>
                    <a:pt x="0" y="560"/>
                  </a:lnTo>
                  <a:lnTo>
                    <a:pt x="39" y="647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C5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1" name="Freeform 24"/>
            <p:cNvSpPr/>
            <p:nvPr/>
          </p:nvSpPr>
          <p:spPr bwMode="auto">
            <a:xfrm>
              <a:off x="7370135" y="2645528"/>
              <a:ext cx="517525" cy="1027113"/>
            </a:xfrm>
            <a:custGeom>
              <a:avLst/>
              <a:gdLst>
                <a:gd name="T0" fmla="*/ 326 w 326"/>
                <a:gd name="T1" fmla="*/ 0 h 647"/>
                <a:gd name="T2" fmla="*/ 248 w 326"/>
                <a:gd name="T3" fmla="*/ 0 h 647"/>
                <a:gd name="T4" fmla="*/ 0 w 326"/>
                <a:gd name="T5" fmla="*/ 560 h 647"/>
                <a:gd name="T6" fmla="*/ 39 w 326"/>
                <a:gd name="T7" fmla="*/ 647 h 647"/>
                <a:gd name="T8" fmla="*/ 326 w 326"/>
                <a:gd name="T9" fmla="*/ 0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6" h="647">
                  <a:moveTo>
                    <a:pt x="326" y="0"/>
                  </a:moveTo>
                  <a:lnTo>
                    <a:pt x="248" y="0"/>
                  </a:lnTo>
                  <a:lnTo>
                    <a:pt x="0" y="560"/>
                  </a:lnTo>
                  <a:lnTo>
                    <a:pt x="39" y="647"/>
                  </a:lnTo>
                  <a:lnTo>
                    <a:pt x="3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" name="Freeform 25"/>
            <p:cNvSpPr>
              <a:spLocks noEditPoints="1"/>
            </p:cNvSpPr>
            <p:nvPr/>
          </p:nvSpPr>
          <p:spPr bwMode="auto">
            <a:xfrm>
              <a:off x="4268160" y="2645528"/>
              <a:ext cx="3619500" cy="2057400"/>
            </a:xfrm>
            <a:custGeom>
              <a:avLst/>
              <a:gdLst>
                <a:gd name="T0" fmla="*/ 1265 w 2280"/>
                <a:gd name="T1" fmla="*/ 624 h 1296"/>
                <a:gd name="T2" fmla="*/ 1240 w 2280"/>
                <a:gd name="T3" fmla="*/ 649 h 1296"/>
                <a:gd name="T4" fmla="*/ 1887 w 2280"/>
                <a:gd name="T5" fmla="*/ 1296 h 1296"/>
                <a:gd name="T6" fmla="*/ 2280 w 2280"/>
                <a:gd name="T7" fmla="*/ 1296 h 1296"/>
                <a:gd name="T8" fmla="*/ 2241 w 2280"/>
                <a:gd name="T9" fmla="*/ 1207 h 1296"/>
                <a:gd name="T10" fmla="*/ 1848 w 2280"/>
                <a:gd name="T11" fmla="*/ 1207 h 1296"/>
                <a:gd name="T12" fmla="*/ 1265 w 2280"/>
                <a:gd name="T13" fmla="*/ 624 h 1296"/>
                <a:gd name="T14" fmla="*/ 975 w 2280"/>
                <a:gd name="T15" fmla="*/ 585 h 1296"/>
                <a:gd name="T16" fmla="*/ 354 w 2280"/>
                <a:gd name="T17" fmla="*/ 1207 h 1296"/>
                <a:gd name="T18" fmla="*/ 39 w 2280"/>
                <a:gd name="T19" fmla="*/ 1207 h 1296"/>
                <a:gd name="T20" fmla="*/ 0 w 2280"/>
                <a:gd name="T21" fmla="*/ 1296 h 1296"/>
                <a:gd name="T22" fmla="*/ 393 w 2280"/>
                <a:gd name="T23" fmla="*/ 1296 h 1296"/>
                <a:gd name="T24" fmla="*/ 1040 w 2280"/>
                <a:gd name="T25" fmla="*/ 649 h 1296"/>
                <a:gd name="T26" fmla="*/ 975 w 2280"/>
                <a:gd name="T27" fmla="*/ 585 h 1296"/>
                <a:gd name="T28" fmla="*/ 0 w 2280"/>
                <a:gd name="T29" fmla="*/ 0 h 1296"/>
                <a:gd name="T30" fmla="*/ 0 w 2280"/>
                <a:gd name="T31" fmla="*/ 0 h 1296"/>
                <a:gd name="T32" fmla="*/ 248 w 2280"/>
                <a:gd name="T33" fmla="*/ 560 h 1296"/>
                <a:gd name="T34" fmla="*/ 248 w 2280"/>
                <a:gd name="T35" fmla="*/ 560 h 1296"/>
                <a:gd name="T36" fmla="*/ 0 w 2280"/>
                <a:gd name="T37" fmla="*/ 0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80" h="1296">
                  <a:moveTo>
                    <a:pt x="1265" y="624"/>
                  </a:moveTo>
                  <a:lnTo>
                    <a:pt x="1240" y="649"/>
                  </a:lnTo>
                  <a:lnTo>
                    <a:pt x="1887" y="1296"/>
                  </a:lnTo>
                  <a:lnTo>
                    <a:pt x="2280" y="1296"/>
                  </a:lnTo>
                  <a:lnTo>
                    <a:pt x="2241" y="1207"/>
                  </a:lnTo>
                  <a:lnTo>
                    <a:pt x="1848" y="1207"/>
                  </a:lnTo>
                  <a:lnTo>
                    <a:pt x="1265" y="624"/>
                  </a:lnTo>
                  <a:close/>
                  <a:moveTo>
                    <a:pt x="975" y="585"/>
                  </a:moveTo>
                  <a:lnTo>
                    <a:pt x="354" y="1207"/>
                  </a:lnTo>
                  <a:lnTo>
                    <a:pt x="39" y="1207"/>
                  </a:lnTo>
                  <a:lnTo>
                    <a:pt x="0" y="1296"/>
                  </a:lnTo>
                  <a:lnTo>
                    <a:pt x="393" y="1296"/>
                  </a:lnTo>
                  <a:lnTo>
                    <a:pt x="1040" y="649"/>
                  </a:lnTo>
                  <a:lnTo>
                    <a:pt x="975" y="585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248" y="560"/>
                  </a:lnTo>
                  <a:lnTo>
                    <a:pt x="248" y="5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" name="Freeform 26"/>
            <p:cNvSpPr>
              <a:spLocks noEditPoints="1"/>
            </p:cNvSpPr>
            <p:nvPr/>
          </p:nvSpPr>
          <p:spPr bwMode="auto">
            <a:xfrm>
              <a:off x="4268160" y="2645528"/>
              <a:ext cx="3619500" cy="2057400"/>
            </a:xfrm>
            <a:custGeom>
              <a:avLst/>
              <a:gdLst>
                <a:gd name="T0" fmla="*/ 1265 w 2280"/>
                <a:gd name="T1" fmla="*/ 624 h 1296"/>
                <a:gd name="T2" fmla="*/ 1240 w 2280"/>
                <a:gd name="T3" fmla="*/ 649 h 1296"/>
                <a:gd name="T4" fmla="*/ 1887 w 2280"/>
                <a:gd name="T5" fmla="*/ 1296 h 1296"/>
                <a:gd name="T6" fmla="*/ 2280 w 2280"/>
                <a:gd name="T7" fmla="*/ 1296 h 1296"/>
                <a:gd name="T8" fmla="*/ 2241 w 2280"/>
                <a:gd name="T9" fmla="*/ 1207 h 1296"/>
                <a:gd name="T10" fmla="*/ 1848 w 2280"/>
                <a:gd name="T11" fmla="*/ 1207 h 1296"/>
                <a:gd name="T12" fmla="*/ 1265 w 2280"/>
                <a:gd name="T13" fmla="*/ 624 h 1296"/>
                <a:gd name="T14" fmla="*/ 975 w 2280"/>
                <a:gd name="T15" fmla="*/ 585 h 1296"/>
                <a:gd name="T16" fmla="*/ 354 w 2280"/>
                <a:gd name="T17" fmla="*/ 1207 h 1296"/>
                <a:gd name="T18" fmla="*/ 39 w 2280"/>
                <a:gd name="T19" fmla="*/ 1207 h 1296"/>
                <a:gd name="T20" fmla="*/ 0 w 2280"/>
                <a:gd name="T21" fmla="*/ 1296 h 1296"/>
                <a:gd name="T22" fmla="*/ 393 w 2280"/>
                <a:gd name="T23" fmla="*/ 1296 h 1296"/>
                <a:gd name="T24" fmla="*/ 1040 w 2280"/>
                <a:gd name="T25" fmla="*/ 649 h 1296"/>
                <a:gd name="T26" fmla="*/ 975 w 2280"/>
                <a:gd name="T27" fmla="*/ 585 h 1296"/>
                <a:gd name="T28" fmla="*/ 0 w 2280"/>
                <a:gd name="T29" fmla="*/ 0 h 1296"/>
                <a:gd name="T30" fmla="*/ 0 w 2280"/>
                <a:gd name="T31" fmla="*/ 0 h 1296"/>
                <a:gd name="T32" fmla="*/ 248 w 2280"/>
                <a:gd name="T33" fmla="*/ 560 h 1296"/>
                <a:gd name="T34" fmla="*/ 248 w 2280"/>
                <a:gd name="T35" fmla="*/ 560 h 1296"/>
                <a:gd name="T36" fmla="*/ 0 w 2280"/>
                <a:gd name="T37" fmla="*/ 0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80" h="1296">
                  <a:moveTo>
                    <a:pt x="1265" y="624"/>
                  </a:moveTo>
                  <a:lnTo>
                    <a:pt x="1240" y="649"/>
                  </a:lnTo>
                  <a:lnTo>
                    <a:pt x="1887" y="1296"/>
                  </a:lnTo>
                  <a:lnTo>
                    <a:pt x="2280" y="1296"/>
                  </a:lnTo>
                  <a:lnTo>
                    <a:pt x="2241" y="1207"/>
                  </a:lnTo>
                  <a:lnTo>
                    <a:pt x="1848" y="1207"/>
                  </a:lnTo>
                  <a:lnTo>
                    <a:pt x="1265" y="624"/>
                  </a:lnTo>
                  <a:moveTo>
                    <a:pt x="975" y="585"/>
                  </a:moveTo>
                  <a:lnTo>
                    <a:pt x="354" y="1207"/>
                  </a:lnTo>
                  <a:lnTo>
                    <a:pt x="39" y="1207"/>
                  </a:lnTo>
                  <a:lnTo>
                    <a:pt x="0" y="1296"/>
                  </a:lnTo>
                  <a:lnTo>
                    <a:pt x="393" y="1296"/>
                  </a:lnTo>
                  <a:lnTo>
                    <a:pt x="1040" y="649"/>
                  </a:lnTo>
                  <a:lnTo>
                    <a:pt x="975" y="585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248" y="560"/>
                  </a:lnTo>
                  <a:lnTo>
                    <a:pt x="248" y="56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" name="Freeform 27"/>
            <p:cNvSpPr/>
            <p:nvPr/>
          </p:nvSpPr>
          <p:spPr bwMode="auto">
            <a:xfrm>
              <a:off x="6276348" y="3636128"/>
              <a:ext cx="1549400" cy="925513"/>
            </a:xfrm>
            <a:custGeom>
              <a:avLst/>
              <a:gdLst>
                <a:gd name="T0" fmla="*/ 0 w 976"/>
                <a:gd name="T1" fmla="*/ 0 h 583"/>
                <a:gd name="T2" fmla="*/ 0 w 976"/>
                <a:gd name="T3" fmla="*/ 0 h 583"/>
                <a:gd name="T4" fmla="*/ 583 w 976"/>
                <a:gd name="T5" fmla="*/ 583 h 583"/>
                <a:gd name="T6" fmla="*/ 976 w 976"/>
                <a:gd name="T7" fmla="*/ 583 h 583"/>
                <a:gd name="T8" fmla="*/ 583 w 976"/>
                <a:gd name="T9" fmla="*/ 583 h 583"/>
                <a:gd name="T10" fmla="*/ 0 w 976"/>
                <a:gd name="T11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6" h="583">
                  <a:moveTo>
                    <a:pt x="0" y="0"/>
                  </a:moveTo>
                  <a:lnTo>
                    <a:pt x="0" y="0"/>
                  </a:lnTo>
                  <a:lnTo>
                    <a:pt x="583" y="583"/>
                  </a:lnTo>
                  <a:lnTo>
                    <a:pt x="976" y="583"/>
                  </a:lnTo>
                  <a:lnTo>
                    <a:pt x="583" y="5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8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5" name="Freeform 28"/>
            <p:cNvSpPr/>
            <p:nvPr/>
          </p:nvSpPr>
          <p:spPr bwMode="auto">
            <a:xfrm>
              <a:off x="6276348" y="3636128"/>
              <a:ext cx="1549400" cy="925513"/>
            </a:xfrm>
            <a:custGeom>
              <a:avLst/>
              <a:gdLst>
                <a:gd name="T0" fmla="*/ 0 w 976"/>
                <a:gd name="T1" fmla="*/ 0 h 583"/>
                <a:gd name="T2" fmla="*/ 0 w 976"/>
                <a:gd name="T3" fmla="*/ 0 h 583"/>
                <a:gd name="T4" fmla="*/ 583 w 976"/>
                <a:gd name="T5" fmla="*/ 583 h 583"/>
                <a:gd name="T6" fmla="*/ 976 w 976"/>
                <a:gd name="T7" fmla="*/ 583 h 583"/>
                <a:gd name="T8" fmla="*/ 583 w 976"/>
                <a:gd name="T9" fmla="*/ 583 h 583"/>
                <a:gd name="T10" fmla="*/ 0 w 976"/>
                <a:gd name="T11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6" h="583">
                  <a:moveTo>
                    <a:pt x="0" y="0"/>
                  </a:moveTo>
                  <a:lnTo>
                    <a:pt x="0" y="0"/>
                  </a:lnTo>
                  <a:lnTo>
                    <a:pt x="583" y="583"/>
                  </a:lnTo>
                  <a:lnTo>
                    <a:pt x="976" y="583"/>
                  </a:lnTo>
                  <a:lnTo>
                    <a:pt x="583" y="58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6" name="Freeform 29"/>
            <p:cNvSpPr/>
            <p:nvPr/>
          </p:nvSpPr>
          <p:spPr bwMode="auto">
            <a:xfrm>
              <a:off x="5050798" y="4799766"/>
              <a:ext cx="2054225" cy="687388"/>
            </a:xfrm>
            <a:custGeom>
              <a:avLst/>
              <a:gdLst>
                <a:gd name="T0" fmla="*/ 1255 w 1294"/>
                <a:gd name="T1" fmla="*/ 0 h 433"/>
                <a:gd name="T2" fmla="*/ 1255 w 1294"/>
                <a:gd name="T3" fmla="*/ 343 h 433"/>
                <a:gd name="T4" fmla="*/ 608 w 1294"/>
                <a:gd name="T5" fmla="*/ 53 h 433"/>
                <a:gd name="T6" fmla="*/ 0 w 1294"/>
                <a:gd name="T7" fmla="*/ 327 h 433"/>
                <a:gd name="T8" fmla="*/ 0 w 1294"/>
                <a:gd name="T9" fmla="*/ 433 h 433"/>
                <a:gd name="T10" fmla="*/ 647 w 1294"/>
                <a:gd name="T11" fmla="*/ 143 h 433"/>
                <a:gd name="T12" fmla="*/ 1294 w 1294"/>
                <a:gd name="T13" fmla="*/ 433 h 433"/>
                <a:gd name="T14" fmla="*/ 1294 w 1294"/>
                <a:gd name="T15" fmla="*/ 40 h 433"/>
                <a:gd name="T16" fmla="*/ 1255 w 1294"/>
                <a:gd name="T17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4" h="433">
                  <a:moveTo>
                    <a:pt x="1255" y="0"/>
                  </a:moveTo>
                  <a:lnTo>
                    <a:pt x="1255" y="343"/>
                  </a:lnTo>
                  <a:lnTo>
                    <a:pt x="608" y="53"/>
                  </a:lnTo>
                  <a:lnTo>
                    <a:pt x="0" y="327"/>
                  </a:lnTo>
                  <a:lnTo>
                    <a:pt x="0" y="433"/>
                  </a:lnTo>
                  <a:lnTo>
                    <a:pt x="647" y="143"/>
                  </a:lnTo>
                  <a:lnTo>
                    <a:pt x="1294" y="433"/>
                  </a:lnTo>
                  <a:lnTo>
                    <a:pt x="1294" y="40"/>
                  </a:lnTo>
                  <a:lnTo>
                    <a:pt x="1255" y="0"/>
                  </a:lnTo>
                  <a:close/>
                </a:path>
              </a:pathLst>
            </a:custGeom>
            <a:solidFill>
              <a:srgbClr val="C5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7" name="Freeform 30"/>
            <p:cNvSpPr/>
            <p:nvPr/>
          </p:nvSpPr>
          <p:spPr bwMode="auto">
            <a:xfrm>
              <a:off x="5050798" y="4799766"/>
              <a:ext cx="2054225" cy="687388"/>
            </a:xfrm>
            <a:custGeom>
              <a:avLst/>
              <a:gdLst>
                <a:gd name="T0" fmla="*/ 1255 w 1294"/>
                <a:gd name="T1" fmla="*/ 0 h 433"/>
                <a:gd name="T2" fmla="*/ 1255 w 1294"/>
                <a:gd name="T3" fmla="*/ 343 h 433"/>
                <a:gd name="T4" fmla="*/ 608 w 1294"/>
                <a:gd name="T5" fmla="*/ 53 h 433"/>
                <a:gd name="T6" fmla="*/ 0 w 1294"/>
                <a:gd name="T7" fmla="*/ 327 h 433"/>
                <a:gd name="T8" fmla="*/ 0 w 1294"/>
                <a:gd name="T9" fmla="*/ 433 h 433"/>
                <a:gd name="T10" fmla="*/ 647 w 1294"/>
                <a:gd name="T11" fmla="*/ 143 h 433"/>
                <a:gd name="T12" fmla="*/ 1294 w 1294"/>
                <a:gd name="T13" fmla="*/ 433 h 433"/>
                <a:gd name="T14" fmla="*/ 1294 w 1294"/>
                <a:gd name="T15" fmla="*/ 40 h 433"/>
                <a:gd name="T16" fmla="*/ 1255 w 1294"/>
                <a:gd name="T17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4" h="433">
                  <a:moveTo>
                    <a:pt x="1255" y="0"/>
                  </a:moveTo>
                  <a:lnTo>
                    <a:pt x="1255" y="343"/>
                  </a:lnTo>
                  <a:lnTo>
                    <a:pt x="608" y="53"/>
                  </a:lnTo>
                  <a:lnTo>
                    <a:pt x="0" y="327"/>
                  </a:lnTo>
                  <a:lnTo>
                    <a:pt x="0" y="433"/>
                  </a:lnTo>
                  <a:lnTo>
                    <a:pt x="647" y="143"/>
                  </a:lnTo>
                  <a:lnTo>
                    <a:pt x="1294" y="433"/>
                  </a:lnTo>
                  <a:lnTo>
                    <a:pt x="1294" y="40"/>
                  </a:lnTo>
                  <a:lnTo>
                    <a:pt x="125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" name="Freeform 31"/>
            <p:cNvSpPr/>
            <p:nvPr/>
          </p:nvSpPr>
          <p:spPr bwMode="auto">
            <a:xfrm>
              <a:off x="4330073" y="3574216"/>
              <a:ext cx="1485900" cy="987425"/>
            </a:xfrm>
            <a:custGeom>
              <a:avLst/>
              <a:gdLst>
                <a:gd name="T0" fmla="*/ 936 w 936"/>
                <a:gd name="T1" fmla="*/ 0 h 622"/>
                <a:gd name="T2" fmla="*/ 315 w 936"/>
                <a:gd name="T3" fmla="*/ 622 h 622"/>
                <a:gd name="T4" fmla="*/ 0 w 936"/>
                <a:gd name="T5" fmla="*/ 622 h 622"/>
                <a:gd name="T6" fmla="*/ 315 w 936"/>
                <a:gd name="T7" fmla="*/ 622 h 622"/>
                <a:gd name="T8" fmla="*/ 936 w 936"/>
                <a:gd name="T9" fmla="*/ 0 h 622"/>
                <a:gd name="T10" fmla="*/ 936 w 936"/>
                <a:gd name="T11" fmla="*/ 0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6" h="622">
                  <a:moveTo>
                    <a:pt x="936" y="0"/>
                  </a:moveTo>
                  <a:lnTo>
                    <a:pt x="315" y="622"/>
                  </a:lnTo>
                  <a:lnTo>
                    <a:pt x="0" y="622"/>
                  </a:lnTo>
                  <a:lnTo>
                    <a:pt x="315" y="622"/>
                  </a:lnTo>
                  <a:lnTo>
                    <a:pt x="936" y="0"/>
                  </a:lnTo>
                  <a:lnTo>
                    <a:pt x="936" y="0"/>
                  </a:lnTo>
                  <a:close/>
                </a:path>
              </a:pathLst>
            </a:custGeom>
            <a:solidFill>
              <a:srgbClr val="A958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" name="Freeform 32"/>
            <p:cNvSpPr/>
            <p:nvPr/>
          </p:nvSpPr>
          <p:spPr bwMode="auto">
            <a:xfrm>
              <a:off x="4330073" y="3574216"/>
              <a:ext cx="1485900" cy="987425"/>
            </a:xfrm>
            <a:custGeom>
              <a:avLst/>
              <a:gdLst>
                <a:gd name="T0" fmla="*/ 936 w 936"/>
                <a:gd name="T1" fmla="*/ 0 h 622"/>
                <a:gd name="T2" fmla="*/ 315 w 936"/>
                <a:gd name="T3" fmla="*/ 622 h 622"/>
                <a:gd name="T4" fmla="*/ 0 w 936"/>
                <a:gd name="T5" fmla="*/ 622 h 622"/>
                <a:gd name="T6" fmla="*/ 315 w 936"/>
                <a:gd name="T7" fmla="*/ 622 h 622"/>
                <a:gd name="T8" fmla="*/ 936 w 936"/>
                <a:gd name="T9" fmla="*/ 0 h 622"/>
                <a:gd name="T10" fmla="*/ 936 w 936"/>
                <a:gd name="T11" fmla="*/ 0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6" h="622">
                  <a:moveTo>
                    <a:pt x="936" y="0"/>
                  </a:moveTo>
                  <a:lnTo>
                    <a:pt x="315" y="622"/>
                  </a:lnTo>
                  <a:lnTo>
                    <a:pt x="0" y="622"/>
                  </a:lnTo>
                  <a:lnTo>
                    <a:pt x="315" y="622"/>
                  </a:lnTo>
                  <a:lnTo>
                    <a:pt x="936" y="0"/>
                  </a:lnTo>
                  <a:lnTo>
                    <a:pt x="93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0" name="Freeform 33"/>
            <p:cNvSpPr>
              <a:spLocks noEditPoints="1"/>
            </p:cNvSpPr>
            <p:nvPr/>
          </p:nvSpPr>
          <p:spPr bwMode="auto">
            <a:xfrm>
              <a:off x="4956033" y="3144343"/>
              <a:ext cx="465137" cy="527050"/>
            </a:xfrm>
            <a:custGeom>
              <a:avLst/>
              <a:gdLst>
                <a:gd name="T0" fmla="*/ 54 w 105"/>
                <a:gd name="T1" fmla="*/ 33 h 119"/>
                <a:gd name="T2" fmla="*/ 51 w 105"/>
                <a:gd name="T3" fmla="*/ 33 h 119"/>
                <a:gd name="T4" fmla="*/ 51 w 105"/>
                <a:gd name="T5" fmla="*/ 66 h 119"/>
                <a:gd name="T6" fmla="*/ 49 w 105"/>
                <a:gd name="T7" fmla="*/ 69 h 119"/>
                <a:gd name="T8" fmla="*/ 50 w 105"/>
                <a:gd name="T9" fmla="*/ 71 h 119"/>
                <a:gd name="T10" fmla="*/ 51 w 105"/>
                <a:gd name="T11" fmla="*/ 70 h 119"/>
                <a:gd name="T12" fmla="*/ 51 w 105"/>
                <a:gd name="T13" fmla="*/ 73 h 119"/>
                <a:gd name="T14" fmla="*/ 54 w 105"/>
                <a:gd name="T15" fmla="*/ 73 h 119"/>
                <a:gd name="T16" fmla="*/ 54 w 105"/>
                <a:gd name="T17" fmla="*/ 67 h 119"/>
                <a:gd name="T18" fmla="*/ 72 w 105"/>
                <a:gd name="T19" fmla="*/ 49 h 119"/>
                <a:gd name="T20" fmla="*/ 71 w 105"/>
                <a:gd name="T21" fmla="*/ 47 h 119"/>
                <a:gd name="T22" fmla="*/ 54 w 105"/>
                <a:gd name="T23" fmla="*/ 64 h 119"/>
                <a:gd name="T24" fmla="*/ 54 w 105"/>
                <a:gd name="T25" fmla="*/ 33 h 119"/>
                <a:gd name="T26" fmla="*/ 51 w 105"/>
                <a:gd name="T27" fmla="*/ 31 h 119"/>
                <a:gd name="T28" fmla="*/ 54 w 105"/>
                <a:gd name="T29" fmla="*/ 31 h 119"/>
                <a:gd name="T30" fmla="*/ 54 w 105"/>
                <a:gd name="T31" fmla="*/ 21 h 119"/>
                <a:gd name="T32" fmla="*/ 84 w 105"/>
                <a:gd name="T33" fmla="*/ 34 h 119"/>
                <a:gd name="T34" fmla="*/ 77 w 105"/>
                <a:gd name="T35" fmla="*/ 40 h 119"/>
                <a:gd name="T36" fmla="*/ 79 w 105"/>
                <a:gd name="T37" fmla="*/ 42 h 119"/>
                <a:gd name="T38" fmla="*/ 86 w 105"/>
                <a:gd name="T39" fmla="*/ 35 h 119"/>
                <a:gd name="T40" fmla="*/ 98 w 105"/>
                <a:gd name="T41" fmla="*/ 65 h 119"/>
                <a:gd name="T42" fmla="*/ 89 w 105"/>
                <a:gd name="T43" fmla="*/ 65 h 119"/>
                <a:gd name="T44" fmla="*/ 89 w 105"/>
                <a:gd name="T45" fmla="*/ 68 h 119"/>
                <a:gd name="T46" fmla="*/ 98 w 105"/>
                <a:gd name="T47" fmla="*/ 68 h 119"/>
                <a:gd name="T48" fmla="*/ 86 w 105"/>
                <a:gd name="T49" fmla="*/ 98 h 119"/>
                <a:gd name="T50" fmla="*/ 79 w 105"/>
                <a:gd name="T51" fmla="*/ 91 h 119"/>
                <a:gd name="T52" fmla="*/ 77 w 105"/>
                <a:gd name="T53" fmla="*/ 93 h 119"/>
                <a:gd name="T54" fmla="*/ 84 w 105"/>
                <a:gd name="T55" fmla="*/ 100 h 119"/>
                <a:gd name="T56" fmla="*/ 54 w 105"/>
                <a:gd name="T57" fmla="*/ 112 h 119"/>
                <a:gd name="T58" fmla="*/ 54 w 105"/>
                <a:gd name="T59" fmla="*/ 103 h 119"/>
                <a:gd name="T60" fmla="*/ 51 w 105"/>
                <a:gd name="T61" fmla="*/ 103 h 119"/>
                <a:gd name="T62" fmla="*/ 51 w 105"/>
                <a:gd name="T63" fmla="*/ 112 h 119"/>
                <a:gd name="T64" fmla="*/ 21 w 105"/>
                <a:gd name="T65" fmla="*/ 100 h 119"/>
                <a:gd name="T66" fmla="*/ 28 w 105"/>
                <a:gd name="T67" fmla="*/ 93 h 119"/>
                <a:gd name="T68" fmla="*/ 26 w 105"/>
                <a:gd name="T69" fmla="*/ 91 h 119"/>
                <a:gd name="T70" fmla="*/ 20 w 105"/>
                <a:gd name="T71" fmla="*/ 98 h 119"/>
                <a:gd name="T72" fmla="*/ 7 w 105"/>
                <a:gd name="T73" fmla="*/ 68 h 119"/>
                <a:gd name="T74" fmla="*/ 17 w 105"/>
                <a:gd name="T75" fmla="*/ 68 h 119"/>
                <a:gd name="T76" fmla="*/ 17 w 105"/>
                <a:gd name="T77" fmla="*/ 65 h 119"/>
                <a:gd name="T78" fmla="*/ 7 w 105"/>
                <a:gd name="T79" fmla="*/ 65 h 119"/>
                <a:gd name="T80" fmla="*/ 20 w 105"/>
                <a:gd name="T81" fmla="*/ 35 h 119"/>
                <a:gd name="T82" fmla="*/ 26 w 105"/>
                <a:gd name="T83" fmla="*/ 42 h 119"/>
                <a:gd name="T84" fmla="*/ 28 w 105"/>
                <a:gd name="T85" fmla="*/ 40 h 119"/>
                <a:gd name="T86" fmla="*/ 21 w 105"/>
                <a:gd name="T87" fmla="*/ 34 h 119"/>
                <a:gd name="T88" fmla="*/ 51 w 105"/>
                <a:gd name="T89" fmla="*/ 21 h 119"/>
                <a:gd name="T90" fmla="*/ 51 w 105"/>
                <a:gd name="T91" fmla="*/ 31 h 119"/>
                <a:gd name="T92" fmla="*/ 65 w 105"/>
                <a:gd name="T93" fmla="*/ 0 h 119"/>
                <a:gd name="T94" fmla="*/ 40 w 105"/>
                <a:gd name="T95" fmla="*/ 0 h 119"/>
                <a:gd name="T96" fmla="*/ 40 w 105"/>
                <a:gd name="T97" fmla="*/ 10 h 119"/>
                <a:gd name="T98" fmla="*/ 50 w 105"/>
                <a:gd name="T99" fmla="*/ 10 h 119"/>
                <a:gd name="T100" fmla="*/ 50 w 105"/>
                <a:gd name="T101" fmla="*/ 14 h 119"/>
                <a:gd name="T102" fmla="*/ 0 w 105"/>
                <a:gd name="T103" fmla="*/ 67 h 119"/>
                <a:gd name="T104" fmla="*/ 53 w 105"/>
                <a:gd name="T105" fmla="*/ 119 h 119"/>
                <a:gd name="T106" fmla="*/ 105 w 105"/>
                <a:gd name="T107" fmla="*/ 67 h 119"/>
                <a:gd name="T108" fmla="*/ 56 w 105"/>
                <a:gd name="T109" fmla="*/ 14 h 119"/>
                <a:gd name="T110" fmla="*/ 56 w 105"/>
                <a:gd name="T111" fmla="*/ 10 h 119"/>
                <a:gd name="T112" fmla="*/ 65 w 105"/>
                <a:gd name="T113" fmla="*/ 10 h 119"/>
                <a:gd name="T114" fmla="*/ 65 w 105"/>
                <a:gd name="T115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5" h="119">
                  <a:moveTo>
                    <a:pt x="54" y="33"/>
                  </a:moveTo>
                  <a:cubicBezTo>
                    <a:pt x="51" y="33"/>
                    <a:pt x="51" y="33"/>
                    <a:pt x="51" y="33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49" y="69"/>
                    <a:pt x="49" y="69"/>
                    <a:pt x="49" y="69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1" y="70"/>
                    <a:pt x="51" y="70"/>
                    <a:pt x="51" y="70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4" y="73"/>
                    <a:pt x="54" y="73"/>
                    <a:pt x="54" y="73"/>
                  </a:cubicBezTo>
                  <a:cubicBezTo>
                    <a:pt x="54" y="67"/>
                    <a:pt x="54" y="67"/>
                    <a:pt x="54" y="67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4" y="33"/>
                    <a:pt x="54" y="33"/>
                    <a:pt x="54" y="33"/>
                  </a:cubicBezTo>
                  <a:moveTo>
                    <a:pt x="51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66" y="21"/>
                    <a:pt x="76" y="26"/>
                    <a:pt x="84" y="34"/>
                  </a:cubicBezTo>
                  <a:cubicBezTo>
                    <a:pt x="77" y="40"/>
                    <a:pt x="77" y="40"/>
                    <a:pt x="77" y="40"/>
                  </a:cubicBezTo>
                  <a:cubicBezTo>
                    <a:pt x="79" y="42"/>
                    <a:pt x="79" y="42"/>
                    <a:pt x="79" y="42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93" y="43"/>
                    <a:pt x="98" y="54"/>
                    <a:pt x="9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8"/>
                    <a:pt x="89" y="68"/>
                    <a:pt x="89" y="68"/>
                  </a:cubicBezTo>
                  <a:cubicBezTo>
                    <a:pt x="98" y="68"/>
                    <a:pt x="98" y="68"/>
                    <a:pt x="98" y="68"/>
                  </a:cubicBezTo>
                  <a:cubicBezTo>
                    <a:pt x="98" y="79"/>
                    <a:pt x="93" y="90"/>
                    <a:pt x="86" y="98"/>
                  </a:cubicBezTo>
                  <a:cubicBezTo>
                    <a:pt x="79" y="91"/>
                    <a:pt x="79" y="91"/>
                    <a:pt x="79" y="91"/>
                  </a:cubicBezTo>
                  <a:cubicBezTo>
                    <a:pt x="77" y="93"/>
                    <a:pt x="77" y="93"/>
                    <a:pt x="77" y="93"/>
                  </a:cubicBezTo>
                  <a:cubicBezTo>
                    <a:pt x="84" y="100"/>
                    <a:pt x="84" y="100"/>
                    <a:pt x="84" y="100"/>
                  </a:cubicBezTo>
                  <a:cubicBezTo>
                    <a:pt x="76" y="107"/>
                    <a:pt x="66" y="112"/>
                    <a:pt x="54" y="112"/>
                  </a:cubicBezTo>
                  <a:cubicBezTo>
                    <a:pt x="54" y="103"/>
                    <a:pt x="54" y="103"/>
                    <a:pt x="54" y="103"/>
                  </a:cubicBezTo>
                  <a:cubicBezTo>
                    <a:pt x="51" y="103"/>
                    <a:pt x="51" y="103"/>
                    <a:pt x="51" y="103"/>
                  </a:cubicBezTo>
                  <a:cubicBezTo>
                    <a:pt x="51" y="112"/>
                    <a:pt x="51" y="112"/>
                    <a:pt x="51" y="112"/>
                  </a:cubicBezTo>
                  <a:cubicBezTo>
                    <a:pt x="40" y="112"/>
                    <a:pt x="29" y="107"/>
                    <a:pt x="21" y="100"/>
                  </a:cubicBezTo>
                  <a:cubicBezTo>
                    <a:pt x="28" y="93"/>
                    <a:pt x="28" y="93"/>
                    <a:pt x="28" y="93"/>
                  </a:cubicBezTo>
                  <a:cubicBezTo>
                    <a:pt x="26" y="91"/>
                    <a:pt x="26" y="91"/>
                    <a:pt x="26" y="91"/>
                  </a:cubicBezTo>
                  <a:cubicBezTo>
                    <a:pt x="20" y="98"/>
                    <a:pt x="20" y="98"/>
                    <a:pt x="20" y="98"/>
                  </a:cubicBezTo>
                  <a:cubicBezTo>
                    <a:pt x="12" y="90"/>
                    <a:pt x="8" y="79"/>
                    <a:pt x="7" y="68"/>
                  </a:cubicBezTo>
                  <a:cubicBezTo>
                    <a:pt x="17" y="68"/>
                    <a:pt x="17" y="68"/>
                    <a:pt x="17" y="68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8" y="54"/>
                    <a:pt x="12" y="43"/>
                    <a:pt x="20" y="35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9" y="26"/>
                    <a:pt x="40" y="21"/>
                    <a:pt x="51" y="21"/>
                  </a:cubicBezTo>
                  <a:cubicBezTo>
                    <a:pt x="51" y="31"/>
                    <a:pt x="51" y="31"/>
                    <a:pt x="51" y="31"/>
                  </a:cubicBezTo>
                  <a:moveTo>
                    <a:pt x="65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22" y="16"/>
                    <a:pt x="0" y="39"/>
                    <a:pt x="0" y="67"/>
                  </a:cubicBezTo>
                  <a:cubicBezTo>
                    <a:pt x="0" y="96"/>
                    <a:pt x="24" y="119"/>
                    <a:pt x="53" y="119"/>
                  </a:cubicBezTo>
                  <a:cubicBezTo>
                    <a:pt x="82" y="119"/>
                    <a:pt x="105" y="96"/>
                    <a:pt x="105" y="67"/>
                  </a:cubicBezTo>
                  <a:cubicBezTo>
                    <a:pt x="105" y="39"/>
                    <a:pt x="83" y="16"/>
                    <a:pt x="56" y="14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5" y="0"/>
                    <a:pt x="65" y="0"/>
                    <a:pt x="65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1" name="Freeform 34"/>
            <p:cNvSpPr>
              <a:spLocks noEditPoints="1"/>
            </p:cNvSpPr>
            <p:nvPr/>
          </p:nvSpPr>
          <p:spPr bwMode="auto">
            <a:xfrm>
              <a:off x="5697704" y="2458509"/>
              <a:ext cx="549275" cy="500063"/>
            </a:xfrm>
            <a:custGeom>
              <a:avLst/>
              <a:gdLst>
                <a:gd name="T0" fmla="*/ 23 w 124"/>
                <a:gd name="T1" fmla="*/ 38 h 113"/>
                <a:gd name="T2" fmla="*/ 0 w 124"/>
                <a:gd name="T3" fmla="*/ 66 h 113"/>
                <a:gd name="T4" fmla="*/ 47 w 124"/>
                <a:gd name="T5" fmla="*/ 98 h 113"/>
                <a:gd name="T6" fmla="*/ 61 w 124"/>
                <a:gd name="T7" fmla="*/ 96 h 113"/>
                <a:gd name="T8" fmla="*/ 78 w 124"/>
                <a:gd name="T9" fmla="*/ 113 h 113"/>
                <a:gd name="T10" fmla="*/ 74 w 124"/>
                <a:gd name="T11" fmla="*/ 92 h 113"/>
                <a:gd name="T12" fmla="*/ 93 w 124"/>
                <a:gd name="T13" fmla="*/ 71 h 113"/>
                <a:gd name="T14" fmla="*/ 74 w 124"/>
                <a:gd name="T15" fmla="*/ 74 h 113"/>
                <a:gd name="T16" fmla="*/ 61 w 124"/>
                <a:gd name="T17" fmla="*/ 73 h 113"/>
                <a:gd name="T18" fmla="*/ 43 w 124"/>
                <a:gd name="T19" fmla="*/ 85 h 113"/>
                <a:gd name="T20" fmla="*/ 43 w 124"/>
                <a:gd name="T21" fmla="*/ 66 h 113"/>
                <a:gd name="T22" fmla="*/ 23 w 124"/>
                <a:gd name="T23" fmla="*/ 38 h 113"/>
                <a:gd name="T24" fmla="*/ 77 w 124"/>
                <a:gd name="T25" fmla="*/ 0 h 113"/>
                <a:gd name="T26" fmla="*/ 30 w 124"/>
                <a:gd name="T27" fmla="*/ 33 h 113"/>
                <a:gd name="T28" fmla="*/ 50 w 124"/>
                <a:gd name="T29" fmla="*/ 59 h 113"/>
                <a:gd name="T30" fmla="*/ 50 w 124"/>
                <a:gd name="T31" fmla="*/ 72 h 113"/>
                <a:gd name="T32" fmla="*/ 63 w 124"/>
                <a:gd name="T33" fmla="*/ 64 h 113"/>
                <a:gd name="T34" fmla="*/ 77 w 124"/>
                <a:gd name="T35" fmla="*/ 65 h 113"/>
                <a:gd name="T36" fmla="*/ 124 w 124"/>
                <a:gd name="T37" fmla="*/ 33 h 113"/>
                <a:gd name="T38" fmla="*/ 77 w 124"/>
                <a:gd name="T3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4" h="113">
                  <a:moveTo>
                    <a:pt x="23" y="38"/>
                  </a:moveTo>
                  <a:cubicBezTo>
                    <a:pt x="9" y="43"/>
                    <a:pt x="0" y="54"/>
                    <a:pt x="0" y="66"/>
                  </a:cubicBezTo>
                  <a:cubicBezTo>
                    <a:pt x="0" y="83"/>
                    <a:pt x="21" y="98"/>
                    <a:pt x="47" y="98"/>
                  </a:cubicBezTo>
                  <a:cubicBezTo>
                    <a:pt x="52" y="98"/>
                    <a:pt x="57" y="97"/>
                    <a:pt x="61" y="96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4" y="92"/>
                    <a:pt x="74" y="92"/>
                    <a:pt x="74" y="92"/>
                  </a:cubicBezTo>
                  <a:cubicBezTo>
                    <a:pt x="84" y="87"/>
                    <a:pt x="91" y="80"/>
                    <a:pt x="93" y="71"/>
                  </a:cubicBezTo>
                  <a:cubicBezTo>
                    <a:pt x="87" y="73"/>
                    <a:pt x="81" y="74"/>
                    <a:pt x="74" y="74"/>
                  </a:cubicBezTo>
                  <a:cubicBezTo>
                    <a:pt x="70" y="74"/>
                    <a:pt x="65" y="74"/>
                    <a:pt x="61" y="73"/>
                  </a:cubicBezTo>
                  <a:cubicBezTo>
                    <a:pt x="59" y="74"/>
                    <a:pt x="43" y="85"/>
                    <a:pt x="43" y="85"/>
                  </a:cubicBezTo>
                  <a:cubicBezTo>
                    <a:pt x="43" y="85"/>
                    <a:pt x="43" y="70"/>
                    <a:pt x="43" y="66"/>
                  </a:cubicBezTo>
                  <a:cubicBezTo>
                    <a:pt x="31" y="60"/>
                    <a:pt x="23" y="49"/>
                    <a:pt x="23" y="38"/>
                  </a:cubicBezTo>
                  <a:moveTo>
                    <a:pt x="77" y="0"/>
                  </a:moveTo>
                  <a:cubicBezTo>
                    <a:pt x="51" y="0"/>
                    <a:pt x="30" y="15"/>
                    <a:pt x="30" y="33"/>
                  </a:cubicBezTo>
                  <a:cubicBezTo>
                    <a:pt x="30" y="44"/>
                    <a:pt x="38" y="53"/>
                    <a:pt x="50" y="59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63" y="64"/>
                    <a:pt x="63" y="64"/>
                    <a:pt x="63" y="64"/>
                  </a:cubicBezTo>
                  <a:cubicBezTo>
                    <a:pt x="67" y="65"/>
                    <a:pt x="72" y="65"/>
                    <a:pt x="77" y="65"/>
                  </a:cubicBezTo>
                  <a:cubicBezTo>
                    <a:pt x="103" y="65"/>
                    <a:pt x="124" y="51"/>
                    <a:pt x="124" y="33"/>
                  </a:cubicBezTo>
                  <a:cubicBezTo>
                    <a:pt x="124" y="15"/>
                    <a:pt x="103" y="0"/>
                    <a:pt x="77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2" name="Freeform 35"/>
            <p:cNvSpPr>
              <a:spLocks noEditPoints="1"/>
            </p:cNvSpPr>
            <p:nvPr/>
          </p:nvSpPr>
          <p:spPr bwMode="auto">
            <a:xfrm>
              <a:off x="6494458" y="3190040"/>
              <a:ext cx="601662" cy="495300"/>
            </a:xfrm>
            <a:custGeom>
              <a:avLst/>
              <a:gdLst>
                <a:gd name="T0" fmla="*/ 18 w 136"/>
                <a:gd name="T1" fmla="*/ 63 h 112"/>
                <a:gd name="T2" fmla="*/ 80 w 136"/>
                <a:gd name="T3" fmla="*/ 63 h 112"/>
                <a:gd name="T4" fmla="*/ 56 w 136"/>
                <a:gd name="T5" fmla="*/ 14 h 112"/>
                <a:gd name="T6" fmla="*/ 41 w 136"/>
                <a:gd name="T7" fmla="*/ 23 h 112"/>
                <a:gd name="T8" fmla="*/ 19 w 136"/>
                <a:gd name="T9" fmla="*/ 23 h 112"/>
                <a:gd name="T10" fmla="*/ 15 w 136"/>
                <a:gd name="T11" fmla="*/ 40 h 112"/>
                <a:gd name="T12" fmla="*/ 0 w 136"/>
                <a:gd name="T13" fmla="*/ 55 h 112"/>
                <a:gd name="T14" fmla="*/ 9 w 136"/>
                <a:gd name="T15" fmla="*/ 70 h 112"/>
                <a:gd name="T16" fmla="*/ 9 w 136"/>
                <a:gd name="T17" fmla="*/ 92 h 112"/>
                <a:gd name="T18" fmla="*/ 26 w 136"/>
                <a:gd name="T19" fmla="*/ 97 h 112"/>
                <a:gd name="T20" fmla="*/ 41 w 136"/>
                <a:gd name="T21" fmla="*/ 112 h 112"/>
                <a:gd name="T22" fmla="*/ 56 w 136"/>
                <a:gd name="T23" fmla="*/ 103 h 112"/>
                <a:gd name="T24" fmla="*/ 78 w 136"/>
                <a:gd name="T25" fmla="*/ 103 h 112"/>
                <a:gd name="T26" fmla="*/ 83 w 136"/>
                <a:gd name="T27" fmla="*/ 86 h 112"/>
                <a:gd name="T28" fmla="*/ 98 w 136"/>
                <a:gd name="T29" fmla="*/ 70 h 112"/>
                <a:gd name="T30" fmla="*/ 89 w 136"/>
                <a:gd name="T31" fmla="*/ 55 h 112"/>
                <a:gd name="T32" fmla="*/ 89 w 136"/>
                <a:gd name="T33" fmla="*/ 33 h 112"/>
                <a:gd name="T34" fmla="*/ 72 w 136"/>
                <a:gd name="T35" fmla="*/ 29 h 112"/>
                <a:gd name="T36" fmla="*/ 56 w 136"/>
                <a:gd name="T37" fmla="*/ 14 h 112"/>
                <a:gd name="T38" fmla="*/ 100 w 136"/>
                <a:gd name="T39" fmla="*/ 23 h 112"/>
                <a:gd name="T40" fmla="*/ 124 w 136"/>
                <a:gd name="T41" fmla="*/ 23 h 112"/>
                <a:gd name="T42" fmla="*/ 116 w 136"/>
                <a:gd name="T43" fmla="*/ 0 h 112"/>
                <a:gd name="T44" fmla="*/ 108 w 136"/>
                <a:gd name="T45" fmla="*/ 4 h 112"/>
                <a:gd name="T46" fmla="*/ 98 w 136"/>
                <a:gd name="T47" fmla="*/ 4 h 112"/>
                <a:gd name="T48" fmla="*/ 96 w 136"/>
                <a:gd name="T49" fmla="*/ 12 h 112"/>
                <a:gd name="T50" fmla="*/ 88 w 136"/>
                <a:gd name="T51" fmla="*/ 20 h 112"/>
                <a:gd name="T52" fmla="*/ 93 w 136"/>
                <a:gd name="T53" fmla="*/ 27 h 112"/>
                <a:gd name="T54" fmla="*/ 93 w 136"/>
                <a:gd name="T55" fmla="*/ 37 h 112"/>
                <a:gd name="T56" fmla="*/ 101 w 136"/>
                <a:gd name="T57" fmla="*/ 39 h 112"/>
                <a:gd name="T58" fmla="*/ 108 w 136"/>
                <a:gd name="T59" fmla="*/ 47 h 112"/>
                <a:gd name="T60" fmla="*/ 116 w 136"/>
                <a:gd name="T61" fmla="*/ 42 h 112"/>
                <a:gd name="T62" fmla="*/ 126 w 136"/>
                <a:gd name="T63" fmla="*/ 43 h 112"/>
                <a:gd name="T64" fmla="*/ 128 w 136"/>
                <a:gd name="T65" fmla="*/ 34 h 112"/>
                <a:gd name="T66" fmla="*/ 136 w 136"/>
                <a:gd name="T67" fmla="*/ 27 h 112"/>
                <a:gd name="T68" fmla="*/ 131 w 136"/>
                <a:gd name="T69" fmla="*/ 20 h 112"/>
                <a:gd name="T70" fmla="*/ 131 w 136"/>
                <a:gd name="T71" fmla="*/ 9 h 112"/>
                <a:gd name="T72" fmla="*/ 123 w 136"/>
                <a:gd name="T73" fmla="*/ 7 h 112"/>
                <a:gd name="T74" fmla="*/ 116 w 136"/>
                <a:gd name="T7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6" h="112">
                  <a:moveTo>
                    <a:pt x="49" y="94"/>
                  </a:moveTo>
                  <a:cubicBezTo>
                    <a:pt x="32" y="94"/>
                    <a:pt x="18" y="80"/>
                    <a:pt x="18" y="63"/>
                  </a:cubicBezTo>
                  <a:cubicBezTo>
                    <a:pt x="18" y="46"/>
                    <a:pt x="32" y="32"/>
                    <a:pt x="49" y="32"/>
                  </a:cubicBezTo>
                  <a:cubicBezTo>
                    <a:pt x="66" y="32"/>
                    <a:pt x="80" y="46"/>
                    <a:pt x="80" y="63"/>
                  </a:cubicBezTo>
                  <a:cubicBezTo>
                    <a:pt x="80" y="80"/>
                    <a:pt x="66" y="94"/>
                    <a:pt x="49" y="94"/>
                  </a:cubicBezTo>
                  <a:moveTo>
                    <a:pt x="56" y="14"/>
                  </a:moveTo>
                  <a:cubicBezTo>
                    <a:pt x="41" y="14"/>
                    <a:pt x="41" y="14"/>
                    <a:pt x="41" y="14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36" y="24"/>
                    <a:pt x="30" y="26"/>
                    <a:pt x="26" y="29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2" y="44"/>
                    <a:pt x="10" y="50"/>
                    <a:pt x="9" y="5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10" y="76"/>
                    <a:pt x="12" y="81"/>
                    <a:pt x="15" y="86"/>
                  </a:cubicBezTo>
                  <a:cubicBezTo>
                    <a:pt x="9" y="92"/>
                    <a:pt x="9" y="92"/>
                    <a:pt x="9" y="92"/>
                  </a:cubicBezTo>
                  <a:cubicBezTo>
                    <a:pt x="19" y="103"/>
                    <a:pt x="19" y="103"/>
                    <a:pt x="19" y="103"/>
                  </a:cubicBezTo>
                  <a:cubicBezTo>
                    <a:pt x="26" y="97"/>
                    <a:pt x="26" y="97"/>
                    <a:pt x="26" y="97"/>
                  </a:cubicBezTo>
                  <a:cubicBezTo>
                    <a:pt x="30" y="100"/>
                    <a:pt x="36" y="102"/>
                    <a:pt x="41" y="103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56" y="112"/>
                    <a:pt x="56" y="112"/>
                    <a:pt x="56" y="112"/>
                  </a:cubicBezTo>
                  <a:cubicBezTo>
                    <a:pt x="56" y="103"/>
                    <a:pt x="56" y="103"/>
                    <a:pt x="56" y="103"/>
                  </a:cubicBezTo>
                  <a:cubicBezTo>
                    <a:pt x="62" y="102"/>
                    <a:pt x="67" y="100"/>
                    <a:pt x="72" y="97"/>
                  </a:cubicBezTo>
                  <a:cubicBezTo>
                    <a:pt x="78" y="103"/>
                    <a:pt x="78" y="103"/>
                    <a:pt x="78" y="103"/>
                  </a:cubicBezTo>
                  <a:cubicBezTo>
                    <a:pt x="89" y="92"/>
                    <a:pt x="89" y="92"/>
                    <a:pt x="89" y="92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6" y="81"/>
                    <a:pt x="88" y="76"/>
                    <a:pt x="89" y="70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98" y="55"/>
                    <a:pt x="98" y="55"/>
                    <a:pt x="98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8" y="50"/>
                    <a:pt x="86" y="44"/>
                    <a:pt x="83" y="40"/>
                  </a:cubicBezTo>
                  <a:cubicBezTo>
                    <a:pt x="89" y="33"/>
                    <a:pt x="89" y="33"/>
                    <a:pt x="89" y="33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2" y="29"/>
                    <a:pt x="72" y="29"/>
                    <a:pt x="72" y="29"/>
                  </a:cubicBezTo>
                  <a:cubicBezTo>
                    <a:pt x="67" y="26"/>
                    <a:pt x="62" y="24"/>
                    <a:pt x="56" y="23"/>
                  </a:cubicBezTo>
                  <a:cubicBezTo>
                    <a:pt x="56" y="14"/>
                    <a:pt x="56" y="14"/>
                    <a:pt x="56" y="14"/>
                  </a:cubicBezTo>
                  <a:moveTo>
                    <a:pt x="112" y="35"/>
                  </a:moveTo>
                  <a:cubicBezTo>
                    <a:pt x="105" y="35"/>
                    <a:pt x="100" y="30"/>
                    <a:pt x="100" y="23"/>
                  </a:cubicBezTo>
                  <a:cubicBezTo>
                    <a:pt x="100" y="16"/>
                    <a:pt x="105" y="11"/>
                    <a:pt x="112" y="11"/>
                  </a:cubicBezTo>
                  <a:cubicBezTo>
                    <a:pt x="119" y="11"/>
                    <a:pt x="124" y="16"/>
                    <a:pt x="124" y="23"/>
                  </a:cubicBezTo>
                  <a:cubicBezTo>
                    <a:pt x="124" y="30"/>
                    <a:pt x="119" y="35"/>
                    <a:pt x="112" y="35"/>
                  </a:cubicBezTo>
                  <a:moveTo>
                    <a:pt x="116" y="0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6" y="4"/>
                    <a:pt x="103" y="6"/>
                    <a:pt x="101" y="7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94" y="14"/>
                    <a:pt x="93" y="17"/>
                    <a:pt x="93" y="20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30"/>
                    <a:pt x="94" y="32"/>
                    <a:pt x="96" y="34"/>
                  </a:cubicBezTo>
                  <a:cubicBezTo>
                    <a:pt x="93" y="37"/>
                    <a:pt x="93" y="37"/>
                    <a:pt x="93" y="37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3" y="41"/>
                    <a:pt x="106" y="42"/>
                    <a:pt x="108" y="42"/>
                  </a:cubicBezTo>
                  <a:cubicBezTo>
                    <a:pt x="108" y="47"/>
                    <a:pt x="108" y="47"/>
                    <a:pt x="108" y="47"/>
                  </a:cubicBezTo>
                  <a:cubicBezTo>
                    <a:pt x="116" y="47"/>
                    <a:pt x="116" y="47"/>
                    <a:pt x="116" y="47"/>
                  </a:cubicBezTo>
                  <a:cubicBezTo>
                    <a:pt x="116" y="42"/>
                    <a:pt x="116" y="42"/>
                    <a:pt x="116" y="42"/>
                  </a:cubicBezTo>
                  <a:cubicBezTo>
                    <a:pt x="118" y="42"/>
                    <a:pt x="121" y="41"/>
                    <a:pt x="123" y="39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30" y="32"/>
                    <a:pt x="131" y="30"/>
                    <a:pt x="131" y="27"/>
                  </a:cubicBezTo>
                  <a:cubicBezTo>
                    <a:pt x="136" y="27"/>
                    <a:pt x="136" y="27"/>
                    <a:pt x="136" y="27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1" y="20"/>
                    <a:pt x="131" y="20"/>
                    <a:pt x="131" y="20"/>
                  </a:cubicBezTo>
                  <a:cubicBezTo>
                    <a:pt x="131" y="17"/>
                    <a:pt x="130" y="14"/>
                    <a:pt x="128" y="12"/>
                  </a:cubicBezTo>
                  <a:cubicBezTo>
                    <a:pt x="131" y="9"/>
                    <a:pt x="131" y="9"/>
                    <a:pt x="131" y="9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1" y="6"/>
                    <a:pt x="118" y="4"/>
                    <a:pt x="116" y="4"/>
                  </a:cubicBezTo>
                  <a:cubicBezTo>
                    <a:pt x="116" y="0"/>
                    <a:pt x="116" y="0"/>
                    <a:pt x="1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3" name="Freeform 36"/>
            <p:cNvSpPr>
              <a:spLocks noEditPoints="1"/>
            </p:cNvSpPr>
            <p:nvPr/>
          </p:nvSpPr>
          <p:spPr bwMode="auto">
            <a:xfrm>
              <a:off x="5706436" y="4025066"/>
              <a:ext cx="531812" cy="536575"/>
            </a:xfrm>
            <a:custGeom>
              <a:avLst/>
              <a:gdLst>
                <a:gd name="T0" fmla="*/ 67 w 120"/>
                <a:gd name="T1" fmla="*/ 53 h 121"/>
                <a:gd name="T2" fmla="*/ 67 w 120"/>
                <a:gd name="T3" fmla="*/ 26 h 121"/>
                <a:gd name="T4" fmla="*/ 53 w 120"/>
                <a:gd name="T5" fmla="*/ 26 h 121"/>
                <a:gd name="T6" fmla="*/ 53 w 120"/>
                <a:gd name="T7" fmla="*/ 53 h 121"/>
                <a:gd name="T8" fmla="*/ 27 w 120"/>
                <a:gd name="T9" fmla="*/ 53 h 121"/>
                <a:gd name="T10" fmla="*/ 27 w 120"/>
                <a:gd name="T11" fmla="*/ 68 h 121"/>
                <a:gd name="T12" fmla="*/ 53 w 120"/>
                <a:gd name="T13" fmla="*/ 68 h 121"/>
                <a:gd name="T14" fmla="*/ 53 w 120"/>
                <a:gd name="T15" fmla="*/ 94 h 121"/>
                <a:gd name="T16" fmla="*/ 67 w 120"/>
                <a:gd name="T17" fmla="*/ 94 h 121"/>
                <a:gd name="T18" fmla="*/ 67 w 120"/>
                <a:gd name="T19" fmla="*/ 68 h 121"/>
                <a:gd name="T20" fmla="*/ 93 w 120"/>
                <a:gd name="T21" fmla="*/ 68 h 121"/>
                <a:gd name="T22" fmla="*/ 93 w 120"/>
                <a:gd name="T23" fmla="*/ 53 h 121"/>
                <a:gd name="T24" fmla="*/ 67 w 120"/>
                <a:gd name="T25" fmla="*/ 53 h 121"/>
                <a:gd name="T26" fmla="*/ 60 w 120"/>
                <a:gd name="T27" fmla="*/ 0 h 121"/>
                <a:gd name="T28" fmla="*/ 0 w 120"/>
                <a:gd name="T29" fmla="*/ 61 h 121"/>
                <a:gd name="T30" fmla="*/ 60 w 120"/>
                <a:gd name="T31" fmla="*/ 121 h 121"/>
                <a:gd name="T32" fmla="*/ 120 w 120"/>
                <a:gd name="T33" fmla="*/ 61 h 121"/>
                <a:gd name="T34" fmla="*/ 60 w 120"/>
                <a:gd name="T35" fmla="*/ 0 h 121"/>
                <a:gd name="T36" fmla="*/ 60 w 120"/>
                <a:gd name="T37" fmla="*/ 107 h 121"/>
                <a:gd name="T38" fmla="*/ 13 w 120"/>
                <a:gd name="T39" fmla="*/ 61 h 121"/>
                <a:gd name="T40" fmla="*/ 60 w 120"/>
                <a:gd name="T41" fmla="*/ 14 h 121"/>
                <a:gd name="T42" fmla="*/ 107 w 120"/>
                <a:gd name="T43" fmla="*/ 61 h 121"/>
                <a:gd name="T44" fmla="*/ 60 w 120"/>
                <a:gd name="T45" fmla="*/ 10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0" h="121">
                  <a:moveTo>
                    <a:pt x="67" y="53"/>
                  </a:moveTo>
                  <a:cubicBezTo>
                    <a:pt x="67" y="26"/>
                    <a:pt x="67" y="26"/>
                    <a:pt x="67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53" y="68"/>
                    <a:pt x="53" y="68"/>
                    <a:pt x="53" y="68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67" y="94"/>
                    <a:pt x="67" y="94"/>
                    <a:pt x="67" y="9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93" y="68"/>
                    <a:pt x="93" y="68"/>
                    <a:pt x="93" y="68"/>
                  </a:cubicBezTo>
                  <a:cubicBezTo>
                    <a:pt x="93" y="53"/>
                    <a:pt x="93" y="53"/>
                    <a:pt x="93" y="53"/>
                  </a:cubicBezTo>
                  <a:lnTo>
                    <a:pt x="67" y="53"/>
                  </a:lnTo>
                  <a:close/>
                  <a:moveTo>
                    <a:pt x="60" y="0"/>
                  </a:move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1"/>
                    <a:pt x="60" y="121"/>
                  </a:cubicBezTo>
                  <a:cubicBezTo>
                    <a:pt x="93" y="121"/>
                    <a:pt x="120" y="94"/>
                    <a:pt x="120" y="61"/>
                  </a:cubicBezTo>
                  <a:cubicBezTo>
                    <a:pt x="120" y="27"/>
                    <a:pt x="93" y="0"/>
                    <a:pt x="60" y="0"/>
                  </a:cubicBezTo>
                  <a:close/>
                  <a:moveTo>
                    <a:pt x="60" y="107"/>
                  </a:moveTo>
                  <a:cubicBezTo>
                    <a:pt x="34" y="107"/>
                    <a:pt x="13" y="86"/>
                    <a:pt x="13" y="61"/>
                  </a:cubicBezTo>
                  <a:cubicBezTo>
                    <a:pt x="13" y="35"/>
                    <a:pt x="34" y="14"/>
                    <a:pt x="60" y="14"/>
                  </a:cubicBezTo>
                  <a:cubicBezTo>
                    <a:pt x="86" y="14"/>
                    <a:pt x="107" y="35"/>
                    <a:pt x="107" y="61"/>
                  </a:cubicBezTo>
                  <a:cubicBezTo>
                    <a:pt x="107" y="86"/>
                    <a:pt x="86" y="107"/>
                    <a:pt x="60" y="1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5976310" y="5176003"/>
              <a:ext cx="79375" cy="84138"/>
            </a:xfrm>
            <a:prstGeom prst="ellipse">
              <a:avLst/>
            </a:prstGeom>
            <a:solidFill>
              <a:srgbClr val="E6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5" name="文本框 111"/>
            <p:cNvSpPr txBox="1"/>
            <p:nvPr/>
          </p:nvSpPr>
          <p:spPr>
            <a:xfrm>
              <a:off x="7591140" y="3318698"/>
              <a:ext cx="71686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000" dirty="0" smtClean="0">
                  <a:solidFill>
                    <a:srgbClr val="605E5E"/>
                  </a:solidFill>
                  <a:latin typeface="Impact" panose="020B0806030902050204" pitchFamily="34" charset="0"/>
                  <a:cs typeface="Aharoni" panose="02010803020104030203" pitchFamily="2" charset="-79"/>
                </a:rPr>
                <a:t>04</a:t>
              </a:r>
              <a:endParaRPr lang="zh-CN" altLang="en-US" sz="4000" dirty="0">
                <a:solidFill>
                  <a:srgbClr val="605E5E"/>
                </a:solidFill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  <p:sp>
          <p:nvSpPr>
            <p:cNvPr id="57" name="文本框 113"/>
            <p:cNvSpPr txBox="1"/>
            <p:nvPr/>
          </p:nvSpPr>
          <p:spPr>
            <a:xfrm>
              <a:off x="3606856" y="3109148"/>
              <a:ext cx="71846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000" dirty="0" smtClean="0">
                  <a:solidFill>
                    <a:srgbClr val="605E5E"/>
                  </a:solidFill>
                  <a:latin typeface="Impact" panose="020B0806030902050204" pitchFamily="34" charset="0"/>
                  <a:cs typeface="Aharoni" panose="02010803020104030203" pitchFamily="2" charset="-79"/>
                </a:rPr>
                <a:t>02</a:t>
              </a:r>
              <a:endParaRPr lang="zh-CN" altLang="en-US" sz="4000" dirty="0">
                <a:solidFill>
                  <a:srgbClr val="605E5E"/>
                </a:solidFill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  <p:sp>
          <p:nvSpPr>
            <p:cNvPr id="58" name="文本框 114"/>
            <p:cNvSpPr txBox="1"/>
            <p:nvPr/>
          </p:nvSpPr>
          <p:spPr>
            <a:xfrm>
              <a:off x="5539208" y="1104997"/>
              <a:ext cx="65594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000" dirty="0" smtClean="0">
                  <a:solidFill>
                    <a:srgbClr val="605E5E"/>
                  </a:solidFill>
                  <a:latin typeface="Impact" panose="020B0806030902050204" pitchFamily="34" charset="0"/>
                  <a:cs typeface="Aharoni" panose="02010803020104030203" pitchFamily="2" charset="-79"/>
                </a:rPr>
                <a:t>01</a:t>
              </a:r>
              <a:endParaRPr lang="zh-CN" altLang="en-US" sz="4000" dirty="0">
                <a:solidFill>
                  <a:srgbClr val="605E5E"/>
                </a:solidFill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  <p:sp>
          <p:nvSpPr>
            <p:cNvPr id="60" name="文本框 121"/>
            <p:cNvSpPr txBox="1"/>
            <p:nvPr/>
          </p:nvSpPr>
          <p:spPr>
            <a:xfrm>
              <a:off x="5617800" y="5061773"/>
              <a:ext cx="7328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000" dirty="0" smtClean="0">
                  <a:solidFill>
                    <a:srgbClr val="605E5E"/>
                  </a:solidFill>
                  <a:latin typeface="Impact" panose="020B0806030902050204" pitchFamily="34" charset="0"/>
                  <a:cs typeface="Aharoni" panose="02010803020104030203" pitchFamily="2" charset="-79"/>
                </a:rPr>
                <a:t>03</a:t>
              </a:r>
              <a:endParaRPr lang="zh-CN" altLang="en-US" sz="4000" dirty="0">
                <a:solidFill>
                  <a:srgbClr val="605E5E"/>
                </a:solidFill>
                <a:latin typeface="Impact" panose="020B0806030902050204" pitchFamily="34" charset="0"/>
                <a:cs typeface="Aharoni" panose="02010803020104030203" pitchFamily="2" charset="-79"/>
              </a:endParaRPr>
            </a:p>
          </p:txBody>
        </p:sp>
      </p:grpSp>
      <p:sp>
        <p:nvSpPr>
          <p:cNvPr id="62" name="矩形 61"/>
          <p:cNvSpPr/>
          <p:nvPr/>
        </p:nvSpPr>
        <p:spPr>
          <a:xfrm>
            <a:off x="337930" y="477078"/>
            <a:ext cx="540000" cy="432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文本框 43"/>
          <p:cNvSpPr txBox="1"/>
          <p:nvPr/>
        </p:nvSpPr>
        <p:spPr>
          <a:xfrm>
            <a:off x="238461" y="61814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  <p:sp>
        <p:nvSpPr>
          <p:cNvPr id="64" name="Text Placeholder 2"/>
          <p:cNvSpPr txBox="1"/>
          <p:nvPr/>
        </p:nvSpPr>
        <p:spPr>
          <a:xfrm>
            <a:off x="7276631" y="1534959"/>
            <a:ext cx="2654279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5" name="文本框 36"/>
          <p:cNvSpPr txBox="1"/>
          <p:nvPr/>
        </p:nvSpPr>
        <p:spPr>
          <a:xfrm>
            <a:off x="7176923" y="1134849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6" name="Text Placeholder 2"/>
          <p:cNvSpPr txBox="1"/>
          <p:nvPr/>
        </p:nvSpPr>
        <p:spPr>
          <a:xfrm>
            <a:off x="7376339" y="5057695"/>
            <a:ext cx="2654279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7" name="文本框 36"/>
          <p:cNvSpPr txBox="1"/>
          <p:nvPr/>
        </p:nvSpPr>
        <p:spPr>
          <a:xfrm>
            <a:off x="7276631" y="4657585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8" name="Text Placeholder 2"/>
          <p:cNvSpPr txBox="1"/>
          <p:nvPr/>
        </p:nvSpPr>
        <p:spPr>
          <a:xfrm>
            <a:off x="2395147" y="4610300"/>
            <a:ext cx="2654279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9" name="文本框 36"/>
          <p:cNvSpPr txBox="1"/>
          <p:nvPr/>
        </p:nvSpPr>
        <p:spPr>
          <a:xfrm>
            <a:off x="2295439" y="4210190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0" name="Text Placeholder 2"/>
          <p:cNvSpPr txBox="1"/>
          <p:nvPr/>
        </p:nvSpPr>
        <p:spPr>
          <a:xfrm>
            <a:off x="1685558" y="2197245"/>
            <a:ext cx="2654279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1" name="文本框 36"/>
          <p:cNvSpPr txBox="1"/>
          <p:nvPr/>
        </p:nvSpPr>
        <p:spPr>
          <a:xfrm>
            <a:off x="1585850" y="1797135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122" y="2968764"/>
            <a:ext cx="771247" cy="78421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550" y="2302513"/>
            <a:ext cx="771247" cy="78421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543" y="2933513"/>
            <a:ext cx="771247" cy="78421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645" y="4071334"/>
            <a:ext cx="771247" cy="78421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108" y="4023526"/>
            <a:ext cx="771247" cy="78421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7" name="Freeform 48"/>
          <p:cNvSpPr>
            <a:spLocks noEditPoints="1"/>
          </p:cNvSpPr>
          <p:nvPr/>
        </p:nvSpPr>
        <p:spPr bwMode="auto">
          <a:xfrm>
            <a:off x="5008491" y="3204683"/>
            <a:ext cx="2110742" cy="2110742"/>
          </a:xfrm>
          <a:custGeom>
            <a:avLst/>
            <a:gdLst>
              <a:gd name="T0" fmla="*/ 556 w 1252"/>
              <a:gd name="T1" fmla="*/ 1248 h 1252"/>
              <a:gd name="T2" fmla="*/ 375 w 1252"/>
              <a:gd name="T3" fmla="*/ 1200 h 1252"/>
              <a:gd name="T4" fmla="*/ 255 w 1252"/>
              <a:gd name="T5" fmla="*/ 1130 h 1252"/>
              <a:gd name="T6" fmla="*/ 122 w 1252"/>
              <a:gd name="T7" fmla="*/ 998 h 1252"/>
              <a:gd name="T8" fmla="*/ 52 w 1252"/>
              <a:gd name="T9" fmla="*/ 877 h 1252"/>
              <a:gd name="T10" fmla="*/ 4 w 1252"/>
              <a:gd name="T11" fmla="*/ 696 h 1252"/>
              <a:gd name="T12" fmla="*/ 4 w 1252"/>
              <a:gd name="T13" fmla="*/ 560 h 1252"/>
              <a:gd name="T14" fmla="*/ 137 w 1252"/>
              <a:gd name="T15" fmla="*/ 458 h 1252"/>
              <a:gd name="T16" fmla="*/ 120 w 1252"/>
              <a:gd name="T17" fmla="*/ 257 h 1252"/>
              <a:gd name="T18" fmla="*/ 287 w 1252"/>
              <a:gd name="T19" fmla="*/ 236 h 1252"/>
              <a:gd name="T20" fmla="*/ 372 w 1252"/>
              <a:gd name="T21" fmla="*/ 54 h 1252"/>
              <a:gd name="T22" fmla="*/ 528 w 1252"/>
              <a:gd name="T23" fmla="*/ 119 h 1252"/>
              <a:gd name="T24" fmla="*/ 626 w 1252"/>
              <a:gd name="T25" fmla="*/ 0 h 1252"/>
              <a:gd name="T26" fmla="*/ 724 w 1252"/>
              <a:gd name="T27" fmla="*/ 119 h 1252"/>
              <a:gd name="T28" fmla="*/ 879 w 1252"/>
              <a:gd name="T29" fmla="*/ 54 h 1252"/>
              <a:gd name="T30" fmla="*/ 965 w 1252"/>
              <a:gd name="T31" fmla="*/ 236 h 1252"/>
              <a:gd name="T32" fmla="*/ 1132 w 1252"/>
              <a:gd name="T33" fmla="*/ 257 h 1252"/>
              <a:gd name="T34" fmla="*/ 1115 w 1252"/>
              <a:gd name="T35" fmla="*/ 458 h 1252"/>
              <a:gd name="T36" fmla="*/ 1248 w 1252"/>
              <a:gd name="T37" fmla="*/ 560 h 1252"/>
              <a:gd name="T38" fmla="*/ 1248 w 1252"/>
              <a:gd name="T39" fmla="*/ 696 h 1252"/>
              <a:gd name="T40" fmla="*/ 1200 w 1252"/>
              <a:gd name="T41" fmla="*/ 877 h 1252"/>
              <a:gd name="T42" fmla="*/ 1130 w 1252"/>
              <a:gd name="T43" fmla="*/ 998 h 1252"/>
              <a:gd name="T44" fmla="*/ 997 w 1252"/>
              <a:gd name="T45" fmla="*/ 1130 h 1252"/>
              <a:gd name="T46" fmla="*/ 877 w 1252"/>
              <a:gd name="T47" fmla="*/ 1200 h 1252"/>
              <a:gd name="T48" fmla="*/ 696 w 1252"/>
              <a:gd name="T49" fmla="*/ 1248 h 1252"/>
              <a:gd name="T50" fmla="*/ 563 w 1252"/>
              <a:gd name="T51" fmla="*/ 1241 h 1252"/>
              <a:gd name="T52" fmla="*/ 717 w 1252"/>
              <a:gd name="T53" fmla="*/ 1126 h 1252"/>
              <a:gd name="T54" fmla="*/ 797 w 1252"/>
              <a:gd name="T55" fmla="*/ 1105 h 1252"/>
              <a:gd name="T56" fmla="*/ 955 w 1252"/>
              <a:gd name="T57" fmla="*/ 1014 h 1252"/>
              <a:gd name="T58" fmla="*/ 1013 w 1252"/>
              <a:gd name="T59" fmla="*/ 955 h 1252"/>
              <a:gd name="T60" fmla="*/ 1105 w 1252"/>
              <a:gd name="T61" fmla="*/ 797 h 1252"/>
              <a:gd name="T62" fmla="*/ 1126 w 1252"/>
              <a:gd name="T63" fmla="*/ 718 h 1252"/>
              <a:gd name="T64" fmla="*/ 1240 w 1252"/>
              <a:gd name="T65" fmla="*/ 563 h 1252"/>
              <a:gd name="T66" fmla="*/ 1106 w 1252"/>
              <a:gd name="T67" fmla="*/ 458 h 1252"/>
              <a:gd name="T68" fmla="*/ 1127 w 1252"/>
              <a:gd name="T69" fmla="*/ 265 h 1252"/>
              <a:gd name="T70" fmla="*/ 957 w 1252"/>
              <a:gd name="T71" fmla="*/ 241 h 1252"/>
              <a:gd name="T72" fmla="*/ 879 w 1252"/>
              <a:gd name="T73" fmla="*/ 63 h 1252"/>
              <a:gd name="T74" fmla="*/ 720 w 1252"/>
              <a:gd name="T75" fmla="*/ 127 h 1252"/>
              <a:gd name="T76" fmla="*/ 626 w 1252"/>
              <a:gd name="T77" fmla="*/ 9 h 1252"/>
              <a:gd name="T78" fmla="*/ 532 w 1252"/>
              <a:gd name="T79" fmla="*/ 127 h 1252"/>
              <a:gd name="T80" fmla="*/ 373 w 1252"/>
              <a:gd name="T81" fmla="*/ 63 h 1252"/>
              <a:gd name="T82" fmla="*/ 295 w 1252"/>
              <a:gd name="T83" fmla="*/ 241 h 1252"/>
              <a:gd name="T84" fmla="*/ 125 w 1252"/>
              <a:gd name="T85" fmla="*/ 265 h 1252"/>
              <a:gd name="T86" fmla="*/ 146 w 1252"/>
              <a:gd name="T87" fmla="*/ 458 h 1252"/>
              <a:gd name="T88" fmla="*/ 12 w 1252"/>
              <a:gd name="T89" fmla="*/ 563 h 1252"/>
              <a:gd name="T90" fmla="*/ 126 w 1252"/>
              <a:gd name="T91" fmla="*/ 718 h 1252"/>
              <a:gd name="T92" fmla="*/ 147 w 1252"/>
              <a:gd name="T93" fmla="*/ 797 h 1252"/>
              <a:gd name="T94" fmla="*/ 239 w 1252"/>
              <a:gd name="T95" fmla="*/ 955 h 1252"/>
              <a:gd name="T96" fmla="*/ 297 w 1252"/>
              <a:gd name="T97" fmla="*/ 1014 h 1252"/>
              <a:gd name="T98" fmla="*/ 455 w 1252"/>
              <a:gd name="T99" fmla="*/ 1105 h 1252"/>
              <a:gd name="T100" fmla="*/ 535 w 1252"/>
              <a:gd name="T101" fmla="*/ 1126 h 1252"/>
              <a:gd name="T102" fmla="*/ 288 w 1252"/>
              <a:gd name="T103" fmla="*/ 964 h 1252"/>
              <a:gd name="T104" fmla="*/ 626 w 1252"/>
              <a:gd name="T105" fmla="*/ 148 h 1252"/>
              <a:gd name="T106" fmla="*/ 964 w 1252"/>
              <a:gd name="T107" fmla="*/ 964 h 1252"/>
              <a:gd name="T108" fmla="*/ 157 w 1252"/>
              <a:gd name="T109" fmla="*/ 626 h 1252"/>
              <a:gd name="T110" fmla="*/ 626 w 1252"/>
              <a:gd name="T111" fmla="*/ 157 h 1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52" h="1252">
                <a:moveTo>
                  <a:pt x="626" y="1252"/>
                </a:moveTo>
                <a:cubicBezTo>
                  <a:pt x="604" y="1252"/>
                  <a:pt x="581" y="1251"/>
                  <a:pt x="559" y="1249"/>
                </a:cubicBezTo>
                <a:cubicBezTo>
                  <a:pt x="556" y="1248"/>
                  <a:pt x="556" y="1248"/>
                  <a:pt x="556" y="1248"/>
                </a:cubicBezTo>
                <a:cubicBezTo>
                  <a:pt x="528" y="1134"/>
                  <a:pt x="528" y="1134"/>
                  <a:pt x="528" y="1134"/>
                </a:cubicBezTo>
                <a:cubicBezTo>
                  <a:pt x="504" y="1129"/>
                  <a:pt x="480" y="1123"/>
                  <a:pt x="458" y="1115"/>
                </a:cubicBezTo>
                <a:cubicBezTo>
                  <a:pt x="375" y="1200"/>
                  <a:pt x="375" y="1200"/>
                  <a:pt x="375" y="1200"/>
                </a:cubicBezTo>
                <a:cubicBezTo>
                  <a:pt x="372" y="1199"/>
                  <a:pt x="372" y="1199"/>
                  <a:pt x="372" y="1199"/>
                </a:cubicBezTo>
                <a:cubicBezTo>
                  <a:pt x="332" y="1181"/>
                  <a:pt x="293" y="1158"/>
                  <a:pt x="257" y="1132"/>
                </a:cubicBezTo>
                <a:cubicBezTo>
                  <a:pt x="255" y="1130"/>
                  <a:pt x="255" y="1130"/>
                  <a:pt x="255" y="1130"/>
                </a:cubicBezTo>
                <a:cubicBezTo>
                  <a:pt x="287" y="1016"/>
                  <a:pt x="287" y="1016"/>
                  <a:pt x="287" y="1016"/>
                </a:cubicBezTo>
                <a:cubicBezTo>
                  <a:pt x="269" y="1001"/>
                  <a:pt x="252" y="983"/>
                  <a:pt x="236" y="965"/>
                </a:cubicBezTo>
                <a:cubicBezTo>
                  <a:pt x="122" y="998"/>
                  <a:pt x="122" y="998"/>
                  <a:pt x="122" y="998"/>
                </a:cubicBezTo>
                <a:cubicBezTo>
                  <a:pt x="120" y="995"/>
                  <a:pt x="120" y="995"/>
                  <a:pt x="120" y="995"/>
                </a:cubicBezTo>
                <a:cubicBezTo>
                  <a:pt x="94" y="959"/>
                  <a:pt x="72" y="921"/>
                  <a:pt x="54" y="880"/>
                </a:cubicBezTo>
                <a:cubicBezTo>
                  <a:pt x="52" y="877"/>
                  <a:pt x="52" y="877"/>
                  <a:pt x="52" y="877"/>
                </a:cubicBezTo>
                <a:cubicBezTo>
                  <a:pt x="137" y="795"/>
                  <a:pt x="137" y="795"/>
                  <a:pt x="137" y="795"/>
                </a:cubicBezTo>
                <a:cubicBezTo>
                  <a:pt x="130" y="772"/>
                  <a:pt x="123" y="748"/>
                  <a:pt x="119" y="725"/>
                </a:cubicBezTo>
                <a:cubicBezTo>
                  <a:pt x="4" y="696"/>
                  <a:pt x="4" y="696"/>
                  <a:pt x="4" y="696"/>
                </a:cubicBezTo>
                <a:cubicBezTo>
                  <a:pt x="4" y="693"/>
                  <a:pt x="4" y="693"/>
                  <a:pt x="4" y="693"/>
                </a:cubicBezTo>
                <a:cubicBezTo>
                  <a:pt x="1" y="671"/>
                  <a:pt x="0" y="648"/>
                  <a:pt x="0" y="626"/>
                </a:cubicBezTo>
                <a:cubicBezTo>
                  <a:pt x="0" y="604"/>
                  <a:pt x="1" y="582"/>
                  <a:pt x="4" y="560"/>
                </a:cubicBezTo>
                <a:cubicBezTo>
                  <a:pt x="4" y="557"/>
                  <a:pt x="4" y="557"/>
                  <a:pt x="4" y="557"/>
                </a:cubicBezTo>
                <a:cubicBezTo>
                  <a:pt x="119" y="528"/>
                  <a:pt x="119" y="528"/>
                  <a:pt x="119" y="528"/>
                </a:cubicBezTo>
                <a:cubicBezTo>
                  <a:pt x="123" y="504"/>
                  <a:pt x="130" y="481"/>
                  <a:pt x="137" y="458"/>
                </a:cubicBezTo>
                <a:cubicBezTo>
                  <a:pt x="52" y="376"/>
                  <a:pt x="52" y="376"/>
                  <a:pt x="52" y="376"/>
                </a:cubicBezTo>
                <a:cubicBezTo>
                  <a:pt x="54" y="373"/>
                  <a:pt x="54" y="373"/>
                  <a:pt x="54" y="373"/>
                </a:cubicBezTo>
                <a:cubicBezTo>
                  <a:pt x="72" y="332"/>
                  <a:pt x="94" y="293"/>
                  <a:pt x="120" y="257"/>
                </a:cubicBezTo>
                <a:cubicBezTo>
                  <a:pt x="122" y="255"/>
                  <a:pt x="122" y="255"/>
                  <a:pt x="122" y="255"/>
                </a:cubicBezTo>
                <a:cubicBezTo>
                  <a:pt x="236" y="287"/>
                  <a:pt x="236" y="287"/>
                  <a:pt x="236" y="287"/>
                </a:cubicBezTo>
                <a:cubicBezTo>
                  <a:pt x="252" y="269"/>
                  <a:pt x="269" y="252"/>
                  <a:pt x="287" y="236"/>
                </a:cubicBezTo>
                <a:cubicBezTo>
                  <a:pt x="255" y="122"/>
                  <a:pt x="255" y="122"/>
                  <a:pt x="255" y="122"/>
                </a:cubicBezTo>
                <a:cubicBezTo>
                  <a:pt x="257" y="121"/>
                  <a:pt x="257" y="121"/>
                  <a:pt x="257" y="121"/>
                </a:cubicBezTo>
                <a:cubicBezTo>
                  <a:pt x="293" y="94"/>
                  <a:pt x="332" y="72"/>
                  <a:pt x="372" y="54"/>
                </a:cubicBezTo>
                <a:cubicBezTo>
                  <a:pt x="375" y="53"/>
                  <a:pt x="375" y="53"/>
                  <a:pt x="375" y="53"/>
                </a:cubicBezTo>
                <a:cubicBezTo>
                  <a:pt x="458" y="138"/>
                  <a:pt x="458" y="138"/>
                  <a:pt x="458" y="138"/>
                </a:cubicBezTo>
                <a:cubicBezTo>
                  <a:pt x="480" y="130"/>
                  <a:pt x="504" y="123"/>
                  <a:pt x="528" y="119"/>
                </a:cubicBezTo>
                <a:cubicBezTo>
                  <a:pt x="556" y="4"/>
                  <a:pt x="556" y="4"/>
                  <a:pt x="556" y="4"/>
                </a:cubicBezTo>
                <a:cubicBezTo>
                  <a:pt x="559" y="4"/>
                  <a:pt x="559" y="4"/>
                  <a:pt x="559" y="4"/>
                </a:cubicBezTo>
                <a:cubicBezTo>
                  <a:pt x="581" y="2"/>
                  <a:pt x="604" y="0"/>
                  <a:pt x="626" y="0"/>
                </a:cubicBezTo>
                <a:cubicBezTo>
                  <a:pt x="648" y="0"/>
                  <a:pt x="671" y="2"/>
                  <a:pt x="693" y="4"/>
                </a:cubicBezTo>
                <a:cubicBezTo>
                  <a:pt x="696" y="4"/>
                  <a:pt x="696" y="4"/>
                  <a:pt x="696" y="4"/>
                </a:cubicBezTo>
                <a:cubicBezTo>
                  <a:pt x="724" y="119"/>
                  <a:pt x="724" y="119"/>
                  <a:pt x="724" y="119"/>
                </a:cubicBezTo>
                <a:cubicBezTo>
                  <a:pt x="748" y="123"/>
                  <a:pt x="772" y="130"/>
                  <a:pt x="794" y="138"/>
                </a:cubicBezTo>
                <a:cubicBezTo>
                  <a:pt x="877" y="53"/>
                  <a:pt x="877" y="53"/>
                  <a:pt x="877" y="53"/>
                </a:cubicBezTo>
                <a:cubicBezTo>
                  <a:pt x="879" y="54"/>
                  <a:pt x="879" y="54"/>
                  <a:pt x="879" y="54"/>
                </a:cubicBezTo>
                <a:cubicBezTo>
                  <a:pt x="920" y="72"/>
                  <a:pt x="959" y="94"/>
                  <a:pt x="995" y="121"/>
                </a:cubicBezTo>
                <a:cubicBezTo>
                  <a:pt x="997" y="122"/>
                  <a:pt x="997" y="122"/>
                  <a:pt x="997" y="122"/>
                </a:cubicBezTo>
                <a:cubicBezTo>
                  <a:pt x="965" y="236"/>
                  <a:pt x="965" y="236"/>
                  <a:pt x="965" y="236"/>
                </a:cubicBezTo>
                <a:cubicBezTo>
                  <a:pt x="983" y="252"/>
                  <a:pt x="1000" y="269"/>
                  <a:pt x="1016" y="287"/>
                </a:cubicBezTo>
                <a:cubicBezTo>
                  <a:pt x="1130" y="255"/>
                  <a:pt x="1130" y="255"/>
                  <a:pt x="1130" y="255"/>
                </a:cubicBezTo>
                <a:cubicBezTo>
                  <a:pt x="1132" y="257"/>
                  <a:pt x="1132" y="257"/>
                  <a:pt x="1132" y="257"/>
                </a:cubicBezTo>
                <a:cubicBezTo>
                  <a:pt x="1158" y="293"/>
                  <a:pt x="1180" y="332"/>
                  <a:pt x="1198" y="373"/>
                </a:cubicBezTo>
                <a:cubicBezTo>
                  <a:pt x="1200" y="376"/>
                  <a:pt x="1200" y="376"/>
                  <a:pt x="1200" y="376"/>
                </a:cubicBezTo>
                <a:cubicBezTo>
                  <a:pt x="1115" y="458"/>
                  <a:pt x="1115" y="458"/>
                  <a:pt x="1115" y="458"/>
                </a:cubicBezTo>
                <a:cubicBezTo>
                  <a:pt x="1123" y="481"/>
                  <a:pt x="1129" y="504"/>
                  <a:pt x="1133" y="528"/>
                </a:cubicBezTo>
                <a:cubicBezTo>
                  <a:pt x="1248" y="557"/>
                  <a:pt x="1248" y="557"/>
                  <a:pt x="1248" y="557"/>
                </a:cubicBezTo>
                <a:cubicBezTo>
                  <a:pt x="1248" y="560"/>
                  <a:pt x="1248" y="560"/>
                  <a:pt x="1248" y="560"/>
                </a:cubicBezTo>
                <a:cubicBezTo>
                  <a:pt x="1251" y="582"/>
                  <a:pt x="1252" y="604"/>
                  <a:pt x="1252" y="626"/>
                </a:cubicBezTo>
                <a:cubicBezTo>
                  <a:pt x="1252" y="649"/>
                  <a:pt x="1251" y="671"/>
                  <a:pt x="1248" y="693"/>
                </a:cubicBezTo>
                <a:cubicBezTo>
                  <a:pt x="1248" y="696"/>
                  <a:pt x="1248" y="696"/>
                  <a:pt x="1248" y="696"/>
                </a:cubicBezTo>
                <a:cubicBezTo>
                  <a:pt x="1133" y="725"/>
                  <a:pt x="1133" y="725"/>
                  <a:pt x="1133" y="725"/>
                </a:cubicBezTo>
                <a:cubicBezTo>
                  <a:pt x="1129" y="748"/>
                  <a:pt x="1122" y="772"/>
                  <a:pt x="1115" y="795"/>
                </a:cubicBezTo>
                <a:cubicBezTo>
                  <a:pt x="1200" y="877"/>
                  <a:pt x="1200" y="877"/>
                  <a:pt x="1200" y="877"/>
                </a:cubicBezTo>
                <a:cubicBezTo>
                  <a:pt x="1198" y="880"/>
                  <a:pt x="1198" y="880"/>
                  <a:pt x="1198" y="880"/>
                </a:cubicBezTo>
                <a:cubicBezTo>
                  <a:pt x="1180" y="920"/>
                  <a:pt x="1158" y="959"/>
                  <a:pt x="1132" y="995"/>
                </a:cubicBezTo>
                <a:cubicBezTo>
                  <a:pt x="1130" y="998"/>
                  <a:pt x="1130" y="998"/>
                  <a:pt x="1130" y="998"/>
                </a:cubicBezTo>
                <a:cubicBezTo>
                  <a:pt x="1016" y="965"/>
                  <a:pt x="1016" y="965"/>
                  <a:pt x="1016" y="965"/>
                </a:cubicBezTo>
                <a:cubicBezTo>
                  <a:pt x="1000" y="983"/>
                  <a:pt x="983" y="1001"/>
                  <a:pt x="965" y="1016"/>
                </a:cubicBezTo>
                <a:cubicBezTo>
                  <a:pt x="997" y="1130"/>
                  <a:pt x="997" y="1130"/>
                  <a:pt x="997" y="1130"/>
                </a:cubicBezTo>
                <a:cubicBezTo>
                  <a:pt x="995" y="1132"/>
                  <a:pt x="995" y="1132"/>
                  <a:pt x="995" y="1132"/>
                </a:cubicBezTo>
                <a:cubicBezTo>
                  <a:pt x="959" y="1158"/>
                  <a:pt x="920" y="1181"/>
                  <a:pt x="879" y="119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94" y="1115"/>
                  <a:pt x="794" y="1115"/>
                  <a:pt x="794" y="1115"/>
                </a:cubicBezTo>
                <a:cubicBezTo>
                  <a:pt x="772" y="1123"/>
                  <a:pt x="748" y="1129"/>
                  <a:pt x="724" y="1134"/>
                </a:cubicBezTo>
                <a:cubicBezTo>
                  <a:pt x="696" y="1248"/>
                  <a:pt x="696" y="1248"/>
                  <a:pt x="696" y="1248"/>
                </a:cubicBezTo>
                <a:cubicBezTo>
                  <a:pt x="693" y="1249"/>
                  <a:pt x="693" y="1249"/>
                  <a:pt x="693" y="1249"/>
                </a:cubicBezTo>
                <a:cubicBezTo>
                  <a:pt x="671" y="1251"/>
                  <a:pt x="648" y="1252"/>
                  <a:pt x="626" y="1252"/>
                </a:cubicBezTo>
                <a:close/>
                <a:moveTo>
                  <a:pt x="563" y="1241"/>
                </a:moveTo>
                <a:cubicBezTo>
                  <a:pt x="584" y="1243"/>
                  <a:pt x="605" y="1244"/>
                  <a:pt x="626" y="1244"/>
                </a:cubicBezTo>
                <a:cubicBezTo>
                  <a:pt x="647" y="1244"/>
                  <a:pt x="668" y="1243"/>
                  <a:pt x="689" y="1241"/>
                </a:cubicBezTo>
                <a:cubicBezTo>
                  <a:pt x="717" y="1126"/>
                  <a:pt x="717" y="1126"/>
                  <a:pt x="717" y="1126"/>
                </a:cubicBezTo>
                <a:cubicBezTo>
                  <a:pt x="720" y="1126"/>
                  <a:pt x="720" y="1126"/>
                  <a:pt x="720" y="1126"/>
                </a:cubicBezTo>
                <a:cubicBezTo>
                  <a:pt x="745" y="1121"/>
                  <a:pt x="770" y="1114"/>
                  <a:pt x="794" y="1106"/>
                </a:cubicBezTo>
                <a:cubicBezTo>
                  <a:pt x="797" y="1105"/>
                  <a:pt x="797" y="1105"/>
                  <a:pt x="797" y="1105"/>
                </a:cubicBezTo>
                <a:cubicBezTo>
                  <a:pt x="879" y="1190"/>
                  <a:pt x="879" y="1190"/>
                  <a:pt x="879" y="1190"/>
                </a:cubicBezTo>
                <a:cubicBezTo>
                  <a:pt x="917" y="1173"/>
                  <a:pt x="953" y="1151"/>
                  <a:pt x="988" y="1127"/>
                </a:cubicBezTo>
                <a:cubicBezTo>
                  <a:pt x="955" y="1014"/>
                  <a:pt x="955" y="1014"/>
                  <a:pt x="955" y="1014"/>
                </a:cubicBezTo>
                <a:cubicBezTo>
                  <a:pt x="957" y="1012"/>
                  <a:pt x="957" y="1012"/>
                  <a:pt x="957" y="1012"/>
                </a:cubicBezTo>
                <a:cubicBezTo>
                  <a:pt x="977" y="995"/>
                  <a:pt x="995" y="977"/>
                  <a:pt x="1011" y="958"/>
                </a:cubicBezTo>
                <a:cubicBezTo>
                  <a:pt x="1013" y="955"/>
                  <a:pt x="1013" y="955"/>
                  <a:pt x="1013" y="955"/>
                </a:cubicBezTo>
                <a:cubicBezTo>
                  <a:pt x="1127" y="988"/>
                  <a:pt x="1127" y="988"/>
                  <a:pt x="1127" y="988"/>
                </a:cubicBezTo>
                <a:cubicBezTo>
                  <a:pt x="1151" y="954"/>
                  <a:pt x="1172" y="917"/>
                  <a:pt x="1189" y="879"/>
                </a:cubicBezTo>
                <a:cubicBezTo>
                  <a:pt x="1105" y="797"/>
                  <a:pt x="1105" y="797"/>
                  <a:pt x="1105" y="797"/>
                </a:cubicBezTo>
                <a:cubicBezTo>
                  <a:pt x="1106" y="795"/>
                  <a:pt x="1106" y="795"/>
                  <a:pt x="1106" y="795"/>
                </a:cubicBezTo>
                <a:cubicBezTo>
                  <a:pt x="1114" y="771"/>
                  <a:pt x="1121" y="746"/>
                  <a:pt x="1125" y="720"/>
                </a:cubicBezTo>
                <a:cubicBezTo>
                  <a:pt x="1126" y="718"/>
                  <a:pt x="1126" y="718"/>
                  <a:pt x="1126" y="718"/>
                </a:cubicBezTo>
                <a:cubicBezTo>
                  <a:pt x="1240" y="689"/>
                  <a:pt x="1240" y="689"/>
                  <a:pt x="1240" y="689"/>
                </a:cubicBezTo>
                <a:cubicBezTo>
                  <a:pt x="1242" y="668"/>
                  <a:pt x="1243" y="647"/>
                  <a:pt x="1243" y="626"/>
                </a:cubicBezTo>
                <a:cubicBezTo>
                  <a:pt x="1243" y="605"/>
                  <a:pt x="1242" y="584"/>
                  <a:pt x="1240" y="563"/>
                </a:cubicBezTo>
                <a:cubicBezTo>
                  <a:pt x="1126" y="535"/>
                  <a:pt x="1126" y="535"/>
                  <a:pt x="1126" y="535"/>
                </a:cubicBezTo>
                <a:cubicBezTo>
                  <a:pt x="1125" y="532"/>
                  <a:pt x="1125" y="532"/>
                  <a:pt x="1125" y="532"/>
                </a:cubicBezTo>
                <a:cubicBezTo>
                  <a:pt x="1121" y="507"/>
                  <a:pt x="1114" y="482"/>
                  <a:pt x="1106" y="458"/>
                </a:cubicBezTo>
                <a:cubicBezTo>
                  <a:pt x="1105" y="455"/>
                  <a:pt x="1105" y="455"/>
                  <a:pt x="1105" y="455"/>
                </a:cubicBezTo>
                <a:cubicBezTo>
                  <a:pt x="1189" y="374"/>
                  <a:pt x="1189" y="374"/>
                  <a:pt x="1189" y="374"/>
                </a:cubicBezTo>
                <a:cubicBezTo>
                  <a:pt x="1172" y="335"/>
                  <a:pt x="1151" y="299"/>
                  <a:pt x="1127" y="265"/>
                </a:cubicBezTo>
                <a:cubicBezTo>
                  <a:pt x="1013" y="297"/>
                  <a:pt x="1013" y="297"/>
                  <a:pt x="1013" y="297"/>
                </a:cubicBezTo>
                <a:cubicBezTo>
                  <a:pt x="1011" y="295"/>
                  <a:pt x="1011" y="295"/>
                  <a:pt x="1011" y="295"/>
                </a:cubicBezTo>
                <a:cubicBezTo>
                  <a:pt x="995" y="276"/>
                  <a:pt x="977" y="257"/>
                  <a:pt x="957" y="241"/>
                </a:cubicBezTo>
                <a:cubicBezTo>
                  <a:pt x="955" y="239"/>
                  <a:pt x="955" y="239"/>
                  <a:pt x="955" y="239"/>
                </a:cubicBezTo>
                <a:cubicBezTo>
                  <a:pt x="988" y="126"/>
                  <a:pt x="988" y="126"/>
                  <a:pt x="988" y="126"/>
                </a:cubicBezTo>
                <a:cubicBezTo>
                  <a:pt x="953" y="101"/>
                  <a:pt x="917" y="80"/>
                  <a:pt x="879" y="63"/>
                </a:cubicBezTo>
                <a:cubicBezTo>
                  <a:pt x="797" y="148"/>
                  <a:pt x="797" y="148"/>
                  <a:pt x="797" y="148"/>
                </a:cubicBezTo>
                <a:cubicBezTo>
                  <a:pt x="794" y="147"/>
                  <a:pt x="794" y="147"/>
                  <a:pt x="794" y="147"/>
                </a:cubicBezTo>
                <a:cubicBezTo>
                  <a:pt x="770" y="138"/>
                  <a:pt x="745" y="131"/>
                  <a:pt x="720" y="127"/>
                </a:cubicBezTo>
                <a:cubicBezTo>
                  <a:pt x="717" y="126"/>
                  <a:pt x="717" y="126"/>
                  <a:pt x="717" y="126"/>
                </a:cubicBezTo>
                <a:cubicBezTo>
                  <a:pt x="689" y="12"/>
                  <a:pt x="689" y="12"/>
                  <a:pt x="689" y="12"/>
                </a:cubicBezTo>
                <a:cubicBezTo>
                  <a:pt x="668" y="10"/>
                  <a:pt x="647" y="9"/>
                  <a:pt x="626" y="9"/>
                </a:cubicBezTo>
                <a:cubicBezTo>
                  <a:pt x="605" y="9"/>
                  <a:pt x="584" y="10"/>
                  <a:pt x="563" y="12"/>
                </a:cubicBezTo>
                <a:cubicBezTo>
                  <a:pt x="535" y="126"/>
                  <a:pt x="535" y="126"/>
                  <a:pt x="535" y="126"/>
                </a:cubicBezTo>
                <a:cubicBezTo>
                  <a:pt x="532" y="127"/>
                  <a:pt x="532" y="127"/>
                  <a:pt x="532" y="127"/>
                </a:cubicBezTo>
                <a:cubicBezTo>
                  <a:pt x="507" y="131"/>
                  <a:pt x="482" y="138"/>
                  <a:pt x="458" y="147"/>
                </a:cubicBezTo>
                <a:cubicBezTo>
                  <a:pt x="455" y="148"/>
                  <a:pt x="455" y="148"/>
                  <a:pt x="455" y="148"/>
                </a:cubicBezTo>
                <a:cubicBezTo>
                  <a:pt x="373" y="63"/>
                  <a:pt x="373" y="63"/>
                  <a:pt x="373" y="63"/>
                </a:cubicBezTo>
                <a:cubicBezTo>
                  <a:pt x="335" y="80"/>
                  <a:pt x="298" y="101"/>
                  <a:pt x="264" y="126"/>
                </a:cubicBezTo>
                <a:cubicBezTo>
                  <a:pt x="297" y="239"/>
                  <a:pt x="297" y="239"/>
                  <a:pt x="297" y="239"/>
                </a:cubicBezTo>
                <a:cubicBezTo>
                  <a:pt x="295" y="241"/>
                  <a:pt x="295" y="241"/>
                  <a:pt x="295" y="241"/>
                </a:cubicBezTo>
                <a:cubicBezTo>
                  <a:pt x="275" y="257"/>
                  <a:pt x="257" y="276"/>
                  <a:pt x="241" y="295"/>
                </a:cubicBezTo>
                <a:cubicBezTo>
                  <a:pt x="239" y="297"/>
                  <a:pt x="239" y="297"/>
                  <a:pt x="239" y="297"/>
                </a:cubicBezTo>
                <a:cubicBezTo>
                  <a:pt x="125" y="265"/>
                  <a:pt x="125" y="265"/>
                  <a:pt x="125" y="265"/>
                </a:cubicBezTo>
                <a:cubicBezTo>
                  <a:pt x="101" y="299"/>
                  <a:pt x="80" y="335"/>
                  <a:pt x="63" y="374"/>
                </a:cubicBezTo>
                <a:cubicBezTo>
                  <a:pt x="147" y="455"/>
                  <a:pt x="147" y="455"/>
                  <a:pt x="147" y="455"/>
                </a:cubicBezTo>
                <a:cubicBezTo>
                  <a:pt x="146" y="458"/>
                  <a:pt x="146" y="458"/>
                  <a:pt x="146" y="458"/>
                </a:cubicBezTo>
                <a:cubicBezTo>
                  <a:pt x="138" y="482"/>
                  <a:pt x="131" y="507"/>
                  <a:pt x="127" y="532"/>
                </a:cubicBezTo>
                <a:cubicBezTo>
                  <a:pt x="126" y="535"/>
                  <a:pt x="126" y="535"/>
                  <a:pt x="126" y="535"/>
                </a:cubicBezTo>
                <a:cubicBezTo>
                  <a:pt x="12" y="563"/>
                  <a:pt x="12" y="563"/>
                  <a:pt x="12" y="563"/>
                </a:cubicBezTo>
                <a:cubicBezTo>
                  <a:pt x="10" y="584"/>
                  <a:pt x="9" y="606"/>
                  <a:pt x="9" y="626"/>
                </a:cubicBezTo>
                <a:cubicBezTo>
                  <a:pt x="9" y="647"/>
                  <a:pt x="10" y="668"/>
                  <a:pt x="12" y="689"/>
                </a:cubicBezTo>
                <a:cubicBezTo>
                  <a:pt x="126" y="718"/>
                  <a:pt x="126" y="718"/>
                  <a:pt x="126" y="718"/>
                </a:cubicBezTo>
                <a:cubicBezTo>
                  <a:pt x="127" y="720"/>
                  <a:pt x="127" y="720"/>
                  <a:pt x="127" y="720"/>
                </a:cubicBezTo>
                <a:cubicBezTo>
                  <a:pt x="131" y="746"/>
                  <a:pt x="138" y="771"/>
                  <a:pt x="146" y="795"/>
                </a:cubicBezTo>
                <a:cubicBezTo>
                  <a:pt x="147" y="797"/>
                  <a:pt x="147" y="797"/>
                  <a:pt x="147" y="797"/>
                </a:cubicBezTo>
                <a:cubicBezTo>
                  <a:pt x="63" y="879"/>
                  <a:pt x="63" y="879"/>
                  <a:pt x="63" y="879"/>
                </a:cubicBezTo>
                <a:cubicBezTo>
                  <a:pt x="80" y="917"/>
                  <a:pt x="101" y="954"/>
                  <a:pt x="125" y="988"/>
                </a:cubicBezTo>
                <a:cubicBezTo>
                  <a:pt x="239" y="955"/>
                  <a:pt x="239" y="955"/>
                  <a:pt x="239" y="955"/>
                </a:cubicBezTo>
                <a:cubicBezTo>
                  <a:pt x="241" y="958"/>
                  <a:pt x="241" y="958"/>
                  <a:pt x="241" y="958"/>
                </a:cubicBezTo>
                <a:cubicBezTo>
                  <a:pt x="257" y="977"/>
                  <a:pt x="275" y="995"/>
                  <a:pt x="295" y="1012"/>
                </a:cubicBezTo>
                <a:cubicBezTo>
                  <a:pt x="297" y="1014"/>
                  <a:pt x="297" y="1014"/>
                  <a:pt x="297" y="1014"/>
                </a:cubicBezTo>
                <a:cubicBezTo>
                  <a:pt x="264" y="1127"/>
                  <a:pt x="264" y="1127"/>
                  <a:pt x="264" y="1127"/>
                </a:cubicBezTo>
                <a:cubicBezTo>
                  <a:pt x="298" y="1151"/>
                  <a:pt x="335" y="1173"/>
                  <a:pt x="373" y="1190"/>
                </a:cubicBezTo>
                <a:cubicBezTo>
                  <a:pt x="455" y="1105"/>
                  <a:pt x="455" y="1105"/>
                  <a:pt x="455" y="1105"/>
                </a:cubicBezTo>
                <a:cubicBezTo>
                  <a:pt x="458" y="1106"/>
                  <a:pt x="458" y="1106"/>
                  <a:pt x="458" y="1106"/>
                </a:cubicBezTo>
                <a:cubicBezTo>
                  <a:pt x="482" y="1114"/>
                  <a:pt x="507" y="1121"/>
                  <a:pt x="532" y="1126"/>
                </a:cubicBezTo>
                <a:cubicBezTo>
                  <a:pt x="535" y="1126"/>
                  <a:pt x="535" y="1126"/>
                  <a:pt x="535" y="1126"/>
                </a:cubicBezTo>
                <a:lnTo>
                  <a:pt x="563" y="1241"/>
                </a:lnTo>
                <a:close/>
                <a:moveTo>
                  <a:pt x="626" y="1104"/>
                </a:moveTo>
                <a:cubicBezTo>
                  <a:pt x="498" y="1104"/>
                  <a:pt x="378" y="1055"/>
                  <a:pt x="288" y="964"/>
                </a:cubicBezTo>
                <a:cubicBezTo>
                  <a:pt x="198" y="874"/>
                  <a:pt x="148" y="754"/>
                  <a:pt x="148" y="626"/>
                </a:cubicBezTo>
                <a:cubicBezTo>
                  <a:pt x="148" y="499"/>
                  <a:pt x="198" y="379"/>
                  <a:pt x="288" y="288"/>
                </a:cubicBezTo>
                <a:cubicBezTo>
                  <a:pt x="378" y="198"/>
                  <a:pt x="498" y="148"/>
                  <a:pt x="626" y="148"/>
                </a:cubicBezTo>
                <a:cubicBezTo>
                  <a:pt x="754" y="148"/>
                  <a:pt x="874" y="198"/>
                  <a:pt x="964" y="288"/>
                </a:cubicBezTo>
                <a:cubicBezTo>
                  <a:pt x="1054" y="379"/>
                  <a:pt x="1104" y="499"/>
                  <a:pt x="1104" y="626"/>
                </a:cubicBezTo>
                <a:cubicBezTo>
                  <a:pt x="1104" y="754"/>
                  <a:pt x="1054" y="874"/>
                  <a:pt x="964" y="964"/>
                </a:cubicBezTo>
                <a:cubicBezTo>
                  <a:pt x="874" y="1055"/>
                  <a:pt x="754" y="1104"/>
                  <a:pt x="626" y="1104"/>
                </a:cubicBezTo>
                <a:close/>
                <a:moveTo>
                  <a:pt x="626" y="157"/>
                </a:moveTo>
                <a:cubicBezTo>
                  <a:pt x="367" y="157"/>
                  <a:pt x="157" y="367"/>
                  <a:pt x="157" y="626"/>
                </a:cubicBezTo>
                <a:cubicBezTo>
                  <a:pt x="157" y="885"/>
                  <a:pt x="367" y="1096"/>
                  <a:pt x="626" y="1096"/>
                </a:cubicBezTo>
                <a:cubicBezTo>
                  <a:pt x="885" y="1096"/>
                  <a:pt x="1095" y="885"/>
                  <a:pt x="1095" y="626"/>
                </a:cubicBezTo>
                <a:cubicBezTo>
                  <a:pt x="1095" y="367"/>
                  <a:pt x="885" y="157"/>
                  <a:pt x="626" y="15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5358734" y="3531296"/>
            <a:ext cx="1420384" cy="2212017"/>
            <a:chOff x="7056438" y="2401888"/>
            <a:chExt cx="2671763" cy="4160838"/>
          </a:xfrm>
          <a:effectLst>
            <a:outerShdw blurRad="254000" dist="101600" dir="8100000" sx="102000" sy="102000" algn="tr" rotWithShape="0">
              <a:prstClr val="black">
                <a:alpha val="28000"/>
              </a:prstClr>
            </a:outerShdw>
          </a:effectLst>
        </p:grpSpPr>
        <p:sp>
          <p:nvSpPr>
            <p:cNvPr id="52" name="Freeform 49"/>
            <p:cNvSpPr/>
            <p:nvPr/>
          </p:nvSpPr>
          <p:spPr bwMode="auto">
            <a:xfrm>
              <a:off x="7056438" y="2401888"/>
              <a:ext cx="2671763" cy="4160838"/>
            </a:xfrm>
            <a:custGeom>
              <a:avLst/>
              <a:gdLst>
                <a:gd name="T0" fmla="*/ 388 w 842"/>
                <a:gd name="T1" fmla="*/ 1312 h 1312"/>
                <a:gd name="T2" fmla="*/ 340 w 842"/>
                <a:gd name="T3" fmla="*/ 1265 h 1312"/>
                <a:gd name="T4" fmla="*/ 343 w 842"/>
                <a:gd name="T5" fmla="*/ 1249 h 1312"/>
                <a:gd name="T6" fmla="*/ 278 w 842"/>
                <a:gd name="T7" fmla="*/ 1249 h 1312"/>
                <a:gd name="T8" fmla="*/ 228 w 842"/>
                <a:gd name="T9" fmla="*/ 1199 h 1312"/>
                <a:gd name="T10" fmla="*/ 241 w 842"/>
                <a:gd name="T11" fmla="*/ 1164 h 1312"/>
                <a:gd name="T12" fmla="*/ 219 w 842"/>
                <a:gd name="T13" fmla="*/ 1121 h 1312"/>
                <a:gd name="T14" fmla="*/ 232 w 842"/>
                <a:gd name="T15" fmla="*/ 1086 h 1312"/>
                <a:gd name="T16" fmla="*/ 196 w 842"/>
                <a:gd name="T17" fmla="*/ 1022 h 1312"/>
                <a:gd name="T18" fmla="*/ 196 w 842"/>
                <a:gd name="T19" fmla="*/ 982 h 1312"/>
                <a:gd name="T20" fmla="*/ 196 w 842"/>
                <a:gd name="T21" fmla="*/ 982 h 1312"/>
                <a:gd name="T22" fmla="*/ 196 w 842"/>
                <a:gd name="T23" fmla="*/ 976 h 1312"/>
                <a:gd name="T24" fmla="*/ 196 w 842"/>
                <a:gd name="T25" fmla="*/ 947 h 1312"/>
                <a:gd name="T26" fmla="*/ 197 w 842"/>
                <a:gd name="T27" fmla="*/ 940 h 1312"/>
                <a:gd name="T28" fmla="*/ 197 w 842"/>
                <a:gd name="T29" fmla="*/ 917 h 1312"/>
                <a:gd name="T30" fmla="*/ 180 w 842"/>
                <a:gd name="T31" fmla="*/ 849 h 1312"/>
                <a:gd name="T32" fmla="*/ 129 w 842"/>
                <a:gd name="T33" fmla="*/ 779 h 1312"/>
                <a:gd name="T34" fmla="*/ 0 w 842"/>
                <a:gd name="T35" fmla="*/ 419 h 1312"/>
                <a:gd name="T36" fmla="*/ 419 w 842"/>
                <a:gd name="T37" fmla="*/ 0 h 1312"/>
                <a:gd name="T38" fmla="*/ 423 w 842"/>
                <a:gd name="T39" fmla="*/ 0 h 1312"/>
                <a:gd name="T40" fmla="*/ 842 w 842"/>
                <a:gd name="T41" fmla="*/ 419 h 1312"/>
                <a:gd name="T42" fmla="*/ 713 w 842"/>
                <a:gd name="T43" fmla="*/ 779 h 1312"/>
                <a:gd name="T44" fmla="*/ 662 w 842"/>
                <a:gd name="T45" fmla="*/ 849 h 1312"/>
                <a:gd name="T46" fmla="*/ 647 w 842"/>
                <a:gd name="T47" fmla="*/ 899 h 1312"/>
                <a:gd name="T48" fmla="*/ 646 w 842"/>
                <a:gd name="T49" fmla="*/ 1023 h 1312"/>
                <a:gd name="T50" fmla="*/ 610 w 842"/>
                <a:gd name="T51" fmla="*/ 1086 h 1312"/>
                <a:gd name="T52" fmla="*/ 623 w 842"/>
                <a:gd name="T53" fmla="*/ 1121 h 1312"/>
                <a:gd name="T54" fmla="*/ 601 w 842"/>
                <a:gd name="T55" fmla="*/ 1164 h 1312"/>
                <a:gd name="T56" fmla="*/ 614 w 842"/>
                <a:gd name="T57" fmla="*/ 1199 h 1312"/>
                <a:gd name="T58" fmla="*/ 564 w 842"/>
                <a:gd name="T59" fmla="*/ 1249 h 1312"/>
                <a:gd name="T60" fmla="*/ 499 w 842"/>
                <a:gd name="T61" fmla="*/ 1249 h 1312"/>
                <a:gd name="T62" fmla="*/ 502 w 842"/>
                <a:gd name="T63" fmla="*/ 1265 h 1312"/>
                <a:gd name="T64" fmla="*/ 455 w 842"/>
                <a:gd name="T65" fmla="*/ 1312 h 1312"/>
                <a:gd name="T66" fmla="*/ 388 w 842"/>
                <a:gd name="T67" fmla="*/ 1312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42" h="1312">
                  <a:moveTo>
                    <a:pt x="388" y="1312"/>
                  </a:moveTo>
                  <a:cubicBezTo>
                    <a:pt x="362" y="1312"/>
                    <a:pt x="340" y="1291"/>
                    <a:pt x="340" y="1265"/>
                  </a:cubicBezTo>
                  <a:cubicBezTo>
                    <a:pt x="340" y="1259"/>
                    <a:pt x="341" y="1254"/>
                    <a:pt x="343" y="1249"/>
                  </a:cubicBezTo>
                  <a:cubicBezTo>
                    <a:pt x="278" y="1249"/>
                    <a:pt x="278" y="1249"/>
                    <a:pt x="278" y="1249"/>
                  </a:cubicBezTo>
                  <a:cubicBezTo>
                    <a:pt x="250" y="1249"/>
                    <a:pt x="228" y="1226"/>
                    <a:pt x="228" y="1199"/>
                  </a:cubicBezTo>
                  <a:cubicBezTo>
                    <a:pt x="228" y="1186"/>
                    <a:pt x="233" y="1173"/>
                    <a:pt x="241" y="1164"/>
                  </a:cubicBezTo>
                  <a:cubicBezTo>
                    <a:pt x="228" y="1156"/>
                    <a:pt x="219" y="1140"/>
                    <a:pt x="219" y="1121"/>
                  </a:cubicBezTo>
                  <a:cubicBezTo>
                    <a:pt x="219" y="1108"/>
                    <a:pt x="223" y="1095"/>
                    <a:pt x="232" y="1086"/>
                  </a:cubicBezTo>
                  <a:cubicBezTo>
                    <a:pt x="210" y="1073"/>
                    <a:pt x="196" y="1049"/>
                    <a:pt x="196" y="1022"/>
                  </a:cubicBezTo>
                  <a:cubicBezTo>
                    <a:pt x="196" y="982"/>
                    <a:pt x="196" y="982"/>
                    <a:pt x="196" y="982"/>
                  </a:cubicBezTo>
                  <a:cubicBezTo>
                    <a:pt x="196" y="982"/>
                    <a:pt x="196" y="982"/>
                    <a:pt x="196" y="982"/>
                  </a:cubicBezTo>
                  <a:cubicBezTo>
                    <a:pt x="196" y="976"/>
                    <a:pt x="196" y="976"/>
                    <a:pt x="196" y="976"/>
                  </a:cubicBezTo>
                  <a:cubicBezTo>
                    <a:pt x="196" y="966"/>
                    <a:pt x="196" y="957"/>
                    <a:pt x="196" y="947"/>
                  </a:cubicBezTo>
                  <a:cubicBezTo>
                    <a:pt x="197" y="940"/>
                    <a:pt x="197" y="940"/>
                    <a:pt x="197" y="940"/>
                  </a:cubicBezTo>
                  <a:cubicBezTo>
                    <a:pt x="197" y="917"/>
                    <a:pt x="197" y="917"/>
                    <a:pt x="197" y="917"/>
                  </a:cubicBezTo>
                  <a:cubicBezTo>
                    <a:pt x="196" y="897"/>
                    <a:pt x="194" y="871"/>
                    <a:pt x="180" y="849"/>
                  </a:cubicBezTo>
                  <a:cubicBezTo>
                    <a:pt x="166" y="824"/>
                    <a:pt x="148" y="802"/>
                    <a:pt x="129" y="779"/>
                  </a:cubicBezTo>
                  <a:cubicBezTo>
                    <a:pt x="69" y="706"/>
                    <a:pt x="0" y="623"/>
                    <a:pt x="0" y="419"/>
                  </a:cubicBezTo>
                  <a:cubicBezTo>
                    <a:pt x="0" y="188"/>
                    <a:pt x="188" y="0"/>
                    <a:pt x="419" y="0"/>
                  </a:cubicBezTo>
                  <a:cubicBezTo>
                    <a:pt x="423" y="0"/>
                    <a:pt x="423" y="0"/>
                    <a:pt x="423" y="0"/>
                  </a:cubicBezTo>
                  <a:cubicBezTo>
                    <a:pt x="654" y="0"/>
                    <a:pt x="842" y="188"/>
                    <a:pt x="842" y="419"/>
                  </a:cubicBezTo>
                  <a:cubicBezTo>
                    <a:pt x="842" y="623"/>
                    <a:pt x="773" y="706"/>
                    <a:pt x="713" y="779"/>
                  </a:cubicBezTo>
                  <a:cubicBezTo>
                    <a:pt x="694" y="802"/>
                    <a:pt x="676" y="824"/>
                    <a:pt x="662" y="849"/>
                  </a:cubicBezTo>
                  <a:cubicBezTo>
                    <a:pt x="653" y="863"/>
                    <a:pt x="649" y="879"/>
                    <a:pt x="647" y="899"/>
                  </a:cubicBezTo>
                  <a:cubicBezTo>
                    <a:pt x="646" y="1023"/>
                    <a:pt x="646" y="1023"/>
                    <a:pt x="646" y="1023"/>
                  </a:cubicBezTo>
                  <a:cubicBezTo>
                    <a:pt x="646" y="1049"/>
                    <a:pt x="632" y="1073"/>
                    <a:pt x="610" y="1086"/>
                  </a:cubicBezTo>
                  <a:cubicBezTo>
                    <a:pt x="619" y="1095"/>
                    <a:pt x="623" y="1108"/>
                    <a:pt x="623" y="1121"/>
                  </a:cubicBezTo>
                  <a:cubicBezTo>
                    <a:pt x="623" y="1140"/>
                    <a:pt x="614" y="1156"/>
                    <a:pt x="601" y="1164"/>
                  </a:cubicBezTo>
                  <a:cubicBezTo>
                    <a:pt x="609" y="1173"/>
                    <a:pt x="614" y="1186"/>
                    <a:pt x="614" y="1199"/>
                  </a:cubicBezTo>
                  <a:cubicBezTo>
                    <a:pt x="614" y="1226"/>
                    <a:pt x="592" y="1249"/>
                    <a:pt x="564" y="1249"/>
                  </a:cubicBezTo>
                  <a:cubicBezTo>
                    <a:pt x="499" y="1249"/>
                    <a:pt x="499" y="1249"/>
                    <a:pt x="499" y="1249"/>
                  </a:cubicBezTo>
                  <a:cubicBezTo>
                    <a:pt x="501" y="1254"/>
                    <a:pt x="502" y="1259"/>
                    <a:pt x="502" y="1265"/>
                  </a:cubicBezTo>
                  <a:cubicBezTo>
                    <a:pt x="502" y="1291"/>
                    <a:pt x="480" y="1312"/>
                    <a:pt x="455" y="1312"/>
                  </a:cubicBezTo>
                  <a:lnTo>
                    <a:pt x="388" y="1312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3" name="Freeform 50"/>
            <p:cNvSpPr/>
            <p:nvPr/>
          </p:nvSpPr>
          <p:spPr bwMode="auto">
            <a:xfrm>
              <a:off x="8247063" y="6384925"/>
              <a:ext cx="293688" cy="82550"/>
            </a:xfrm>
            <a:custGeom>
              <a:avLst/>
              <a:gdLst>
                <a:gd name="T0" fmla="*/ 13 w 93"/>
                <a:gd name="T1" fmla="*/ 26 h 26"/>
                <a:gd name="T2" fmla="*/ 0 w 93"/>
                <a:gd name="T3" fmla="*/ 13 h 26"/>
                <a:gd name="T4" fmla="*/ 13 w 93"/>
                <a:gd name="T5" fmla="*/ 0 h 26"/>
                <a:gd name="T6" fmla="*/ 80 w 93"/>
                <a:gd name="T7" fmla="*/ 0 h 26"/>
                <a:gd name="T8" fmla="*/ 93 w 93"/>
                <a:gd name="T9" fmla="*/ 13 h 26"/>
                <a:gd name="T10" fmla="*/ 80 w 93"/>
                <a:gd name="T11" fmla="*/ 26 h 26"/>
                <a:gd name="T12" fmla="*/ 13 w 93"/>
                <a:gd name="T1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26">
                  <a:moveTo>
                    <a:pt x="13" y="26"/>
                  </a:moveTo>
                  <a:cubicBezTo>
                    <a:pt x="5" y="26"/>
                    <a:pt x="0" y="20"/>
                    <a:pt x="0" y="13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7" y="0"/>
                    <a:pt x="93" y="6"/>
                    <a:pt x="93" y="13"/>
                  </a:cubicBezTo>
                  <a:cubicBezTo>
                    <a:pt x="93" y="20"/>
                    <a:pt x="87" y="26"/>
                    <a:pt x="80" y="26"/>
                  </a:cubicBezTo>
                  <a:lnTo>
                    <a:pt x="13" y="2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4" name="Freeform 51"/>
            <p:cNvSpPr/>
            <p:nvPr/>
          </p:nvSpPr>
          <p:spPr bwMode="auto">
            <a:xfrm>
              <a:off x="7888288" y="6162675"/>
              <a:ext cx="1008063" cy="104775"/>
            </a:xfrm>
            <a:custGeom>
              <a:avLst/>
              <a:gdLst>
                <a:gd name="T0" fmla="*/ 16 w 318"/>
                <a:gd name="T1" fmla="*/ 33 h 33"/>
                <a:gd name="T2" fmla="*/ 0 w 318"/>
                <a:gd name="T3" fmla="*/ 16 h 33"/>
                <a:gd name="T4" fmla="*/ 16 w 318"/>
                <a:gd name="T5" fmla="*/ 0 h 33"/>
                <a:gd name="T6" fmla="*/ 302 w 318"/>
                <a:gd name="T7" fmla="*/ 0 h 33"/>
                <a:gd name="T8" fmla="*/ 318 w 318"/>
                <a:gd name="T9" fmla="*/ 16 h 33"/>
                <a:gd name="T10" fmla="*/ 302 w 318"/>
                <a:gd name="T11" fmla="*/ 33 h 33"/>
                <a:gd name="T12" fmla="*/ 16 w 318"/>
                <a:gd name="T1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8" h="33">
                  <a:moveTo>
                    <a:pt x="16" y="33"/>
                  </a:moveTo>
                  <a:cubicBezTo>
                    <a:pt x="7" y="33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302" y="0"/>
                    <a:pt x="302" y="0"/>
                    <a:pt x="302" y="0"/>
                  </a:cubicBezTo>
                  <a:cubicBezTo>
                    <a:pt x="311" y="0"/>
                    <a:pt x="318" y="7"/>
                    <a:pt x="318" y="16"/>
                  </a:cubicBezTo>
                  <a:cubicBezTo>
                    <a:pt x="318" y="25"/>
                    <a:pt x="311" y="33"/>
                    <a:pt x="302" y="33"/>
                  </a:cubicBezTo>
                  <a:lnTo>
                    <a:pt x="16" y="3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5" name="Freeform 52"/>
            <p:cNvSpPr/>
            <p:nvPr/>
          </p:nvSpPr>
          <p:spPr bwMode="auto">
            <a:xfrm>
              <a:off x="7856538" y="5897563"/>
              <a:ext cx="1052513" cy="107950"/>
            </a:xfrm>
            <a:custGeom>
              <a:avLst/>
              <a:gdLst>
                <a:gd name="T0" fmla="*/ 17 w 332"/>
                <a:gd name="T1" fmla="*/ 34 h 34"/>
                <a:gd name="T2" fmla="*/ 0 w 332"/>
                <a:gd name="T3" fmla="*/ 17 h 34"/>
                <a:gd name="T4" fmla="*/ 17 w 332"/>
                <a:gd name="T5" fmla="*/ 0 h 34"/>
                <a:gd name="T6" fmla="*/ 315 w 332"/>
                <a:gd name="T7" fmla="*/ 0 h 34"/>
                <a:gd name="T8" fmla="*/ 332 w 332"/>
                <a:gd name="T9" fmla="*/ 17 h 34"/>
                <a:gd name="T10" fmla="*/ 315 w 332"/>
                <a:gd name="T11" fmla="*/ 34 h 34"/>
                <a:gd name="T12" fmla="*/ 17 w 332"/>
                <a:gd name="T1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2" h="34">
                  <a:moveTo>
                    <a:pt x="17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315" y="0"/>
                    <a:pt x="315" y="0"/>
                    <a:pt x="315" y="0"/>
                  </a:cubicBezTo>
                  <a:cubicBezTo>
                    <a:pt x="324" y="0"/>
                    <a:pt x="332" y="7"/>
                    <a:pt x="332" y="17"/>
                  </a:cubicBezTo>
                  <a:cubicBezTo>
                    <a:pt x="332" y="26"/>
                    <a:pt x="324" y="34"/>
                    <a:pt x="315" y="34"/>
                  </a:cubicBezTo>
                  <a:lnTo>
                    <a:pt x="17" y="34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6" name="Freeform 53"/>
            <p:cNvSpPr/>
            <p:nvPr/>
          </p:nvSpPr>
          <p:spPr bwMode="auto">
            <a:xfrm>
              <a:off x="7780338" y="5211763"/>
              <a:ext cx="1223963" cy="552450"/>
            </a:xfrm>
            <a:custGeom>
              <a:avLst/>
              <a:gdLst>
                <a:gd name="T0" fmla="*/ 3 w 386"/>
                <a:gd name="T1" fmla="*/ 30 h 174"/>
                <a:gd name="T2" fmla="*/ 3 w 386"/>
                <a:gd name="T3" fmla="*/ 30 h 174"/>
                <a:gd name="T4" fmla="*/ 3 w 386"/>
                <a:gd name="T5" fmla="*/ 54 h 174"/>
                <a:gd name="T6" fmla="*/ 2 w 386"/>
                <a:gd name="T7" fmla="*/ 62 h 174"/>
                <a:gd name="T8" fmla="*/ 3 w 386"/>
                <a:gd name="T9" fmla="*/ 62 h 174"/>
                <a:gd name="T10" fmla="*/ 2 w 386"/>
                <a:gd name="T11" fmla="*/ 137 h 174"/>
                <a:gd name="T12" fmla="*/ 27 w 386"/>
                <a:gd name="T13" fmla="*/ 174 h 174"/>
                <a:gd name="T14" fmla="*/ 359 w 386"/>
                <a:gd name="T15" fmla="*/ 174 h 174"/>
                <a:gd name="T16" fmla="*/ 384 w 386"/>
                <a:gd name="T17" fmla="*/ 136 h 174"/>
                <a:gd name="T18" fmla="*/ 385 w 386"/>
                <a:gd name="T19" fmla="*/ 11 h 174"/>
                <a:gd name="T20" fmla="*/ 385 w 386"/>
                <a:gd name="T21" fmla="*/ 10 h 174"/>
                <a:gd name="T22" fmla="*/ 386 w 386"/>
                <a:gd name="T23" fmla="*/ 0 h 174"/>
                <a:gd name="T24" fmla="*/ 0 w 386"/>
                <a:gd name="T25" fmla="*/ 0 h 174"/>
                <a:gd name="T26" fmla="*/ 3 w 386"/>
                <a:gd name="T27" fmla="*/ 3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6" h="174"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3" y="54"/>
                    <a:pt x="2" y="62"/>
                    <a:pt x="2" y="62"/>
                  </a:cubicBezTo>
                  <a:cubicBezTo>
                    <a:pt x="3" y="62"/>
                    <a:pt x="3" y="62"/>
                    <a:pt x="3" y="62"/>
                  </a:cubicBezTo>
                  <a:cubicBezTo>
                    <a:pt x="2" y="137"/>
                    <a:pt x="2" y="137"/>
                    <a:pt x="2" y="137"/>
                  </a:cubicBezTo>
                  <a:cubicBezTo>
                    <a:pt x="2" y="153"/>
                    <a:pt x="12" y="168"/>
                    <a:pt x="27" y="174"/>
                  </a:cubicBezTo>
                  <a:cubicBezTo>
                    <a:pt x="34" y="173"/>
                    <a:pt x="359" y="174"/>
                    <a:pt x="359" y="174"/>
                  </a:cubicBezTo>
                  <a:cubicBezTo>
                    <a:pt x="374" y="168"/>
                    <a:pt x="384" y="153"/>
                    <a:pt x="384" y="136"/>
                  </a:cubicBezTo>
                  <a:cubicBezTo>
                    <a:pt x="385" y="11"/>
                    <a:pt x="385" y="11"/>
                    <a:pt x="385" y="11"/>
                  </a:cubicBezTo>
                  <a:cubicBezTo>
                    <a:pt x="385" y="10"/>
                    <a:pt x="385" y="10"/>
                    <a:pt x="385" y="10"/>
                  </a:cubicBezTo>
                  <a:cubicBezTo>
                    <a:pt x="385" y="6"/>
                    <a:pt x="385" y="3"/>
                    <a:pt x="38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1"/>
                    <a:pt x="2" y="21"/>
                    <a:pt x="3" y="3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7" name="Freeform 54"/>
            <p:cNvSpPr/>
            <p:nvPr/>
          </p:nvSpPr>
          <p:spPr bwMode="auto">
            <a:xfrm>
              <a:off x="7167563" y="2509838"/>
              <a:ext cx="2452688" cy="2578100"/>
            </a:xfrm>
            <a:custGeom>
              <a:avLst/>
              <a:gdLst>
                <a:gd name="T0" fmla="*/ 597 w 773"/>
                <a:gd name="T1" fmla="*/ 797 h 813"/>
                <a:gd name="T2" fmla="*/ 652 w 773"/>
                <a:gd name="T3" fmla="*/ 723 h 813"/>
                <a:gd name="T4" fmla="*/ 773 w 773"/>
                <a:gd name="T5" fmla="*/ 385 h 813"/>
                <a:gd name="T6" fmla="*/ 388 w 773"/>
                <a:gd name="T7" fmla="*/ 0 h 813"/>
                <a:gd name="T8" fmla="*/ 384 w 773"/>
                <a:gd name="T9" fmla="*/ 0 h 813"/>
                <a:gd name="T10" fmla="*/ 0 w 773"/>
                <a:gd name="T11" fmla="*/ 385 h 813"/>
                <a:gd name="T12" fmla="*/ 120 w 773"/>
                <a:gd name="T13" fmla="*/ 723 h 813"/>
                <a:gd name="T14" fmla="*/ 175 w 773"/>
                <a:gd name="T15" fmla="*/ 797 h 813"/>
                <a:gd name="T16" fmla="*/ 183 w 773"/>
                <a:gd name="T17" fmla="*/ 813 h 813"/>
                <a:gd name="T18" fmla="*/ 589 w 773"/>
                <a:gd name="T19" fmla="*/ 813 h 813"/>
                <a:gd name="T20" fmla="*/ 597 w 773"/>
                <a:gd name="T21" fmla="*/ 797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3" h="813">
                  <a:moveTo>
                    <a:pt x="597" y="797"/>
                  </a:moveTo>
                  <a:cubicBezTo>
                    <a:pt x="613" y="771"/>
                    <a:pt x="632" y="748"/>
                    <a:pt x="652" y="723"/>
                  </a:cubicBezTo>
                  <a:cubicBezTo>
                    <a:pt x="709" y="655"/>
                    <a:pt x="773" y="577"/>
                    <a:pt x="773" y="385"/>
                  </a:cubicBezTo>
                  <a:cubicBezTo>
                    <a:pt x="773" y="173"/>
                    <a:pt x="600" y="0"/>
                    <a:pt x="388" y="0"/>
                  </a:cubicBezTo>
                  <a:cubicBezTo>
                    <a:pt x="384" y="0"/>
                    <a:pt x="384" y="0"/>
                    <a:pt x="384" y="0"/>
                  </a:cubicBezTo>
                  <a:cubicBezTo>
                    <a:pt x="172" y="0"/>
                    <a:pt x="0" y="173"/>
                    <a:pt x="0" y="385"/>
                  </a:cubicBezTo>
                  <a:cubicBezTo>
                    <a:pt x="0" y="577"/>
                    <a:pt x="64" y="655"/>
                    <a:pt x="120" y="723"/>
                  </a:cubicBezTo>
                  <a:cubicBezTo>
                    <a:pt x="140" y="748"/>
                    <a:pt x="159" y="771"/>
                    <a:pt x="175" y="797"/>
                  </a:cubicBezTo>
                  <a:cubicBezTo>
                    <a:pt x="178" y="803"/>
                    <a:pt x="180" y="808"/>
                    <a:pt x="183" y="813"/>
                  </a:cubicBezTo>
                  <a:cubicBezTo>
                    <a:pt x="589" y="813"/>
                    <a:pt x="589" y="813"/>
                    <a:pt x="589" y="813"/>
                  </a:cubicBezTo>
                  <a:cubicBezTo>
                    <a:pt x="592" y="808"/>
                    <a:pt x="594" y="802"/>
                    <a:pt x="597" y="797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908782" y="2590092"/>
            <a:ext cx="308889" cy="171323"/>
            <a:chOff x="2282826" y="1428750"/>
            <a:chExt cx="581025" cy="322262"/>
          </a:xfrm>
          <a:solidFill>
            <a:srgbClr val="C00000"/>
          </a:solidFill>
        </p:grpSpPr>
        <p:sp>
          <p:nvSpPr>
            <p:cNvPr id="49" name="Freeform 58"/>
            <p:cNvSpPr>
              <a:spLocks noEditPoints="1"/>
            </p:cNvSpPr>
            <p:nvPr/>
          </p:nvSpPr>
          <p:spPr bwMode="auto">
            <a:xfrm>
              <a:off x="2282826" y="1431925"/>
              <a:ext cx="173038" cy="311150"/>
            </a:xfrm>
            <a:custGeom>
              <a:avLst/>
              <a:gdLst>
                <a:gd name="T0" fmla="*/ 36 w 46"/>
                <a:gd name="T1" fmla="*/ 0 h 82"/>
                <a:gd name="T2" fmla="*/ 10 w 46"/>
                <a:gd name="T3" fmla="*/ 0 h 82"/>
                <a:gd name="T4" fmla="*/ 0 w 46"/>
                <a:gd name="T5" fmla="*/ 9 h 82"/>
                <a:gd name="T6" fmla="*/ 0 w 46"/>
                <a:gd name="T7" fmla="*/ 73 h 82"/>
                <a:gd name="T8" fmla="*/ 10 w 46"/>
                <a:gd name="T9" fmla="*/ 82 h 82"/>
                <a:gd name="T10" fmla="*/ 36 w 46"/>
                <a:gd name="T11" fmla="*/ 82 h 82"/>
                <a:gd name="T12" fmla="*/ 46 w 46"/>
                <a:gd name="T13" fmla="*/ 73 h 82"/>
                <a:gd name="T14" fmla="*/ 46 w 46"/>
                <a:gd name="T15" fmla="*/ 9 h 82"/>
                <a:gd name="T16" fmla="*/ 36 w 46"/>
                <a:gd name="T17" fmla="*/ 0 h 82"/>
                <a:gd name="T18" fmla="*/ 24 w 46"/>
                <a:gd name="T19" fmla="*/ 71 h 82"/>
                <a:gd name="T20" fmla="*/ 23 w 46"/>
                <a:gd name="T21" fmla="*/ 71 h 82"/>
                <a:gd name="T22" fmla="*/ 19 w 46"/>
                <a:gd name="T23" fmla="*/ 67 h 82"/>
                <a:gd name="T24" fmla="*/ 23 w 46"/>
                <a:gd name="T25" fmla="*/ 63 h 82"/>
                <a:gd name="T26" fmla="*/ 24 w 46"/>
                <a:gd name="T27" fmla="*/ 63 h 82"/>
                <a:gd name="T28" fmla="*/ 28 w 46"/>
                <a:gd name="T29" fmla="*/ 67 h 82"/>
                <a:gd name="T30" fmla="*/ 24 w 46"/>
                <a:gd name="T31" fmla="*/ 71 h 82"/>
                <a:gd name="T32" fmla="*/ 36 w 46"/>
                <a:gd name="T33" fmla="*/ 26 h 82"/>
                <a:gd name="T34" fmla="*/ 10 w 46"/>
                <a:gd name="T35" fmla="*/ 26 h 82"/>
                <a:gd name="T36" fmla="*/ 7 w 46"/>
                <a:gd name="T37" fmla="*/ 23 h 82"/>
                <a:gd name="T38" fmla="*/ 10 w 46"/>
                <a:gd name="T39" fmla="*/ 20 h 82"/>
                <a:gd name="T40" fmla="*/ 36 w 46"/>
                <a:gd name="T41" fmla="*/ 20 h 82"/>
                <a:gd name="T42" fmla="*/ 39 w 46"/>
                <a:gd name="T43" fmla="*/ 23 h 82"/>
                <a:gd name="T44" fmla="*/ 36 w 46"/>
                <a:gd name="T45" fmla="*/ 26 h 82"/>
                <a:gd name="T46" fmla="*/ 36 w 46"/>
                <a:gd name="T47" fmla="*/ 16 h 82"/>
                <a:gd name="T48" fmla="*/ 10 w 46"/>
                <a:gd name="T49" fmla="*/ 16 h 82"/>
                <a:gd name="T50" fmla="*/ 7 w 46"/>
                <a:gd name="T51" fmla="*/ 13 h 82"/>
                <a:gd name="T52" fmla="*/ 10 w 46"/>
                <a:gd name="T53" fmla="*/ 10 h 82"/>
                <a:gd name="T54" fmla="*/ 36 w 46"/>
                <a:gd name="T55" fmla="*/ 10 h 82"/>
                <a:gd name="T56" fmla="*/ 39 w 46"/>
                <a:gd name="T57" fmla="*/ 13 h 82"/>
                <a:gd name="T58" fmla="*/ 36 w 46"/>
                <a:gd name="T59" fmla="*/ 1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6" h="82">
                  <a:moveTo>
                    <a:pt x="3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8"/>
                    <a:pt x="5" y="82"/>
                    <a:pt x="10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41" y="82"/>
                    <a:pt x="46" y="78"/>
                    <a:pt x="46" y="73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4"/>
                    <a:pt x="41" y="0"/>
                    <a:pt x="36" y="0"/>
                  </a:cubicBezTo>
                  <a:close/>
                  <a:moveTo>
                    <a:pt x="24" y="71"/>
                  </a:moveTo>
                  <a:cubicBezTo>
                    <a:pt x="23" y="71"/>
                    <a:pt x="23" y="71"/>
                    <a:pt x="23" y="71"/>
                  </a:cubicBezTo>
                  <a:cubicBezTo>
                    <a:pt x="21" y="71"/>
                    <a:pt x="19" y="69"/>
                    <a:pt x="19" y="67"/>
                  </a:cubicBezTo>
                  <a:cubicBezTo>
                    <a:pt x="19" y="65"/>
                    <a:pt x="21" y="63"/>
                    <a:pt x="23" y="63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26" y="63"/>
                    <a:pt x="28" y="65"/>
                    <a:pt x="28" y="67"/>
                  </a:cubicBezTo>
                  <a:cubicBezTo>
                    <a:pt x="28" y="69"/>
                    <a:pt x="26" y="71"/>
                    <a:pt x="24" y="71"/>
                  </a:cubicBezTo>
                  <a:close/>
                  <a:moveTo>
                    <a:pt x="36" y="26"/>
                  </a:moveTo>
                  <a:cubicBezTo>
                    <a:pt x="10" y="26"/>
                    <a:pt x="10" y="26"/>
                    <a:pt x="10" y="26"/>
                  </a:cubicBezTo>
                  <a:cubicBezTo>
                    <a:pt x="8" y="26"/>
                    <a:pt x="7" y="25"/>
                    <a:pt x="7" y="23"/>
                  </a:cubicBezTo>
                  <a:cubicBezTo>
                    <a:pt x="7" y="21"/>
                    <a:pt x="8" y="20"/>
                    <a:pt x="10" y="2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7" y="20"/>
                    <a:pt x="39" y="21"/>
                    <a:pt x="39" y="23"/>
                  </a:cubicBezTo>
                  <a:cubicBezTo>
                    <a:pt x="39" y="25"/>
                    <a:pt x="37" y="26"/>
                    <a:pt x="36" y="26"/>
                  </a:cubicBezTo>
                  <a:close/>
                  <a:moveTo>
                    <a:pt x="36" y="16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8" y="16"/>
                    <a:pt x="7" y="15"/>
                    <a:pt x="7" y="13"/>
                  </a:cubicBezTo>
                  <a:cubicBezTo>
                    <a:pt x="7" y="11"/>
                    <a:pt x="8" y="10"/>
                    <a:pt x="10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10"/>
                    <a:pt x="39" y="11"/>
                    <a:pt x="39" y="13"/>
                  </a:cubicBezTo>
                  <a:cubicBezTo>
                    <a:pt x="39" y="15"/>
                    <a:pt x="37" y="16"/>
                    <a:pt x="36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0" name="Freeform 59"/>
            <p:cNvSpPr>
              <a:spLocks noEditPoints="1"/>
            </p:cNvSpPr>
            <p:nvPr/>
          </p:nvSpPr>
          <p:spPr bwMode="auto">
            <a:xfrm>
              <a:off x="2478088" y="1428750"/>
              <a:ext cx="385763" cy="261937"/>
            </a:xfrm>
            <a:custGeom>
              <a:avLst/>
              <a:gdLst>
                <a:gd name="T0" fmla="*/ 90 w 102"/>
                <a:gd name="T1" fmla="*/ 0 h 69"/>
                <a:gd name="T2" fmla="*/ 12 w 102"/>
                <a:gd name="T3" fmla="*/ 0 h 69"/>
                <a:gd name="T4" fmla="*/ 0 w 102"/>
                <a:gd name="T5" fmla="*/ 12 h 69"/>
                <a:gd name="T6" fmla="*/ 0 w 102"/>
                <a:gd name="T7" fmla="*/ 56 h 69"/>
                <a:gd name="T8" fmla="*/ 12 w 102"/>
                <a:gd name="T9" fmla="*/ 69 h 69"/>
                <a:gd name="T10" fmla="*/ 90 w 102"/>
                <a:gd name="T11" fmla="*/ 69 h 69"/>
                <a:gd name="T12" fmla="*/ 102 w 102"/>
                <a:gd name="T13" fmla="*/ 56 h 69"/>
                <a:gd name="T14" fmla="*/ 102 w 102"/>
                <a:gd name="T15" fmla="*/ 12 h 69"/>
                <a:gd name="T16" fmla="*/ 90 w 102"/>
                <a:gd name="T17" fmla="*/ 0 h 69"/>
                <a:gd name="T18" fmla="*/ 98 w 102"/>
                <a:gd name="T19" fmla="*/ 56 h 69"/>
                <a:gd name="T20" fmla="*/ 90 w 102"/>
                <a:gd name="T21" fmla="*/ 64 h 69"/>
                <a:gd name="T22" fmla="*/ 12 w 102"/>
                <a:gd name="T23" fmla="*/ 64 h 69"/>
                <a:gd name="T24" fmla="*/ 5 w 102"/>
                <a:gd name="T25" fmla="*/ 56 h 69"/>
                <a:gd name="T26" fmla="*/ 5 w 102"/>
                <a:gd name="T27" fmla="*/ 12 h 69"/>
                <a:gd name="T28" fmla="*/ 12 w 102"/>
                <a:gd name="T29" fmla="*/ 5 h 69"/>
                <a:gd name="T30" fmla="*/ 90 w 102"/>
                <a:gd name="T31" fmla="*/ 5 h 69"/>
                <a:gd name="T32" fmla="*/ 98 w 102"/>
                <a:gd name="T33" fmla="*/ 12 h 69"/>
                <a:gd name="T34" fmla="*/ 98 w 102"/>
                <a:gd name="T35" fmla="*/ 5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2" h="69">
                  <a:moveTo>
                    <a:pt x="90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2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5" y="69"/>
                    <a:pt x="12" y="69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97" y="69"/>
                    <a:pt x="102" y="63"/>
                    <a:pt x="102" y="56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2" y="6"/>
                    <a:pt x="97" y="0"/>
                    <a:pt x="90" y="0"/>
                  </a:cubicBezTo>
                  <a:close/>
                  <a:moveTo>
                    <a:pt x="98" y="56"/>
                  </a:moveTo>
                  <a:cubicBezTo>
                    <a:pt x="98" y="60"/>
                    <a:pt x="94" y="64"/>
                    <a:pt x="90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8" y="64"/>
                    <a:pt x="5" y="60"/>
                    <a:pt x="5" y="56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8"/>
                    <a:pt x="8" y="5"/>
                    <a:pt x="12" y="5"/>
                  </a:cubicBezTo>
                  <a:cubicBezTo>
                    <a:pt x="90" y="5"/>
                    <a:pt x="90" y="5"/>
                    <a:pt x="90" y="5"/>
                  </a:cubicBezTo>
                  <a:cubicBezTo>
                    <a:pt x="94" y="5"/>
                    <a:pt x="98" y="8"/>
                    <a:pt x="98" y="12"/>
                  </a:cubicBezTo>
                  <a:lnTo>
                    <a:pt x="98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51" name="Freeform 60"/>
            <p:cNvSpPr/>
            <p:nvPr/>
          </p:nvSpPr>
          <p:spPr bwMode="auto">
            <a:xfrm>
              <a:off x="2633663" y="1701800"/>
              <a:ext cx="68263" cy="49212"/>
            </a:xfrm>
            <a:custGeom>
              <a:avLst/>
              <a:gdLst>
                <a:gd name="T0" fmla="*/ 12 w 18"/>
                <a:gd name="T1" fmla="*/ 0 h 13"/>
                <a:gd name="T2" fmla="*/ 7 w 18"/>
                <a:gd name="T3" fmla="*/ 0 h 13"/>
                <a:gd name="T4" fmla="*/ 0 w 18"/>
                <a:gd name="T5" fmla="*/ 7 h 13"/>
                <a:gd name="T6" fmla="*/ 7 w 18"/>
                <a:gd name="T7" fmla="*/ 13 h 13"/>
                <a:gd name="T8" fmla="*/ 12 w 18"/>
                <a:gd name="T9" fmla="*/ 13 h 13"/>
                <a:gd name="T10" fmla="*/ 18 w 18"/>
                <a:gd name="T11" fmla="*/ 7 h 13"/>
                <a:gd name="T12" fmla="*/ 12 w 18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3">
                  <a:moveTo>
                    <a:pt x="1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5" y="13"/>
                    <a:pt x="18" y="10"/>
                    <a:pt x="18" y="7"/>
                  </a:cubicBezTo>
                  <a:cubicBezTo>
                    <a:pt x="18" y="3"/>
                    <a:pt x="15" y="0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829643" y="3236754"/>
            <a:ext cx="228712" cy="232089"/>
            <a:chOff x="2946401" y="1379538"/>
            <a:chExt cx="430212" cy="436562"/>
          </a:xfrm>
          <a:solidFill>
            <a:srgbClr val="C00000"/>
          </a:solidFill>
        </p:grpSpPr>
        <p:sp>
          <p:nvSpPr>
            <p:cNvPr id="47" name="Freeform 61"/>
            <p:cNvSpPr/>
            <p:nvPr/>
          </p:nvSpPr>
          <p:spPr bwMode="auto">
            <a:xfrm>
              <a:off x="3097213" y="1450975"/>
              <a:ext cx="279400" cy="327025"/>
            </a:xfrm>
            <a:custGeom>
              <a:avLst/>
              <a:gdLst>
                <a:gd name="T0" fmla="*/ 53 w 74"/>
                <a:gd name="T1" fmla="*/ 0 h 86"/>
                <a:gd name="T2" fmla="*/ 20 w 74"/>
                <a:gd name="T3" fmla="*/ 0 h 86"/>
                <a:gd name="T4" fmla="*/ 0 w 74"/>
                <a:gd name="T5" fmla="*/ 20 h 86"/>
                <a:gd name="T6" fmla="*/ 0 w 74"/>
                <a:gd name="T7" fmla="*/ 36 h 86"/>
                <a:gd name="T8" fmla="*/ 20 w 74"/>
                <a:gd name="T9" fmla="*/ 56 h 86"/>
                <a:gd name="T10" fmla="*/ 46 w 74"/>
                <a:gd name="T11" fmla="*/ 56 h 86"/>
                <a:gd name="T12" fmla="*/ 62 w 74"/>
                <a:gd name="T13" fmla="*/ 86 h 86"/>
                <a:gd name="T14" fmla="*/ 57 w 74"/>
                <a:gd name="T15" fmla="*/ 56 h 86"/>
                <a:gd name="T16" fmla="*/ 74 w 74"/>
                <a:gd name="T17" fmla="*/ 36 h 86"/>
                <a:gd name="T18" fmla="*/ 74 w 74"/>
                <a:gd name="T19" fmla="*/ 20 h 86"/>
                <a:gd name="T20" fmla="*/ 53 w 74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" h="86">
                  <a:moveTo>
                    <a:pt x="53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7"/>
                    <a:pt x="9" y="56"/>
                    <a:pt x="20" y="56"/>
                  </a:cubicBezTo>
                  <a:cubicBezTo>
                    <a:pt x="46" y="56"/>
                    <a:pt x="46" y="56"/>
                    <a:pt x="46" y="56"/>
                  </a:cubicBezTo>
                  <a:cubicBezTo>
                    <a:pt x="47" y="63"/>
                    <a:pt x="50" y="83"/>
                    <a:pt x="62" y="86"/>
                  </a:cubicBezTo>
                  <a:cubicBezTo>
                    <a:pt x="62" y="86"/>
                    <a:pt x="55" y="66"/>
                    <a:pt x="57" y="56"/>
                  </a:cubicBezTo>
                  <a:cubicBezTo>
                    <a:pt x="66" y="54"/>
                    <a:pt x="74" y="46"/>
                    <a:pt x="74" y="36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4" y="9"/>
                    <a:pt x="64" y="0"/>
                    <a:pt x="5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8" name="Freeform 62"/>
            <p:cNvSpPr/>
            <p:nvPr/>
          </p:nvSpPr>
          <p:spPr bwMode="auto">
            <a:xfrm>
              <a:off x="2946401" y="1379538"/>
              <a:ext cx="369888" cy="436562"/>
            </a:xfrm>
            <a:custGeom>
              <a:avLst/>
              <a:gdLst>
                <a:gd name="T0" fmla="*/ 36 w 98"/>
                <a:gd name="T1" fmla="*/ 55 h 115"/>
                <a:gd name="T2" fmla="*/ 36 w 98"/>
                <a:gd name="T3" fmla="*/ 38 h 115"/>
                <a:gd name="T4" fmla="*/ 59 w 98"/>
                <a:gd name="T5" fmla="*/ 15 h 115"/>
                <a:gd name="T6" fmla="*/ 95 w 98"/>
                <a:gd name="T7" fmla="*/ 15 h 115"/>
                <a:gd name="T8" fmla="*/ 98 w 98"/>
                <a:gd name="T9" fmla="*/ 16 h 115"/>
                <a:gd name="T10" fmla="*/ 78 w 98"/>
                <a:gd name="T11" fmla="*/ 0 h 115"/>
                <a:gd name="T12" fmla="*/ 21 w 98"/>
                <a:gd name="T13" fmla="*/ 0 h 115"/>
                <a:gd name="T14" fmla="*/ 0 w 98"/>
                <a:gd name="T15" fmla="*/ 20 h 115"/>
                <a:gd name="T16" fmla="*/ 0 w 98"/>
                <a:gd name="T17" fmla="*/ 55 h 115"/>
                <a:gd name="T18" fmla="*/ 21 w 98"/>
                <a:gd name="T19" fmla="*/ 76 h 115"/>
                <a:gd name="T20" fmla="*/ 30 w 98"/>
                <a:gd name="T21" fmla="*/ 76 h 115"/>
                <a:gd name="T22" fmla="*/ 11 w 98"/>
                <a:gd name="T23" fmla="*/ 110 h 115"/>
                <a:gd name="T24" fmla="*/ 50 w 98"/>
                <a:gd name="T25" fmla="*/ 76 h 115"/>
                <a:gd name="T26" fmla="*/ 36 w 98"/>
                <a:gd name="T27" fmla="*/ 5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15">
                  <a:moveTo>
                    <a:pt x="36" y="55"/>
                  </a:moveTo>
                  <a:cubicBezTo>
                    <a:pt x="36" y="38"/>
                    <a:pt x="36" y="38"/>
                    <a:pt x="36" y="38"/>
                  </a:cubicBezTo>
                  <a:cubicBezTo>
                    <a:pt x="36" y="25"/>
                    <a:pt x="46" y="15"/>
                    <a:pt x="59" y="15"/>
                  </a:cubicBezTo>
                  <a:cubicBezTo>
                    <a:pt x="95" y="15"/>
                    <a:pt x="95" y="15"/>
                    <a:pt x="95" y="15"/>
                  </a:cubicBezTo>
                  <a:cubicBezTo>
                    <a:pt x="96" y="15"/>
                    <a:pt x="97" y="16"/>
                    <a:pt x="98" y="16"/>
                  </a:cubicBezTo>
                  <a:cubicBezTo>
                    <a:pt x="96" y="7"/>
                    <a:pt x="88" y="0"/>
                    <a:pt x="78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67"/>
                    <a:pt x="9" y="76"/>
                    <a:pt x="21" y="76"/>
                  </a:cubicBezTo>
                  <a:cubicBezTo>
                    <a:pt x="30" y="76"/>
                    <a:pt x="30" y="76"/>
                    <a:pt x="30" y="76"/>
                  </a:cubicBezTo>
                  <a:cubicBezTo>
                    <a:pt x="29" y="85"/>
                    <a:pt x="26" y="106"/>
                    <a:pt x="11" y="110"/>
                  </a:cubicBezTo>
                  <a:cubicBezTo>
                    <a:pt x="11" y="110"/>
                    <a:pt x="40" y="115"/>
                    <a:pt x="50" y="76"/>
                  </a:cubicBezTo>
                  <a:cubicBezTo>
                    <a:pt x="42" y="73"/>
                    <a:pt x="36" y="65"/>
                    <a:pt x="36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171487" y="3204683"/>
            <a:ext cx="263315" cy="197487"/>
            <a:chOff x="1716088" y="1390650"/>
            <a:chExt cx="495300" cy="371475"/>
          </a:xfrm>
          <a:solidFill>
            <a:srgbClr val="C00000"/>
          </a:solidFill>
        </p:grpSpPr>
        <p:sp>
          <p:nvSpPr>
            <p:cNvPr id="38" name="Freeform 63"/>
            <p:cNvSpPr>
              <a:spLocks noEditPoints="1"/>
            </p:cNvSpPr>
            <p:nvPr/>
          </p:nvSpPr>
          <p:spPr bwMode="auto">
            <a:xfrm>
              <a:off x="1716088" y="1390650"/>
              <a:ext cx="106363" cy="368300"/>
            </a:xfrm>
            <a:custGeom>
              <a:avLst/>
              <a:gdLst>
                <a:gd name="T0" fmla="*/ 27 w 28"/>
                <a:gd name="T1" fmla="*/ 0 h 97"/>
                <a:gd name="T2" fmla="*/ 1 w 28"/>
                <a:gd name="T3" fmla="*/ 0 h 97"/>
                <a:gd name="T4" fmla="*/ 0 w 28"/>
                <a:gd name="T5" fmla="*/ 1 h 97"/>
                <a:gd name="T6" fmla="*/ 0 w 28"/>
                <a:gd name="T7" fmla="*/ 96 h 97"/>
                <a:gd name="T8" fmla="*/ 1 w 28"/>
                <a:gd name="T9" fmla="*/ 97 h 97"/>
                <a:gd name="T10" fmla="*/ 27 w 28"/>
                <a:gd name="T11" fmla="*/ 97 h 97"/>
                <a:gd name="T12" fmla="*/ 28 w 28"/>
                <a:gd name="T13" fmla="*/ 96 h 97"/>
                <a:gd name="T14" fmla="*/ 28 w 28"/>
                <a:gd name="T15" fmla="*/ 1 h 97"/>
                <a:gd name="T16" fmla="*/ 27 w 28"/>
                <a:gd name="T17" fmla="*/ 0 h 97"/>
                <a:gd name="T18" fmla="*/ 14 w 28"/>
                <a:gd name="T19" fmla="*/ 94 h 97"/>
                <a:gd name="T20" fmla="*/ 7 w 28"/>
                <a:gd name="T21" fmla="*/ 87 h 97"/>
                <a:gd name="T22" fmla="*/ 14 w 28"/>
                <a:gd name="T23" fmla="*/ 80 h 97"/>
                <a:gd name="T24" fmla="*/ 21 w 28"/>
                <a:gd name="T25" fmla="*/ 87 h 97"/>
                <a:gd name="T26" fmla="*/ 14 w 28"/>
                <a:gd name="T27" fmla="*/ 94 h 97"/>
                <a:gd name="T28" fmla="*/ 24 w 28"/>
                <a:gd name="T29" fmla="*/ 54 h 97"/>
                <a:gd name="T30" fmla="*/ 23 w 28"/>
                <a:gd name="T31" fmla="*/ 55 h 97"/>
                <a:gd name="T32" fmla="*/ 5 w 28"/>
                <a:gd name="T33" fmla="*/ 55 h 97"/>
                <a:gd name="T34" fmla="*/ 4 w 28"/>
                <a:gd name="T35" fmla="*/ 54 h 97"/>
                <a:gd name="T36" fmla="*/ 4 w 28"/>
                <a:gd name="T37" fmla="*/ 6 h 97"/>
                <a:gd name="T38" fmla="*/ 5 w 28"/>
                <a:gd name="T39" fmla="*/ 5 h 97"/>
                <a:gd name="T40" fmla="*/ 23 w 28"/>
                <a:gd name="T41" fmla="*/ 5 h 97"/>
                <a:gd name="T42" fmla="*/ 24 w 28"/>
                <a:gd name="T43" fmla="*/ 6 h 97"/>
                <a:gd name="T44" fmla="*/ 24 w 28"/>
                <a:gd name="T45" fmla="*/ 5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" h="97">
                  <a:moveTo>
                    <a:pt x="2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7"/>
                    <a:pt x="1" y="97"/>
                    <a:pt x="1" y="97"/>
                  </a:cubicBezTo>
                  <a:cubicBezTo>
                    <a:pt x="27" y="97"/>
                    <a:pt x="27" y="97"/>
                    <a:pt x="27" y="97"/>
                  </a:cubicBezTo>
                  <a:cubicBezTo>
                    <a:pt x="27" y="97"/>
                    <a:pt x="28" y="97"/>
                    <a:pt x="28" y="96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1"/>
                    <a:pt x="27" y="0"/>
                    <a:pt x="27" y="0"/>
                  </a:cubicBezTo>
                  <a:close/>
                  <a:moveTo>
                    <a:pt x="14" y="94"/>
                  </a:moveTo>
                  <a:cubicBezTo>
                    <a:pt x="10" y="94"/>
                    <a:pt x="7" y="91"/>
                    <a:pt x="7" y="87"/>
                  </a:cubicBezTo>
                  <a:cubicBezTo>
                    <a:pt x="7" y="83"/>
                    <a:pt x="10" y="80"/>
                    <a:pt x="14" y="80"/>
                  </a:cubicBezTo>
                  <a:cubicBezTo>
                    <a:pt x="18" y="80"/>
                    <a:pt x="21" y="83"/>
                    <a:pt x="21" y="87"/>
                  </a:cubicBezTo>
                  <a:cubicBezTo>
                    <a:pt x="21" y="91"/>
                    <a:pt x="18" y="94"/>
                    <a:pt x="14" y="94"/>
                  </a:cubicBezTo>
                  <a:close/>
                  <a:moveTo>
                    <a:pt x="24" y="54"/>
                  </a:moveTo>
                  <a:cubicBezTo>
                    <a:pt x="24" y="55"/>
                    <a:pt x="24" y="55"/>
                    <a:pt x="23" y="55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5" y="55"/>
                    <a:pt x="4" y="55"/>
                    <a:pt x="4" y="54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5" y="5"/>
                    <a:pt x="5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4" y="5"/>
                    <a:pt x="24" y="6"/>
                    <a:pt x="24" y="6"/>
                  </a:cubicBezTo>
                  <a:lnTo>
                    <a:pt x="24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9" name="Freeform 64"/>
            <p:cNvSpPr/>
            <p:nvPr/>
          </p:nvSpPr>
          <p:spPr bwMode="auto">
            <a:xfrm>
              <a:off x="1743076" y="1436688"/>
              <a:ext cx="55563" cy="14287"/>
            </a:xfrm>
            <a:custGeom>
              <a:avLst/>
              <a:gdLst>
                <a:gd name="T0" fmla="*/ 15 w 15"/>
                <a:gd name="T1" fmla="*/ 3 h 4"/>
                <a:gd name="T2" fmla="*/ 14 w 15"/>
                <a:gd name="T3" fmla="*/ 4 h 4"/>
                <a:gd name="T4" fmla="*/ 0 w 15"/>
                <a:gd name="T5" fmla="*/ 4 h 4"/>
                <a:gd name="T6" fmla="*/ 0 w 15"/>
                <a:gd name="T7" fmla="*/ 3 h 4"/>
                <a:gd name="T8" fmla="*/ 0 w 15"/>
                <a:gd name="T9" fmla="*/ 1 h 4"/>
                <a:gd name="T10" fmla="*/ 0 w 15"/>
                <a:gd name="T11" fmla="*/ 0 h 4"/>
                <a:gd name="T12" fmla="*/ 14 w 15"/>
                <a:gd name="T13" fmla="*/ 0 h 4"/>
                <a:gd name="T14" fmla="*/ 15 w 15"/>
                <a:gd name="T15" fmla="*/ 1 h 4"/>
                <a:gd name="T16" fmla="*/ 15 w 15"/>
                <a:gd name="T1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4">
                  <a:moveTo>
                    <a:pt x="15" y="3"/>
                  </a:moveTo>
                  <a:cubicBezTo>
                    <a:pt x="15" y="3"/>
                    <a:pt x="14" y="4"/>
                    <a:pt x="14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5" y="0"/>
                    <a:pt x="15" y="1"/>
                  </a:cubicBezTo>
                  <a:lnTo>
                    <a:pt x="15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0" name="Freeform 65"/>
            <p:cNvSpPr/>
            <p:nvPr/>
          </p:nvSpPr>
          <p:spPr bwMode="auto">
            <a:xfrm>
              <a:off x="1743076" y="1455738"/>
              <a:ext cx="55563" cy="14287"/>
            </a:xfrm>
            <a:custGeom>
              <a:avLst/>
              <a:gdLst>
                <a:gd name="T0" fmla="*/ 15 w 15"/>
                <a:gd name="T1" fmla="*/ 3 h 4"/>
                <a:gd name="T2" fmla="*/ 14 w 15"/>
                <a:gd name="T3" fmla="*/ 4 h 4"/>
                <a:gd name="T4" fmla="*/ 1 w 15"/>
                <a:gd name="T5" fmla="*/ 4 h 4"/>
                <a:gd name="T6" fmla="*/ 0 w 15"/>
                <a:gd name="T7" fmla="*/ 3 h 4"/>
                <a:gd name="T8" fmla="*/ 0 w 15"/>
                <a:gd name="T9" fmla="*/ 1 h 4"/>
                <a:gd name="T10" fmla="*/ 1 w 15"/>
                <a:gd name="T11" fmla="*/ 0 h 4"/>
                <a:gd name="T12" fmla="*/ 14 w 15"/>
                <a:gd name="T13" fmla="*/ 0 h 4"/>
                <a:gd name="T14" fmla="*/ 15 w 15"/>
                <a:gd name="T15" fmla="*/ 1 h 4"/>
                <a:gd name="T16" fmla="*/ 15 w 15"/>
                <a:gd name="T1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4">
                  <a:moveTo>
                    <a:pt x="15" y="3"/>
                  </a:moveTo>
                  <a:cubicBezTo>
                    <a:pt x="15" y="3"/>
                    <a:pt x="14" y="4"/>
                    <a:pt x="14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5" y="0"/>
                    <a:pt x="15" y="1"/>
                  </a:cubicBezTo>
                  <a:lnTo>
                    <a:pt x="15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1" name="Freeform 66"/>
            <p:cNvSpPr>
              <a:spLocks noEditPoints="1"/>
            </p:cNvSpPr>
            <p:nvPr/>
          </p:nvSpPr>
          <p:spPr bwMode="auto">
            <a:xfrm>
              <a:off x="1841501" y="1390650"/>
              <a:ext cx="101600" cy="368300"/>
            </a:xfrm>
            <a:custGeom>
              <a:avLst/>
              <a:gdLst>
                <a:gd name="T0" fmla="*/ 27 w 27"/>
                <a:gd name="T1" fmla="*/ 0 h 97"/>
                <a:gd name="T2" fmla="*/ 1 w 27"/>
                <a:gd name="T3" fmla="*/ 0 h 97"/>
                <a:gd name="T4" fmla="*/ 0 w 27"/>
                <a:gd name="T5" fmla="*/ 1 h 97"/>
                <a:gd name="T6" fmla="*/ 0 w 27"/>
                <a:gd name="T7" fmla="*/ 96 h 97"/>
                <a:gd name="T8" fmla="*/ 1 w 27"/>
                <a:gd name="T9" fmla="*/ 97 h 97"/>
                <a:gd name="T10" fmla="*/ 27 w 27"/>
                <a:gd name="T11" fmla="*/ 97 h 97"/>
                <a:gd name="T12" fmla="*/ 27 w 27"/>
                <a:gd name="T13" fmla="*/ 96 h 97"/>
                <a:gd name="T14" fmla="*/ 27 w 27"/>
                <a:gd name="T15" fmla="*/ 1 h 97"/>
                <a:gd name="T16" fmla="*/ 27 w 27"/>
                <a:gd name="T17" fmla="*/ 0 h 97"/>
                <a:gd name="T18" fmla="*/ 14 w 27"/>
                <a:gd name="T19" fmla="*/ 94 h 97"/>
                <a:gd name="T20" fmla="*/ 7 w 27"/>
                <a:gd name="T21" fmla="*/ 87 h 97"/>
                <a:gd name="T22" fmla="*/ 14 w 27"/>
                <a:gd name="T23" fmla="*/ 80 h 97"/>
                <a:gd name="T24" fmla="*/ 21 w 27"/>
                <a:gd name="T25" fmla="*/ 87 h 97"/>
                <a:gd name="T26" fmla="*/ 14 w 27"/>
                <a:gd name="T27" fmla="*/ 94 h 97"/>
                <a:gd name="T28" fmla="*/ 24 w 27"/>
                <a:gd name="T29" fmla="*/ 54 h 97"/>
                <a:gd name="T30" fmla="*/ 23 w 27"/>
                <a:gd name="T31" fmla="*/ 55 h 97"/>
                <a:gd name="T32" fmla="*/ 5 w 27"/>
                <a:gd name="T33" fmla="*/ 55 h 97"/>
                <a:gd name="T34" fmla="*/ 4 w 27"/>
                <a:gd name="T35" fmla="*/ 54 h 97"/>
                <a:gd name="T36" fmla="*/ 4 w 27"/>
                <a:gd name="T37" fmla="*/ 6 h 97"/>
                <a:gd name="T38" fmla="*/ 5 w 27"/>
                <a:gd name="T39" fmla="*/ 5 h 97"/>
                <a:gd name="T40" fmla="*/ 23 w 27"/>
                <a:gd name="T41" fmla="*/ 5 h 97"/>
                <a:gd name="T42" fmla="*/ 24 w 27"/>
                <a:gd name="T43" fmla="*/ 6 h 97"/>
                <a:gd name="T44" fmla="*/ 24 w 27"/>
                <a:gd name="T45" fmla="*/ 5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97">
                  <a:moveTo>
                    <a:pt x="2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7"/>
                    <a:pt x="1" y="97"/>
                    <a:pt x="1" y="97"/>
                  </a:cubicBezTo>
                  <a:cubicBezTo>
                    <a:pt x="27" y="97"/>
                    <a:pt x="27" y="97"/>
                    <a:pt x="27" y="97"/>
                  </a:cubicBezTo>
                  <a:cubicBezTo>
                    <a:pt x="27" y="97"/>
                    <a:pt x="27" y="97"/>
                    <a:pt x="27" y="96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7" y="1"/>
                    <a:pt x="27" y="0"/>
                    <a:pt x="27" y="0"/>
                  </a:cubicBezTo>
                  <a:close/>
                  <a:moveTo>
                    <a:pt x="14" y="94"/>
                  </a:moveTo>
                  <a:cubicBezTo>
                    <a:pt x="10" y="94"/>
                    <a:pt x="7" y="91"/>
                    <a:pt x="7" y="87"/>
                  </a:cubicBezTo>
                  <a:cubicBezTo>
                    <a:pt x="7" y="83"/>
                    <a:pt x="10" y="80"/>
                    <a:pt x="14" y="80"/>
                  </a:cubicBezTo>
                  <a:cubicBezTo>
                    <a:pt x="18" y="80"/>
                    <a:pt x="21" y="83"/>
                    <a:pt x="21" y="87"/>
                  </a:cubicBezTo>
                  <a:cubicBezTo>
                    <a:pt x="21" y="91"/>
                    <a:pt x="18" y="94"/>
                    <a:pt x="14" y="94"/>
                  </a:cubicBezTo>
                  <a:close/>
                  <a:moveTo>
                    <a:pt x="24" y="54"/>
                  </a:moveTo>
                  <a:cubicBezTo>
                    <a:pt x="24" y="55"/>
                    <a:pt x="24" y="55"/>
                    <a:pt x="23" y="55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5" y="55"/>
                    <a:pt x="4" y="55"/>
                    <a:pt x="4" y="54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5" y="5"/>
                    <a:pt x="5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4" y="5"/>
                    <a:pt x="24" y="6"/>
                    <a:pt x="24" y="6"/>
                  </a:cubicBezTo>
                  <a:lnTo>
                    <a:pt x="24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2" name="Freeform 67"/>
            <p:cNvSpPr/>
            <p:nvPr/>
          </p:nvSpPr>
          <p:spPr bwMode="auto">
            <a:xfrm>
              <a:off x="1866901" y="1436688"/>
              <a:ext cx="53975" cy="14287"/>
            </a:xfrm>
            <a:custGeom>
              <a:avLst/>
              <a:gdLst>
                <a:gd name="T0" fmla="*/ 14 w 14"/>
                <a:gd name="T1" fmla="*/ 3 h 4"/>
                <a:gd name="T2" fmla="*/ 14 w 14"/>
                <a:gd name="T3" fmla="*/ 4 h 4"/>
                <a:gd name="T4" fmla="*/ 0 w 14"/>
                <a:gd name="T5" fmla="*/ 4 h 4"/>
                <a:gd name="T6" fmla="*/ 0 w 14"/>
                <a:gd name="T7" fmla="*/ 3 h 4"/>
                <a:gd name="T8" fmla="*/ 0 w 14"/>
                <a:gd name="T9" fmla="*/ 1 h 4"/>
                <a:gd name="T10" fmla="*/ 0 w 14"/>
                <a:gd name="T11" fmla="*/ 0 h 4"/>
                <a:gd name="T12" fmla="*/ 14 w 14"/>
                <a:gd name="T13" fmla="*/ 0 h 4"/>
                <a:gd name="T14" fmla="*/ 14 w 14"/>
                <a:gd name="T15" fmla="*/ 1 h 4"/>
                <a:gd name="T16" fmla="*/ 14 w 14"/>
                <a:gd name="T1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4">
                  <a:moveTo>
                    <a:pt x="14" y="3"/>
                  </a:moveTo>
                  <a:cubicBezTo>
                    <a:pt x="14" y="3"/>
                    <a:pt x="14" y="4"/>
                    <a:pt x="14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lnTo>
                    <a:pt x="14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3" name="Freeform 68"/>
            <p:cNvSpPr/>
            <p:nvPr/>
          </p:nvSpPr>
          <p:spPr bwMode="auto">
            <a:xfrm>
              <a:off x="1866901" y="1455738"/>
              <a:ext cx="57150" cy="14287"/>
            </a:xfrm>
            <a:custGeom>
              <a:avLst/>
              <a:gdLst>
                <a:gd name="T0" fmla="*/ 15 w 15"/>
                <a:gd name="T1" fmla="*/ 3 h 4"/>
                <a:gd name="T2" fmla="*/ 14 w 15"/>
                <a:gd name="T3" fmla="*/ 4 h 4"/>
                <a:gd name="T4" fmla="*/ 0 w 15"/>
                <a:gd name="T5" fmla="*/ 4 h 4"/>
                <a:gd name="T6" fmla="*/ 0 w 15"/>
                <a:gd name="T7" fmla="*/ 3 h 4"/>
                <a:gd name="T8" fmla="*/ 0 w 15"/>
                <a:gd name="T9" fmla="*/ 1 h 4"/>
                <a:gd name="T10" fmla="*/ 0 w 15"/>
                <a:gd name="T11" fmla="*/ 0 h 4"/>
                <a:gd name="T12" fmla="*/ 14 w 15"/>
                <a:gd name="T13" fmla="*/ 0 h 4"/>
                <a:gd name="T14" fmla="*/ 15 w 15"/>
                <a:gd name="T15" fmla="*/ 1 h 4"/>
                <a:gd name="T16" fmla="*/ 15 w 15"/>
                <a:gd name="T1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4">
                  <a:moveTo>
                    <a:pt x="15" y="3"/>
                  </a:moveTo>
                  <a:cubicBezTo>
                    <a:pt x="15" y="3"/>
                    <a:pt x="14" y="4"/>
                    <a:pt x="14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5" y="0"/>
                    <a:pt x="15" y="1"/>
                  </a:cubicBezTo>
                  <a:lnTo>
                    <a:pt x="15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4" name="Freeform 69"/>
            <p:cNvSpPr>
              <a:spLocks noEditPoints="1"/>
            </p:cNvSpPr>
            <p:nvPr/>
          </p:nvSpPr>
          <p:spPr bwMode="auto">
            <a:xfrm>
              <a:off x="1954213" y="1390650"/>
              <a:ext cx="257175" cy="371475"/>
            </a:xfrm>
            <a:custGeom>
              <a:avLst/>
              <a:gdLst>
                <a:gd name="T0" fmla="*/ 23 w 68"/>
                <a:gd name="T1" fmla="*/ 0 h 98"/>
                <a:gd name="T2" fmla="*/ 0 w 68"/>
                <a:gd name="T3" fmla="*/ 12 h 98"/>
                <a:gd name="T4" fmla="*/ 0 w 68"/>
                <a:gd name="T5" fmla="*/ 13 h 98"/>
                <a:gd name="T6" fmla="*/ 44 w 68"/>
                <a:gd name="T7" fmla="*/ 97 h 98"/>
                <a:gd name="T8" fmla="*/ 45 w 68"/>
                <a:gd name="T9" fmla="*/ 98 h 98"/>
                <a:gd name="T10" fmla="*/ 67 w 68"/>
                <a:gd name="T11" fmla="*/ 86 h 98"/>
                <a:gd name="T12" fmla="*/ 68 w 68"/>
                <a:gd name="T13" fmla="*/ 85 h 98"/>
                <a:gd name="T14" fmla="*/ 24 w 68"/>
                <a:gd name="T15" fmla="*/ 0 h 98"/>
                <a:gd name="T16" fmla="*/ 23 w 68"/>
                <a:gd name="T17" fmla="*/ 0 h 98"/>
                <a:gd name="T18" fmla="*/ 54 w 68"/>
                <a:gd name="T19" fmla="*/ 89 h 98"/>
                <a:gd name="T20" fmla="*/ 45 w 68"/>
                <a:gd name="T21" fmla="*/ 86 h 98"/>
                <a:gd name="T22" fmla="*/ 48 w 68"/>
                <a:gd name="T23" fmla="*/ 77 h 98"/>
                <a:gd name="T24" fmla="*/ 57 w 68"/>
                <a:gd name="T25" fmla="*/ 80 h 98"/>
                <a:gd name="T26" fmla="*/ 54 w 68"/>
                <a:gd name="T27" fmla="*/ 89 h 98"/>
                <a:gd name="T28" fmla="*/ 45 w 68"/>
                <a:gd name="T29" fmla="*/ 49 h 98"/>
                <a:gd name="T30" fmla="*/ 45 w 68"/>
                <a:gd name="T31" fmla="*/ 50 h 98"/>
                <a:gd name="T32" fmla="*/ 29 w 68"/>
                <a:gd name="T33" fmla="*/ 59 h 98"/>
                <a:gd name="T34" fmla="*/ 28 w 68"/>
                <a:gd name="T35" fmla="*/ 58 h 98"/>
                <a:gd name="T36" fmla="*/ 6 w 68"/>
                <a:gd name="T37" fmla="*/ 15 h 98"/>
                <a:gd name="T38" fmla="*/ 6 w 68"/>
                <a:gd name="T39" fmla="*/ 14 h 98"/>
                <a:gd name="T40" fmla="*/ 22 w 68"/>
                <a:gd name="T41" fmla="*/ 6 h 98"/>
                <a:gd name="T42" fmla="*/ 23 w 68"/>
                <a:gd name="T43" fmla="*/ 6 h 98"/>
                <a:gd name="T44" fmla="*/ 45 w 68"/>
                <a:gd name="T45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8" h="98">
                  <a:moveTo>
                    <a:pt x="23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44" y="97"/>
                    <a:pt x="44" y="97"/>
                    <a:pt x="44" y="97"/>
                  </a:cubicBezTo>
                  <a:cubicBezTo>
                    <a:pt x="44" y="98"/>
                    <a:pt x="44" y="98"/>
                    <a:pt x="45" y="98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68" y="86"/>
                    <a:pt x="68" y="85"/>
                    <a:pt x="68" y="85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3" y="0"/>
                    <a:pt x="23" y="0"/>
                  </a:cubicBezTo>
                  <a:close/>
                  <a:moveTo>
                    <a:pt x="54" y="89"/>
                  </a:moveTo>
                  <a:cubicBezTo>
                    <a:pt x="51" y="90"/>
                    <a:pt x="47" y="89"/>
                    <a:pt x="45" y="86"/>
                  </a:cubicBezTo>
                  <a:cubicBezTo>
                    <a:pt x="44" y="83"/>
                    <a:pt x="45" y="79"/>
                    <a:pt x="48" y="77"/>
                  </a:cubicBezTo>
                  <a:cubicBezTo>
                    <a:pt x="52" y="75"/>
                    <a:pt x="56" y="76"/>
                    <a:pt x="57" y="80"/>
                  </a:cubicBezTo>
                  <a:cubicBezTo>
                    <a:pt x="59" y="83"/>
                    <a:pt x="58" y="87"/>
                    <a:pt x="54" y="89"/>
                  </a:cubicBezTo>
                  <a:close/>
                  <a:moveTo>
                    <a:pt x="45" y="49"/>
                  </a:moveTo>
                  <a:cubicBezTo>
                    <a:pt x="46" y="50"/>
                    <a:pt x="45" y="50"/>
                    <a:pt x="45" y="50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9" y="59"/>
                    <a:pt x="28" y="59"/>
                    <a:pt x="28" y="58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4"/>
                    <a:pt x="6" y="14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6"/>
                    <a:pt x="23" y="6"/>
                    <a:pt x="23" y="6"/>
                  </a:cubicBezTo>
                  <a:lnTo>
                    <a:pt x="45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5" name="Freeform 70"/>
            <p:cNvSpPr/>
            <p:nvPr/>
          </p:nvSpPr>
          <p:spPr bwMode="auto">
            <a:xfrm>
              <a:off x="1995488" y="1439863"/>
              <a:ext cx="52388" cy="38100"/>
            </a:xfrm>
            <a:custGeom>
              <a:avLst/>
              <a:gdLst>
                <a:gd name="T0" fmla="*/ 14 w 14"/>
                <a:gd name="T1" fmla="*/ 2 h 10"/>
                <a:gd name="T2" fmla="*/ 14 w 14"/>
                <a:gd name="T3" fmla="*/ 3 h 10"/>
                <a:gd name="T4" fmla="*/ 2 w 14"/>
                <a:gd name="T5" fmla="*/ 9 h 10"/>
                <a:gd name="T6" fmla="*/ 1 w 14"/>
                <a:gd name="T7" fmla="*/ 9 h 10"/>
                <a:gd name="T8" fmla="*/ 0 w 14"/>
                <a:gd name="T9" fmla="*/ 7 h 10"/>
                <a:gd name="T10" fmla="*/ 0 w 14"/>
                <a:gd name="T11" fmla="*/ 6 h 10"/>
                <a:gd name="T12" fmla="*/ 12 w 14"/>
                <a:gd name="T13" fmla="*/ 0 h 10"/>
                <a:gd name="T14" fmla="*/ 13 w 14"/>
                <a:gd name="T15" fmla="*/ 0 h 10"/>
                <a:gd name="T16" fmla="*/ 14 w 14"/>
                <a:gd name="T17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10">
                  <a:moveTo>
                    <a:pt x="14" y="2"/>
                  </a:moveTo>
                  <a:cubicBezTo>
                    <a:pt x="14" y="3"/>
                    <a:pt x="14" y="3"/>
                    <a:pt x="14" y="3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10"/>
                    <a:pt x="1" y="9"/>
                    <a:pt x="1" y="9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3" y="0"/>
                    <a:pt x="13" y="0"/>
                  </a:cubicBezTo>
                  <a:lnTo>
                    <a:pt x="14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46" name="Freeform 71"/>
            <p:cNvSpPr/>
            <p:nvPr/>
          </p:nvSpPr>
          <p:spPr bwMode="auto">
            <a:xfrm>
              <a:off x="2003426" y="1455738"/>
              <a:ext cx="57150" cy="38100"/>
            </a:xfrm>
            <a:custGeom>
              <a:avLst/>
              <a:gdLst>
                <a:gd name="T0" fmla="*/ 14 w 15"/>
                <a:gd name="T1" fmla="*/ 3 h 10"/>
                <a:gd name="T2" fmla="*/ 14 w 15"/>
                <a:gd name="T3" fmla="*/ 4 h 10"/>
                <a:gd name="T4" fmla="*/ 2 w 15"/>
                <a:gd name="T5" fmla="*/ 10 h 10"/>
                <a:gd name="T6" fmla="*/ 1 w 15"/>
                <a:gd name="T7" fmla="*/ 9 h 10"/>
                <a:gd name="T8" fmla="*/ 0 w 15"/>
                <a:gd name="T9" fmla="*/ 8 h 10"/>
                <a:gd name="T10" fmla="*/ 1 w 15"/>
                <a:gd name="T11" fmla="*/ 6 h 10"/>
                <a:gd name="T12" fmla="*/ 12 w 15"/>
                <a:gd name="T13" fmla="*/ 0 h 10"/>
                <a:gd name="T14" fmla="*/ 13 w 15"/>
                <a:gd name="T15" fmla="*/ 1 h 10"/>
                <a:gd name="T16" fmla="*/ 14 w 15"/>
                <a:gd name="T17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10">
                  <a:moveTo>
                    <a:pt x="14" y="3"/>
                  </a:moveTo>
                  <a:cubicBezTo>
                    <a:pt x="15" y="3"/>
                    <a:pt x="14" y="3"/>
                    <a:pt x="14" y="4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1" y="10"/>
                    <a:pt x="1" y="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7"/>
                    <a:pt x="0" y="7"/>
                    <a:pt x="1" y="6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lnTo>
                    <a:pt x="14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549597" y="4290429"/>
            <a:ext cx="202551" cy="249812"/>
            <a:chOff x="1674813" y="1797050"/>
            <a:chExt cx="381001" cy="469900"/>
          </a:xfrm>
          <a:solidFill>
            <a:srgbClr val="C00000"/>
          </a:solidFill>
        </p:grpSpPr>
        <p:sp>
          <p:nvSpPr>
            <p:cNvPr id="34" name="Freeform 72"/>
            <p:cNvSpPr>
              <a:spLocks noEditPoints="1"/>
            </p:cNvSpPr>
            <p:nvPr/>
          </p:nvSpPr>
          <p:spPr bwMode="auto">
            <a:xfrm>
              <a:off x="1674813" y="1978025"/>
              <a:ext cx="90488" cy="288925"/>
            </a:xfrm>
            <a:custGeom>
              <a:avLst/>
              <a:gdLst>
                <a:gd name="T0" fmla="*/ 2 w 24"/>
                <a:gd name="T1" fmla="*/ 0 h 76"/>
                <a:gd name="T2" fmla="*/ 0 w 24"/>
                <a:gd name="T3" fmla="*/ 75 h 76"/>
                <a:gd name="T4" fmla="*/ 2 w 24"/>
                <a:gd name="T5" fmla="*/ 76 h 76"/>
                <a:gd name="T6" fmla="*/ 8 w 24"/>
                <a:gd name="T7" fmla="*/ 66 h 76"/>
                <a:gd name="T8" fmla="*/ 22 w 24"/>
                <a:gd name="T9" fmla="*/ 76 h 76"/>
                <a:gd name="T10" fmla="*/ 24 w 24"/>
                <a:gd name="T11" fmla="*/ 1 h 76"/>
                <a:gd name="T12" fmla="*/ 11 w 24"/>
                <a:gd name="T13" fmla="*/ 60 h 76"/>
                <a:gd name="T14" fmla="*/ 3 w 24"/>
                <a:gd name="T15" fmla="*/ 55 h 76"/>
                <a:gd name="T16" fmla="*/ 11 w 24"/>
                <a:gd name="T17" fmla="*/ 60 h 76"/>
                <a:gd name="T18" fmla="*/ 3 w 24"/>
                <a:gd name="T19" fmla="*/ 51 h 76"/>
                <a:gd name="T20" fmla="*/ 11 w 24"/>
                <a:gd name="T21" fmla="*/ 46 h 76"/>
                <a:gd name="T22" fmla="*/ 11 w 24"/>
                <a:gd name="T23" fmla="*/ 43 h 76"/>
                <a:gd name="T24" fmla="*/ 3 w 24"/>
                <a:gd name="T25" fmla="*/ 38 h 76"/>
                <a:gd name="T26" fmla="*/ 11 w 24"/>
                <a:gd name="T27" fmla="*/ 43 h 76"/>
                <a:gd name="T28" fmla="*/ 3 w 24"/>
                <a:gd name="T29" fmla="*/ 34 h 76"/>
                <a:gd name="T30" fmla="*/ 11 w 24"/>
                <a:gd name="T31" fmla="*/ 29 h 76"/>
                <a:gd name="T32" fmla="*/ 11 w 24"/>
                <a:gd name="T33" fmla="*/ 26 h 76"/>
                <a:gd name="T34" fmla="*/ 3 w 24"/>
                <a:gd name="T35" fmla="*/ 21 h 76"/>
                <a:gd name="T36" fmla="*/ 11 w 24"/>
                <a:gd name="T37" fmla="*/ 26 h 76"/>
                <a:gd name="T38" fmla="*/ 3 w 24"/>
                <a:gd name="T39" fmla="*/ 17 h 76"/>
                <a:gd name="T40" fmla="*/ 11 w 24"/>
                <a:gd name="T41" fmla="*/ 12 h 76"/>
                <a:gd name="T42" fmla="*/ 11 w 24"/>
                <a:gd name="T43" fmla="*/ 9 h 76"/>
                <a:gd name="T44" fmla="*/ 3 w 24"/>
                <a:gd name="T45" fmla="*/ 3 h 76"/>
                <a:gd name="T46" fmla="*/ 11 w 24"/>
                <a:gd name="T47" fmla="*/ 9 h 76"/>
                <a:gd name="T48" fmla="*/ 13 w 24"/>
                <a:gd name="T49" fmla="*/ 60 h 76"/>
                <a:gd name="T50" fmla="*/ 21 w 24"/>
                <a:gd name="T51" fmla="*/ 55 h 76"/>
                <a:gd name="T52" fmla="*/ 21 w 24"/>
                <a:gd name="T53" fmla="*/ 51 h 76"/>
                <a:gd name="T54" fmla="*/ 13 w 24"/>
                <a:gd name="T55" fmla="*/ 46 h 76"/>
                <a:gd name="T56" fmla="*/ 21 w 24"/>
                <a:gd name="T57" fmla="*/ 51 h 76"/>
                <a:gd name="T58" fmla="*/ 13 w 24"/>
                <a:gd name="T59" fmla="*/ 43 h 76"/>
                <a:gd name="T60" fmla="*/ 21 w 24"/>
                <a:gd name="T61" fmla="*/ 38 h 76"/>
                <a:gd name="T62" fmla="*/ 21 w 24"/>
                <a:gd name="T63" fmla="*/ 34 h 76"/>
                <a:gd name="T64" fmla="*/ 13 w 24"/>
                <a:gd name="T65" fmla="*/ 29 h 76"/>
                <a:gd name="T66" fmla="*/ 21 w 24"/>
                <a:gd name="T67" fmla="*/ 34 h 76"/>
                <a:gd name="T68" fmla="*/ 13 w 24"/>
                <a:gd name="T69" fmla="*/ 26 h 76"/>
                <a:gd name="T70" fmla="*/ 21 w 24"/>
                <a:gd name="T71" fmla="*/ 21 h 76"/>
                <a:gd name="T72" fmla="*/ 21 w 24"/>
                <a:gd name="T73" fmla="*/ 17 h 76"/>
                <a:gd name="T74" fmla="*/ 13 w 24"/>
                <a:gd name="T75" fmla="*/ 12 h 76"/>
                <a:gd name="T76" fmla="*/ 21 w 24"/>
                <a:gd name="T77" fmla="*/ 17 h 76"/>
                <a:gd name="T78" fmla="*/ 13 w 24"/>
                <a:gd name="T79" fmla="*/ 9 h 76"/>
                <a:gd name="T80" fmla="*/ 21 w 24"/>
                <a:gd name="T81" fmla="*/ 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4" h="76">
                  <a:moveTo>
                    <a:pt x="2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1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3" y="76"/>
                    <a:pt x="24" y="75"/>
                    <a:pt x="24" y="75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3" y="0"/>
                    <a:pt x="22" y="0"/>
                  </a:cubicBezTo>
                  <a:close/>
                  <a:moveTo>
                    <a:pt x="11" y="60"/>
                  </a:moveTo>
                  <a:cubicBezTo>
                    <a:pt x="3" y="60"/>
                    <a:pt x="3" y="60"/>
                    <a:pt x="3" y="60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11" y="55"/>
                    <a:pt x="11" y="55"/>
                    <a:pt x="11" y="55"/>
                  </a:cubicBezTo>
                  <a:lnTo>
                    <a:pt x="11" y="60"/>
                  </a:lnTo>
                  <a:close/>
                  <a:moveTo>
                    <a:pt x="11" y="5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46"/>
                    <a:pt x="3" y="46"/>
                    <a:pt x="3" y="46"/>
                  </a:cubicBezTo>
                  <a:cubicBezTo>
                    <a:pt x="11" y="46"/>
                    <a:pt x="11" y="46"/>
                    <a:pt x="11" y="46"/>
                  </a:cubicBezTo>
                  <a:lnTo>
                    <a:pt x="11" y="51"/>
                  </a:lnTo>
                  <a:close/>
                  <a:moveTo>
                    <a:pt x="11" y="43"/>
                  </a:moveTo>
                  <a:cubicBezTo>
                    <a:pt x="3" y="43"/>
                    <a:pt x="3" y="43"/>
                    <a:pt x="3" y="43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11" y="38"/>
                    <a:pt x="11" y="38"/>
                    <a:pt x="11" y="38"/>
                  </a:cubicBezTo>
                  <a:lnTo>
                    <a:pt x="11" y="43"/>
                  </a:lnTo>
                  <a:close/>
                  <a:moveTo>
                    <a:pt x="11" y="34"/>
                  </a:moveTo>
                  <a:cubicBezTo>
                    <a:pt x="3" y="34"/>
                    <a:pt x="3" y="34"/>
                    <a:pt x="3" y="34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11" y="29"/>
                    <a:pt x="11" y="29"/>
                    <a:pt x="11" y="29"/>
                  </a:cubicBezTo>
                  <a:lnTo>
                    <a:pt x="11" y="34"/>
                  </a:lnTo>
                  <a:close/>
                  <a:moveTo>
                    <a:pt x="11" y="26"/>
                  </a:moveTo>
                  <a:cubicBezTo>
                    <a:pt x="3" y="26"/>
                    <a:pt x="3" y="26"/>
                    <a:pt x="3" y="26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11" y="21"/>
                    <a:pt x="11" y="21"/>
                    <a:pt x="11" y="21"/>
                  </a:cubicBezTo>
                  <a:lnTo>
                    <a:pt x="11" y="26"/>
                  </a:lnTo>
                  <a:close/>
                  <a:moveTo>
                    <a:pt x="11" y="17"/>
                  </a:moveTo>
                  <a:cubicBezTo>
                    <a:pt x="3" y="17"/>
                    <a:pt x="3" y="17"/>
                    <a:pt x="3" y="17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11" y="12"/>
                    <a:pt x="11" y="12"/>
                    <a:pt x="11" y="12"/>
                  </a:cubicBezTo>
                  <a:lnTo>
                    <a:pt x="11" y="17"/>
                  </a:lnTo>
                  <a:close/>
                  <a:moveTo>
                    <a:pt x="11" y="9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1" y="3"/>
                    <a:pt x="11" y="3"/>
                    <a:pt x="11" y="3"/>
                  </a:cubicBezTo>
                  <a:lnTo>
                    <a:pt x="11" y="9"/>
                  </a:lnTo>
                  <a:close/>
                  <a:moveTo>
                    <a:pt x="21" y="60"/>
                  </a:moveTo>
                  <a:cubicBezTo>
                    <a:pt x="13" y="60"/>
                    <a:pt x="13" y="60"/>
                    <a:pt x="13" y="60"/>
                  </a:cubicBezTo>
                  <a:cubicBezTo>
                    <a:pt x="13" y="55"/>
                    <a:pt x="13" y="55"/>
                    <a:pt x="13" y="55"/>
                  </a:cubicBezTo>
                  <a:cubicBezTo>
                    <a:pt x="21" y="55"/>
                    <a:pt x="21" y="55"/>
                    <a:pt x="21" y="55"/>
                  </a:cubicBezTo>
                  <a:lnTo>
                    <a:pt x="21" y="60"/>
                  </a:lnTo>
                  <a:close/>
                  <a:moveTo>
                    <a:pt x="21" y="51"/>
                  </a:moveTo>
                  <a:cubicBezTo>
                    <a:pt x="13" y="51"/>
                    <a:pt x="13" y="51"/>
                    <a:pt x="13" y="51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21" y="46"/>
                    <a:pt x="21" y="46"/>
                    <a:pt x="21" y="46"/>
                  </a:cubicBezTo>
                  <a:lnTo>
                    <a:pt x="21" y="51"/>
                  </a:lnTo>
                  <a:close/>
                  <a:moveTo>
                    <a:pt x="21" y="43"/>
                  </a:moveTo>
                  <a:cubicBezTo>
                    <a:pt x="13" y="43"/>
                    <a:pt x="13" y="43"/>
                    <a:pt x="13" y="43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21" y="38"/>
                    <a:pt x="21" y="38"/>
                    <a:pt x="21" y="38"/>
                  </a:cubicBezTo>
                  <a:lnTo>
                    <a:pt x="21" y="43"/>
                  </a:lnTo>
                  <a:close/>
                  <a:moveTo>
                    <a:pt x="21" y="34"/>
                  </a:moveTo>
                  <a:cubicBezTo>
                    <a:pt x="13" y="34"/>
                    <a:pt x="13" y="34"/>
                    <a:pt x="13" y="34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21" y="29"/>
                    <a:pt x="21" y="29"/>
                    <a:pt x="21" y="29"/>
                  </a:cubicBezTo>
                  <a:lnTo>
                    <a:pt x="21" y="34"/>
                  </a:lnTo>
                  <a:close/>
                  <a:moveTo>
                    <a:pt x="21" y="26"/>
                  </a:moveTo>
                  <a:cubicBezTo>
                    <a:pt x="13" y="26"/>
                    <a:pt x="13" y="26"/>
                    <a:pt x="13" y="26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21" y="21"/>
                    <a:pt x="21" y="21"/>
                    <a:pt x="21" y="21"/>
                  </a:cubicBezTo>
                  <a:lnTo>
                    <a:pt x="21" y="26"/>
                  </a:lnTo>
                  <a:close/>
                  <a:moveTo>
                    <a:pt x="21" y="17"/>
                  </a:moveTo>
                  <a:cubicBezTo>
                    <a:pt x="13" y="17"/>
                    <a:pt x="13" y="17"/>
                    <a:pt x="13" y="17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21" y="12"/>
                    <a:pt x="21" y="12"/>
                    <a:pt x="21" y="12"/>
                  </a:cubicBezTo>
                  <a:lnTo>
                    <a:pt x="21" y="17"/>
                  </a:lnTo>
                  <a:close/>
                  <a:moveTo>
                    <a:pt x="21" y="9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21" y="3"/>
                    <a:pt x="21" y="3"/>
                    <a:pt x="21" y="3"/>
                  </a:cubicBezTo>
                  <a:lnTo>
                    <a:pt x="21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5" name="Freeform 73"/>
            <p:cNvSpPr>
              <a:spLocks noEditPoints="1"/>
            </p:cNvSpPr>
            <p:nvPr/>
          </p:nvSpPr>
          <p:spPr bwMode="auto">
            <a:xfrm>
              <a:off x="1927226" y="2100263"/>
              <a:ext cx="128588" cy="166687"/>
            </a:xfrm>
            <a:custGeom>
              <a:avLst/>
              <a:gdLst>
                <a:gd name="T0" fmla="*/ 33 w 34"/>
                <a:gd name="T1" fmla="*/ 0 h 44"/>
                <a:gd name="T2" fmla="*/ 1 w 34"/>
                <a:gd name="T3" fmla="*/ 0 h 44"/>
                <a:gd name="T4" fmla="*/ 0 w 34"/>
                <a:gd name="T5" fmla="*/ 1 h 44"/>
                <a:gd name="T6" fmla="*/ 0 w 34"/>
                <a:gd name="T7" fmla="*/ 43 h 44"/>
                <a:gd name="T8" fmla="*/ 1 w 34"/>
                <a:gd name="T9" fmla="*/ 44 h 44"/>
                <a:gd name="T10" fmla="*/ 33 w 34"/>
                <a:gd name="T11" fmla="*/ 44 h 44"/>
                <a:gd name="T12" fmla="*/ 34 w 34"/>
                <a:gd name="T13" fmla="*/ 43 h 44"/>
                <a:gd name="T14" fmla="*/ 34 w 34"/>
                <a:gd name="T15" fmla="*/ 1 h 44"/>
                <a:gd name="T16" fmla="*/ 33 w 34"/>
                <a:gd name="T17" fmla="*/ 0 h 44"/>
                <a:gd name="T18" fmla="*/ 15 w 34"/>
                <a:gd name="T19" fmla="*/ 37 h 44"/>
                <a:gd name="T20" fmla="*/ 2 w 34"/>
                <a:gd name="T21" fmla="*/ 37 h 44"/>
                <a:gd name="T22" fmla="*/ 2 w 34"/>
                <a:gd name="T23" fmla="*/ 32 h 44"/>
                <a:gd name="T24" fmla="*/ 15 w 34"/>
                <a:gd name="T25" fmla="*/ 32 h 44"/>
                <a:gd name="T26" fmla="*/ 15 w 34"/>
                <a:gd name="T27" fmla="*/ 37 h 44"/>
                <a:gd name="T28" fmla="*/ 15 w 34"/>
                <a:gd name="T29" fmla="*/ 28 h 44"/>
                <a:gd name="T30" fmla="*/ 2 w 34"/>
                <a:gd name="T31" fmla="*/ 28 h 44"/>
                <a:gd name="T32" fmla="*/ 2 w 34"/>
                <a:gd name="T33" fmla="*/ 22 h 44"/>
                <a:gd name="T34" fmla="*/ 15 w 34"/>
                <a:gd name="T35" fmla="*/ 22 h 44"/>
                <a:gd name="T36" fmla="*/ 15 w 34"/>
                <a:gd name="T37" fmla="*/ 28 h 44"/>
                <a:gd name="T38" fmla="*/ 15 w 34"/>
                <a:gd name="T39" fmla="*/ 18 h 44"/>
                <a:gd name="T40" fmla="*/ 2 w 34"/>
                <a:gd name="T41" fmla="*/ 18 h 44"/>
                <a:gd name="T42" fmla="*/ 2 w 34"/>
                <a:gd name="T43" fmla="*/ 13 h 44"/>
                <a:gd name="T44" fmla="*/ 15 w 34"/>
                <a:gd name="T45" fmla="*/ 13 h 44"/>
                <a:gd name="T46" fmla="*/ 15 w 34"/>
                <a:gd name="T47" fmla="*/ 18 h 44"/>
                <a:gd name="T48" fmla="*/ 15 w 34"/>
                <a:gd name="T49" fmla="*/ 9 h 44"/>
                <a:gd name="T50" fmla="*/ 2 w 34"/>
                <a:gd name="T51" fmla="*/ 9 h 44"/>
                <a:gd name="T52" fmla="*/ 2 w 34"/>
                <a:gd name="T53" fmla="*/ 3 h 44"/>
                <a:gd name="T54" fmla="*/ 15 w 34"/>
                <a:gd name="T55" fmla="*/ 3 h 44"/>
                <a:gd name="T56" fmla="*/ 15 w 34"/>
                <a:gd name="T57" fmla="*/ 9 h 44"/>
                <a:gd name="T58" fmla="*/ 32 w 34"/>
                <a:gd name="T59" fmla="*/ 37 h 44"/>
                <a:gd name="T60" fmla="*/ 19 w 34"/>
                <a:gd name="T61" fmla="*/ 37 h 44"/>
                <a:gd name="T62" fmla="*/ 19 w 34"/>
                <a:gd name="T63" fmla="*/ 32 h 44"/>
                <a:gd name="T64" fmla="*/ 32 w 34"/>
                <a:gd name="T65" fmla="*/ 32 h 44"/>
                <a:gd name="T66" fmla="*/ 32 w 34"/>
                <a:gd name="T67" fmla="*/ 37 h 44"/>
                <a:gd name="T68" fmla="*/ 32 w 34"/>
                <a:gd name="T69" fmla="*/ 28 h 44"/>
                <a:gd name="T70" fmla="*/ 19 w 34"/>
                <a:gd name="T71" fmla="*/ 28 h 44"/>
                <a:gd name="T72" fmla="*/ 19 w 34"/>
                <a:gd name="T73" fmla="*/ 22 h 44"/>
                <a:gd name="T74" fmla="*/ 32 w 34"/>
                <a:gd name="T75" fmla="*/ 22 h 44"/>
                <a:gd name="T76" fmla="*/ 32 w 34"/>
                <a:gd name="T77" fmla="*/ 28 h 44"/>
                <a:gd name="T78" fmla="*/ 32 w 34"/>
                <a:gd name="T79" fmla="*/ 18 h 44"/>
                <a:gd name="T80" fmla="*/ 19 w 34"/>
                <a:gd name="T81" fmla="*/ 18 h 44"/>
                <a:gd name="T82" fmla="*/ 19 w 34"/>
                <a:gd name="T83" fmla="*/ 13 h 44"/>
                <a:gd name="T84" fmla="*/ 32 w 34"/>
                <a:gd name="T85" fmla="*/ 13 h 44"/>
                <a:gd name="T86" fmla="*/ 32 w 34"/>
                <a:gd name="T87" fmla="*/ 18 h 44"/>
                <a:gd name="T88" fmla="*/ 32 w 34"/>
                <a:gd name="T89" fmla="*/ 9 h 44"/>
                <a:gd name="T90" fmla="*/ 19 w 34"/>
                <a:gd name="T91" fmla="*/ 9 h 44"/>
                <a:gd name="T92" fmla="*/ 19 w 34"/>
                <a:gd name="T93" fmla="*/ 3 h 44"/>
                <a:gd name="T94" fmla="*/ 32 w 34"/>
                <a:gd name="T95" fmla="*/ 3 h 44"/>
                <a:gd name="T96" fmla="*/ 32 w 34"/>
                <a:gd name="T97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" h="44">
                  <a:moveTo>
                    <a:pt x="33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4"/>
                    <a:pt x="1" y="44"/>
                    <a:pt x="1" y="44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4"/>
                    <a:pt x="34" y="44"/>
                    <a:pt x="34" y="43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1"/>
                    <a:pt x="33" y="0"/>
                    <a:pt x="33" y="0"/>
                  </a:cubicBezTo>
                  <a:close/>
                  <a:moveTo>
                    <a:pt x="15" y="37"/>
                  </a:moveTo>
                  <a:cubicBezTo>
                    <a:pt x="2" y="37"/>
                    <a:pt x="2" y="37"/>
                    <a:pt x="2" y="37"/>
                  </a:cubicBezTo>
                  <a:cubicBezTo>
                    <a:pt x="2" y="32"/>
                    <a:pt x="2" y="32"/>
                    <a:pt x="2" y="32"/>
                  </a:cubicBezTo>
                  <a:cubicBezTo>
                    <a:pt x="15" y="32"/>
                    <a:pt x="15" y="32"/>
                    <a:pt x="15" y="32"/>
                  </a:cubicBezTo>
                  <a:lnTo>
                    <a:pt x="15" y="37"/>
                  </a:lnTo>
                  <a:close/>
                  <a:moveTo>
                    <a:pt x="15" y="28"/>
                  </a:moveTo>
                  <a:cubicBezTo>
                    <a:pt x="2" y="28"/>
                    <a:pt x="2" y="28"/>
                    <a:pt x="2" y="28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5" y="22"/>
                    <a:pt x="15" y="22"/>
                    <a:pt x="15" y="22"/>
                  </a:cubicBezTo>
                  <a:lnTo>
                    <a:pt x="15" y="28"/>
                  </a:lnTo>
                  <a:close/>
                  <a:moveTo>
                    <a:pt x="15" y="18"/>
                  </a:moveTo>
                  <a:cubicBezTo>
                    <a:pt x="2" y="18"/>
                    <a:pt x="2" y="18"/>
                    <a:pt x="2" y="18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5" y="13"/>
                    <a:pt x="15" y="13"/>
                    <a:pt x="15" y="13"/>
                  </a:cubicBezTo>
                  <a:lnTo>
                    <a:pt x="15" y="18"/>
                  </a:lnTo>
                  <a:close/>
                  <a:moveTo>
                    <a:pt x="15" y="9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5" y="3"/>
                    <a:pt x="15" y="3"/>
                    <a:pt x="15" y="3"/>
                  </a:cubicBezTo>
                  <a:lnTo>
                    <a:pt x="15" y="9"/>
                  </a:lnTo>
                  <a:close/>
                  <a:moveTo>
                    <a:pt x="32" y="37"/>
                  </a:moveTo>
                  <a:cubicBezTo>
                    <a:pt x="19" y="37"/>
                    <a:pt x="19" y="37"/>
                    <a:pt x="19" y="37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32" y="32"/>
                    <a:pt x="32" y="32"/>
                    <a:pt x="32" y="32"/>
                  </a:cubicBezTo>
                  <a:lnTo>
                    <a:pt x="32" y="37"/>
                  </a:lnTo>
                  <a:close/>
                  <a:moveTo>
                    <a:pt x="32" y="28"/>
                  </a:moveTo>
                  <a:cubicBezTo>
                    <a:pt x="19" y="28"/>
                    <a:pt x="19" y="28"/>
                    <a:pt x="19" y="28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32" y="22"/>
                    <a:pt x="32" y="22"/>
                    <a:pt x="32" y="22"/>
                  </a:cubicBezTo>
                  <a:lnTo>
                    <a:pt x="32" y="28"/>
                  </a:lnTo>
                  <a:close/>
                  <a:moveTo>
                    <a:pt x="32" y="18"/>
                  </a:moveTo>
                  <a:cubicBezTo>
                    <a:pt x="19" y="18"/>
                    <a:pt x="19" y="18"/>
                    <a:pt x="19" y="18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32" y="13"/>
                    <a:pt x="32" y="13"/>
                    <a:pt x="32" y="13"/>
                  </a:cubicBezTo>
                  <a:lnTo>
                    <a:pt x="32" y="18"/>
                  </a:lnTo>
                  <a:close/>
                  <a:moveTo>
                    <a:pt x="32" y="9"/>
                  </a:moveTo>
                  <a:cubicBezTo>
                    <a:pt x="19" y="9"/>
                    <a:pt x="19" y="9"/>
                    <a:pt x="19" y="9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32" y="3"/>
                    <a:pt x="32" y="3"/>
                    <a:pt x="32" y="3"/>
                  </a:cubicBezTo>
                  <a:lnTo>
                    <a:pt x="32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6" name="Freeform 74"/>
            <p:cNvSpPr>
              <a:spLocks noEditPoints="1"/>
            </p:cNvSpPr>
            <p:nvPr/>
          </p:nvSpPr>
          <p:spPr bwMode="auto">
            <a:xfrm>
              <a:off x="1781176" y="1797050"/>
              <a:ext cx="131763" cy="469900"/>
            </a:xfrm>
            <a:custGeom>
              <a:avLst/>
              <a:gdLst>
                <a:gd name="T0" fmla="*/ 23 w 35"/>
                <a:gd name="T1" fmla="*/ 11 h 124"/>
                <a:gd name="T2" fmla="*/ 22 w 35"/>
                <a:gd name="T3" fmla="*/ 0 h 124"/>
                <a:gd name="T4" fmla="*/ 21 w 35"/>
                <a:gd name="T5" fmla="*/ 11 h 124"/>
                <a:gd name="T6" fmla="*/ 8 w 35"/>
                <a:gd name="T7" fmla="*/ 9 h 124"/>
                <a:gd name="T8" fmla="*/ 4 w 35"/>
                <a:gd name="T9" fmla="*/ 7 h 124"/>
                <a:gd name="T10" fmla="*/ 3 w 35"/>
                <a:gd name="T11" fmla="*/ 11 h 124"/>
                <a:gd name="T12" fmla="*/ 0 w 35"/>
                <a:gd name="T13" fmla="*/ 13 h 124"/>
                <a:gd name="T14" fmla="*/ 2 w 35"/>
                <a:gd name="T15" fmla="*/ 124 h 124"/>
                <a:gd name="T16" fmla="*/ 3 w 35"/>
                <a:gd name="T17" fmla="*/ 109 h 124"/>
                <a:gd name="T18" fmla="*/ 12 w 35"/>
                <a:gd name="T19" fmla="*/ 124 h 124"/>
                <a:gd name="T20" fmla="*/ 35 w 35"/>
                <a:gd name="T21" fmla="*/ 122 h 124"/>
                <a:gd name="T22" fmla="*/ 32 w 35"/>
                <a:gd name="T23" fmla="*/ 11 h 124"/>
                <a:gd name="T24" fmla="*/ 4 w 35"/>
                <a:gd name="T25" fmla="*/ 100 h 124"/>
                <a:gd name="T26" fmla="*/ 16 w 35"/>
                <a:gd name="T27" fmla="*/ 93 h 124"/>
                <a:gd name="T28" fmla="*/ 16 w 35"/>
                <a:gd name="T29" fmla="*/ 87 h 124"/>
                <a:gd name="T30" fmla="*/ 4 w 35"/>
                <a:gd name="T31" fmla="*/ 80 h 124"/>
                <a:gd name="T32" fmla="*/ 16 w 35"/>
                <a:gd name="T33" fmla="*/ 87 h 124"/>
                <a:gd name="T34" fmla="*/ 4 w 35"/>
                <a:gd name="T35" fmla="*/ 75 h 124"/>
                <a:gd name="T36" fmla="*/ 16 w 35"/>
                <a:gd name="T37" fmla="*/ 67 h 124"/>
                <a:gd name="T38" fmla="*/ 16 w 35"/>
                <a:gd name="T39" fmla="*/ 62 h 124"/>
                <a:gd name="T40" fmla="*/ 4 w 35"/>
                <a:gd name="T41" fmla="*/ 54 h 124"/>
                <a:gd name="T42" fmla="*/ 16 w 35"/>
                <a:gd name="T43" fmla="*/ 62 h 124"/>
                <a:gd name="T44" fmla="*/ 4 w 35"/>
                <a:gd name="T45" fmla="*/ 49 h 124"/>
                <a:gd name="T46" fmla="*/ 16 w 35"/>
                <a:gd name="T47" fmla="*/ 41 h 124"/>
                <a:gd name="T48" fmla="*/ 16 w 35"/>
                <a:gd name="T49" fmla="*/ 36 h 124"/>
                <a:gd name="T50" fmla="*/ 4 w 35"/>
                <a:gd name="T51" fmla="*/ 29 h 124"/>
                <a:gd name="T52" fmla="*/ 16 w 35"/>
                <a:gd name="T53" fmla="*/ 36 h 124"/>
                <a:gd name="T54" fmla="*/ 4 w 35"/>
                <a:gd name="T55" fmla="*/ 24 h 124"/>
                <a:gd name="T56" fmla="*/ 16 w 35"/>
                <a:gd name="T57" fmla="*/ 16 h 124"/>
                <a:gd name="T58" fmla="*/ 30 w 35"/>
                <a:gd name="T59" fmla="*/ 100 h 124"/>
                <a:gd name="T60" fmla="*/ 18 w 35"/>
                <a:gd name="T61" fmla="*/ 93 h 124"/>
                <a:gd name="T62" fmla="*/ 30 w 35"/>
                <a:gd name="T63" fmla="*/ 100 h 124"/>
                <a:gd name="T64" fmla="*/ 18 w 35"/>
                <a:gd name="T65" fmla="*/ 87 h 124"/>
                <a:gd name="T66" fmla="*/ 30 w 35"/>
                <a:gd name="T67" fmla="*/ 80 h 124"/>
                <a:gd name="T68" fmla="*/ 30 w 35"/>
                <a:gd name="T69" fmla="*/ 75 h 124"/>
                <a:gd name="T70" fmla="*/ 18 w 35"/>
                <a:gd name="T71" fmla="*/ 67 h 124"/>
                <a:gd name="T72" fmla="*/ 30 w 35"/>
                <a:gd name="T73" fmla="*/ 75 h 124"/>
                <a:gd name="T74" fmla="*/ 18 w 35"/>
                <a:gd name="T75" fmla="*/ 62 h 124"/>
                <a:gd name="T76" fmla="*/ 30 w 35"/>
                <a:gd name="T77" fmla="*/ 54 h 124"/>
                <a:gd name="T78" fmla="*/ 30 w 35"/>
                <a:gd name="T79" fmla="*/ 49 h 124"/>
                <a:gd name="T80" fmla="*/ 18 w 35"/>
                <a:gd name="T81" fmla="*/ 41 h 124"/>
                <a:gd name="T82" fmla="*/ 30 w 35"/>
                <a:gd name="T83" fmla="*/ 49 h 124"/>
                <a:gd name="T84" fmla="*/ 18 w 35"/>
                <a:gd name="T85" fmla="*/ 36 h 124"/>
                <a:gd name="T86" fmla="*/ 30 w 35"/>
                <a:gd name="T87" fmla="*/ 29 h 124"/>
                <a:gd name="T88" fmla="*/ 30 w 35"/>
                <a:gd name="T89" fmla="*/ 24 h 124"/>
                <a:gd name="T90" fmla="*/ 18 w 35"/>
                <a:gd name="T91" fmla="*/ 16 h 124"/>
                <a:gd name="T92" fmla="*/ 30 w 35"/>
                <a:gd name="T93" fmla="*/ 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" h="124">
                  <a:moveTo>
                    <a:pt x="32" y="11"/>
                  </a:moveTo>
                  <a:cubicBezTo>
                    <a:pt x="23" y="11"/>
                    <a:pt x="23" y="11"/>
                    <a:pt x="23" y="1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1"/>
                    <a:pt x="22" y="0"/>
                    <a:pt x="22" y="0"/>
                  </a:cubicBezTo>
                  <a:cubicBezTo>
                    <a:pt x="21" y="0"/>
                    <a:pt x="21" y="1"/>
                    <a:pt x="21" y="1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7" y="7"/>
                    <a:pt x="6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7"/>
                    <a:pt x="3" y="8"/>
                    <a:pt x="3" y="9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1"/>
                    <a:pt x="0" y="12"/>
                    <a:pt x="0" y="13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23"/>
                    <a:pt x="1" y="124"/>
                    <a:pt x="2" y="124"/>
                  </a:cubicBezTo>
                  <a:cubicBezTo>
                    <a:pt x="3" y="124"/>
                    <a:pt x="3" y="124"/>
                    <a:pt x="3" y="124"/>
                  </a:cubicBezTo>
                  <a:cubicBezTo>
                    <a:pt x="3" y="109"/>
                    <a:pt x="3" y="109"/>
                    <a:pt x="3" y="109"/>
                  </a:cubicBezTo>
                  <a:cubicBezTo>
                    <a:pt x="12" y="109"/>
                    <a:pt x="12" y="109"/>
                    <a:pt x="12" y="109"/>
                  </a:cubicBezTo>
                  <a:cubicBezTo>
                    <a:pt x="12" y="124"/>
                    <a:pt x="12" y="124"/>
                    <a:pt x="12" y="124"/>
                  </a:cubicBezTo>
                  <a:cubicBezTo>
                    <a:pt x="32" y="124"/>
                    <a:pt x="32" y="124"/>
                    <a:pt x="32" y="124"/>
                  </a:cubicBezTo>
                  <a:cubicBezTo>
                    <a:pt x="34" y="124"/>
                    <a:pt x="35" y="123"/>
                    <a:pt x="35" y="122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4" y="11"/>
                    <a:pt x="32" y="11"/>
                  </a:cubicBezTo>
                  <a:close/>
                  <a:moveTo>
                    <a:pt x="16" y="100"/>
                  </a:moveTo>
                  <a:cubicBezTo>
                    <a:pt x="4" y="100"/>
                    <a:pt x="4" y="100"/>
                    <a:pt x="4" y="100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16" y="93"/>
                    <a:pt x="16" y="93"/>
                    <a:pt x="16" y="93"/>
                  </a:cubicBezTo>
                  <a:lnTo>
                    <a:pt x="16" y="100"/>
                  </a:lnTo>
                  <a:close/>
                  <a:moveTo>
                    <a:pt x="16" y="87"/>
                  </a:moveTo>
                  <a:cubicBezTo>
                    <a:pt x="4" y="87"/>
                    <a:pt x="4" y="87"/>
                    <a:pt x="4" y="87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16" y="80"/>
                    <a:pt x="16" y="80"/>
                    <a:pt x="16" y="80"/>
                  </a:cubicBezTo>
                  <a:lnTo>
                    <a:pt x="16" y="87"/>
                  </a:lnTo>
                  <a:close/>
                  <a:moveTo>
                    <a:pt x="16" y="75"/>
                  </a:moveTo>
                  <a:cubicBezTo>
                    <a:pt x="4" y="75"/>
                    <a:pt x="4" y="75"/>
                    <a:pt x="4" y="75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75"/>
                  </a:lnTo>
                  <a:close/>
                  <a:moveTo>
                    <a:pt x="16" y="62"/>
                  </a:moveTo>
                  <a:cubicBezTo>
                    <a:pt x="4" y="62"/>
                    <a:pt x="4" y="62"/>
                    <a:pt x="4" y="62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16" y="62"/>
                  </a:lnTo>
                  <a:close/>
                  <a:moveTo>
                    <a:pt x="16" y="49"/>
                  </a:moveTo>
                  <a:cubicBezTo>
                    <a:pt x="4" y="49"/>
                    <a:pt x="4" y="49"/>
                    <a:pt x="4" y="49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16" y="41"/>
                    <a:pt x="16" y="41"/>
                    <a:pt x="16" y="41"/>
                  </a:cubicBezTo>
                  <a:lnTo>
                    <a:pt x="16" y="49"/>
                  </a:lnTo>
                  <a:close/>
                  <a:moveTo>
                    <a:pt x="16" y="36"/>
                  </a:moveTo>
                  <a:cubicBezTo>
                    <a:pt x="4" y="36"/>
                    <a:pt x="4" y="36"/>
                    <a:pt x="4" y="36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16" y="29"/>
                    <a:pt x="16" y="29"/>
                    <a:pt x="16" y="29"/>
                  </a:cubicBezTo>
                  <a:lnTo>
                    <a:pt x="16" y="36"/>
                  </a:lnTo>
                  <a:close/>
                  <a:moveTo>
                    <a:pt x="16" y="24"/>
                  </a:moveTo>
                  <a:cubicBezTo>
                    <a:pt x="4" y="24"/>
                    <a:pt x="4" y="24"/>
                    <a:pt x="4" y="24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16" y="16"/>
                    <a:pt x="16" y="16"/>
                    <a:pt x="16" y="16"/>
                  </a:cubicBezTo>
                  <a:lnTo>
                    <a:pt x="16" y="24"/>
                  </a:lnTo>
                  <a:close/>
                  <a:moveTo>
                    <a:pt x="30" y="100"/>
                  </a:moveTo>
                  <a:cubicBezTo>
                    <a:pt x="18" y="100"/>
                    <a:pt x="18" y="100"/>
                    <a:pt x="18" y="100"/>
                  </a:cubicBezTo>
                  <a:cubicBezTo>
                    <a:pt x="18" y="93"/>
                    <a:pt x="18" y="93"/>
                    <a:pt x="18" y="93"/>
                  </a:cubicBezTo>
                  <a:cubicBezTo>
                    <a:pt x="30" y="93"/>
                    <a:pt x="30" y="93"/>
                    <a:pt x="30" y="93"/>
                  </a:cubicBezTo>
                  <a:lnTo>
                    <a:pt x="30" y="100"/>
                  </a:lnTo>
                  <a:close/>
                  <a:moveTo>
                    <a:pt x="30" y="87"/>
                  </a:moveTo>
                  <a:cubicBezTo>
                    <a:pt x="18" y="87"/>
                    <a:pt x="18" y="87"/>
                    <a:pt x="18" y="87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30" y="80"/>
                    <a:pt x="30" y="80"/>
                    <a:pt x="30" y="80"/>
                  </a:cubicBezTo>
                  <a:lnTo>
                    <a:pt x="30" y="87"/>
                  </a:lnTo>
                  <a:close/>
                  <a:moveTo>
                    <a:pt x="30" y="75"/>
                  </a:moveTo>
                  <a:cubicBezTo>
                    <a:pt x="18" y="75"/>
                    <a:pt x="18" y="75"/>
                    <a:pt x="18" y="75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30" y="67"/>
                    <a:pt x="30" y="67"/>
                    <a:pt x="30" y="67"/>
                  </a:cubicBezTo>
                  <a:lnTo>
                    <a:pt x="30" y="75"/>
                  </a:lnTo>
                  <a:close/>
                  <a:moveTo>
                    <a:pt x="30" y="62"/>
                  </a:moveTo>
                  <a:cubicBezTo>
                    <a:pt x="18" y="62"/>
                    <a:pt x="18" y="62"/>
                    <a:pt x="18" y="62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30" y="54"/>
                    <a:pt x="30" y="54"/>
                    <a:pt x="30" y="54"/>
                  </a:cubicBezTo>
                  <a:lnTo>
                    <a:pt x="30" y="62"/>
                  </a:lnTo>
                  <a:close/>
                  <a:moveTo>
                    <a:pt x="30" y="49"/>
                  </a:moveTo>
                  <a:cubicBezTo>
                    <a:pt x="18" y="49"/>
                    <a:pt x="18" y="49"/>
                    <a:pt x="18" y="49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30" y="41"/>
                    <a:pt x="30" y="41"/>
                    <a:pt x="30" y="41"/>
                  </a:cubicBezTo>
                  <a:lnTo>
                    <a:pt x="30" y="49"/>
                  </a:lnTo>
                  <a:close/>
                  <a:moveTo>
                    <a:pt x="30" y="36"/>
                  </a:moveTo>
                  <a:cubicBezTo>
                    <a:pt x="18" y="36"/>
                    <a:pt x="18" y="36"/>
                    <a:pt x="18" y="36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30" y="29"/>
                    <a:pt x="30" y="29"/>
                    <a:pt x="30" y="29"/>
                  </a:cubicBezTo>
                  <a:lnTo>
                    <a:pt x="30" y="36"/>
                  </a:lnTo>
                  <a:close/>
                  <a:moveTo>
                    <a:pt x="30" y="24"/>
                  </a:moveTo>
                  <a:cubicBezTo>
                    <a:pt x="18" y="24"/>
                    <a:pt x="18" y="24"/>
                    <a:pt x="18" y="24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30" y="16"/>
                    <a:pt x="30" y="16"/>
                    <a:pt x="30" y="16"/>
                  </a:cubicBezTo>
                  <a:lnTo>
                    <a:pt x="3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7" name="Freeform 75"/>
            <p:cNvSpPr/>
            <p:nvPr/>
          </p:nvSpPr>
          <p:spPr bwMode="auto">
            <a:xfrm>
              <a:off x="1927226" y="2035175"/>
              <a:ext cx="128588" cy="60325"/>
            </a:xfrm>
            <a:custGeom>
              <a:avLst/>
              <a:gdLst>
                <a:gd name="T0" fmla="*/ 33 w 34"/>
                <a:gd name="T1" fmla="*/ 15 h 16"/>
                <a:gd name="T2" fmla="*/ 28 w 34"/>
                <a:gd name="T3" fmla="*/ 10 h 16"/>
                <a:gd name="T4" fmla="*/ 28 w 34"/>
                <a:gd name="T5" fmla="*/ 3 h 16"/>
                <a:gd name="T6" fmla="*/ 26 w 34"/>
                <a:gd name="T7" fmla="*/ 2 h 16"/>
                <a:gd name="T8" fmla="*/ 24 w 34"/>
                <a:gd name="T9" fmla="*/ 2 h 16"/>
                <a:gd name="T10" fmla="*/ 22 w 34"/>
                <a:gd name="T11" fmla="*/ 3 h 16"/>
                <a:gd name="T12" fmla="*/ 22 w 34"/>
                <a:gd name="T13" fmla="*/ 5 h 16"/>
                <a:gd name="T14" fmla="*/ 18 w 34"/>
                <a:gd name="T15" fmla="*/ 0 h 16"/>
                <a:gd name="T16" fmla="*/ 16 w 34"/>
                <a:gd name="T17" fmla="*/ 0 h 16"/>
                <a:gd name="T18" fmla="*/ 1 w 34"/>
                <a:gd name="T19" fmla="*/ 15 h 16"/>
                <a:gd name="T20" fmla="*/ 1 w 34"/>
                <a:gd name="T21" fmla="*/ 16 h 16"/>
                <a:gd name="T22" fmla="*/ 33 w 34"/>
                <a:gd name="T23" fmla="*/ 16 h 16"/>
                <a:gd name="T24" fmla="*/ 33 w 34"/>
                <a:gd name="T25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16">
                  <a:moveTo>
                    <a:pt x="33" y="15"/>
                  </a:moveTo>
                  <a:cubicBezTo>
                    <a:pt x="28" y="10"/>
                    <a:pt x="28" y="10"/>
                    <a:pt x="28" y="10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2"/>
                    <a:pt x="27" y="2"/>
                    <a:pt x="26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3" y="2"/>
                    <a:pt x="22" y="2"/>
                    <a:pt x="22" y="3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0" y="16"/>
                    <a:pt x="1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4" y="16"/>
                    <a:pt x="34" y="16"/>
                    <a:pt x="33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356385" y="4330690"/>
            <a:ext cx="224493" cy="213522"/>
            <a:chOff x="2921001" y="1944688"/>
            <a:chExt cx="422275" cy="401637"/>
          </a:xfrm>
          <a:solidFill>
            <a:srgbClr val="C00000"/>
          </a:solidFill>
        </p:grpSpPr>
        <p:sp>
          <p:nvSpPr>
            <p:cNvPr id="21" name="Oval 81"/>
            <p:cNvSpPr>
              <a:spLocks noChangeArrowheads="1"/>
            </p:cNvSpPr>
            <p:nvPr/>
          </p:nvSpPr>
          <p:spPr bwMode="auto">
            <a:xfrm>
              <a:off x="3082926" y="2281238"/>
              <a:ext cx="63500" cy="650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" name="Oval 82"/>
            <p:cNvSpPr>
              <a:spLocks noChangeArrowheads="1"/>
            </p:cNvSpPr>
            <p:nvPr/>
          </p:nvSpPr>
          <p:spPr bwMode="auto">
            <a:xfrm>
              <a:off x="3244851" y="2281238"/>
              <a:ext cx="63500" cy="650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" name="Oval 83"/>
            <p:cNvSpPr>
              <a:spLocks noChangeArrowheads="1"/>
            </p:cNvSpPr>
            <p:nvPr/>
          </p:nvSpPr>
          <p:spPr bwMode="auto">
            <a:xfrm>
              <a:off x="3101976" y="2092325"/>
              <a:ext cx="41275" cy="412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" name="Oval 84"/>
            <p:cNvSpPr>
              <a:spLocks noChangeArrowheads="1"/>
            </p:cNvSpPr>
            <p:nvPr/>
          </p:nvSpPr>
          <p:spPr bwMode="auto">
            <a:xfrm>
              <a:off x="3241676" y="2092325"/>
              <a:ext cx="41275" cy="412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5" name="Oval 85"/>
            <p:cNvSpPr>
              <a:spLocks noChangeArrowheads="1"/>
            </p:cNvSpPr>
            <p:nvPr/>
          </p:nvSpPr>
          <p:spPr bwMode="auto">
            <a:xfrm>
              <a:off x="3138488" y="2160588"/>
              <a:ext cx="42863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6" name="Oval 86"/>
            <p:cNvSpPr>
              <a:spLocks noChangeArrowheads="1"/>
            </p:cNvSpPr>
            <p:nvPr/>
          </p:nvSpPr>
          <p:spPr bwMode="auto">
            <a:xfrm>
              <a:off x="3206751" y="2160588"/>
              <a:ext cx="41275" cy="381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7" name="Freeform 87"/>
            <p:cNvSpPr/>
            <p:nvPr/>
          </p:nvSpPr>
          <p:spPr bwMode="auto">
            <a:xfrm>
              <a:off x="2921001" y="2012950"/>
              <a:ext cx="422275" cy="246062"/>
            </a:xfrm>
            <a:custGeom>
              <a:avLst/>
              <a:gdLst>
                <a:gd name="T0" fmla="*/ 111 w 112"/>
                <a:gd name="T1" fmla="*/ 24 h 65"/>
                <a:gd name="T2" fmla="*/ 112 w 112"/>
                <a:gd name="T3" fmla="*/ 25 h 65"/>
                <a:gd name="T4" fmla="*/ 98 w 112"/>
                <a:gd name="T5" fmla="*/ 64 h 65"/>
                <a:gd name="T6" fmla="*/ 98 w 112"/>
                <a:gd name="T7" fmla="*/ 65 h 65"/>
                <a:gd name="T8" fmla="*/ 47 w 112"/>
                <a:gd name="T9" fmla="*/ 65 h 65"/>
                <a:gd name="T10" fmla="*/ 47 w 112"/>
                <a:gd name="T11" fmla="*/ 64 h 65"/>
                <a:gd name="T12" fmla="*/ 25 w 112"/>
                <a:gd name="T13" fmla="*/ 9 h 65"/>
                <a:gd name="T14" fmla="*/ 24 w 112"/>
                <a:gd name="T15" fmla="*/ 9 h 65"/>
                <a:gd name="T16" fmla="*/ 2 w 112"/>
                <a:gd name="T17" fmla="*/ 9 h 65"/>
                <a:gd name="T18" fmla="*/ 0 w 112"/>
                <a:gd name="T19" fmla="*/ 8 h 65"/>
                <a:gd name="T20" fmla="*/ 1 w 112"/>
                <a:gd name="T21" fmla="*/ 0 h 65"/>
                <a:gd name="T22" fmla="*/ 2 w 112"/>
                <a:gd name="T23" fmla="*/ 0 h 65"/>
                <a:gd name="T24" fmla="*/ 30 w 112"/>
                <a:gd name="T25" fmla="*/ 0 h 65"/>
                <a:gd name="T26" fmla="*/ 31 w 112"/>
                <a:gd name="T27" fmla="*/ 0 h 65"/>
                <a:gd name="T28" fmla="*/ 53 w 112"/>
                <a:gd name="T29" fmla="*/ 55 h 65"/>
                <a:gd name="T30" fmla="*/ 54 w 112"/>
                <a:gd name="T31" fmla="*/ 56 h 65"/>
                <a:gd name="T32" fmla="*/ 91 w 112"/>
                <a:gd name="T33" fmla="*/ 56 h 65"/>
                <a:gd name="T34" fmla="*/ 92 w 112"/>
                <a:gd name="T35" fmla="*/ 55 h 65"/>
                <a:gd name="T36" fmla="*/ 103 w 112"/>
                <a:gd name="T37" fmla="*/ 22 h 65"/>
                <a:gd name="T38" fmla="*/ 104 w 112"/>
                <a:gd name="T39" fmla="*/ 21 h 65"/>
                <a:gd name="T40" fmla="*/ 111 w 112"/>
                <a:gd name="T41" fmla="*/ 2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2" h="65">
                  <a:moveTo>
                    <a:pt x="111" y="24"/>
                  </a:moveTo>
                  <a:cubicBezTo>
                    <a:pt x="112" y="24"/>
                    <a:pt x="112" y="24"/>
                    <a:pt x="112" y="25"/>
                  </a:cubicBezTo>
                  <a:cubicBezTo>
                    <a:pt x="98" y="64"/>
                    <a:pt x="98" y="64"/>
                    <a:pt x="98" y="64"/>
                  </a:cubicBezTo>
                  <a:cubicBezTo>
                    <a:pt x="98" y="64"/>
                    <a:pt x="98" y="65"/>
                    <a:pt x="98" y="65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47" y="65"/>
                    <a:pt x="47" y="64"/>
                    <a:pt x="47" y="64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9"/>
                    <a:pt x="1" y="9"/>
                    <a:pt x="0" y="8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31" y="0"/>
                    <a:pt x="31" y="0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53" y="55"/>
                    <a:pt x="53" y="56"/>
                    <a:pt x="54" y="56"/>
                  </a:cubicBezTo>
                  <a:cubicBezTo>
                    <a:pt x="91" y="56"/>
                    <a:pt x="91" y="56"/>
                    <a:pt x="91" y="56"/>
                  </a:cubicBezTo>
                  <a:cubicBezTo>
                    <a:pt x="91" y="56"/>
                    <a:pt x="92" y="55"/>
                    <a:pt x="92" y="55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3" y="21"/>
                    <a:pt x="104" y="21"/>
                    <a:pt x="104" y="21"/>
                  </a:cubicBezTo>
                  <a:lnTo>
                    <a:pt x="111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" name="Freeform 88"/>
            <p:cNvSpPr/>
            <p:nvPr/>
          </p:nvSpPr>
          <p:spPr bwMode="auto">
            <a:xfrm>
              <a:off x="3151188" y="1944688"/>
              <a:ext cx="85725" cy="204787"/>
            </a:xfrm>
            <a:custGeom>
              <a:avLst/>
              <a:gdLst>
                <a:gd name="T0" fmla="*/ 8 w 23"/>
                <a:gd name="T1" fmla="*/ 54 h 54"/>
                <a:gd name="T2" fmla="*/ 7 w 23"/>
                <a:gd name="T3" fmla="*/ 53 h 54"/>
                <a:gd name="T4" fmla="*/ 7 w 23"/>
                <a:gd name="T5" fmla="*/ 19 h 54"/>
                <a:gd name="T6" fmla="*/ 7 w 23"/>
                <a:gd name="T7" fmla="*/ 19 h 54"/>
                <a:gd name="T8" fmla="*/ 1 w 23"/>
                <a:gd name="T9" fmla="*/ 19 h 54"/>
                <a:gd name="T10" fmla="*/ 1 w 23"/>
                <a:gd name="T11" fmla="*/ 18 h 54"/>
                <a:gd name="T12" fmla="*/ 11 w 23"/>
                <a:gd name="T13" fmla="*/ 1 h 54"/>
                <a:gd name="T14" fmla="*/ 12 w 23"/>
                <a:gd name="T15" fmla="*/ 1 h 54"/>
                <a:gd name="T16" fmla="*/ 23 w 23"/>
                <a:gd name="T17" fmla="*/ 18 h 54"/>
                <a:gd name="T18" fmla="*/ 22 w 23"/>
                <a:gd name="T19" fmla="*/ 19 h 54"/>
                <a:gd name="T20" fmla="*/ 17 w 23"/>
                <a:gd name="T21" fmla="*/ 19 h 54"/>
                <a:gd name="T22" fmla="*/ 16 w 23"/>
                <a:gd name="T23" fmla="*/ 19 h 54"/>
                <a:gd name="T24" fmla="*/ 16 w 23"/>
                <a:gd name="T25" fmla="*/ 53 h 54"/>
                <a:gd name="T26" fmla="*/ 16 w 23"/>
                <a:gd name="T27" fmla="*/ 54 h 54"/>
                <a:gd name="T28" fmla="*/ 8 w 23"/>
                <a:gd name="T2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54">
                  <a:moveTo>
                    <a:pt x="8" y="54"/>
                  </a:moveTo>
                  <a:cubicBezTo>
                    <a:pt x="7" y="54"/>
                    <a:pt x="7" y="54"/>
                    <a:pt x="7" y="53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0" y="19"/>
                    <a:pt x="1" y="18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9"/>
                    <a:pt x="23" y="19"/>
                    <a:pt x="22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8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60" name="矩形 59"/>
          <p:cNvSpPr/>
          <p:nvPr/>
        </p:nvSpPr>
        <p:spPr>
          <a:xfrm>
            <a:off x="337930" y="477078"/>
            <a:ext cx="540000" cy="432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文本框 43"/>
          <p:cNvSpPr txBox="1"/>
          <p:nvPr/>
        </p:nvSpPr>
        <p:spPr>
          <a:xfrm>
            <a:off x="238461" y="61814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  <p:sp>
        <p:nvSpPr>
          <p:cNvPr id="62" name="Text Placeholder 2"/>
          <p:cNvSpPr txBox="1"/>
          <p:nvPr/>
        </p:nvSpPr>
        <p:spPr>
          <a:xfrm>
            <a:off x="6443343" y="1556699"/>
            <a:ext cx="2654279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3" name="文本框 36"/>
          <p:cNvSpPr txBox="1"/>
          <p:nvPr/>
        </p:nvSpPr>
        <p:spPr>
          <a:xfrm>
            <a:off x="6343635" y="1156589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4" name="Text Placeholder 2"/>
          <p:cNvSpPr txBox="1"/>
          <p:nvPr/>
        </p:nvSpPr>
        <p:spPr>
          <a:xfrm>
            <a:off x="7680586" y="5389694"/>
            <a:ext cx="2654279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5" name="文本框 36"/>
          <p:cNvSpPr txBox="1"/>
          <p:nvPr/>
        </p:nvSpPr>
        <p:spPr>
          <a:xfrm>
            <a:off x="7580878" y="4989584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6" name="Text Placeholder 2"/>
          <p:cNvSpPr txBox="1"/>
          <p:nvPr/>
        </p:nvSpPr>
        <p:spPr>
          <a:xfrm>
            <a:off x="1689393" y="4940351"/>
            <a:ext cx="2654279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7" name="文本框 36"/>
          <p:cNvSpPr txBox="1"/>
          <p:nvPr/>
        </p:nvSpPr>
        <p:spPr>
          <a:xfrm>
            <a:off x="1589685" y="4540241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8" name="Text Placeholder 2"/>
          <p:cNvSpPr txBox="1"/>
          <p:nvPr/>
        </p:nvSpPr>
        <p:spPr>
          <a:xfrm>
            <a:off x="1685558" y="2197245"/>
            <a:ext cx="2654279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9" name="文本框 36"/>
          <p:cNvSpPr txBox="1"/>
          <p:nvPr/>
        </p:nvSpPr>
        <p:spPr>
          <a:xfrm>
            <a:off x="1585850" y="1797135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0" name="Text Placeholder 2"/>
          <p:cNvSpPr txBox="1"/>
          <p:nvPr/>
        </p:nvSpPr>
        <p:spPr>
          <a:xfrm>
            <a:off x="8309382" y="3407943"/>
            <a:ext cx="2654279" cy="103412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1" name="文本框 36"/>
          <p:cNvSpPr txBox="1"/>
          <p:nvPr/>
        </p:nvSpPr>
        <p:spPr>
          <a:xfrm>
            <a:off x="8209674" y="3007833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7930" y="477078"/>
            <a:ext cx="540000" cy="432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43"/>
          <p:cNvSpPr txBox="1"/>
          <p:nvPr/>
        </p:nvSpPr>
        <p:spPr>
          <a:xfrm>
            <a:off x="238461" y="61814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2982849" y="2355863"/>
            <a:ext cx="6872120" cy="2307329"/>
            <a:chOff x="1834558" y="1921241"/>
            <a:chExt cx="8005182" cy="2687758"/>
          </a:xfrm>
        </p:grpSpPr>
        <p:sp>
          <p:nvSpPr>
            <p:cNvPr id="4" name="任意多边形 3"/>
            <p:cNvSpPr/>
            <p:nvPr/>
          </p:nvSpPr>
          <p:spPr>
            <a:xfrm>
              <a:off x="1834558" y="2455154"/>
              <a:ext cx="7992080" cy="1150528"/>
            </a:xfrm>
            <a:custGeom>
              <a:avLst/>
              <a:gdLst>
                <a:gd name="connsiteX0" fmla="*/ 0 w 9084039"/>
                <a:gd name="connsiteY0" fmla="*/ 741988 h 1296771"/>
                <a:gd name="connsiteX1" fmla="*/ 1229193 w 9084039"/>
                <a:gd name="connsiteY1" fmla="*/ 7470 h 1296771"/>
                <a:gd name="connsiteX2" fmla="*/ 2248524 w 9084039"/>
                <a:gd name="connsiteY2" fmla="*/ 1146723 h 1296771"/>
                <a:gd name="connsiteX3" fmla="*/ 3852472 w 9084039"/>
                <a:gd name="connsiteY3" fmla="*/ 307274 h 1296771"/>
                <a:gd name="connsiteX4" fmla="*/ 4901783 w 9084039"/>
                <a:gd name="connsiteY4" fmla="*/ 1176703 h 1296771"/>
                <a:gd name="connsiteX5" fmla="*/ 6355829 w 9084039"/>
                <a:gd name="connsiteY5" fmla="*/ 412205 h 1296771"/>
                <a:gd name="connsiteX6" fmla="*/ 7480091 w 9084039"/>
                <a:gd name="connsiteY6" fmla="*/ 1296625 h 1296771"/>
                <a:gd name="connsiteX7" fmla="*/ 8439462 w 9084039"/>
                <a:gd name="connsiteY7" fmla="*/ 487156 h 1296771"/>
                <a:gd name="connsiteX8" fmla="*/ 9084039 w 9084039"/>
                <a:gd name="connsiteY8" fmla="*/ 1101752 h 1296771"/>
                <a:gd name="connsiteX0-1" fmla="*/ 0 w 9084039"/>
                <a:gd name="connsiteY0-2" fmla="*/ 741988 h 1296771"/>
                <a:gd name="connsiteX1-3" fmla="*/ 1229193 w 9084039"/>
                <a:gd name="connsiteY1-4" fmla="*/ 7470 h 1296771"/>
                <a:gd name="connsiteX2-5" fmla="*/ 2248524 w 9084039"/>
                <a:gd name="connsiteY2-6" fmla="*/ 1146723 h 1296771"/>
                <a:gd name="connsiteX3-7" fmla="*/ 3777521 w 9084039"/>
                <a:gd name="connsiteY3-8" fmla="*/ 97411 h 1296771"/>
                <a:gd name="connsiteX4-9" fmla="*/ 4901783 w 9084039"/>
                <a:gd name="connsiteY4-10" fmla="*/ 1176703 h 1296771"/>
                <a:gd name="connsiteX5-11" fmla="*/ 6355829 w 9084039"/>
                <a:gd name="connsiteY5-12" fmla="*/ 412205 h 1296771"/>
                <a:gd name="connsiteX6-13" fmla="*/ 7480091 w 9084039"/>
                <a:gd name="connsiteY6-14" fmla="*/ 1296625 h 1296771"/>
                <a:gd name="connsiteX7-15" fmla="*/ 8439462 w 9084039"/>
                <a:gd name="connsiteY7-16" fmla="*/ 487156 h 1296771"/>
                <a:gd name="connsiteX8-17" fmla="*/ 9084039 w 9084039"/>
                <a:gd name="connsiteY8-18" fmla="*/ 1101752 h 1296771"/>
                <a:gd name="connsiteX0-19" fmla="*/ 0 w 9084039"/>
                <a:gd name="connsiteY0-20" fmla="*/ 741988 h 1299012"/>
                <a:gd name="connsiteX1-21" fmla="*/ 1229193 w 9084039"/>
                <a:gd name="connsiteY1-22" fmla="*/ 7470 h 1299012"/>
                <a:gd name="connsiteX2-23" fmla="*/ 2248524 w 9084039"/>
                <a:gd name="connsiteY2-24" fmla="*/ 1146723 h 1299012"/>
                <a:gd name="connsiteX3-25" fmla="*/ 3777521 w 9084039"/>
                <a:gd name="connsiteY3-26" fmla="*/ 97411 h 1299012"/>
                <a:gd name="connsiteX4-27" fmla="*/ 4901783 w 9084039"/>
                <a:gd name="connsiteY4-28" fmla="*/ 1176703 h 1299012"/>
                <a:gd name="connsiteX5-29" fmla="*/ 6310859 w 9084039"/>
                <a:gd name="connsiteY5-30" fmla="*/ 172362 h 1299012"/>
                <a:gd name="connsiteX6-31" fmla="*/ 7480091 w 9084039"/>
                <a:gd name="connsiteY6-32" fmla="*/ 1296625 h 1299012"/>
                <a:gd name="connsiteX7-33" fmla="*/ 8439462 w 9084039"/>
                <a:gd name="connsiteY7-34" fmla="*/ 487156 h 1299012"/>
                <a:gd name="connsiteX8-35" fmla="*/ 9084039 w 9084039"/>
                <a:gd name="connsiteY8-36" fmla="*/ 1101752 h 1299012"/>
                <a:gd name="connsiteX0-37" fmla="*/ 0 w 9084039"/>
                <a:gd name="connsiteY0-38" fmla="*/ 741988 h 1296642"/>
                <a:gd name="connsiteX1-39" fmla="*/ 1229193 w 9084039"/>
                <a:gd name="connsiteY1-40" fmla="*/ 7470 h 1296642"/>
                <a:gd name="connsiteX2-41" fmla="*/ 2248524 w 9084039"/>
                <a:gd name="connsiteY2-42" fmla="*/ 1146723 h 1296642"/>
                <a:gd name="connsiteX3-43" fmla="*/ 3777521 w 9084039"/>
                <a:gd name="connsiteY3-44" fmla="*/ 97411 h 1296642"/>
                <a:gd name="connsiteX4-45" fmla="*/ 4901783 w 9084039"/>
                <a:gd name="connsiteY4-46" fmla="*/ 1176703 h 1296642"/>
                <a:gd name="connsiteX5-47" fmla="*/ 6310859 w 9084039"/>
                <a:gd name="connsiteY5-48" fmla="*/ 172362 h 1296642"/>
                <a:gd name="connsiteX6-49" fmla="*/ 7480091 w 9084039"/>
                <a:gd name="connsiteY6-50" fmla="*/ 1296625 h 1296642"/>
                <a:gd name="connsiteX7-51" fmla="*/ 8439462 w 9084039"/>
                <a:gd name="connsiteY7-52" fmla="*/ 202343 h 1296642"/>
                <a:gd name="connsiteX8-53" fmla="*/ 9084039 w 9084039"/>
                <a:gd name="connsiteY8-54" fmla="*/ 1101752 h 1296642"/>
                <a:gd name="connsiteX0-55" fmla="*/ 0 w 9129009"/>
                <a:gd name="connsiteY0-56" fmla="*/ 1169250 h 1289189"/>
                <a:gd name="connsiteX1-57" fmla="*/ 1274163 w 9129009"/>
                <a:gd name="connsiteY1-58" fmla="*/ 17 h 1289189"/>
                <a:gd name="connsiteX2-59" fmla="*/ 2293494 w 9129009"/>
                <a:gd name="connsiteY2-60" fmla="*/ 1139270 h 1289189"/>
                <a:gd name="connsiteX3-61" fmla="*/ 3822491 w 9129009"/>
                <a:gd name="connsiteY3-62" fmla="*/ 89958 h 1289189"/>
                <a:gd name="connsiteX4-63" fmla="*/ 4946753 w 9129009"/>
                <a:gd name="connsiteY4-64" fmla="*/ 1169250 h 1289189"/>
                <a:gd name="connsiteX5-65" fmla="*/ 6355829 w 9129009"/>
                <a:gd name="connsiteY5-66" fmla="*/ 164909 h 1289189"/>
                <a:gd name="connsiteX6-67" fmla="*/ 7525061 w 9129009"/>
                <a:gd name="connsiteY6-68" fmla="*/ 1289172 h 1289189"/>
                <a:gd name="connsiteX7-69" fmla="*/ 8484432 w 9129009"/>
                <a:gd name="connsiteY7-70" fmla="*/ 194890 h 1289189"/>
                <a:gd name="connsiteX8-71" fmla="*/ 9129009 w 9129009"/>
                <a:gd name="connsiteY8-72" fmla="*/ 1094299 h 1289189"/>
                <a:gd name="connsiteX0-73" fmla="*/ 0 w 9129009"/>
                <a:gd name="connsiteY0-74" fmla="*/ 1169250 h 1289189"/>
                <a:gd name="connsiteX1-75" fmla="*/ 1274163 w 9129009"/>
                <a:gd name="connsiteY1-76" fmla="*/ 17 h 1289189"/>
                <a:gd name="connsiteX2-77" fmla="*/ 2293494 w 9129009"/>
                <a:gd name="connsiteY2-78" fmla="*/ 1139270 h 1289189"/>
                <a:gd name="connsiteX3-79" fmla="*/ 3822491 w 9129009"/>
                <a:gd name="connsiteY3-80" fmla="*/ 89958 h 1289189"/>
                <a:gd name="connsiteX4-81" fmla="*/ 4946753 w 9129009"/>
                <a:gd name="connsiteY4-82" fmla="*/ 1169250 h 1289189"/>
                <a:gd name="connsiteX5-83" fmla="*/ 6355829 w 9129009"/>
                <a:gd name="connsiteY5-84" fmla="*/ 164909 h 1289189"/>
                <a:gd name="connsiteX6-85" fmla="*/ 7525061 w 9129009"/>
                <a:gd name="connsiteY6-86" fmla="*/ 1289172 h 1289189"/>
                <a:gd name="connsiteX7-87" fmla="*/ 8484432 w 9129009"/>
                <a:gd name="connsiteY7-88" fmla="*/ 194890 h 1289189"/>
                <a:gd name="connsiteX8-89" fmla="*/ 9129009 w 9129009"/>
                <a:gd name="connsiteY8-90" fmla="*/ 1094299 h 1289189"/>
                <a:gd name="connsiteX0-91" fmla="*/ 0 w 9129009"/>
                <a:gd name="connsiteY0-92" fmla="*/ 1169250 h 1289189"/>
                <a:gd name="connsiteX1-93" fmla="*/ 1139251 w 9129009"/>
                <a:gd name="connsiteY1-94" fmla="*/ 17 h 1289189"/>
                <a:gd name="connsiteX2-95" fmla="*/ 2293494 w 9129009"/>
                <a:gd name="connsiteY2-96" fmla="*/ 1139270 h 1289189"/>
                <a:gd name="connsiteX3-97" fmla="*/ 3822491 w 9129009"/>
                <a:gd name="connsiteY3-98" fmla="*/ 89958 h 1289189"/>
                <a:gd name="connsiteX4-99" fmla="*/ 4946753 w 9129009"/>
                <a:gd name="connsiteY4-100" fmla="*/ 1169250 h 1289189"/>
                <a:gd name="connsiteX5-101" fmla="*/ 6355829 w 9129009"/>
                <a:gd name="connsiteY5-102" fmla="*/ 164909 h 1289189"/>
                <a:gd name="connsiteX6-103" fmla="*/ 7525061 w 9129009"/>
                <a:gd name="connsiteY6-104" fmla="*/ 1289172 h 1289189"/>
                <a:gd name="connsiteX7-105" fmla="*/ 8484432 w 9129009"/>
                <a:gd name="connsiteY7-106" fmla="*/ 194890 h 1289189"/>
                <a:gd name="connsiteX8-107" fmla="*/ 9129009 w 9129009"/>
                <a:gd name="connsiteY8-108" fmla="*/ 1094299 h 1289189"/>
                <a:gd name="connsiteX0-109" fmla="*/ 0 w 8484432"/>
                <a:gd name="connsiteY0-110" fmla="*/ 1169250 h 1289189"/>
                <a:gd name="connsiteX1-111" fmla="*/ 1139251 w 8484432"/>
                <a:gd name="connsiteY1-112" fmla="*/ 17 h 1289189"/>
                <a:gd name="connsiteX2-113" fmla="*/ 2293494 w 8484432"/>
                <a:gd name="connsiteY2-114" fmla="*/ 1139270 h 1289189"/>
                <a:gd name="connsiteX3-115" fmla="*/ 3822491 w 8484432"/>
                <a:gd name="connsiteY3-116" fmla="*/ 89958 h 1289189"/>
                <a:gd name="connsiteX4-117" fmla="*/ 4946753 w 8484432"/>
                <a:gd name="connsiteY4-118" fmla="*/ 1169250 h 1289189"/>
                <a:gd name="connsiteX5-119" fmla="*/ 6355829 w 8484432"/>
                <a:gd name="connsiteY5-120" fmla="*/ 164909 h 1289189"/>
                <a:gd name="connsiteX6-121" fmla="*/ 7525061 w 8484432"/>
                <a:gd name="connsiteY6-122" fmla="*/ 1289172 h 1289189"/>
                <a:gd name="connsiteX7-123" fmla="*/ 8484432 w 8484432"/>
                <a:gd name="connsiteY7-124" fmla="*/ 194890 h 1289189"/>
                <a:gd name="connsiteX0-125" fmla="*/ 0 w 8484432"/>
                <a:gd name="connsiteY0-126" fmla="*/ 1169250 h 1306829"/>
                <a:gd name="connsiteX1-127" fmla="*/ 1139251 w 8484432"/>
                <a:gd name="connsiteY1-128" fmla="*/ 17 h 1306829"/>
                <a:gd name="connsiteX2-129" fmla="*/ 2293494 w 8484432"/>
                <a:gd name="connsiteY2-130" fmla="*/ 1139270 h 1306829"/>
                <a:gd name="connsiteX3-131" fmla="*/ 3822491 w 8484432"/>
                <a:gd name="connsiteY3-132" fmla="*/ 89958 h 1306829"/>
                <a:gd name="connsiteX4-133" fmla="*/ 4946753 w 8484432"/>
                <a:gd name="connsiteY4-134" fmla="*/ 1169250 h 1306829"/>
                <a:gd name="connsiteX5-135" fmla="*/ 6355829 w 8484432"/>
                <a:gd name="connsiteY5-136" fmla="*/ 164909 h 1306829"/>
                <a:gd name="connsiteX6-137" fmla="*/ 7525061 w 8484432"/>
                <a:gd name="connsiteY6-138" fmla="*/ 1289172 h 1306829"/>
                <a:gd name="connsiteX7-139" fmla="*/ 8010853 w 8484432"/>
                <a:gd name="connsiteY7-140" fmla="*/ 806959 h 1306829"/>
                <a:gd name="connsiteX8-141" fmla="*/ 8484432 w 8484432"/>
                <a:gd name="connsiteY8-142" fmla="*/ 194890 h 1306829"/>
                <a:gd name="connsiteX0-143" fmla="*/ 0 w 8010853"/>
                <a:gd name="connsiteY0-144" fmla="*/ 1169250 h 1306829"/>
                <a:gd name="connsiteX1-145" fmla="*/ 1139251 w 8010853"/>
                <a:gd name="connsiteY1-146" fmla="*/ 17 h 1306829"/>
                <a:gd name="connsiteX2-147" fmla="*/ 2293494 w 8010853"/>
                <a:gd name="connsiteY2-148" fmla="*/ 1139270 h 1306829"/>
                <a:gd name="connsiteX3-149" fmla="*/ 3822491 w 8010853"/>
                <a:gd name="connsiteY3-150" fmla="*/ 89958 h 1306829"/>
                <a:gd name="connsiteX4-151" fmla="*/ 4946753 w 8010853"/>
                <a:gd name="connsiteY4-152" fmla="*/ 1169250 h 1306829"/>
                <a:gd name="connsiteX5-153" fmla="*/ 6355829 w 8010853"/>
                <a:gd name="connsiteY5-154" fmla="*/ 164909 h 1306829"/>
                <a:gd name="connsiteX6-155" fmla="*/ 7525061 w 8010853"/>
                <a:gd name="connsiteY6-156" fmla="*/ 1289172 h 1306829"/>
                <a:gd name="connsiteX7-157" fmla="*/ 8010853 w 8010853"/>
                <a:gd name="connsiteY7-158" fmla="*/ 806959 h 13068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8010853" h="1306829">
                  <a:moveTo>
                    <a:pt x="0" y="1169250"/>
                  </a:moveTo>
                  <a:cubicBezTo>
                    <a:pt x="307298" y="648342"/>
                    <a:pt x="757002" y="5014"/>
                    <a:pt x="1139251" y="17"/>
                  </a:cubicBezTo>
                  <a:cubicBezTo>
                    <a:pt x="1521500" y="-4980"/>
                    <a:pt x="1846287" y="1124280"/>
                    <a:pt x="2293494" y="1139270"/>
                  </a:cubicBezTo>
                  <a:cubicBezTo>
                    <a:pt x="2740701" y="1154260"/>
                    <a:pt x="3380281" y="84961"/>
                    <a:pt x="3822491" y="89958"/>
                  </a:cubicBezTo>
                  <a:cubicBezTo>
                    <a:pt x="4264701" y="94955"/>
                    <a:pt x="4524530" y="1156758"/>
                    <a:pt x="4946753" y="1169250"/>
                  </a:cubicBezTo>
                  <a:cubicBezTo>
                    <a:pt x="5368976" y="1181742"/>
                    <a:pt x="5926111" y="144922"/>
                    <a:pt x="6355829" y="164909"/>
                  </a:cubicBezTo>
                  <a:cubicBezTo>
                    <a:pt x="6785547" y="184896"/>
                    <a:pt x="7249224" y="1182164"/>
                    <a:pt x="7525061" y="1289172"/>
                  </a:cubicBezTo>
                  <a:cubicBezTo>
                    <a:pt x="7800898" y="1396180"/>
                    <a:pt x="7850958" y="989339"/>
                    <a:pt x="8010853" y="806959"/>
                  </a:cubicBezTo>
                </a:path>
              </a:pathLst>
            </a:custGeom>
            <a:noFill/>
            <a:ln w="76200" cap="flat" cmpd="sng" algn="ctr">
              <a:solidFill>
                <a:schemeClr val="accent1"/>
              </a:solidFill>
              <a:prstDash val="solid"/>
            </a:ln>
            <a:effectLst>
              <a:outerShdw blurRad="114300" dist="63500" dir="5400000" algn="t" rotWithShape="0">
                <a:prstClr val="black">
                  <a:alpha val="32000"/>
                </a:prstClr>
              </a:out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1834559" y="2963358"/>
              <a:ext cx="8005181" cy="1150750"/>
            </a:xfrm>
            <a:custGeom>
              <a:avLst/>
              <a:gdLst>
                <a:gd name="connsiteX0" fmla="*/ 0 w 9084039"/>
                <a:gd name="connsiteY0" fmla="*/ 741988 h 1296771"/>
                <a:gd name="connsiteX1" fmla="*/ 1229193 w 9084039"/>
                <a:gd name="connsiteY1" fmla="*/ 7470 h 1296771"/>
                <a:gd name="connsiteX2" fmla="*/ 2248524 w 9084039"/>
                <a:gd name="connsiteY2" fmla="*/ 1146723 h 1296771"/>
                <a:gd name="connsiteX3" fmla="*/ 3852472 w 9084039"/>
                <a:gd name="connsiteY3" fmla="*/ 307274 h 1296771"/>
                <a:gd name="connsiteX4" fmla="*/ 4901783 w 9084039"/>
                <a:gd name="connsiteY4" fmla="*/ 1176703 h 1296771"/>
                <a:gd name="connsiteX5" fmla="*/ 6355829 w 9084039"/>
                <a:gd name="connsiteY5" fmla="*/ 412205 h 1296771"/>
                <a:gd name="connsiteX6" fmla="*/ 7480091 w 9084039"/>
                <a:gd name="connsiteY6" fmla="*/ 1296625 h 1296771"/>
                <a:gd name="connsiteX7" fmla="*/ 8439462 w 9084039"/>
                <a:gd name="connsiteY7" fmla="*/ 487156 h 1296771"/>
                <a:gd name="connsiteX8" fmla="*/ 9084039 w 9084039"/>
                <a:gd name="connsiteY8" fmla="*/ 1101752 h 1296771"/>
                <a:gd name="connsiteX0-1" fmla="*/ 0 w 9084039"/>
                <a:gd name="connsiteY0-2" fmla="*/ 741988 h 1296771"/>
                <a:gd name="connsiteX1-3" fmla="*/ 1229193 w 9084039"/>
                <a:gd name="connsiteY1-4" fmla="*/ 7470 h 1296771"/>
                <a:gd name="connsiteX2-5" fmla="*/ 2248524 w 9084039"/>
                <a:gd name="connsiteY2-6" fmla="*/ 1146723 h 1296771"/>
                <a:gd name="connsiteX3-7" fmla="*/ 3777521 w 9084039"/>
                <a:gd name="connsiteY3-8" fmla="*/ 97411 h 1296771"/>
                <a:gd name="connsiteX4-9" fmla="*/ 4901783 w 9084039"/>
                <a:gd name="connsiteY4-10" fmla="*/ 1176703 h 1296771"/>
                <a:gd name="connsiteX5-11" fmla="*/ 6355829 w 9084039"/>
                <a:gd name="connsiteY5-12" fmla="*/ 412205 h 1296771"/>
                <a:gd name="connsiteX6-13" fmla="*/ 7480091 w 9084039"/>
                <a:gd name="connsiteY6-14" fmla="*/ 1296625 h 1296771"/>
                <a:gd name="connsiteX7-15" fmla="*/ 8439462 w 9084039"/>
                <a:gd name="connsiteY7-16" fmla="*/ 487156 h 1296771"/>
                <a:gd name="connsiteX8-17" fmla="*/ 9084039 w 9084039"/>
                <a:gd name="connsiteY8-18" fmla="*/ 1101752 h 1296771"/>
                <a:gd name="connsiteX0-19" fmla="*/ 0 w 9084039"/>
                <a:gd name="connsiteY0-20" fmla="*/ 741988 h 1299012"/>
                <a:gd name="connsiteX1-21" fmla="*/ 1229193 w 9084039"/>
                <a:gd name="connsiteY1-22" fmla="*/ 7470 h 1299012"/>
                <a:gd name="connsiteX2-23" fmla="*/ 2248524 w 9084039"/>
                <a:gd name="connsiteY2-24" fmla="*/ 1146723 h 1299012"/>
                <a:gd name="connsiteX3-25" fmla="*/ 3777521 w 9084039"/>
                <a:gd name="connsiteY3-26" fmla="*/ 97411 h 1299012"/>
                <a:gd name="connsiteX4-27" fmla="*/ 4901783 w 9084039"/>
                <a:gd name="connsiteY4-28" fmla="*/ 1176703 h 1299012"/>
                <a:gd name="connsiteX5-29" fmla="*/ 6310859 w 9084039"/>
                <a:gd name="connsiteY5-30" fmla="*/ 172362 h 1299012"/>
                <a:gd name="connsiteX6-31" fmla="*/ 7480091 w 9084039"/>
                <a:gd name="connsiteY6-32" fmla="*/ 1296625 h 1299012"/>
                <a:gd name="connsiteX7-33" fmla="*/ 8439462 w 9084039"/>
                <a:gd name="connsiteY7-34" fmla="*/ 487156 h 1299012"/>
                <a:gd name="connsiteX8-35" fmla="*/ 9084039 w 9084039"/>
                <a:gd name="connsiteY8-36" fmla="*/ 1101752 h 1299012"/>
                <a:gd name="connsiteX0-37" fmla="*/ 0 w 9084039"/>
                <a:gd name="connsiteY0-38" fmla="*/ 741988 h 1296642"/>
                <a:gd name="connsiteX1-39" fmla="*/ 1229193 w 9084039"/>
                <a:gd name="connsiteY1-40" fmla="*/ 7470 h 1296642"/>
                <a:gd name="connsiteX2-41" fmla="*/ 2248524 w 9084039"/>
                <a:gd name="connsiteY2-42" fmla="*/ 1146723 h 1296642"/>
                <a:gd name="connsiteX3-43" fmla="*/ 3777521 w 9084039"/>
                <a:gd name="connsiteY3-44" fmla="*/ 97411 h 1296642"/>
                <a:gd name="connsiteX4-45" fmla="*/ 4901783 w 9084039"/>
                <a:gd name="connsiteY4-46" fmla="*/ 1176703 h 1296642"/>
                <a:gd name="connsiteX5-47" fmla="*/ 6310859 w 9084039"/>
                <a:gd name="connsiteY5-48" fmla="*/ 172362 h 1296642"/>
                <a:gd name="connsiteX6-49" fmla="*/ 7480091 w 9084039"/>
                <a:gd name="connsiteY6-50" fmla="*/ 1296625 h 1296642"/>
                <a:gd name="connsiteX7-51" fmla="*/ 8439462 w 9084039"/>
                <a:gd name="connsiteY7-52" fmla="*/ 202343 h 1296642"/>
                <a:gd name="connsiteX8-53" fmla="*/ 9084039 w 9084039"/>
                <a:gd name="connsiteY8-54" fmla="*/ 1101752 h 1296642"/>
                <a:gd name="connsiteX0-55" fmla="*/ 0 w 9129009"/>
                <a:gd name="connsiteY0-56" fmla="*/ 1169250 h 1289189"/>
                <a:gd name="connsiteX1-57" fmla="*/ 1274163 w 9129009"/>
                <a:gd name="connsiteY1-58" fmla="*/ 17 h 1289189"/>
                <a:gd name="connsiteX2-59" fmla="*/ 2293494 w 9129009"/>
                <a:gd name="connsiteY2-60" fmla="*/ 1139270 h 1289189"/>
                <a:gd name="connsiteX3-61" fmla="*/ 3822491 w 9129009"/>
                <a:gd name="connsiteY3-62" fmla="*/ 89958 h 1289189"/>
                <a:gd name="connsiteX4-63" fmla="*/ 4946753 w 9129009"/>
                <a:gd name="connsiteY4-64" fmla="*/ 1169250 h 1289189"/>
                <a:gd name="connsiteX5-65" fmla="*/ 6355829 w 9129009"/>
                <a:gd name="connsiteY5-66" fmla="*/ 164909 h 1289189"/>
                <a:gd name="connsiteX6-67" fmla="*/ 7525061 w 9129009"/>
                <a:gd name="connsiteY6-68" fmla="*/ 1289172 h 1289189"/>
                <a:gd name="connsiteX7-69" fmla="*/ 8484432 w 9129009"/>
                <a:gd name="connsiteY7-70" fmla="*/ 194890 h 1289189"/>
                <a:gd name="connsiteX8-71" fmla="*/ 9129009 w 9129009"/>
                <a:gd name="connsiteY8-72" fmla="*/ 1094299 h 1289189"/>
                <a:gd name="connsiteX0-73" fmla="*/ 0 w 9129009"/>
                <a:gd name="connsiteY0-74" fmla="*/ 1169250 h 1289189"/>
                <a:gd name="connsiteX1-75" fmla="*/ 1274163 w 9129009"/>
                <a:gd name="connsiteY1-76" fmla="*/ 17 h 1289189"/>
                <a:gd name="connsiteX2-77" fmla="*/ 2293494 w 9129009"/>
                <a:gd name="connsiteY2-78" fmla="*/ 1139270 h 1289189"/>
                <a:gd name="connsiteX3-79" fmla="*/ 3822491 w 9129009"/>
                <a:gd name="connsiteY3-80" fmla="*/ 89958 h 1289189"/>
                <a:gd name="connsiteX4-81" fmla="*/ 4946753 w 9129009"/>
                <a:gd name="connsiteY4-82" fmla="*/ 1169250 h 1289189"/>
                <a:gd name="connsiteX5-83" fmla="*/ 6355829 w 9129009"/>
                <a:gd name="connsiteY5-84" fmla="*/ 164909 h 1289189"/>
                <a:gd name="connsiteX6-85" fmla="*/ 7525061 w 9129009"/>
                <a:gd name="connsiteY6-86" fmla="*/ 1289172 h 1289189"/>
                <a:gd name="connsiteX7-87" fmla="*/ 8484432 w 9129009"/>
                <a:gd name="connsiteY7-88" fmla="*/ 194890 h 1289189"/>
                <a:gd name="connsiteX8-89" fmla="*/ 9129009 w 9129009"/>
                <a:gd name="connsiteY8-90" fmla="*/ 1094299 h 1289189"/>
                <a:gd name="connsiteX0-91" fmla="*/ 0 w 9129009"/>
                <a:gd name="connsiteY0-92" fmla="*/ 1169250 h 1289189"/>
                <a:gd name="connsiteX1-93" fmla="*/ 1139251 w 9129009"/>
                <a:gd name="connsiteY1-94" fmla="*/ 17 h 1289189"/>
                <a:gd name="connsiteX2-95" fmla="*/ 2293494 w 9129009"/>
                <a:gd name="connsiteY2-96" fmla="*/ 1139270 h 1289189"/>
                <a:gd name="connsiteX3-97" fmla="*/ 3822491 w 9129009"/>
                <a:gd name="connsiteY3-98" fmla="*/ 89958 h 1289189"/>
                <a:gd name="connsiteX4-99" fmla="*/ 4946753 w 9129009"/>
                <a:gd name="connsiteY4-100" fmla="*/ 1169250 h 1289189"/>
                <a:gd name="connsiteX5-101" fmla="*/ 6355829 w 9129009"/>
                <a:gd name="connsiteY5-102" fmla="*/ 164909 h 1289189"/>
                <a:gd name="connsiteX6-103" fmla="*/ 7525061 w 9129009"/>
                <a:gd name="connsiteY6-104" fmla="*/ 1289172 h 1289189"/>
                <a:gd name="connsiteX7-105" fmla="*/ 8484432 w 9129009"/>
                <a:gd name="connsiteY7-106" fmla="*/ 194890 h 1289189"/>
                <a:gd name="connsiteX8-107" fmla="*/ 9129009 w 9129009"/>
                <a:gd name="connsiteY8-108" fmla="*/ 1094299 h 1289189"/>
                <a:gd name="connsiteX0-109" fmla="*/ 0 w 8484432"/>
                <a:gd name="connsiteY0-110" fmla="*/ 1169250 h 1289189"/>
                <a:gd name="connsiteX1-111" fmla="*/ 1139251 w 8484432"/>
                <a:gd name="connsiteY1-112" fmla="*/ 17 h 1289189"/>
                <a:gd name="connsiteX2-113" fmla="*/ 2293494 w 8484432"/>
                <a:gd name="connsiteY2-114" fmla="*/ 1139270 h 1289189"/>
                <a:gd name="connsiteX3-115" fmla="*/ 3822491 w 8484432"/>
                <a:gd name="connsiteY3-116" fmla="*/ 89958 h 1289189"/>
                <a:gd name="connsiteX4-117" fmla="*/ 4946753 w 8484432"/>
                <a:gd name="connsiteY4-118" fmla="*/ 1169250 h 1289189"/>
                <a:gd name="connsiteX5-119" fmla="*/ 6355829 w 8484432"/>
                <a:gd name="connsiteY5-120" fmla="*/ 164909 h 1289189"/>
                <a:gd name="connsiteX6-121" fmla="*/ 7525061 w 8484432"/>
                <a:gd name="connsiteY6-122" fmla="*/ 1289172 h 1289189"/>
                <a:gd name="connsiteX7-123" fmla="*/ 8484432 w 8484432"/>
                <a:gd name="connsiteY7-124" fmla="*/ 194890 h 1289189"/>
                <a:gd name="connsiteX0-125" fmla="*/ 0 w 8484432"/>
                <a:gd name="connsiteY0-126" fmla="*/ 1169250 h 1307082"/>
                <a:gd name="connsiteX1-127" fmla="*/ 1139251 w 8484432"/>
                <a:gd name="connsiteY1-128" fmla="*/ 17 h 1307082"/>
                <a:gd name="connsiteX2-129" fmla="*/ 2293494 w 8484432"/>
                <a:gd name="connsiteY2-130" fmla="*/ 1139270 h 1307082"/>
                <a:gd name="connsiteX3-131" fmla="*/ 3822491 w 8484432"/>
                <a:gd name="connsiteY3-132" fmla="*/ 89958 h 1307082"/>
                <a:gd name="connsiteX4-133" fmla="*/ 4946753 w 8484432"/>
                <a:gd name="connsiteY4-134" fmla="*/ 1169250 h 1307082"/>
                <a:gd name="connsiteX5-135" fmla="*/ 6355829 w 8484432"/>
                <a:gd name="connsiteY5-136" fmla="*/ 164909 h 1307082"/>
                <a:gd name="connsiteX6-137" fmla="*/ 7525061 w 8484432"/>
                <a:gd name="connsiteY6-138" fmla="*/ 1289172 h 1307082"/>
                <a:gd name="connsiteX7-139" fmla="*/ 8023985 w 8484432"/>
                <a:gd name="connsiteY7-140" fmla="*/ 810100 h 1307082"/>
                <a:gd name="connsiteX8-141" fmla="*/ 8484432 w 8484432"/>
                <a:gd name="connsiteY8-142" fmla="*/ 194890 h 1307082"/>
                <a:gd name="connsiteX0-143" fmla="*/ 0 w 8023985"/>
                <a:gd name="connsiteY0-144" fmla="*/ 1169250 h 1307082"/>
                <a:gd name="connsiteX1-145" fmla="*/ 1139251 w 8023985"/>
                <a:gd name="connsiteY1-146" fmla="*/ 17 h 1307082"/>
                <a:gd name="connsiteX2-147" fmla="*/ 2293494 w 8023985"/>
                <a:gd name="connsiteY2-148" fmla="*/ 1139270 h 1307082"/>
                <a:gd name="connsiteX3-149" fmla="*/ 3822491 w 8023985"/>
                <a:gd name="connsiteY3-150" fmla="*/ 89958 h 1307082"/>
                <a:gd name="connsiteX4-151" fmla="*/ 4946753 w 8023985"/>
                <a:gd name="connsiteY4-152" fmla="*/ 1169250 h 1307082"/>
                <a:gd name="connsiteX5-153" fmla="*/ 6355829 w 8023985"/>
                <a:gd name="connsiteY5-154" fmla="*/ 164909 h 1307082"/>
                <a:gd name="connsiteX6-155" fmla="*/ 7525061 w 8023985"/>
                <a:gd name="connsiteY6-156" fmla="*/ 1289172 h 1307082"/>
                <a:gd name="connsiteX7-157" fmla="*/ 8023985 w 8023985"/>
                <a:gd name="connsiteY7-158" fmla="*/ 810100 h 130708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8023985" h="1307082">
                  <a:moveTo>
                    <a:pt x="0" y="1169250"/>
                  </a:moveTo>
                  <a:cubicBezTo>
                    <a:pt x="307298" y="648342"/>
                    <a:pt x="757002" y="5014"/>
                    <a:pt x="1139251" y="17"/>
                  </a:cubicBezTo>
                  <a:cubicBezTo>
                    <a:pt x="1521500" y="-4980"/>
                    <a:pt x="1846287" y="1124280"/>
                    <a:pt x="2293494" y="1139270"/>
                  </a:cubicBezTo>
                  <a:cubicBezTo>
                    <a:pt x="2740701" y="1154260"/>
                    <a:pt x="3380281" y="84961"/>
                    <a:pt x="3822491" y="89958"/>
                  </a:cubicBezTo>
                  <a:cubicBezTo>
                    <a:pt x="4264701" y="94955"/>
                    <a:pt x="4524530" y="1156758"/>
                    <a:pt x="4946753" y="1169250"/>
                  </a:cubicBezTo>
                  <a:cubicBezTo>
                    <a:pt x="5368976" y="1181742"/>
                    <a:pt x="5926111" y="144922"/>
                    <a:pt x="6355829" y="164909"/>
                  </a:cubicBezTo>
                  <a:cubicBezTo>
                    <a:pt x="6785547" y="184896"/>
                    <a:pt x="7247035" y="1181640"/>
                    <a:pt x="7525061" y="1289172"/>
                  </a:cubicBezTo>
                  <a:cubicBezTo>
                    <a:pt x="7803087" y="1396704"/>
                    <a:pt x="7864090" y="992480"/>
                    <a:pt x="8023985" y="810100"/>
                  </a:cubicBezTo>
                </a:path>
              </a:pathLst>
            </a:custGeom>
            <a:noFill/>
            <a:ln w="76200" cap="flat" cmpd="sng" algn="ctr">
              <a:solidFill>
                <a:schemeClr val="accent1"/>
              </a:solidFill>
              <a:prstDash val="solid"/>
            </a:ln>
            <a:effectLst>
              <a:outerShdw blurRad="114300" dist="63500" dir="5400000" algn="t" rotWithShape="0">
                <a:prstClr val="black">
                  <a:alpha val="32000"/>
                </a:prstClr>
              </a:out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345185" y="1952605"/>
              <a:ext cx="872571" cy="872571"/>
              <a:chOff x="2195736" y="908720"/>
              <a:chExt cx="2160240" cy="2160240"/>
            </a:xfrm>
            <a:effectLst>
              <a:outerShdw blurRad="139700" dist="114300" dir="5400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24" name="椭圆 23"/>
              <p:cNvSpPr/>
              <p:nvPr/>
            </p:nvSpPr>
            <p:spPr>
              <a:xfrm>
                <a:off x="2195736" y="908720"/>
                <a:ext cx="2160240" cy="21602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>
                <a:innerShdw blurRad="76200">
                  <a:sysClr val="windowText" lastClr="000000">
                    <a:lumMod val="65000"/>
                    <a:lumOff val="35000"/>
                  </a:sys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2339752" y="1052736"/>
                <a:ext cx="1872208" cy="1872208"/>
              </a:xfrm>
              <a:prstGeom prst="ellipse">
                <a:avLst/>
              </a:prstGeom>
              <a:solidFill>
                <a:srgbClr val="C00000"/>
              </a:solidFill>
              <a:ln w="57150" cap="flat" cmpd="sng" algn="ctr">
                <a:noFill/>
                <a:prstDash val="solid"/>
              </a:ln>
              <a:effectLst>
                <a:innerShdw blurRad="63500" dist="114300" dir="18900000">
                  <a:prstClr val="black">
                    <a:alpha val="36000"/>
                  </a:prst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" name="TextBox 40"/>
            <p:cNvSpPr txBox="1"/>
            <p:nvPr/>
          </p:nvSpPr>
          <p:spPr>
            <a:xfrm flipH="1">
              <a:off x="2442359" y="2217117"/>
              <a:ext cx="678220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uLnTx/>
                  <a:uFillTx/>
                  <a:latin typeface="微软雅黑" panose="020B0503020204020204" pitchFamily="34" charset="-122"/>
                  <a:cs typeface="Times New Roman" panose="02020603050405020304" pitchFamily="18" charset="0"/>
                </a:rPr>
                <a:t>1</a:t>
              </a:r>
              <a:endParaRPr kumimoji="0" lang="zh-CN" altLang="en-US" sz="2400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uLnTx/>
                <a:uFillTx/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5108407" y="1921241"/>
              <a:ext cx="872571" cy="872571"/>
              <a:chOff x="2195736" y="908720"/>
              <a:chExt cx="2160240" cy="2160240"/>
            </a:xfrm>
            <a:effectLst>
              <a:outerShdw blurRad="139700" dist="114300" dir="5400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22" name="椭圆 21"/>
              <p:cNvSpPr/>
              <p:nvPr/>
            </p:nvSpPr>
            <p:spPr>
              <a:xfrm>
                <a:off x="2195736" y="908720"/>
                <a:ext cx="2160240" cy="21602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>
                <a:innerShdw blurRad="76200">
                  <a:sysClr val="windowText" lastClr="000000">
                    <a:lumMod val="65000"/>
                    <a:lumOff val="35000"/>
                  </a:sys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2339752" y="1052736"/>
                <a:ext cx="1872208" cy="1872208"/>
              </a:xfrm>
              <a:prstGeom prst="ellipse">
                <a:avLst/>
              </a:prstGeom>
              <a:solidFill>
                <a:srgbClr val="C00000"/>
              </a:solidFill>
              <a:ln w="57150" cap="flat" cmpd="sng" algn="ctr">
                <a:noFill/>
                <a:prstDash val="solid"/>
              </a:ln>
              <a:effectLst>
                <a:innerShdw blurRad="63500" dist="114300" dir="18900000">
                  <a:prstClr val="black">
                    <a:alpha val="36000"/>
                  </a:prst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9" name="TextBox 45"/>
            <p:cNvSpPr txBox="1"/>
            <p:nvPr/>
          </p:nvSpPr>
          <p:spPr>
            <a:xfrm flipH="1">
              <a:off x="5205582" y="2185752"/>
              <a:ext cx="678220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uLnTx/>
                  <a:uFillTx/>
                  <a:latin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  <a:endParaRPr kumimoji="0" lang="zh-CN" altLang="en-US" sz="2400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uLnTx/>
                <a:uFillTx/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7688814" y="2013890"/>
              <a:ext cx="872571" cy="872571"/>
              <a:chOff x="2195736" y="908720"/>
              <a:chExt cx="2160240" cy="2160240"/>
            </a:xfrm>
            <a:effectLst>
              <a:outerShdw blurRad="139700" dist="114300" dir="5400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20" name="椭圆 19"/>
              <p:cNvSpPr/>
              <p:nvPr/>
            </p:nvSpPr>
            <p:spPr>
              <a:xfrm>
                <a:off x="2195736" y="908720"/>
                <a:ext cx="2160240" cy="21602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innerShdw blurRad="76200">
                  <a:sysClr val="windowText" lastClr="000000">
                    <a:lumMod val="65000"/>
                    <a:lumOff val="35000"/>
                  </a:sys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2339752" y="1052736"/>
                <a:ext cx="1872208" cy="1872208"/>
              </a:xfrm>
              <a:prstGeom prst="ellipse">
                <a:avLst/>
              </a:prstGeom>
              <a:solidFill>
                <a:srgbClr val="C00000"/>
              </a:solidFill>
              <a:ln w="57150" cap="flat" cmpd="sng" algn="ctr">
                <a:noFill/>
                <a:prstDash val="solid"/>
              </a:ln>
              <a:effectLst>
                <a:innerShdw blurRad="63500" dist="114300" dir="18900000">
                  <a:prstClr val="black">
                    <a:alpha val="36000"/>
                  </a:prst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1" name="TextBox 50"/>
            <p:cNvSpPr txBox="1"/>
            <p:nvPr/>
          </p:nvSpPr>
          <p:spPr>
            <a:xfrm flipH="1">
              <a:off x="7785988" y="2278401"/>
              <a:ext cx="678220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uLnTx/>
                  <a:uFillTx/>
                  <a:latin typeface="微软雅黑" panose="020B0503020204020204" pitchFamily="34" charset="-122"/>
                  <a:cs typeface="Times New Roman" panose="02020603050405020304" pitchFamily="18" charset="0"/>
                </a:rPr>
                <a:t>5</a:t>
              </a:r>
              <a:endParaRPr kumimoji="0" lang="zh-CN" altLang="en-US" sz="2400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uLnTx/>
                <a:uFillTx/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3573419" y="3736428"/>
              <a:ext cx="872571" cy="872571"/>
              <a:chOff x="2195736" y="908720"/>
              <a:chExt cx="2160240" cy="2160240"/>
            </a:xfrm>
            <a:effectLst>
              <a:outerShdw blurRad="139700" dist="114300" dir="5400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18" name="椭圆 17"/>
              <p:cNvSpPr/>
              <p:nvPr/>
            </p:nvSpPr>
            <p:spPr>
              <a:xfrm>
                <a:off x="2195736" y="908720"/>
                <a:ext cx="2160240" cy="21602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innerShdw blurRad="76200">
                  <a:sysClr val="windowText" lastClr="000000">
                    <a:lumMod val="65000"/>
                    <a:lumOff val="35000"/>
                  </a:sys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2339752" y="1052736"/>
                <a:ext cx="1872208" cy="1872208"/>
              </a:xfrm>
              <a:prstGeom prst="ellipse">
                <a:avLst/>
              </a:prstGeom>
              <a:solidFill>
                <a:srgbClr val="C00000"/>
              </a:solidFill>
              <a:ln w="57150" cap="flat" cmpd="sng" algn="ctr">
                <a:noFill/>
                <a:prstDash val="solid"/>
              </a:ln>
              <a:effectLst>
                <a:innerShdw blurRad="63500" dist="114300" dir="18900000">
                  <a:prstClr val="black">
                    <a:alpha val="36000"/>
                  </a:prst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3" name="TextBox 54"/>
            <p:cNvSpPr txBox="1"/>
            <p:nvPr/>
          </p:nvSpPr>
          <p:spPr>
            <a:xfrm flipH="1">
              <a:off x="3670594" y="4000939"/>
              <a:ext cx="678220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uLnTx/>
                  <a:uFillTx/>
                  <a:latin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  <a:endParaRPr kumimoji="0" lang="zh-CN" altLang="en-US" sz="2400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uLnTx/>
                <a:uFillTx/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6310701" y="3676659"/>
              <a:ext cx="872571" cy="872571"/>
              <a:chOff x="2195736" y="908720"/>
              <a:chExt cx="2160240" cy="2160240"/>
            </a:xfrm>
            <a:effectLst>
              <a:outerShdw blurRad="139700" dist="114300" dir="5400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16" name="椭圆 15"/>
              <p:cNvSpPr/>
              <p:nvPr/>
            </p:nvSpPr>
            <p:spPr>
              <a:xfrm>
                <a:off x="2195736" y="908720"/>
                <a:ext cx="2160240" cy="21602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>
                <a:innerShdw blurRad="76200">
                  <a:sysClr val="windowText" lastClr="000000">
                    <a:lumMod val="65000"/>
                    <a:lumOff val="35000"/>
                  </a:sys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2339752" y="1052736"/>
                <a:ext cx="1872208" cy="1872208"/>
              </a:xfrm>
              <a:prstGeom prst="ellipse">
                <a:avLst/>
              </a:prstGeom>
              <a:solidFill>
                <a:srgbClr val="C00000"/>
              </a:solidFill>
              <a:ln w="57150" cap="flat" cmpd="sng" algn="ctr">
                <a:noFill/>
                <a:prstDash val="solid"/>
              </a:ln>
              <a:effectLst>
                <a:innerShdw blurRad="63500" dist="114300" dir="18900000">
                  <a:prstClr val="black">
                    <a:alpha val="36000"/>
                  </a:prstClr>
                </a:inn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5" name="TextBox 59"/>
            <p:cNvSpPr txBox="1"/>
            <p:nvPr/>
          </p:nvSpPr>
          <p:spPr>
            <a:xfrm flipH="1">
              <a:off x="6407876" y="3941170"/>
              <a:ext cx="678220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uLnTx/>
                  <a:uFillTx/>
                  <a:latin typeface="微软雅黑" panose="020B0503020204020204" pitchFamily="34" charset="-122"/>
                  <a:cs typeface="Times New Roman" panose="02020603050405020304" pitchFamily="18" charset="0"/>
                </a:rPr>
                <a:t>4</a:t>
              </a:r>
              <a:endParaRPr kumimoji="0" lang="zh-CN" altLang="en-US" sz="2400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uLnTx/>
                <a:uFillTx/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8" name="Text Placeholder 2"/>
          <p:cNvSpPr txBox="1"/>
          <p:nvPr/>
        </p:nvSpPr>
        <p:spPr>
          <a:xfrm>
            <a:off x="306797" y="3017306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文本框 36"/>
          <p:cNvSpPr txBox="1"/>
          <p:nvPr/>
        </p:nvSpPr>
        <p:spPr>
          <a:xfrm>
            <a:off x="207088" y="2617196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Text Placeholder 2"/>
          <p:cNvSpPr txBox="1"/>
          <p:nvPr/>
        </p:nvSpPr>
        <p:spPr>
          <a:xfrm>
            <a:off x="3387876" y="5240436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文本框 36"/>
          <p:cNvSpPr txBox="1"/>
          <p:nvPr/>
        </p:nvSpPr>
        <p:spPr>
          <a:xfrm>
            <a:off x="3288167" y="4840326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6558668" y="5240436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文本框 36"/>
          <p:cNvSpPr txBox="1"/>
          <p:nvPr/>
        </p:nvSpPr>
        <p:spPr>
          <a:xfrm>
            <a:off x="6458959" y="4840326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5686470" y="1234298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文本框 36"/>
          <p:cNvSpPr txBox="1"/>
          <p:nvPr/>
        </p:nvSpPr>
        <p:spPr>
          <a:xfrm>
            <a:off x="5586761" y="834188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6" name="Text Placeholder 2"/>
          <p:cNvSpPr txBox="1"/>
          <p:nvPr/>
        </p:nvSpPr>
        <p:spPr>
          <a:xfrm>
            <a:off x="8857262" y="1234298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757553" y="834188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3270959" y="1372608"/>
            <a:ext cx="4670407" cy="4112783"/>
            <a:chOff x="2475827" y="241057"/>
            <a:chExt cx="7240347" cy="6375885"/>
          </a:xfrm>
        </p:grpSpPr>
        <p:sp>
          <p:nvSpPr>
            <p:cNvPr id="2" name="Oval 65"/>
            <p:cNvSpPr>
              <a:spLocks noChangeArrowheads="1"/>
            </p:cNvSpPr>
            <p:nvPr/>
          </p:nvSpPr>
          <p:spPr bwMode="auto">
            <a:xfrm rot="10800000" flipV="1">
              <a:off x="5701945" y="6289728"/>
              <a:ext cx="2246489" cy="327214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lumMod val="75000"/>
                    <a:lumOff val="25000"/>
                  </a:sysClr>
                </a:gs>
                <a:gs pos="100000">
                  <a:srgbClr val="EEECE1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" name="椭圆 2"/>
            <p:cNvSpPr/>
            <p:nvPr/>
          </p:nvSpPr>
          <p:spPr>
            <a:xfrm>
              <a:off x="3776667" y="1321176"/>
              <a:ext cx="155474" cy="155474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2475827" y="241057"/>
              <a:ext cx="7240347" cy="6222667"/>
              <a:chOff x="-108519" y="188641"/>
              <a:chExt cx="7240347" cy="6222667"/>
            </a:xfrm>
            <a:effectLst>
              <a:outerShdw blurRad="254000" dist="38100" dir="5400000" algn="t" rotWithShape="0">
                <a:srgbClr val="F79646">
                  <a:lumMod val="50000"/>
                  <a:alpha val="39000"/>
                </a:srgbClr>
              </a:outerShdw>
            </a:effectLst>
          </p:grpSpPr>
          <p:sp>
            <p:nvSpPr>
              <p:cNvPr id="16" name="直角三角形 15"/>
              <p:cNvSpPr/>
              <p:nvPr/>
            </p:nvSpPr>
            <p:spPr>
              <a:xfrm rot="5400000">
                <a:off x="4196701" y="5573442"/>
                <a:ext cx="853126" cy="822606"/>
              </a:xfrm>
              <a:prstGeom prst="rtTriangle">
                <a:avLst/>
              </a:pr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矩形 9"/>
              <p:cNvSpPr/>
              <p:nvPr/>
            </p:nvSpPr>
            <p:spPr>
              <a:xfrm>
                <a:off x="1810855" y="4692219"/>
                <a:ext cx="3238574" cy="887618"/>
              </a:xfrm>
              <a:custGeom>
                <a:avLst/>
                <a:gdLst/>
                <a:ahLst/>
                <a:cxnLst/>
                <a:rect l="l" t="t" r="r" b="b"/>
                <a:pathLst>
                  <a:path w="3238574" h="887618">
                    <a:moveTo>
                      <a:pt x="0" y="0"/>
                    </a:moveTo>
                    <a:lnTo>
                      <a:pt x="2283384" y="0"/>
                    </a:lnTo>
                    <a:lnTo>
                      <a:pt x="3238574" y="887618"/>
                    </a:lnTo>
                    <a:lnTo>
                      <a:pt x="0" y="8876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18" name="组合 17"/>
              <p:cNvGrpSpPr/>
              <p:nvPr/>
            </p:nvGrpSpPr>
            <p:grpSpPr>
              <a:xfrm rot="16200000">
                <a:off x="1078393" y="1354487"/>
                <a:ext cx="95528" cy="2469352"/>
                <a:chOff x="1601672" y="-1118831"/>
                <a:chExt cx="102209" cy="9144000"/>
              </a:xfrm>
            </p:grpSpPr>
            <p:pic>
              <p:nvPicPr>
                <p:cNvPr id="33" name="Picture 3"/>
                <p:cNvPicPr>
                  <a:picLocks noChangeAspect="1" noChangeArrowheads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67" r="7205" b="57679"/>
                <a:stretch>
                  <a:fillRect/>
                </a:stretch>
              </p:blipFill>
              <p:spPr bwMode="auto">
                <a:xfrm rot="5400000">
                  <a:off x="-2912457" y="3408831"/>
                  <a:ext cx="9144000" cy="886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34" name="矩形 33"/>
                <p:cNvSpPr/>
                <p:nvPr/>
              </p:nvSpPr>
              <p:spPr>
                <a:xfrm rot="5400000">
                  <a:off x="-2127855" y="3519835"/>
                  <a:ext cx="7477053" cy="18000"/>
                </a:xfrm>
                <a:prstGeom prst="rect">
                  <a:avLst/>
                </a:prstGeom>
                <a:gradFill>
                  <a:gsLst>
                    <a:gs pos="49628">
                      <a:sysClr val="windowText" lastClr="000000">
                        <a:lumMod val="85000"/>
                        <a:lumOff val="15000"/>
                      </a:sysClr>
                    </a:gs>
                    <a:gs pos="2000">
                      <a:sysClr val="window" lastClr="FFFFFF">
                        <a:alpha val="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10800000" scaled="1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19" name="矩形 9"/>
              <p:cNvSpPr/>
              <p:nvPr/>
            </p:nvSpPr>
            <p:spPr>
              <a:xfrm>
                <a:off x="668579" y="741950"/>
                <a:ext cx="5328592" cy="887618"/>
              </a:xfrm>
              <a:custGeom>
                <a:avLst/>
                <a:gdLst/>
                <a:ahLst/>
                <a:cxnLst/>
                <a:rect l="l" t="t" r="r" b="b"/>
                <a:pathLst>
                  <a:path w="5328592" h="887618">
                    <a:moveTo>
                      <a:pt x="1022275" y="0"/>
                    </a:moveTo>
                    <a:lnTo>
                      <a:pt x="5328592" y="0"/>
                    </a:lnTo>
                    <a:lnTo>
                      <a:pt x="5328592" y="887618"/>
                    </a:lnTo>
                    <a:lnTo>
                      <a:pt x="0" y="887618"/>
                    </a:lnTo>
                    <a:lnTo>
                      <a:pt x="0" y="88276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矩形 9"/>
              <p:cNvSpPr/>
              <p:nvPr/>
            </p:nvSpPr>
            <p:spPr>
              <a:xfrm>
                <a:off x="1763689" y="2708920"/>
                <a:ext cx="4233482" cy="887618"/>
              </a:xfrm>
              <a:custGeom>
                <a:avLst/>
                <a:gdLst/>
                <a:ahLst/>
                <a:cxnLst/>
                <a:rect l="l" t="t" r="r" b="b"/>
                <a:pathLst>
                  <a:path w="4233482" h="887618">
                    <a:moveTo>
                      <a:pt x="0" y="0"/>
                    </a:moveTo>
                    <a:lnTo>
                      <a:pt x="4233482" y="0"/>
                    </a:lnTo>
                    <a:lnTo>
                      <a:pt x="4233482" y="887618"/>
                    </a:lnTo>
                    <a:lnTo>
                      <a:pt x="0" y="8876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>
                      <a:lumMod val="95000"/>
                    </a:sysClr>
                  </a:gs>
                  <a:gs pos="100000">
                    <a:sysClr val="window" lastClr="FFFFFF">
                      <a:lumMod val="95000"/>
                      <a:shade val="100000"/>
                      <a:satMod val="115000"/>
                    </a:sys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矩形 13"/>
              <p:cNvSpPr/>
              <p:nvPr/>
            </p:nvSpPr>
            <p:spPr>
              <a:xfrm>
                <a:off x="5997171" y="769549"/>
                <a:ext cx="936104" cy="2814439"/>
              </a:xfrm>
              <a:custGeom>
                <a:avLst/>
                <a:gdLst/>
                <a:ahLst/>
                <a:cxnLst/>
                <a:rect l="l" t="t" r="r" b="b"/>
                <a:pathLst>
                  <a:path w="936104" h="2814439">
                    <a:moveTo>
                      <a:pt x="0" y="0"/>
                    </a:moveTo>
                    <a:lnTo>
                      <a:pt x="936104" y="780954"/>
                    </a:lnTo>
                    <a:lnTo>
                      <a:pt x="936104" y="2033485"/>
                    </a:lnTo>
                    <a:lnTo>
                      <a:pt x="0" y="2814439"/>
                    </a:lnTo>
                    <a:close/>
                  </a:path>
                </a:pathLst>
              </a:custGeom>
              <a:solidFill>
                <a:sysClr val="window" lastClr="FFFFFF">
                  <a:lumMod val="9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22" name="组合 21"/>
              <p:cNvGrpSpPr/>
              <p:nvPr/>
            </p:nvGrpSpPr>
            <p:grpSpPr>
              <a:xfrm rot="10800000">
                <a:off x="5868146" y="188641"/>
                <a:ext cx="168722" cy="4248473"/>
                <a:chOff x="1601672" y="-1118831"/>
                <a:chExt cx="102209" cy="9144000"/>
              </a:xfrm>
            </p:grpSpPr>
            <p:pic>
              <p:nvPicPr>
                <p:cNvPr id="31" name="Picture 3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67" r="7205" b="57679"/>
                <a:stretch>
                  <a:fillRect/>
                </a:stretch>
              </p:blipFill>
              <p:spPr bwMode="auto">
                <a:xfrm rot="5400000">
                  <a:off x="-2912457" y="3408831"/>
                  <a:ext cx="9144000" cy="886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32" name="矩形 31"/>
                <p:cNvSpPr/>
                <p:nvPr/>
              </p:nvSpPr>
              <p:spPr>
                <a:xfrm rot="5400000">
                  <a:off x="-2127855" y="3519835"/>
                  <a:ext cx="7477053" cy="18000"/>
                </a:xfrm>
                <a:prstGeom prst="rect">
                  <a:avLst/>
                </a:prstGeom>
                <a:gradFill>
                  <a:gsLst>
                    <a:gs pos="49628">
                      <a:sysClr val="windowText" lastClr="000000">
                        <a:lumMod val="85000"/>
                        <a:lumOff val="15000"/>
                      </a:sysClr>
                    </a:gs>
                    <a:gs pos="2000">
                      <a:sysClr val="window" lastClr="FFFFFF">
                        <a:alpha val="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10800000" scaled="1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23" name="矩形 13"/>
              <p:cNvSpPr/>
              <p:nvPr/>
            </p:nvSpPr>
            <p:spPr>
              <a:xfrm flipH="1">
                <a:off x="899593" y="2713763"/>
                <a:ext cx="936104" cy="2814439"/>
              </a:xfrm>
              <a:custGeom>
                <a:avLst/>
                <a:gdLst/>
                <a:ahLst/>
                <a:cxnLst/>
                <a:rect l="l" t="t" r="r" b="b"/>
                <a:pathLst>
                  <a:path w="936104" h="2814439">
                    <a:moveTo>
                      <a:pt x="0" y="0"/>
                    </a:moveTo>
                    <a:lnTo>
                      <a:pt x="936104" y="780954"/>
                    </a:lnTo>
                    <a:lnTo>
                      <a:pt x="936104" y="2033485"/>
                    </a:lnTo>
                    <a:lnTo>
                      <a:pt x="0" y="2814439"/>
                    </a:lnTo>
                    <a:close/>
                  </a:path>
                </a:pathLst>
              </a:custGeom>
              <a:solidFill>
                <a:sysClr val="window" lastClr="FFFFFF">
                  <a:lumMod val="9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24" name="组合 23"/>
              <p:cNvGrpSpPr/>
              <p:nvPr/>
            </p:nvGrpSpPr>
            <p:grpSpPr>
              <a:xfrm rot="10800000" flipH="1">
                <a:off x="1796000" y="2132855"/>
                <a:ext cx="168722" cy="4248473"/>
                <a:chOff x="1601672" y="-1118831"/>
                <a:chExt cx="102209" cy="9144000"/>
              </a:xfrm>
            </p:grpSpPr>
            <p:pic>
              <p:nvPicPr>
                <p:cNvPr id="29" name="Picture 3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767" r="7205" b="57679"/>
                <a:stretch>
                  <a:fillRect/>
                </a:stretch>
              </p:blipFill>
              <p:spPr bwMode="auto">
                <a:xfrm rot="5400000">
                  <a:off x="-2912457" y="3408831"/>
                  <a:ext cx="9144000" cy="886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30" name="矩形 29"/>
                <p:cNvSpPr/>
                <p:nvPr/>
              </p:nvSpPr>
              <p:spPr>
                <a:xfrm rot="5400000">
                  <a:off x="-2127855" y="3519835"/>
                  <a:ext cx="7477053" cy="18000"/>
                </a:xfrm>
                <a:prstGeom prst="rect">
                  <a:avLst/>
                </a:prstGeom>
                <a:gradFill>
                  <a:gsLst>
                    <a:gs pos="49628">
                      <a:sysClr val="windowText" lastClr="000000">
                        <a:lumMod val="85000"/>
                        <a:lumOff val="15000"/>
                      </a:sysClr>
                    </a:gs>
                    <a:gs pos="2000">
                      <a:sysClr val="window" lastClr="FFFFFF">
                        <a:alpha val="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10800000" scaled="1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25" name="矩形 21"/>
              <p:cNvSpPr/>
              <p:nvPr/>
            </p:nvSpPr>
            <p:spPr>
              <a:xfrm flipH="1">
                <a:off x="899593" y="3590425"/>
                <a:ext cx="896405" cy="1479520"/>
              </a:xfrm>
              <a:custGeom>
                <a:avLst/>
                <a:gdLst/>
                <a:ahLst/>
                <a:cxnLst/>
                <a:rect l="l" t="t" r="r" b="b"/>
                <a:pathLst>
                  <a:path w="896405" h="1479520">
                    <a:moveTo>
                      <a:pt x="896405" y="0"/>
                    </a:moveTo>
                    <a:lnTo>
                      <a:pt x="0" y="0"/>
                    </a:lnTo>
                    <a:lnTo>
                      <a:pt x="0" y="1101793"/>
                    </a:lnTo>
                    <a:lnTo>
                      <a:pt x="450625" y="1101793"/>
                    </a:lnTo>
                    <a:lnTo>
                      <a:pt x="247292" y="1323777"/>
                    </a:lnTo>
                    <a:lnTo>
                      <a:pt x="209016" y="1288717"/>
                    </a:lnTo>
                    <a:lnTo>
                      <a:pt x="175025" y="1479520"/>
                    </a:lnTo>
                    <a:lnTo>
                      <a:pt x="362120" y="1428957"/>
                    </a:lnTo>
                    <a:lnTo>
                      <a:pt x="323844" y="1393897"/>
                    </a:lnTo>
                    <a:lnTo>
                      <a:pt x="591405" y="1101793"/>
                    </a:lnTo>
                    <a:lnTo>
                      <a:pt x="896405" y="1101793"/>
                    </a:lnTo>
                    <a:close/>
                  </a:path>
                </a:pathLst>
              </a:cu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上箭头 27"/>
              <p:cNvSpPr/>
              <p:nvPr/>
            </p:nvSpPr>
            <p:spPr>
              <a:xfrm rot="2549341">
                <a:off x="563416" y="1166009"/>
                <a:ext cx="1375742" cy="1675730"/>
              </a:xfrm>
              <a:custGeom>
                <a:avLst/>
                <a:gdLst/>
                <a:ahLst/>
                <a:cxnLst/>
                <a:rect l="l" t="t" r="r" b="b"/>
                <a:pathLst>
                  <a:path w="1375742" h="1675730">
                    <a:moveTo>
                      <a:pt x="511462" y="0"/>
                    </a:moveTo>
                    <a:lnTo>
                      <a:pt x="615274" y="163658"/>
                    </a:lnTo>
                    <a:lnTo>
                      <a:pt x="563368" y="163658"/>
                    </a:lnTo>
                    <a:lnTo>
                      <a:pt x="563368" y="411369"/>
                    </a:lnTo>
                    <a:lnTo>
                      <a:pt x="690290" y="295111"/>
                    </a:lnTo>
                    <a:lnTo>
                      <a:pt x="1375742" y="1043439"/>
                    </a:lnTo>
                    <a:lnTo>
                      <a:pt x="685452" y="1675730"/>
                    </a:lnTo>
                    <a:lnTo>
                      <a:pt x="0" y="927402"/>
                    </a:lnTo>
                    <a:lnTo>
                      <a:pt x="459556" y="506459"/>
                    </a:lnTo>
                    <a:lnTo>
                      <a:pt x="459556" y="163658"/>
                    </a:lnTo>
                    <a:lnTo>
                      <a:pt x="407650" y="163658"/>
                    </a:lnTo>
                    <a:close/>
                  </a:path>
                </a:pathLst>
              </a:cu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" name="上箭头 29"/>
              <p:cNvSpPr/>
              <p:nvPr/>
            </p:nvSpPr>
            <p:spPr>
              <a:xfrm rot="2549341" flipH="1" flipV="1">
                <a:off x="5726608" y="1463287"/>
                <a:ext cx="1405220" cy="1584527"/>
              </a:xfrm>
              <a:custGeom>
                <a:avLst/>
                <a:gdLst/>
                <a:ahLst/>
                <a:cxnLst/>
                <a:rect l="l" t="t" r="r" b="b"/>
                <a:pathLst>
                  <a:path w="1405220" h="1584527">
                    <a:moveTo>
                      <a:pt x="1405220" y="979052"/>
                    </a:moveTo>
                    <a:lnTo>
                      <a:pt x="744205" y="1584527"/>
                    </a:lnTo>
                    <a:lnTo>
                      <a:pt x="0" y="772058"/>
                    </a:lnTo>
                    <a:lnTo>
                      <a:pt x="282200" y="513568"/>
                    </a:lnTo>
                    <a:lnTo>
                      <a:pt x="282200" y="163658"/>
                    </a:lnTo>
                    <a:lnTo>
                      <a:pt x="230294" y="163658"/>
                    </a:lnTo>
                    <a:lnTo>
                      <a:pt x="334106" y="0"/>
                    </a:lnTo>
                    <a:lnTo>
                      <a:pt x="437918" y="163658"/>
                    </a:lnTo>
                    <a:lnTo>
                      <a:pt x="386012" y="163658"/>
                    </a:lnTo>
                    <a:lnTo>
                      <a:pt x="386012" y="418479"/>
                    </a:lnTo>
                    <a:lnTo>
                      <a:pt x="661015" y="166582"/>
                    </a:lnTo>
                    <a:close/>
                  </a:path>
                </a:pathLst>
              </a:cu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" name="TextBox 50"/>
              <p:cNvSpPr txBox="1"/>
              <p:nvPr/>
            </p:nvSpPr>
            <p:spPr>
              <a:xfrm>
                <a:off x="896375" y="1609200"/>
                <a:ext cx="512699" cy="1010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R="0" lvl="0" indent="0" fontAlgn="auto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kumimoji="0" sz="2800" b="1" i="0" u="none" strike="noStrike" kern="0" cap="none" spc="0" normalizeH="0" baseline="0">
                    <a:ln w="18415" cmpd="sng">
                      <a:noFill/>
                      <a:prstDash val="solid"/>
                    </a:ln>
                    <a:solidFill>
                      <a:srgbClr val="C0504D">
                        <a:lumMod val="75000"/>
                      </a:srgbClr>
                    </a:solidFill>
                    <a:effectLst/>
                    <a:uLnTx/>
                    <a:uFillTx/>
                    <a:latin typeface="Arial Rounded MT Bold" panose="020F0704030504030204" charset="0"/>
                    <a:ea typeface="微软雅黑" panose="020B0503020204020204" pitchFamily="34" charset="-122"/>
                    <a:cs typeface="Times New Roman" panose="02020603050405020304" pitchFamily="18" charset="0"/>
                  </a:defRPr>
                </a:lvl1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4400" b="1" i="0" u="none" strike="noStrike" kern="0" cap="none" spc="0" normalizeH="0" baseline="0" noProof="0" dirty="0" smtClean="0">
                    <a:ln w="57150" cmpd="sng">
                      <a:noFill/>
                      <a:prstDash val="solid"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</a:rPr>
                  <a:t>1</a:t>
                </a:r>
                <a:endParaRPr kumimoji="0" lang="en-US" altLang="zh-CN" sz="4400" b="1" i="0" u="none" strike="noStrike" kern="0" cap="none" spc="0" normalizeH="0" baseline="0" noProof="0" dirty="0">
                  <a:ln w="57150" cmpd="sng">
                    <a:noFill/>
                    <a:prstDash val="solid"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5" name="TextBox 57"/>
            <p:cNvSpPr txBox="1"/>
            <p:nvPr/>
          </p:nvSpPr>
          <p:spPr>
            <a:xfrm>
              <a:off x="8775012" y="1733624"/>
              <a:ext cx="512699" cy="1010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R="0" lvl="0" indent="0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2800" b="1" i="0" u="none" strike="noStrike" kern="0" cap="none" spc="0" normalizeH="0" baseline="0">
                  <a:ln w="18415" cmpd="sng">
                    <a:noFill/>
                    <a:prstDash val="solid"/>
                  </a:ln>
                  <a:solidFill>
                    <a:srgbClr val="C0504D">
                      <a:lumMod val="75000"/>
                    </a:srgbClr>
                  </a:solidFill>
                  <a:effectLst/>
                  <a:uLnTx/>
                  <a:uFillTx/>
                  <a:latin typeface="Arial Rounded MT Bold" panose="020F0704030504030204" charset="0"/>
                  <a:ea typeface="微软雅黑" panose="020B0503020204020204" pitchFamily="34" charset="-122"/>
                  <a:cs typeface="Times New Roman" panose="02020603050405020304" pitchFamily="18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400" b="1" i="0" u="none" strike="noStrike" kern="0" cap="none" spc="0" normalizeH="0" baseline="0" noProof="0" dirty="0" smtClean="0">
                  <a:ln w="57150" cmpd="sng">
                    <a:noFill/>
                    <a:prstDash val="solid"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2</a:t>
              </a:r>
              <a:endParaRPr kumimoji="0" lang="en-US" altLang="zh-CN" sz="4400" b="1" i="0" u="none" strike="noStrike" kern="0" cap="none" spc="0" normalizeH="0" baseline="0" noProof="0" dirty="0">
                <a:ln w="57150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6" name="TextBox 58"/>
            <p:cNvSpPr txBox="1"/>
            <p:nvPr/>
          </p:nvSpPr>
          <p:spPr>
            <a:xfrm>
              <a:off x="3678071" y="3677840"/>
              <a:ext cx="512699" cy="1010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R="0" lvl="0" indent="0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2800" b="1" i="0" u="none" strike="noStrike" kern="0" cap="none" spc="0" normalizeH="0" baseline="0">
                  <a:ln w="18415" cmpd="sng">
                    <a:noFill/>
                    <a:prstDash val="solid"/>
                  </a:ln>
                  <a:solidFill>
                    <a:srgbClr val="C0504D">
                      <a:lumMod val="75000"/>
                    </a:srgbClr>
                  </a:solidFill>
                  <a:effectLst/>
                  <a:uLnTx/>
                  <a:uFillTx/>
                  <a:latin typeface="Arial Rounded MT Bold" panose="020F0704030504030204" charset="0"/>
                  <a:ea typeface="微软雅黑" panose="020B0503020204020204" pitchFamily="34" charset="-122"/>
                  <a:cs typeface="Times New Roman" panose="02020603050405020304" pitchFamily="18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400" b="1" i="0" u="none" strike="noStrike" kern="0" cap="none" spc="0" normalizeH="0" baseline="0" noProof="0" dirty="0" smtClean="0">
                  <a:ln w="57150" cmpd="sng">
                    <a:noFill/>
                    <a:prstDash val="solid"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3</a:t>
              </a:r>
              <a:endParaRPr kumimoji="0" lang="en-US" altLang="zh-CN" sz="4400" b="1" i="0" u="none" strike="noStrike" kern="0" cap="none" spc="0" normalizeH="0" baseline="0" noProof="0" dirty="0">
                <a:ln w="57150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8873081" y="1393184"/>
              <a:ext cx="155474" cy="155474"/>
            </a:xfrm>
            <a:prstGeom prst="ellipse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3904529" y="3352980"/>
              <a:ext cx="155474" cy="155474"/>
            </a:xfrm>
            <a:prstGeom prst="ellipse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7000873" y="5342166"/>
              <a:ext cx="155474" cy="155474"/>
            </a:xfrm>
            <a:prstGeom prst="ellipse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6" name="Text Placeholder 2"/>
          <p:cNvSpPr txBox="1"/>
          <p:nvPr/>
        </p:nvSpPr>
        <p:spPr>
          <a:xfrm>
            <a:off x="599089" y="2169631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499380" y="1769521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8" name="Text Placeholder 2"/>
          <p:cNvSpPr txBox="1"/>
          <p:nvPr/>
        </p:nvSpPr>
        <p:spPr>
          <a:xfrm>
            <a:off x="1183952" y="4277654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9" name="文本框 36"/>
          <p:cNvSpPr txBox="1"/>
          <p:nvPr/>
        </p:nvSpPr>
        <p:spPr>
          <a:xfrm>
            <a:off x="1084243" y="3877544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0" name="Text Placeholder 2"/>
          <p:cNvSpPr txBox="1"/>
          <p:nvPr/>
        </p:nvSpPr>
        <p:spPr>
          <a:xfrm>
            <a:off x="8280630" y="2369686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1" name="文本框 36"/>
          <p:cNvSpPr txBox="1"/>
          <p:nvPr/>
        </p:nvSpPr>
        <p:spPr>
          <a:xfrm>
            <a:off x="8180921" y="1969576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2" name="Text Placeholder 2"/>
          <p:cNvSpPr txBox="1"/>
          <p:nvPr/>
        </p:nvSpPr>
        <p:spPr>
          <a:xfrm>
            <a:off x="7225932" y="5094747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3" name="文本框 36"/>
          <p:cNvSpPr txBox="1"/>
          <p:nvPr/>
        </p:nvSpPr>
        <p:spPr>
          <a:xfrm>
            <a:off x="7126223" y="4694637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37930" y="477078"/>
            <a:ext cx="540000" cy="432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文本框 43"/>
          <p:cNvSpPr txBox="1"/>
          <p:nvPr/>
        </p:nvSpPr>
        <p:spPr>
          <a:xfrm>
            <a:off x="238461" y="61814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35896" y="2106296"/>
            <a:ext cx="3840480" cy="1405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865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735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  <a:endParaRPr lang="en-US" altLang="zh-CN" sz="3735" b="1" dirty="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/>
            <a:r>
              <a:rPr lang="zh-CN" altLang="en-US" sz="4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4847861" y="2010285"/>
            <a:ext cx="0" cy="256589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90528" y="4135731"/>
            <a:ext cx="1203795" cy="328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135" dirty="0" smtClean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02</a:t>
            </a:r>
            <a:endParaRPr lang="zh-CN" altLang="en-US" sz="2135" dirty="0" smtClean="0">
              <a:solidFill>
                <a:srgbClr val="C8141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831637" y="2106299"/>
            <a:ext cx="1596233" cy="1596233"/>
            <a:chOff x="2123728" y="1579722"/>
            <a:chExt cx="1197175" cy="1197175"/>
          </a:xfrm>
        </p:grpSpPr>
        <p:grpSp>
          <p:nvGrpSpPr>
            <p:cNvPr id="15" name="组合 14"/>
            <p:cNvGrpSpPr/>
            <p:nvPr/>
          </p:nvGrpSpPr>
          <p:grpSpPr>
            <a:xfrm>
              <a:off x="2123728" y="1579722"/>
              <a:ext cx="1197175" cy="11971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1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4" name="KSO_Shape"/>
            <p:cNvSpPr/>
            <p:nvPr/>
          </p:nvSpPr>
          <p:spPr bwMode="auto">
            <a:xfrm>
              <a:off x="2378606" y="1885587"/>
              <a:ext cx="687417" cy="585444"/>
            </a:xfrm>
            <a:custGeom>
              <a:avLst/>
              <a:gdLst>
                <a:gd name="T0" fmla="*/ 432030 w 2125663"/>
                <a:gd name="T1" fmla="*/ 1344893 h 1811338"/>
                <a:gd name="T2" fmla="*/ 462740 w 2125663"/>
                <a:gd name="T3" fmla="*/ 1477960 h 1811338"/>
                <a:gd name="T4" fmla="*/ 513638 w 2125663"/>
                <a:gd name="T5" fmla="*/ 1557743 h 1811338"/>
                <a:gd name="T6" fmla="*/ 516481 w 2125663"/>
                <a:gd name="T7" fmla="*/ 1336346 h 1811338"/>
                <a:gd name="T8" fmla="*/ 503401 w 2125663"/>
                <a:gd name="T9" fmla="*/ 1310416 h 1811338"/>
                <a:gd name="T10" fmla="*/ 515913 w 2125663"/>
                <a:gd name="T11" fmla="*/ 1250009 h 1811338"/>
                <a:gd name="T12" fmla="*/ 618846 w 2125663"/>
                <a:gd name="T13" fmla="*/ 1242885 h 1811338"/>
                <a:gd name="T14" fmla="*/ 643583 w 2125663"/>
                <a:gd name="T15" fmla="*/ 1263116 h 1811338"/>
                <a:gd name="T16" fmla="*/ 642446 w 2125663"/>
                <a:gd name="T17" fmla="*/ 1324948 h 1811338"/>
                <a:gd name="T18" fmla="*/ 619414 w 2125663"/>
                <a:gd name="T19" fmla="*/ 1342899 h 1811338"/>
                <a:gd name="T20" fmla="*/ 664057 w 2125663"/>
                <a:gd name="T21" fmla="*/ 1524691 h 1811338"/>
                <a:gd name="T22" fmla="*/ 704434 w 2125663"/>
                <a:gd name="T23" fmla="*/ 1417553 h 1811338"/>
                <a:gd name="T24" fmla="*/ 725191 w 2125663"/>
                <a:gd name="T25" fmla="*/ 1259697 h 1811338"/>
                <a:gd name="T26" fmla="*/ 857412 w 2125663"/>
                <a:gd name="T27" fmla="*/ 1192451 h 1811338"/>
                <a:gd name="T28" fmla="*/ 923096 w 2125663"/>
                <a:gd name="T29" fmla="*/ 1212682 h 1811338"/>
                <a:gd name="T30" fmla="*/ 970013 w 2125663"/>
                <a:gd name="T31" fmla="*/ 1259697 h 1811338"/>
                <a:gd name="T32" fmla="*/ 990201 w 2125663"/>
                <a:gd name="T33" fmla="*/ 1325233 h 1811338"/>
                <a:gd name="T34" fmla="*/ 980818 w 2125663"/>
                <a:gd name="T35" fmla="*/ 1537228 h 1811338"/>
                <a:gd name="T36" fmla="*/ 935891 w 2125663"/>
                <a:gd name="T37" fmla="*/ 1570566 h 1811338"/>
                <a:gd name="T38" fmla="*/ 798837 w 2125663"/>
                <a:gd name="T39" fmla="*/ 1607608 h 1811338"/>
                <a:gd name="T40" fmla="*/ 617424 w 2125663"/>
                <a:gd name="T41" fmla="*/ 1622140 h 1811338"/>
                <a:gd name="T42" fmla="*/ 428049 w 2125663"/>
                <a:gd name="T43" fmla="*/ 1615872 h 1811338"/>
                <a:gd name="T44" fmla="*/ 264551 w 2125663"/>
                <a:gd name="T45" fmla="*/ 1588232 h 1811338"/>
                <a:gd name="T46" fmla="*/ 180669 w 2125663"/>
                <a:gd name="T47" fmla="*/ 1549481 h 1811338"/>
                <a:gd name="T48" fmla="*/ 159912 w 2125663"/>
                <a:gd name="T49" fmla="*/ 1517283 h 1811338"/>
                <a:gd name="T50" fmla="*/ 167873 w 2125663"/>
                <a:gd name="T51" fmla="*/ 1284201 h 1811338"/>
                <a:gd name="T52" fmla="*/ 205123 w 2125663"/>
                <a:gd name="T53" fmla="*/ 1228638 h 1811338"/>
                <a:gd name="T54" fmla="*/ 264266 w 2125663"/>
                <a:gd name="T55" fmla="*/ 1196440 h 1811338"/>
                <a:gd name="T56" fmla="*/ 421225 w 2125663"/>
                <a:gd name="T57" fmla="*/ 1183048 h 1811338"/>
                <a:gd name="T58" fmla="*/ 433514 w 2125663"/>
                <a:gd name="T59" fmla="*/ 761303 h 1811338"/>
                <a:gd name="T60" fmla="*/ 391450 w 2125663"/>
                <a:gd name="T61" fmla="*/ 813630 h 1811338"/>
                <a:gd name="T62" fmla="*/ 379229 w 2125663"/>
                <a:gd name="T63" fmla="*/ 902075 h 1811338"/>
                <a:gd name="T64" fmla="*/ 414756 w 2125663"/>
                <a:gd name="T65" fmla="*/ 1016114 h 1811338"/>
                <a:gd name="T66" fmla="*/ 487516 w 2125663"/>
                <a:gd name="T67" fmla="*/ 1099439 h 1811338"/>
                <a:gd name="T68" fmla="*/ 567666 w 2125663"/>
                <a:gd name="T69" fmla="*/ 1135272 h 1811338"/>
                <a:gd name="T70" fmla="*/ 645542 w 2125663"/>
                <a:gd name="T71" fmla="*/ 1111099 h 1811338"/>
                <a:gd name="T72" fmla="*/ 722282 w 2125663"/>
                <a:gd name="T73" fmla="*/ 1035452 h 1811338"/>
                <a:gd name="T74" fmla="*/ 767757 w 2125663"/>
                <a:gd name="T75" fmla="*/ 926248 h 1811338"/>
                <a:gd name="T76" fmla="*/ 666290 w 2125663"/>
                <a:gd name="T77" fmla="*/ 863967 h 1811338"/>
                <a:gd name="T78" fmla="*/ 546918 w 2125663"/>
                <a:gd name="T79" fmla="*/ 832116 h 1811338"/>
                <a:gd name="T80" fmla="*/ 484389 w 2125663"/>
                <a:gd name="T81" fmla="*/ 790595 h 1811338"/>
                <a:gd name="T82" fmla="*/ 452273 w 2125663"/>
                <a:gd name="T83" fmla="*/ 760734 h 1811338"/>
                <a:gd name="T84" fmla="*/ 568234 w 2125663"/>
                <a:gd name="T85" fmla="*/ 587258 h 1811338"/>
                <a:gd name="T86" fmla="*/ 631616 w 2125663"/>
                <a:gd name="T87" fmla="*/ 594937 h 1811338"/>
                <a:gd name="T88" fmla="*/ 705513 w 2125663"/>
                <a:gd name="T89" fmla="*/ 631054 h 1811338"/>
                <a:gd name="T90" fmla="*/ 790210 w 2125663"/>
                <a:gd name="T91" fmla="*/ 732864 h 1811338"/>
                <a:gd name="T92" fmla="*/ 826306 w 2125663"/>
                <a:gd name="T93" fmla="*/ 873920 h 1811338"/>
                <a:gd name="T94" fmla="*/ 818064 w 2125663"/>
                <a:gd name="T95" fmla="*/ 959237 h 1811338"/>
                <a:gd name="T96" fmla="*/ 780831 w 2125663"/>
                <a:gd name="T97" fmla="*/ 1048534 h 1811338"/>
                <a:gd name="T98" fmla="*/ 687607 w 2125663"/>
                <a:gd name="T99" fmla="*/ 1148922 h 1811338"/>
                <a:gd name="T100" fmla="*/ 588983 w 2125663"/>
                <a:gd name="T101" fmla="*/ 1190727 h 1811338"/>
                <a:gd name="T102" fmla="*/ 525033 w 2125663"/>
                <a:gd name="T103" fmla="*/ 1182480 h 1811338"/>
                <a:gd name="T104" fmla="*/ 421293 w 2125663"/>
                <a:gd name="T105" fmla="*/ 1115081 h 1811338"/>
                <a:gd name="T106" fmla="*/ 345406 w 2125663"/>
                <a:gd name="T107" fmla="*/ 1002463 h 1811338"/>
                <a:gd name="T108" fmla="*/ 325511 w 2125663"/>
                <a:gd name="T109" fmla="*/ 929092 h 1811338"/>
                <a:gd name="T110" fmla="*/ 330627 w 2125663"/>
                <a:gd name="T111" fmla="*/ 813915 h 1811338"/>
                <a:gd name="T112" fmla="*/ 388324 w 2125663"/>
                <a:gd name="T113" fmla="*/ 686510 h 1811338"/>
                <a:gd name="T114" fmla="*/ 482400 w 2125663"/>
                <a:gd name="T115" fmla="*/ 608303 h 1811338"/>
                <a:gd name="T116" fmla="*/ 542939 w 2125663"/>
                <a:gd name="T117" fmla="*/ 589534 h 1811338"/>
                <a:gd name="T118" fmla="*/ 0 w 2125663"/>
                <a:gd name="T119" fmla="*/ 0 h 1811338"/>
                <a:gd name="T120" fmla="*/ 174993 w 2125663"/>
                <a:gd name="T121" fmla="*/ 1118883 h 18113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25663" h="1811338">
                  <a:moveTo>
                    <a:pt x="470017" y="1320800"/>
                  </a:moveTo>
                  <a:lnTo>
                    <a:pt x="470335" y="1343069"/>
                  </a:lnTo>
                  <a:lnTo>
                    <a:pt x="471286" y="1364382"/>
                  </a:lnTo>
                  <a:lnTo>
                    <a:pt x="472238" y="1385696"/>
                  </a:lnTo>
                  <a:lnTo>
                    <a:pt x="473190" y="1406374"/>
                  </a:lnTo>
                  <a:lnTo>
                    <a:pt x="474459" y="1426415"/>
                  </a:lnTo>
                  <a:lnTo>
                    <a:pt x="476363" y="1446139"/>
                  </a:lnTo>
                  <a:lnTo>
                    <a:pt x="478267" y="1464908"/>
                  </a:lnTo>
                  <a:lnTo>
                    <a:pt x="480170" y="1483677"/>
                  </a:lnTo>
                  <a:lnTo>
                    <a:pt x="482074" y="1501491"/>
                  </a:lnTo>
                  <a:lnTo>
                    <a:pt x="484612" y="1518988"/>
                  </a:lnTo>
                  <a:lnTo>
                    <a:pt x="487468" y="1535530"/>
                  </a:lnTo>
                  <a:lnTo>
                    <a:pt x="490323" y="1552072"/>
                  </a:lnTo>
                  <a:lnTo>
                    <a:pt x="493179" y="1567660"/>
                  </a:lnTo>
                  <a:lnTo>
                    <a:pt x="496352" y="1582611"/>
                  </a:lnTo>
                  <a:lnTo>
                    <a:pt x="500159" y="1597563"/>
                  </a:lnTo>
                  <a:lnTo>
                    <a:pt x="503649" y="1611560"/>
                  </a:lnTo>
                  <a:lnTo>
                    <a:pt x="507774" y="1624921"/>
                  </a:lnTo>
                  <a:lnTo>
                    <a:pt x="511899" y="1637646"/>
                  </a:lnTo>
                  <a:lnTo>
                    <a:pt x="516341" y="1650052"/>
                  </a:lnTo>
                  <a:lnTo>
                    <a:pt x="520783" y="1661505"/>
                  </a:lnTo>
                  <a:lnTo>
                    <a:pt x="525859" y="1672639"/>
                  </a:lnTo>
                  <a:lnTo>
                    <a:pt x="530936" y="1683137"/>
                  </a:lnTo>
                  <a:lnTo>
                    <a:pt x="536329" y="1692998"/>
                  </a:lnTo>
                  <a:lnTo>
                    <a:pt x="541723" y="1702224"/>
                  </a:lnTo>
                  <a:lnTo>
                    <a:pt x="547752" y="1710813"/>
                  </a:lnTo>
                  <a:lnTo>
                    <a:pt x="553463" y="1718766"/>
                  </a:lnTo>
                  <a:lnTo>
                    <a:pt x="559808" y="1726083"/>
                  </a:lnTo>
                  <a:lnTo>
                    <a:pt x="566154" y="1732763"/>
                  </a:lnTo>
                  <a:lnTo>
                    <a:pt x="573134" y="1739125"/>
                  </a:lnTo>
                  <a:lnTo>
                    <a:pt x="580114" y="1744215"/>
                  </a:lnTo>
                  <a:lnTo>
                    <a:pt x="587412" y="1749305"/>
                  </a:lnTo>
                  <a:lnTo>
                    <a:pt x="594709" y="1753123"/>
                  </a:lnTo>
                  <a:lnTo>
                    <a:pt x="594709" y="1499901"/>
                  </a:lnTo>
                  <a:lnTo>
                    <a:pt x="591537" y="1499264"/>
                  </a:lnTo>
                  <a:lnTo>
                    <a:pt x="588047" y="1498310"/>
                  </a:lnTo>
                  <a:lnTo>
                    <a:pt x="584874" y="1497038"/>
                  </a:lnTo>
                  <a:lnTo>
                    <a:pt x="582018" y="1495765"/>
                  </a:lnTo>
                  <a:lnTo>
                    <a:pt x="579163" y="1494175"/>
                  </a:lnTo>
                  <a:lnTo>
                    <a:pt x="576307" y="1491948"/>
                  </a:lnTo>
                  <a:lnTo>
                    <a:pt x="573769" y="1489721"/>
                  </a:lnTo>
                  <a:lnTo>
                    <a:pt x="571548" y="1487494"/>
                  </a:lnTo>
                  <a:lnTo>
                    <a:pt x="569327" y="1484949"/>
                  </a:lnTo>
                  <a:lnTo>
                    <a:pt x="567106" y="1482404"/>
                  </a:lnTo>
                  <a:lnTo>
                    <a:pt x="565519" y="1479223"/>
                  </a:lnTo>
                  <a:lnTo>
                    <a:pt x="564250" y="1476360"/>
                  </a:lnTo>
                  <a:lnTo>
                    <a:pt x="563298" y="1473179"/>
                  </a:lnTo>
                  <a:lnTo>
                    <a:pt x="562347" y="1469998"/>
                  </a:lnTo>
                  <a:lnTo>
                    <a:pt x="562029" y="1466180"/>
                  </a:lnTo>
                  <a:lnTo>
                    <a:pt x="561712" y="1462999"/>
                  </a:lnTo>
                  <a:lnTo>
                    <a:pt x="561712" y="1425143"/>
                  </a:lnTo>
                  <a:lnTo>
                    <a:pt x="562029" y="1421007"/>
                  </a:lnTo>
                  <a:lnTo>
                    <a:pt x="562664" y="1417508"/>
                  </a:lnTo>
                  <a:lnTo>
                    <a:pt x="563616" y="1414009"/>
                  </a:lnTo>
                  <a:lnTo>
                    <a:pt x="564885" y="1410191"/>
                  </a:lnTo>
                  <a:lnTo>
                    <a:pt x="566154" y="1407010"/>
                  </a:lnTo>
                  <a:lnTo>
                    <a:pt x="568375" y="1403829"/>
                  </a:lnTo>
                  <a:lnTo>
                    <a:pt x="570596" y="1400966"/>
                  </a:lnTo>
                  <a:lnTo>
                    <a:pt x="572817" y="1398103"/>
                  </a:lnTo>
                  <a:lnTo>
                    <a:pt x="575673" y="1395558"/>
                  </a:lnTo>
                  <a:lnTo>
                    <a:pt x="578528" y="1393649"/>
                  </a:lnTo>
                  <a:lnTo>
                    <a:pt x="581701" y="1391741"/>
                  </a:lnTo>
                  <a:lnTo>
                    <a:pt x="584874" y="1390150"/>
                  </a:lnTo>
                  <a:lnTo>
                    <a:pt x="588364" y="1388878"/>
                  </a:lnTo>
                  <a:lnTo>
                    <a:pt x="592171" y="1387605"/>
                  </a:lnTo>
                  <a:lnTo>
                    <a:pt x="595979" y="1386969"/>
                  </a:lnTo>
                  <a:lnTo>
                    <a:pt x="599786" y="1386969"/>
                  </a:lnTo>
                  <a:lnTo>
                    <a:pt x="682597" y="1386969"/>
                  </a:lnTo>
                  <a:lnTo>
                    <a:pt x="686721" y="1386969"/>
                  </a:lnTo>
                  <a:lnTo>
                    <a:pt x="690529" y="1387605"/>
                  </a:lnTo>
                  <a:lnTo>
                    <a:pt x="694019" y="1388878"/>
                  </a:lnTo>
                  <a:lnTo>
                    <a:pt x="697826" y="1390150"/>
                  </a:lnTo>
                  <a:lnTo>
                    <a:pt x="700999" y="1391741"/>
                  </a:lnTo>
                  <a:lnTo>
                    <a:pt x="704172" y="1393649"/>
                  </a:lnTo>
                  <a:lnTo>
                    <a:pt x="707345" y="1395558"/>
                  </a:lnTo>
                  <a:lnTo>
                    <a:pt x="709883" y="1398103"/>
                  </a:lnTo>
                  <a:lnTo>
                    <a:pt x="712104" y="1400966"/>
                  </a:lnTo>
                  <a:lnTo>
                    <a:pt x="714325" y="1403829"/>
                  </a:lnTo>
                  <a:lnTo>
                    <a:pt x="716229" y="1407010"/>
                  </a:lnTo>
                  <a:lnTo>
                    <a:pt x="718132" y="1410191"/>
                  </a:lnTo>
                  <a:lnTo>
                    <a:pt x="719402" y="1414009"/>
                  </a:lnTo>
                  <a:lnTo>
                    <a:pt x="720353" y="1417508"/>
                  </a:lnTo>
                  <a:lnTo>
                    <a:pt x="720671" y="1421007"/>
                  </a:lnTo>
                  <a:lnTo>
                    <a:pt x="720988" y="1425143"/>
                  </a:lnTo>
                  <a:lnTo>
                    <a:pt x="720988" y="1462999"/>
                  </a:lnTo>
                  <a:lnTo>
                    <a:pt x="720988" y="1466180"/>
                  </a:lnTo>
                  <a:lnTo>
                    <a:pt x="720353" y="1469998"/>
                  </a:lnTo>
                  <a:lnTo>
                    <a:pt x="719719" y="1473179"/>
                  </a:lnTo>
                  <a:lnTo>
                    <a:pt x="718450" y="1476360"/>
                  </a:lnTo>
                  <a:lnTo>
                    <a:pt x="716863" y="1479223"/>
                  </a:lnTo>
                  <a:lnTo>
                    <a:pt x="715277" y="1482404"/>
                  </a:lnTo>
                  <a:lnTo>
                    <a:pt x="713373" y="1484949"/>
                  </a:lnTo>
                  <a:lnTo>
                    <a:pt x="711469" y="1487494"/>
                  </a:lnTo>
                  <a:lnTo>
                    <a:pt x="708931" y="1489721"/>
                  </a:lnTo>
                  <a:lnTo>
                    <a:pt x="706710" y="1491948"/>
                  </a:lnTo>
                  <a:lnTo>
                    <a:pt x="703537" y="1494175"/>
                  </a:lnTo>
                  <a:lnTo>
                    <a:pt x="700682" y="1495765"/>
                  </a:lnTo>
                  <a:lnTo>
                    <a:pt x="697826" y="1497038"/>
                  </a:lnTo>
                  <a:lnTo>
                    <a:pt x="694653" y="1498310"/>
                  </a:lnTo>
                  <a:lnTo>
                    <a:pt x="691163" y="1499264"/>
                  </a:lnTo>
                  <a:lnTo>
                    <a:pt x="687991" y="1499901"/>
                  </a:lnTo>
                  <a:lnTo>
                    <a:pt x="687991" y="1753123"/>
                  </a:lnTo>
                  <a:lnTo>
                    <a:pt x="695605" y="1749305"/>
                  </a:lnTo>
                  <a:lnTo>
                    <a:pt x="702586" y="1744215"/>
                  </a:lnTo>
                  <a:lnTo>
                    <a:pt x="709566" y="1739125"/>
                  </a:lnTo>
                  <a:lnTo>
                    <a:pt x="716229" y="1732763"/>
                  </a:lnTo>
                  <a:lnTo>
                    <a:pt x="722892" y="1726083"/>
                  </a:lnTo>
                  <a:lnTo>
                    <a:pt x="729237" y="1718766"/>
                  </a:lnTo>
                  <a:lnTo>
                    <a:pt x="734948" y="1710813"/>
                  </a:lnTo>
                  <a:lnTo>
                    <a:pt x="740977" y="1702224"/>
                  </a:lnTo>
                  <a:lnTo>
                    <a:pt x="746371" y="1692998"/>
                  </a:lnTo>
                  <a:lnTo>
                    <a:pt x="751447" y="1683137"/>
                  </a:lnTo>
                  <a:lnTo>
                    <a:pt x="756841" y="1672639"/>
                  </a:lnTo>
                  <a:lnTo>
                    <a:pt x="761600" y="1661505"/>
                  </a:lnTo>
                  <a:lnTo>
                    <a:pt x="766359" y="1650052"/>
                  </a:lnTo>
                  <a:lnTo>
                    <a:pt x="770801" y="1637646"/>
                  </a:lnTo>
                  <a:lnTo>
                    <a:pt x="774926" y="1624921"/>
                  </a:lnTo>
                  <a:lnTo>
                    <a:pt x="779051" y="1611560"/>
                  </a:lnTo>
                  <a:lnTo>
                    <a:pt x="782541" y="1597563"/>
                  </a:lnTo>
                  <a:lnTo>
                    <a:pt x="786031" y="1582611"/>
                  </a:lnTo>
                  <a:lnTo>
                    <a:pt x="789521" y="1567660"/>
                  </a:lnTo>
                  <a:lnTo>
                    <a:pt x="792377" y="1552072"/>
                  </a:lnTo>
                  <a:lnTo>
                    <a:pt x="795232" y="1535530"/>
                  </a:lnTo>
                  <a:lnTo>
                    <a:pt x="797770" y="1518988"/>
                  </a:lnTo>
                  <a:lnTo>
                    <a:pt x="800626" y="1501491"/>
                  </a:lnTo>
                  <a:lnTo>
                    <a:pt x="802530" y="1483677"/>
                  </a:lnTo>
                  <a:lnTo>
                    <a:pt x="804751" y="1464908"/>
                  </a:lnTo>
                  <a:lnTo>
                    <a:pt x="806337" y="1446139"/>
                  </a:lnTo>
                  <a:lnTo>
                    <a:pt x="807923" y="1426415"/>
                  </a:lnTo>
                  <a:lnTo>
                    <a:pt x="809193" y="1406374"/>
                  </a:lnTo>
                  <a:lnTo>
                    <a:pt x="810779" y="1385696"/>
                  </a:lnTo>
                  <a:lnTo>
                    <a:pt x="811731" y="1364382"/>
                  </a:lnTo>
                  <a:lnTo>
                    <a:pt x="812365" y="1343069"/>
                  </a:lnTo>
                  <a:lnTo>
                    <a:pt x="813000" y="1320800"/>
                  </a:lnTo>
                  <a:lnTo>
                    <a:pt x="840921" y="1322709"/>
                  </a:lnTo>
                  <a:lnTo>
                    <a:pt x="866621" y="1324300"/>
                  </a:lnTo>
                  <a:lnTo>
                    <a:pt x="909771" y="1327481"/>
                  </a:lnTo>
                  <a:lnTo>
                    <a:pt x="938644" y="1330026"/>
                  </a:lnTo>
                  <a:lnTo>
                    <a:pt x="948797" y="1330980"/>
                  </a:lnTo>
                  <a:lnTo>
                    <a:pt x="956729" y="1331298"/>
                  </a:lnTo>
                  <a:lnTo>
                    <a:pt x="964661" y="1331934"/>
                  </a:lnTo>
                  <a:lnTo>
                    <a:pt x="972593" y="1332889"/>
                  </a:lnTo>
                  <a:lnTo>
                    <a:pt x="980208" y="1334161"/>
                  </a:lnTo>
                  <a:lnTo>
                    <a:pt x="987823" y="1335752"/>
                  </a:lnTo>
                  <a:lnTo>
                    <a:pt x="995437" y="1337979"/>
                  </a:lnTo>
                  <a:lnTo>
                    <a:pt x="1002418" y="1340205"/>
                  </a:lnTo>
                  <a:lnTo>
                    <a:pt x="1009715" y="1343387"/>
                  </a:lnTo>
                  <a:lnTo>
                    <a:pt x="1016378" y="1346250"/>
                  </a:lnTo>
                  <a:lnTo>
                    <a:pt x="1023358" y="1349749"/>
                  </a:lnTo>
                  <a:lnTo>
                    <a:pt x="1030021" y="1353885"/>
                  </a:lnTo>
                  <a:lnTo>
                    <a:pt x="1036050" y="1357702"/>
                  </a:lnTo>
                  <a:lnTo>
                    <a:pt x="1042395" y="1361837"/>
                  </a:lnTo>
                  <a:lnTo>
                    <a:pt x="1048106" y="1366927"/>
                  </a:lnTo>
                  <a:lnTo>
                    <a:pt x="1053817" y="1371699"/>
                  </a:lnTo>
                  <a:lnTo>
                    <a:pt x="1059211" y="1377107"/>
                  </a:lnTo>
                  <a:lnTo>
                    <a:pt x="1064605" y="1382197"/>
                  </a:lnTo>
                  <a:lnTo>
                    <a:pt x="1069364" y="1388241"/>
                  </a:lnTo>
                  <a:lnTo>
                    <a:pt x="1073806" y="1393967"/>
                  </a:lnTo>
                  <a:lnTo>
                    <a:pt x="1078248" y="1400012"/>
                  </a:lnTo>
                  <a:lnTo>
                    <a:pt x="1082373" y="1406374"/>
                  </a:lnTo>
                  <a:lnTo>
                    <a:pt x="1085863" y="1413054"/>
                  </a:lnTo>
                  <a:lnTo>
                    <a:pt x="1089670" y="1419735"/>
                  </a:lnTo>
                  <a:lnTo>
                    <a:pt x="1092843" y="1426734"/>
                  </a:lnTo>
                  <a:lnTo>
                    <a:pt x="1095381" y="1433732"/>
                  </a:lnTo>
                  <a:lnTo>
                    <a:pt x="1097920" y="1441049"/>
                  </a:lnTo>
                  <a:lnTo>
                    <a:pt x="1100141" y="1448684"/>
                  </a:lnTo>
                  <a:lnTo>
                    <a:pt x="1101727" y="1456000"/>
                  </a:lnTo>
                  <a:lnTo>
                    <a:pt x="1103314" y="1463635"/>
                  </a:lnTo>
                  <a:lnTo>
                    <a:pt x="1104265" y="1471588"/>
                  </a:lnTo>
                  <a:lnTo>
                    <a:pt x="1104900" y="1479541"/>
                  </a:lnTo>
                  <a:lnTo>
                    <a:pt x="1104900" y="1487494"/>
                  </a:lnTo>
                  <a:lnTo>
                    <a:pt x="1104900" y="1686000"/>
                  </a:lnTo>
                  <a:lnTo>
                    <a:pt x="1104900" y="1690135"/>
                  </a:lnTo>
                  <a:lnTo>
                    <a:pt x="1104265" y="1693953"/>
                  </a:lnTo>
                  <a:lnTo>
                    <a:pt x="1103631" y="1697770"/>
                  </a:lnTo>
                  <a:lnTo>
                    <a:pt x="1102362" y="1701906"/>
                  </a:lnTo>
                  <a:lnTo>
                    <a:pt x="1101093" y="1705405"/>
                  </a:lnTo>
                  <a:lnTo>
                    <a:pt x="1099189" y="1709222"/>
                  </a:lnTo>
                  <a:lnTo>
                    <a:pt x="1096968" y="1713040"/>
                  </a:lnTo>
                  <a:lnTo>
                    <a:pt x="1094430" y="1716221"/>
                  </a:lnTo>
                  <a:lnTo>
                    <a:pt x="1091891" y="1719720"/>
                  </a:lnTo>
                  <a:lnTo>
                    <a:pt x="1089036" y="1722901"/>
                  </a:lnTo>
                  <a:lnTo>
                    <a:pt x="1085546" y="1726719"/>
                  </a:lnTo>
                  <a:lnTo>
                    <a:pt x="1082056" y="1729900"/>
                  </a:lnTo>
                  <a:lnTo>
                    <a:pt x="1078248" y="1732763"/>
                  </a:lnTo>
                  <a:lnTo>
                    <a:pt x="1074124" y="1736262"/>
                  </a:lnTo>
                  <a:lnTo>
                    <a:pt x="1069682" y="1739125"/>
                  </a:lnTo>
                  <a:lnTo>
                    <a:pt x="1065240" y="1741989"/>
                  </a:lnTo>
                  <a:lnTo>
                    <a:pt x="1055404" y="1748033"/>
                  </a:lnTo>
                  <a:lnTo>
                    <a:pt x="1044299" y="1753441"/>
                  </a:lnTo>
                  <a:lnTo>
                    <a:pt x="1032560" y="1758531"/>
                  </a:lnTo>
                  <a:lnTo>
                    <a:pt x="1019868" y="1763939"/>
                  </a:lnTo>
                  <a:lnTo>
                    <a:pt x="1005908" y="1768392"/>
                  </a:lnTo>
                  <a:lnTo>
                    <a:pt x="991630" y="1773164"/>
                  </a:lnTo>
                  <a:lnTo>
                    <a:pt x="976718" y="1777300"/>
                  </a:lnTo>
                  <a:lnTo>
                    <a:pt x="960854" y="1781117"/>
                  </a:lnTo>
                  <a:lnTo>
                    <a:pt x="944038" y="1784934"/>
                  </a:lnTo>
                  <a:lnTo>
                    <a:pt x="927222" y="1788434"/>
                  </a:lnTo>
                  <a:lnTo>
                    <a:pt x="909454" y="1791615"/>
                  </a:lnTo>
                  <a:lnTo>
                    <a:pt x="891369" y="1794796"/>
                  </a:lnTo>
                  <a:lnTo>
                    <a:pt x="872332" y="1797341"/>
                  </a:lnTo>
                  <a:lnTo>
                    <a:pt x="853295" y="1799886"/>
                  </a:lnTo>
                  <a:lnTo>
                    <a:pt x="833941" y="1801795"/>
                  </a:lnTo>
                  <a:lnTo>
                    <a:pt x="813952" y="1804022"/>
                  </a:lnTo>
                  <a:lnTo>
                    <a:pt x="793328" y="1805930"/>
                  </a:lnTo>
                  <a:lnTo>
                    <a:pt x="773022" y="1807203"/>
                  </a:lnTo>
                  <a:lnTo>
                    <a:pt x="752399" y="1808475"/>
                  </a:lnTo>
                  <a:lnTo>
                    <a:pt x="731458" y="1809748"/>
                  </a:lnTo>
                  <a:lnTo>
                    <a:pt x="710200" y="1810384"/>
                  </a:lnTo>
                  <a:lnTo>
                    <a:pt x="688942" y="1811020"/>
                  </a:lnTo>
                  <a:lnTo>
                    <a:pt x="667684" y="1811338"/>
                  </a:lnTo>
                  <a:lnTo>
                    <a:pt x="646427" y="1811338"/>
                  </a:lnTo>
                  <a:lnTo>
                    <a:pt x="625486" y="1811338"/>
                  </a:lnTo>
                  <a:lnTo>
                    <a:pt x="603911" y="1811020"/>
                  </a:lnTo>
                  <a:lnTo>
                    <a:pt x="582653" y="1810384"/>
                  </a:lnTo>
                  <a:lnTo>
                    <a:pt x="561395" y="1809748"/>
                  </a:lnTo>
                  <a:lnTo>
                    <a:pt x="540137" y="1808475"/>
                  </a:lnTo>
                  <a:lnTo>
                    <a:pt x="518879" y="1807203"/>
                  </a:lnTo>
                  <a:lnTo>
                    <a:pt x="498573" y="1805930"/>
                  </a:lnTo>
                  <a:lnTo>
                    <a:pt x="477632" y="1804022"/>
                  </a:lnTo>
                  <a:lnTo>
                    <a:pt x="457326" y="1801795"/>
                  </a:lnTo>
                  <a:lnTo>
                    <a:pt x="437337" y="1799886"/>
                  </a:lnTo>
                  <a:lnTo>
                    <a:pt x="417983" y="1797341"/>
                  </a:lnTo>
                  <a:lnTo>
                    <a:pt x="398629" y="1794796"/>
                  </a:lnTo>
                  <a:lnTo>
                    <a:pt x="379909" y="1791615"/>
                  </a:lnTo>
                  <a:lnTo>
                    <a:pt x="361824" y="1788434"/>
                  </a:lnTo>
                  <a:lnTo>
                    <a:pt x="344056" y="1784934"/>
                  </a:lnTo>
                  <a:lnTo>
                    <a:pt x="327240" y="1781117"/>
                  </a:lnTo>
                  <a:lnTo>
                    <a:pt x="310741" y="1777300"/>
                  </a:lnTo>
                  <a:lnTo>
                    <a:pt x="295195" y="1773164"/>
                  </a:lnTo>
                  <a:lnTo>
                    <a:pt x="280600" y="1768392"/>
                  </a:lnTo>
                  <a:lnTo>
                    <a:pt x="266322" y="1763939"/>
                  </a:lnTo>
                  <a:lnTo>
                    <a:pt x="252996" y="1758531"/>
                  </a:lnTo>
                  <a:lnTo>
                    <a:pt x="240622" y="1753441"/>
                  </a:lnTo>
                  <a:lnTo>
                    <a:pt x="229517" y="1748033"/>
                  </a:lnTo>
                  <a:lnTo>
                    <a:pt x="219047" y="1741989"/>
                  </a:lnTo>
                  <a:lnTo>
                    <a:pt x="214288" y="1739125"/>
                  </a:lnTo>
                  <a:lnTo>
                    <a:pt x="209846" y="1736262"/>
                  </a:lnTo>
                  <a:lnTo>
                    <a:pt x="205404" y="1732763"/>
                  </a:lnTo>
                  <a:lnTo>
                    <a:pt x="201596" y="1729900"/>
                  </a:lnTo>
                  <a:lnTo>
                    <a:pt x="198106" y="1726719"/>
                  </a:lnTo>
                  <a:lnTo>
                    <a:pt x="194299" y="1722901"/>
                  </a:lnTo>
                  <a:lnTo>
                    <a:pt x="191443" y="1719720"/>
                  </a:lnTo>
                  <a:lnTo>
                    <a:pt x="188588" y="1716221"/>
                  </a:lnTo>
                  <a:lnTo>
                    <a:pt x="186367" y="1713040"/>
                  </a:lnTo>
                  <a:lnTo>
                    <a:pt x="183828" y="1709222"/>
                  </a:lnTo>
                  <a:lnTo>
                    <a:pt x="181925" y="1705405"/>
                  </a:lnTo>
                  <a:lnTo>
                    <a:pt x="180338" y="1701906"/>
                  </a:lnTo>
                  <a:lnTo>
                    <a:pt x="179386" y="1697770"/>
                  </a:lnTo>
                  <a:lnTo>
                    <a:pt x="178435" y="1693953"/>
                  </a:lnTo>
                  <a:lnTo>
                    <a:pt x="177800" y="1690135"/>
                  </a:lnTo>
                  <a:lnTo>
                    <a:pt x="177800" y="1686000"/>
                  </a:lnTo>
                  <a:lnTo>
                    <a:pt x="177800" y="1487494"/>
                  </a:lnTo>
                  <a:lnTo>
                    <a:pt x="178117" y="1479541"/>
                  </a:lnTo>
                  <a:lnTo>
                    <a:pt x="178435" y="1471588"/>
                  </a:lnTo>
                  <a:lnTo>
                    <a:pt x="179386" y="1463635"/>
                  </a:lnTo>
                  <a:lnTo>
                    <a:pt x="180973" y="1456000"/>
                  </a:lnTo>
                  <a:lnTo>
                    <a:pt x="182559" y="1448684"/>
                  </a:lnTo>
                  <a:lnTo>
                    <a:pt x="184463" y="1441049"/>
                  </a:lnTo>
                  <a:lnTo>
                    <a:pt x="187318" y="1433732"/>
                  </a:lnTo>
                  <a:lnTo>
                    <a:pt x="190174" y="1426734"/>
                  </a:lnTo>
                  <a:lnTo>
                    <a:pt x="193030" y="1419735"/>
                  </a:lnTo>
                  <a:lnTo>
                    <a:pt x="196520" y="1413054"/>
                  </a:lnTo>
                  <a:lnTo>
                    <a:pt x="200327" y="1406374"/>
                  </a:lnTo>
                  <a:lnTo>
                    <a:pt x="204452" y="1400012"/>
                  </a:lnTo>
                  <a:lnTo>
                    <a:pt x="208576" y="1393967"/>
                  </a:lnTo>
                  <a:lnTo>
                    <a:pt x="213336" y="1388241"/>
                  </a:lnTo>
                  <a:lnTo>
                    <a:pt x="218095" y="1382197"/>
                  </a:lnTo>
                  <a:lnTo>
                    <a:pt x="223489" y="1377107"/>
                  </a:lnTo>
                  <a:lnTo>
                    <a:pt x="228883" y="1371699"/>
                  </a:lnTo>
                  <a:lnTo>
                    <a:pt x="234594" y="1366927"/>
                  </a:lnTo>
                  <a:lnTo>
                    <a:pt x="240305" y="1361837"/>
                  </a:lnTo>
                  <a:lnTo>
                    <a:pt x="246650" y="1357702"/>
                  </a:lnTo>
                  <a:lnTo>
                    <a:pt x="252679" y="1353885"/>
                  </a:lnTo>
                  <a:lnTo>
                    <a:pt x="259659" y="1349749"/>
                  </a:lnTo>
                  <a:lnTo>
                    <a:pt x="266005" y="1346250"/>
                  </a:lnTo>
                  <a:lnTo>
                    <a:pt x="272985" y="1343387"/>
                  </a:lnTo>
                  <a:lnTo>
                    <a:pt x="280282" y="1340205"/>
                  </a:lnTo>
                  <a:lnTo>
                    <a:pt x="287263" y="1337979"/>
                  </a:lnTo>
                  <a:lnTo>
                    <a:pt x="294877" y="1335752"/>
                  </a:lnTo>
                  <a:lnTo>
                    <a:pt x="302492" y="1334161"/>
                  </a:lnTo>
                  <a:lnTo>
                    <a:pt x="310107" y="1332889"/>
                  </a:lnTo>
                  <a:lnTo>
                    <a:pt x="318039" y="1331934"/>
                  </a:lnTo>
                  <a:lnTo>
                    <a:pt x="325971" y="1331298"/>
                  </a:lnTo>
                  <a:lnTo>
                    <a:pt x="333903" y="1330980"/>
                  </a:lnTo>
                  <a:lnTo>
                    <a:pt x="344056" y="1330026"/>
                  </a:lnTo>
                  <a:lnTo>
                    <a:pt x="372929" y="1327481"/>
                  </a:lnTo>
                  <a:lnTo>
                    <a:pt x="415762" y="1324300"/>
                  </a:lnTo>
                  <a:lnTo>
                    <a:pt x="441779" y="1322709"/>
                  </a:lnTo>
                  <a:lnTo>
                    <a:pt x="470017" y="1320800"/>
                  </a:lnTo>
                  <a:close/>
                  <a:moveTo>
                    <a:pt x="1004887" y="995363"/>
                  </a:moveTo>
                  <a:lnTo>
                    <a:pt x="1176337" y="995363"/>
                  </a:lnTo>
                  <a:lnTo>
                    <a:pt x="1176337" y="1265238"/>
                  </a:lnTo>
                  <a:lnTo>
                    <a:pt x="1004887" y="1265238"/>
                  </a:lnTo>
                  <a:lnTo>
                    <a:pt x="1004887" y="995363"/>
                  </a:lnTo>
                  <a:close/>
                  <a:moveTo>
                    <a:pt x="493561" y="847408"/>
                  </a:moveTo>
                  <a:lnTo>
                    <a:pt x="491024" y="847726"/>
                  </a:lnTo>
                  <a:lnTo>
                    <a:pt x="488804" y="848043"/>
                  </a:lnTo>
                  <a:lnTo>
                    <a:pt x="485950" y="848996"/>
                  </a:lnTo>
                  <a:lnTo>
                    <a:pt x="483730" y="849948"/>
                  </a:lnTo>
                  <a:lnTo>
                    <a:pt x="481510" y="851218"/>
                  </a:lnTo>
                  <a:lnTo>
                    <a:pt x="479290" y="852806"/>
                  </a:lnTo>
                  <a:lnTo>
                    <a:pt x="475167" y="856933"/>
                  </a:lnTo>
                  <a:lnTo>
                    <a:pt x="470727" y="861061"/>
                  </a:lnTo>
                  <a:lnTo>
                    <a:pt x="466604" y="865823"/>
                  </a:lnTo>
                  <a:lnTo>
                    <a:pt x="462482" y="871221"/>
                  </a:lnTo>
                  <a:lnTo>
                    <a:pt x="454553" y="882651"/>
                  </a:lnTo>
                  <a:lnTo>
                    <a:pt x="448527" y="890906"/>
                  </a:lnTo>
                  <a:lnTo>
                    <a:pt x="442819" y="899478"/>
                  </a:lnTo>
                  <a:lnTo>
                    <a:pt x="436793" y="908368"/>
                  </a:lnTo>
                  <a:lnTo>
                    <a:pt x="431402" y="917893"/>
                  </a:lnTo>
                  <a:lnTo>
                    <a:pt x="429499" y="926783"/>
                  </a:lnTo>
                  <a:lnTo>
                    <a:pt x="427596" y="935673"/>
                  </a:lnTo>
                  <a:lnTo>
                    <a:pt x="426010" y="945198"/>
                  </a:lnTo>
                  <a:lnTo>
                    <a:pt x="424742" y="954406"/>
                  </a:lnTo>
                  <a:lnTo>
                    <a:pt x="423790" y="963931"/>
                  </a:lnTo>
                  <a:lnTo>
                    <a:pt x="423156" y="973773"/>
                  </a:lnTo>
                  <a:lnTo>
                    <a:pt x="422839" y="982981"/>
                  </a:lnTo>
                  <a:lnTo>
                    <a:pt x="422839" y="992823"/>
                  </a:lnTo>
                  <a:lnTo>
                    <a:pt x="423156" y="1007111"/>
                  </a:lnTo>
                  <a:lnTo>
                    <a:pt x="424107" y="1020764"/>
                  </a:lnTo>
                  <a:lnTo>
                    <a:pt x="426010" y="1034099"/>
                  </a:lnTo>
                  <a:lnTo>
                    <a:pt x="428547" y="1047434"/>
                  </a:lnTo>
                  <a:lnTo>
                    <a:pt x="432036" y="1060769"/>
                  </a:lnTo>
                  <a:lnTo>
                    <a:pt x="435525" y="1073469"/>
                  </a:lnTo>
                  <a:lnTo>
                    <a:pt x="439965" y="1086169"/>
                  </a:lnTo>
                  <a:lnTo>
                    <a:pt x="445039" y="1098551"/>
                  </a:lnTo>
                  <a:lnTo>
                    <a:pt x="450430" y="1110934"/>
                  </a:lnTo>
                  <a:lnTo>
                    <a:pt x="456456" y="1122999"/>
                  </a:lnTo>
                  <a:lnTo>
                    <a:pt x="462799" y="1134429"/>
                  </a:lnTo>
                  <a:lnTo>
                    <a:pt x="469459" y="1145541"/>
                  </a:lnTo>
                  <a:lnTo>
                    <a:pt x="477070" y="1156019"/>
                  </a:lnTo>
                  <a:lnTo>
                    <a:pt x="484364" y="1166496"/>
                  </a:lnTo>
                  <a:lnTo>
                    <a:pt x="492293" y="1176656"/>
                  </a:lnTo>
                  <a:lnTo>
                    <a:pt x="500539" y="1186181"/>
                  </a:lnTo>
                  <a:lnTo>
                    <a:pt x="508784" y="1195389"/>
                  </a:lnTo>
                  <a:lnTo>
                    <a:pt x="517347" y="1204279"/>
                  </a:lnTo>
                  <a:lnTo>
                    <a:pt x="526227" y="1212216"/>
                  </a:lnTo>
                  <a:lnTo>
                    <a:pt x="535107" y="1220154"/>
                  </a:lnTo>
                  <a:lnTo>
                    <a:pt x="543987" y="1227456"/>
                  </a:lnTo>
                  <a:lnTo>
                    <a:pt x="553184" y="1234124"/>
                  </a:lnTo>
                  <a:lnTo>
                    <a:pt x="562381" y="1240474"/>
                  </a:lnTo>
                  <a:lnTo>
                    <a:pt x="571578" y="1245871"/>
                  </a:lnTo>
                  <a:lnTo>
                    <a:pt x="580775" y="1250951"/>
                  </a:lnTo>
                  <a:lnTo>
                    <a:pt x="589655" y="1255079"/>
                  </a:lnTo>
                  <a:lnTo>
                    <a:pt x="598853" y="1258889"/>
                  </a:lnTo>
                  <a:lnTo>
                    <a:pt x="607732" y="1262381"/>
                  </a:lnTo>
                  <a:lnTo>
                    <a:pt x="616612" y="1264604"/>
                  </a:lnTo>
                  <a:lnTo>
                    <a:pt x="624858" y="1266509"/>
                  </a:lnTo>
                  <a:lnTo>
                    <a:pt x="633421" y="1267461"/>
                  </a:lnTo>
                  <a:lnTo>
                    <a:pt x="641349" y="1267779"/>
                  </a:lnTo>
                  <a:lnTo>
                    <a:pt x="649595" y="1267461"/>
                  </a:lnTo>
                  <a:lnTo>
                    <a:pt x="657524" y="1266509"/>
                  </a:lnTo>
                  <a:lnTo>
                    <a:pt x="666404" y="1264604"/>
                  </a:lnTo>
                  <a:lnTo>
                    <a:pt x="674967" y="1262381"/>
                  </a:lnTo>
                  <a:lnTo>
                    <a:pt x="684164" y="1258889"/>
                  </a:lnTo>
                  <a:lnTo>
                    <a:pt x="692726" y="1255079"/>
                  </a:lnTo>
                  <a:lnTo>
                    <a:pt x="701924" y="1250951"/>
                  </a:lnTo>
                  <a:lnTo>
                    <a:pt x="711121" y="1245871"/>
                  </a:lnTo>
                  <a:lnTo>
                    <a:pt x="720318" y="1240474"/>
                  </a:lnTo>
                  <a:lnTo>
                    <a:pt x="729515" y="1234124"/>
                  </a:lnTo>
                  <a:lnTo>
                    <a:pt x="738395" y="1227456"/>
                  </a:lnTo>
                  <a:lnTo>
                    <a:pt x="747592" y="1220154"/>
                  </a:lnTo>
                  <a:lnTo>
                    <a:pt x="756472" y="1212216"/>
                  </a:lnTo>
                  <a:lnTo>
                    <a:pt x="765352" y="1204279"/>
                  </a:lnTo>
                  <a:lnTo>
                    <a:pt x="773915" y="1195389"/>
                  </a:lnTo>
                  <a:lnTo>
                    <a:pt x="782160" y="1186181"/>
                  </a:lnTo>
                  <a:lnTo>
                    <a:pt x="790406" y="1176656"/>
                  </a:lnTo>
                  <a:lnTo>
                    <a:pt x="798652" y="1166496"/>
                  </a:lnTo>
                  <a:lnTo>
                    <a:pt x="805946" y="1156019"/>
                  </a:lnTo>
                  <a:lnTo>
                    <a:pt x="813240" y="1145541"/>
                  </a:lnTo>
                  <a:lnTo>
                    <a:pt x="819900" y="1134429"/>
                  </a:lnTo>
                  <a:lnTo>
                    <a:pt x="826243" y="1122999"/>
                  </a:lnTo>
                  <a:lnTo>
                    <a:pt x="831952" y="1110934"/>
                  </a:lnTo>
                  <a:lnTo>
                    <a:pt x="837660" y="1098551"/>
                  </a:lnTo>
                  <a:lnTo>
                    <a:pt x="842417" y="1086169"/>
                  </a:lnTo>
                  <a:lnTo>
                    <a:pt x="847174" y="1073469"/>
                  </a:lnTo>
                  <a:lnTo>
                    <a:pt x="850980" y="1060769"/>
                  </a:lnTo>
                  <a:lnTo>
                    <a:pt x="853834" y="1047434"/>
                  </a:lnTo>
                  <a:lnTo>
                    <a:pt x="856689" y="1034099"/>
                  </a:lnTo>
                  <a:lnTo>
                    <a:pt x="858592" y="1020764"/>
                  </a:lnTo>
                  <a:lnTo>
                    <a:pt x="859543" y="1007111"/>
                  </a:lnTo>
                  <a:lnTo>
                    <a:pt x="860177" y="992823"/>
                  </a:lnTo>
                  <a:lnTo>
                    <a:pt x="859860" y="984886"/>
                  </a:lnTo>
                  <a:lnTo>
                    <a:pt x="859543" y="976313"/>
                  </a:lnTo>
                  <a:lnTo>
                    <a:pt x="837343" y="975361"/>
                  </a:lnTo>
                  <a:lnTo>
                    <a:pt x="814509" y="973773"/>
                  </a:lnTo>
                  <a:lnTo>
                    <a:pt x="791040" y="970916"/>
                  </a:lnTo>
                  <a:lnTo>
                    <a:pt x="767255" y="968058"/>
                  </a:lnTo>
                  <a:lnTo>
                    <a:pt x="743469" y="964566"/>
                  </a:lnTo>
                  <a:lnTo>
                    <a:pt x="719366" y="960438"/>
                  </a:lnTo>
                  <a:lnTo>
                    <a:pt x="695898" y="955041"/>
                  </a:lnTo>
                  <a:lnTo>
                    <a:pt x="684481" y="952501"/>
                  </a:lnTo>
                  <a:lnTo>
                    <a:pt x="673064" y="949643"/>
                  </a:lnTo>
                  <a:lnTo>
                    <a:pt x="661964" y="946468"/>
                  </a:lnTo>
                  <a:lnTo>
                    <a:pt x="651181" y="943293"/>
                  </a:lnTo>
                  <a:lnTo>
                    <a:pt x="640398" y="940118"/>
                  </a:lnTo>
                  <a:lnTo>
                    <a:pt x="629932" y="936308"/>
                  </a:lnTo>
                  <a:lnTo>
                    <a:pt x="620101" y="932816"/>
                  </a:lnTo>
                  <a:lnTo>
                    <a:pt x="610270" y="929006"/>
                  </a:lnTo>
                  <a:lnTo>
                    <a:pt x="601073" y="924878"/>
                  </a:lnTo>
                  <a:lnTo>
                    <a:pt x="592510" y="921068"/>
                  </a:lnTo>
                  <a:lnTo>
                    <a:pt x="583947" y="916941"/>
                  </a:lnTo>
                  <a:lnTo>
                    <a:pt x="576018" y="912178"/>
                  </a:lnTo>
                  <a:lnTo>
                    <a:pt x="568724" y="907733"/>
                  </a:lnTo>
                  <a:lnTo>
                    <a:pt x="561747" y="903288"/>
                  </a:lnTo>
                  <a:lnTo>
                    <a:pt x="555404" y="898208"/>
                  </a:lnTo>
                  <a:lnTo>
                    <a:pt x="550013" y="893128"/>
                  </a:lnTo>
                  <a:lnTo>
                    <a:pt x="544938" y="887731"/>
                  </a:lnTo>
                  <a:lnTo>
                    <a:pt x="540498" y="882651"/>
                  </a:lnTo>
                  <a:lnTo>
                    <a:pt x="536376" y="876936"/>
                  </a:lnTo>
                  <a:lnTo>
                    <a:pt x="532253" y="872173"/>
                  </a:lnTo>
                  <a:lnTo>
                    <a:pt x="528447" y="867728"/>
                  </a:lnTo>
                  <a:lnTo>
                    <a:pt x="524641" y="863601"/>
                  </a:lnTo>
                  <a:lnTo>
                    <a:pt x="520836" y="860426"/>
                  </a:lnTo>
                  <a:lnTo>
                    <a:pt x="517347" y="857251"/>
                  </a:lnTo>
                  <a:lnTo>
                    <a:pt x="514176" y="854393"/>
                  </a:lnTo>
                  <a:lnTo>
                    <a:pt x="511004" y="852488"/>
                  </a:lnTo>
                  <a:lnTo>
                    <a:pt x="507833" y="850583"/>
                  </a:lnTo>
                  <a:lnTo>
                    <a:pt x="504661" y="849313"/>
                  </a:lnTo>
                  <a:lnTo>
                    <a:pt x="501807" y="848361"/>
                  </a:lnTo>
                  <a:lnTo>
                    <a:pt x="499270" y="847726"/>
                  </a:lnTo>
                  <a:lnTo>
                    <a:pt x="496099" y="847408"/>
                  </a:lnTo>
                  <a:lnTo>
                    <a:pt x="493561" y="847408"/>
                  </a:lnTo>
                  <a:close/>
                  <a:moveTo>
                    <a:pt x="1304925" y="828675"/>
                  </a:moveTo>
                  <a:lnTo>
                    <a:pt x="1476375" y="828675"/>
                  </a:lnTo>
                  <a:lnTo>
                    <a:pt x="1476375" y="1252538"/>
                  </a:lnTo>
                  <a:lnTo>
                    <a:pt x="1304925" y="1252538"/>
                  </a:lnTo>
                  <a:lnTo>
                    <a:pt x="1304925" y="828675"/>
                  </a:lnTo>
                  <a:close/>
                  <a:moveTo>
                    <a:pt x="634055" y="655638"/>
                  </a:moveTo>
                  <a:lnTo>
                    <a:pt x="641349" y="655638"/>
                  </a:lnTo>
                  <a:lnTo>
                    <a:pt x="648644" y="655638"/>
                  </a:lnTo>
                  <a:lnTo>
                    <a:pt x="655938" y="655956"/>
                  </a:lnTo>
                  <a:lnTo>
                    <a:pt x="662915" y="656591"/>
                  </a:lnTo>
                  <a:lnTo>
                    <a:pt x="669892" y="657226"/>
                  </a:lnTo>
                  <a:lnTo>
                    <a:pt x="677187" y="658178"/>
                  </a:lnTo>
                  <a:lnTo>
                    <a:pt x="684164" y="659766"/>
                  </a:lnTo>
                  <a:lnTo>
                    <a:pt x="691141" y="661036"/>
                  </a:lnTo>
                  <a:lnTo>
                    <a:pt x="698118" y="662623"/>
                  </a:lnTo>
                  <a:lnTo>
                    <a:pt x="704778" y="664211"/>
                  </a:lnTo>
                  <a:lnTo>
                    <a:pt x="711438" y="666433"/>
                  </a:lnTo>
                  <a:lnTo>
                    <a:pt x="718415" y="668338"/>
                  </a:lnTo>
                  <a:lnTo>
                    <a:pt x="724758" y="670878"/>
                  </a:lnTo>
                  <a:lnTo>
                    <a:pt x="731418" y="673418"/>
                  </a:lnTo>
                  <a:lnTo>
                    <a:pt x="737761" y="676276"/>
                  </a:lnTo>
                  <a:lnTo>
                    <a:pt x="744421" y="679133"/>
                  </a:lnTo>
                  <a:lnTo>
                    <a:pt x="750446" y="682308"/>
                  </a:lnTo>
                  <a:lnTo>
                    <a:pt x="763132" y="688976"/>
                  </a:lnTo>
                  <a:lnTo>
                    <a:pt x="775500" y="696596"/>
                  </a:lnTo>
                  <a:lnTo>
                    <a:pt x="787235" y="704533"/>
                  </a:lnTo>
                  <a:lnTo>
                    <a:pt x="798652" y="713423"/>
                  </a:lnTo>
                  <a:lnTo>
                    <a:pt x="809435" y="722631"/>
                  </a:lnTo>
                  <a:lnTo>
                    <a:pt x="819900" y="732791"/>
                  </a:lnTo>
                  <a:lnTo>
                    <a:pt x="830049" y="743586"/>
                  </a:lnTo>
                  <a:lnTo>
                    <a:pt x="839880" y="754698"/>
                  </a:lnTo>
                  <a:lnTo>
                    <a:pt x="849394" y="766446"/>
                  </a:lnTo>
                  <a:lnTo>
                    <a:pt x="858274" y="778511"/>
                  </a:lnTo>
                  <a:lnTo>
                    <a:pt x="866520" y="791211"/>
                  </a:lnTo>
                  <a:lnTo>
                    <a:pt x="874449" y="804546"/>
                  </a:lnTo>
                  <a:lnTo>
                    <a:pt x="881743" y="818198"/>
                  </a:lnTo>
                  <a:lnTo>
                    <a:pt x="888403" y="832168"/>
                  </a:lnTo>
                  <a:lnTo>
                    <a:pt x="894746" y="847091"/>
                  </a:lnTo>
                  <a:lnTo>
                    <a:pt x="900137" y="861696"/>
                  </a:lnTo>
                  <a:lnTo>
                    <a:pt x="905529" y="876936"/>
                  </a:lnTo>
                  <a:lnTo>
                    <a:pt x="909651" y="892811"/>
                  </a:lnTo>
                  <a:lnTo>
                    <a:pt x="913457" y="908686"/>
                  </a:lnTo>
                  <a:lnTo>
                    <a:pt x="916946" y="924878"/>
                  </a:lnTo>
                  <a:lnTo>
                    <a:pt x="919166" y="941706"/>
                  </a:lnTo>
                  <a:lnTo>
                    <a:pt x="921068" y="958533"/>
                  </a:lnTo>
                  <a:lnTo>
                    <a:pt x="922020" y="975678"/>
                  </a:lnTo>
                  <a:lnTo>
                    <a:pt x="922337" y="992823"/>
                  </a:lnTo>
                  <a:lnTo>
                    <a:pt x="922337" y="1002031"/>
                  </a:lnTo>
                  <a:lnTo>
                    <a:pt x="922020" y="1010921"/>
                  </a:lnTo>
                  <a:lnTo>
                    <a:pt x="921386" y="1019811"/>
                  </a:lnTo>
                  <a:lnTo>
                    <a:pt x="920434" y="1028384"/>
                  </a:lnTo>
                  <a:lnTo>
                    <a:pt x="919483" y="1037274"/>
                  </a:lnTo>
                  <a:lnTo>
                    <a:pt x="918214" y="1045846"/>
                  </a:lnTo>
                  <a:lnTo>
                    <a:pt x="916628" y="1054419"/>
                  </a:lnTo>
                  <a:lnTo>
                    <a:pt x="915043" y="1062674"/>
                  </a:lnTo>
                  <a:lnTo>
                    <a:pt x="912823" y="1070929"/>
                  </a:lnTo>
                  <a:lnTo>
                    <a:pt x="910603" y="1079501"/>
                  </a:lnTo>
                  <a:lnTo>
                    <a:pt x="908383" y="1087756"/>
                  </a:lnTo>
                  <a:lnTo>
                    <a:pt x="906163" y="1095694"/>
                  </a:lnTo>
                  <a:lnTo>
                    <a:pt x="903309" y="1103631"/>
                  </a:lnTo>
                  <a:lnTo>
                    <a:pt x="900137" y="1111569"/>
                  </a:lnTo>
                  <a:lnTo>
                    <a:pt x="897283" y="1119189"/>
                  </a:lnTo>
                  <a:lnTo>
                    <a:pt x="894111" y="1126809"/>
                  </a:lnTo>
                  <a:lnTo>
                    <a:pt x="887134" y="1141731"/>
                  </a:lnTo>
                  <a:lnTo>
                    <a:pt x="879523" y="1156336"/>
                  </a:lnTo>
                  <a:lnTo>
                    <a:pt x="871277" y="1170624"/>
                  </a:lnTo>
                  <a:lnTo>
                    <a:pt x="862714" y="1184276"/>
                  </a:lnTo>
                  <a:lnTo>
                    <a:pt x="853517" y="1197611"/>
                  </a:lnTo>
                  <a:lnTo>
                    <a:pt x="843686" y="1209994"/>
                  </a:lnTo>
                  <a:lnTo>
                    <a:pt x="833854" y="1222376"/>
                  </a:lnTo>
                  <a:lnTo>
                    <a:pt x="823389" y="1233806"/>
                  </a:lnTo>
                  <a:lnTo>
                    <a:pt x="812606" y="1244919"/>
                  </a:lnTo>
                  <a:lnTo>
                    <a:pt x="801823" y="1255396"/>
                  </a:lnTo>
                  <a:lnTo>
                    <a:pt x="790406" y="1265239"/>
                  </a:lnTo>
                  <a:lnTo>
                    <a:pt x="778989" y="1274446"/>
                  </a:lnTo>
                  <a:lnTo>
                    <a:pt x="767255" y="1282701"/>
                  </a:lnTo>
                  <a:lnTo>
                    <a:pt x="755521" y="1290956"/>
                  </a:lnTo>
                  <a:lnTo>
                    <a:pt x="743786" y="1298259"/>
                  </a:lnTo>
                  <a:lnTo>
                    <a:pt x="732052" y="1304609"/>
                  </a:lnTo>
                  <a:lnTo>
                    <a:pt x="720318" y="1310641"/>
                  </a:lnTo>
                  <a:lnTo>
                    <a:pt x="708584" y="1315721"/>
                  </a:lnTo>
                  <a:lnTo>
                    <a:pt x="696849" y="1320166"/>
                  </a:lnTo>
                  <a:lnTo>
                    <a:pt x="685432" y="1323659"/>
                  </a:lnTo>
                  <a:lnTo>
                    <a:pt x="674015" y="1326516"/>
                  </a:lnTo>
                  <a:lnTo>
                    <a:pt x="662915" y="1328421"/>
                  </a:lnTo>
                  <a:lnTo>
                    <a:pt x="657207" y="1329374"/>
                  </a:lnTo>
                  <a:lnTo>
                    <a:pt x="652132" y="1329691"/>
                  </a:lnTo>
                  <a:lnTo>
                    <a:pt x="646424" y="1330009"/>
                  </a:lnTo>
                  <a:lnTo>
                    <a:pt x="641349" y="1330326"/>
                  </a:lnTo>
                  <a:lnTo>
                    <a:pt x="635958" y="1330009"/>
                  </a:lnTo>
                  <a:lnTo>
                    <a:pt x="630884" y="1329691"/>
                  </a:lnTo>
                  <a:lnTo>
                    <a:pt x="625492" y="1329374"/>
                  </a:lnTo>
                  <a:lnTo>
                    <a:pt x="620101" y="1328421"/>
                  </a:lnTo>
                  <a:lnTo>
                    <a:pt x="609001" y="1326516"/>
                  </a:lnTo>
                  <a:lnTo>
                    <a:pt x="597584" y="1323659"/>
                  </a:lnTo>
                  <a:lnTo>
                    <a:pt x="585850" y="1320166"/>
                  </a:lnTo>
                  <a:lnTo>
                    <a:pt x="574433" y="1315721"/>
                  </a:lnTo>
                  <a:lnTo>
                    <a:pt x="562698" y="1310641"/>
                  </a:lnTo>
                  <a:lnTo>
                    <a:pt x="550647" y="1304609"/>
                  </a:lnTo>
                  <a:lnTo>
                    <a:pt x="538913" y="1298259"/>
                  </a:lnTo>
                  <a:lnTo>
                    <a:pt x="527179" y="1290956"/>
                  </a:lnTo>
                  <a:lnTo>
                    <a:pt x="515444" y="1282701"/>
                  </a:lnTo>
                  <a:lnTo>
                    <a:pt x="503710" y="1274446"/>
                  </a:lnTo>
                  <a:lnTo>
                    <a:pt x="492293" y="1265239"/>
                  </a:lnTo>
                  <a:lnTo>
                    <a:pt x="481193" y="1255396"/>
                  </a:lnTo>
                  <a:lnTo>
                    <a:pt x="470093" y="1244919"/>
                  </a:lnTo>
                  <a:lnTo>
                    <a:pt x="459310" y="1233806"/>
                  </a:lnTo>
                  <a:lnTo>
                    <a:pt x="448845" y="1222376"/>
                  </a:lnTo>
                  <a:lnTo>
                    <a:pt x="438696" y="1209994"/>
                  </a:lnTo>
                  <a:lnTo>
                    <a:pt x="429499" y="1197611"/>
                  </a:lnTo>
                  <a:lnTo>
                    <a:pt x="419985" y="1184276"/>
                  </a:lnTo>
                  <a:lnTo>
                    <a:pt x="411422" y="1170624"/>
                  </a:lnTo>
                  <a:lnTo>
                    <a:pt x="403176" y="1156336"/>
                  </a:lnTo>
                  <a:lnTo>
                    <a:pt x="395565" y="1141731"/>
                  </a:lnTo>
                  <a:lnTo>
                    <a:pt x="388588" y="1126809"/>
                  </a:lnTo>
                  <a:lnTo>
                    <a:pt x="385416" y="1119189"/>
                  </a:lnTo>
                  <a:lnTo>
                    <a:pt x="382245" y="1111569"/>
                  </a:lnTo>
                  <a:lnTo>
                    <a:pt x="379390" y="1103631"/>
                  </a:lnTo>
                  <a:lnTo>
                    <a:pt x="376853" y="1095694"/>
                  </a:lnTo>
                  <a:lnTo>
                    <a:pt x="374316" y="1087756"/>
                  </a:lnTo>
                  <a:lnTo>
                    <a:pt x="372096" y="1079501"/>
                  </a:lnTo>
                  <a:lnTo>
                    <a:pt x="369559" y="1070929"/>
                  </a:lnTo>
                  <a:lnTo>
                    <a:pt x="367656" y="1062674"/>
                  </a:lnTo>
                  <a:lnTo>
                    <a:pt x="366071" y="1054419"/>
                  </a:lnTo>
                  <a:lnTo>
                    <a:pt x="364485" y="1045846"/>
                  </a:lnTo>
                  <a:lnTo>
                    <a:pt x="363216" y="1037274"/>
                  </a:lnTo>
                  <a:lnTo>
                    <a:pt x="362265" y="1028384"/>
                  </a:lnTo>
                  <a:lnTo>
                    <a:pt x="361313" y="1019811"/>
                  </a:lnTo>
                  <a:lnTo>
                    <a:pt x="360996" y="1010921"/>
                  </a:lnTo>
                  <a:lnTo>
                    <a:pt x="360362" y="1002031"/>
                  </a:lnTo>
                  <a:lnTo>
                    <a:pt x="360362" y="992823"/>
                  </a:lnTo>
                  <a:lnTo>
                    <a:pt x="360679" y="975678"/>
                  </a:lnTo>
                  <a:lnTo>
                    <a:pt x="361948" y="958533"/>
                  </a:lnTo>
                  <a:lnTo>
                    <a:pt x="363533" y="941706"/>
                  </a:lnTo>
                  <a:lnTo>
                    <a:pt x="366071" y="924878"/>
                  </a:lnTo>
                  <a:lnTo>
                    <a:pt x="368925" y="908686"/>
                  </a:lnTo>
                  <a:lnTo>
                    <a:pt x="373048" y="892811"/>
                  </a:lnTo>
                  <a:lnTo>
                    <a:pt x="377171" y="876936"/>
                  </a:lnTo>
                  <a:lnTo>
                    <a:pt x="382245" y="861696"/>
                  </a:lnTo>
                  <a:lnTo>
                    <a:pt x="387953" y="847091"/>
                  </a:lnTo>
                  <a:lnTo>
                    <a:pt x="393979" y="832168"/>
                  </a:lnTo>
                  <a:lnTo>
                    <a:pt x="400956" y="818198"/>
                  </a:lnTo>
                  <a:lnTo>
                    <a:pt x="408568" y="804546"/>
                  </a:lnTo>
                  <a:lnTo>
                    <a:pt x="416179" y="791211"/>
                  </a:lnTo>
                  <a:lnTo>
                    <a:pt x="424425" y="778511"/>
                  </a:lnTo>
                  <a:lnTo>
                    <a:pt x="433305" y="766446"/>
                  </a:lnTo>
                  <a:lnTo>
                    <a:pt x="442819" y="754698"/>
                  </a:lnTo>
                  <a:lnTo>
                    <a:pt x="452650" y="743586"/>
                  </a:lnTo>
                  <a:lnTo>
                    <a:pt x="462482" y="732791"/>
                  </a:lnTo>
                  <a:lnTo>
                    <a:pt x="473264" y="722631"/>
                  </a:lnTo>
                  <a:lnTo>
                    <a:pt x="484047" y="713423"/>
                  </a:lnTo>
                  <a:lnTo>
                    <a:pt x="495464" y="704533"/>
                  </a:lnTo>
                  <a:lnTo>
                    <a:pt x="507516" y="696596"/>
                  </a:lnTo>
                  <a:lnTo>
                    <a:pt x="519567" y="688976"/>
                  </a:lnTo>
                  <a:lnTo>
                    <a:pt x="531936" y="682308"/>
                  </a:lnTo>
                  <a:lnTo>
                    <a:pt x="538278" y="679133"/>
                  </a:lnTo>
                  <a:lnTo>
                    <a:pt x="544938" y="676276"/>
                  </a:lnTo>
                  <a:lnTo>
                    <a:pt x="551281" y="673418"/>
                  </a:lnTo>
                  <a:lnTo>
                    <a:pt x="557941" y="670878"/>
                  </a:lnTo>
                  <a:lnTo>
                    <a:pt x="564284" y="668338"/>
                  </a:lnTo>
                  <a:lnTo>
                    <a:pt x="571261" y="666433"/>
                  </a:lnTo>
                  <a:lnTo>
                    <a:pt x="577921" y="664211"/>
                  </a:lnTo>
                  <a:lnTo>
                    <a:pt x="584898" y="662623"/>
                  </a:lnTo>
                  <a:lnTo>
                    <a:pt x="591875" y="661036"/>
                  </a:lnTo>
                  <a:lnTo>
                    <a:pt x="598535" y="659766"/>
                  </a:lnTo>
                  <a:lnTo>
                    <a:pt x="605830" y="658178"/>
                  </a:lnTo>
                  <a:lnTo>
                    <a:pt x="612490" y="657226"/>
                  </a:lnTo>
                  <a:lnTo>
                    <a:pt x="619784" y="656591"/>
                  </a:lnTo>
                  <a:lnTo>
                    <a:pt x="627078" y="655956"/>
                  </a:lnTo>
                  <a:lnTo>
                    <a:pt x="634055" y="655638"/>
                  </a:lnTo>
                  <a:close/>
                  <a:moveTo>
                    <a:pt x="1604962" y="463550"/>
                  </a:moveTo>
                  <a:lnTo>
                    <a:pt x="1776412" y="463550"/>
                  </a:lnTo>
                  <a:lnTo>
                    <a:pt x="1776412" y="1252538"/>
                  </a:lnTo>
                  <a:lnTo>
                    <a:pt x="1604962" y="1252538"/>
                  </a:lnTo>
                  <a:lnTo>
                    <a:pt x="1604962" y="463550"/>
                  </a:lnTo>
                  <a:close/>
                  <a:moveTo>
                    <a:pt x="0" y="0"/>
                  </a:moveTo>
                  <a:lnTo>
                    <a:pt x="2125663" y="0"/>
                  </a:lnTo>
                  <a:lnTo>
                    <a:pt x="2125663" y="171553"/>
                  </a:lnTo>
                  <a:lnTo>
                    <a:pt x="2039621" y="171553"/>
                  </a:lnTo>
                  <a:lnTo>
                    <a:pt x="2039621" y="1577975"/>
                  </a:lnTo>
                  <a:lnTo>
                    <a:pt x="1252220" y="1577975"/>
                  </a:lnTo>
                  <a:lnTo>
                    <a:pt x="1252220" y="1449310"/>
                  </a:lnTo>
                  <a:lnTo>
                    <a:pt x="1911033" y="1449310"/>
                  </a:lnTo>
                  <a:lnTo>
                    <a:pt x="1911033" y="171553"/>
                  </a:lnTo>
                  <a:lnTo>
                    <a:pt x="195263" y="171553"/>
                  </a:lnTo>
                  <a:lnTo>
                    <a:pt x="195263" y="1249164"/>
                  </a:lnTo>
                  <a:lnTo>
                    <a:pt x="66675" y="1249164"/>
                  </a:lnTo>
                  <a:lnTo>
                    <a:pt x="66675" y="171553"/>
                  </a:lnTo>
                  <a:lnTo>
                    <a:pt x="0" y="1715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400" dirty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5135896" y="3511551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前言</a:t>
            </a:r>
          </a:p>
        </p:txBody>
      </p:sp>
      <p:sp>
        <p:nvSpPr>
          <p:cNvPr id="19" name="矩形 18"/>
          <p:cNvSpPr/>
          <p:nvPr/>
        </p:nvSpPr>
        <p:spPr>
          <a:xfrm>
            <a:off x="5135896" y="388852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计划</a:t>
            </a:r>
          </a:p>
        </p:txBody>
      </p:sp>
      <p:sp>
        <p:nvSpPr>
          <p:cNvPr id="20" name="矩形 19"/>
          <p:cNvSpPr/>
          <p:nvPr/>
        </p:nvSpPr>
        <p:spPr>
          <a:xfrm>
            <a:off x="5135896" y="4265508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进度</a:t>
            </a:r>
          </a:p>
        </p:txBody>
      </p:sp>
      <p:sp>
        <p:nvSpPr>
          <p:cNvPr id="23" name="矩形 22"/>
          <p:cNvSpPr/>
          <p:nvPr/>
        </p:nvSpPr>
        <p:spPr>
          <a:xfrm>
            <a:off x="6297378" y="3511551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回顾</a:t>
            </a:r>
          </a:p>
        </p:txBody>
      </p:sp>
      <p:sp>
        <p:nvSpPr>
          <p:cNvPr id="26" name="矩形 25"/>
          <p:cNvSpPr/>
          <p:nvPr/>
        </p:nvSpPr>
        <p:spPr>
          <a:xfrm>
            <a:off x="6297378" y="3898263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工作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团队</a:t>
            </a:r>
          </a:p>
        </p:txBody>
      </p:sp>
      <p:sp>
        <p:nvSpPr>
          <p:cNvPr id="27" name="矩形 26"/>
          <p:cNvSpPr/>
          <p:nvPr/>
        </p:nvSpPr>
        <p:spPr>
          <a:xfrm>
            <a:off x="6297378" y="4265508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√ 去年</a:t>
            </a:r>
            <a:r>
              <a: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8001C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相比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7930" y="477078"/>
            <a:ext cx="540000" cy="43200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43"/>
          <p:cNvSpPr txBox="1"/>
          <p:nvPr/>
        </p:nvSpPr>
        <p:spPr>
          <a:xfrm>
            <a:off x="238461" y="61814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rgbClr val="C8141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3286067" y="1867336"/>
            <a:ext cx="5202421" cy="3123327"/>
            <a:chOff x="2271805" y="1190807"/>
            <a:chExt cx="7648390" cy="4591790"/>
          </a:xfrm>
        </p:grpSpPr>
        <p:sp>
          <p:nvSpPr>
            <p:cNvPr id="4" name="椭圆 3"/>
            <p:cNvSpPr/>
            <p:nvPr/>
          </p:nvSpPr>
          <p:spPr>
            <a:xfrm>
              <a:off x="7600397" y="2670691"/>
              <a:ext cx="2319798" cy="2319798"/>
            </a:xfrm>
            <a:prstGeom prst="ellipse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12700" prst="angle"/>
            </a:sp3d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7683246" y="2725853"/>
              <a:ext cx="2045203" cy="2045203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19406748">
              <a:off x="4931298" y="3035781"/>
              <a:ext cx="2847055" cy="2746816"/>
            </a:xfrm>
            <a:custGeom>
              <a:avLst/>
              <a:gdLst/>
              <a:ahLst/>
              <a:cxnLst/>
              <a:rect l="l" t="t" r="r" b="b"/>
              <a:pathLst>
                <a:path w="2474483" h="2387362">
                  <a:moveTo>
                    <a:pt x="1023374" y="0"/>
                  </a:moveTo>
                  <a:cubicBezTo>
                    <a:pt x="1588568" y="0"/>
                    <a:pt x="2046748" y="458180"/>
                    <a:pt x="2046748" y="1023374"/>
                  </a:cubicBezTo>
                  <a:cubicBezTo>
                    <a:pt x="2046748" y="1223242"/>
                    <a:pt x="1989452" y="1409727"/>
                    <a:pt x="1889481" y="1566731"/>
                  </a:cubicBezTo>
                  <a:lnTo>
                    <a:pt x="2190488" y="1759978"/>
                  </a:lnTo>
                  <a:lnTo>
                    <a:pt x="2324749" y="1550850"/>
                  </a:lnTo>
                  <a:lnTo>
                    <a:pt x="2474483" y="2237628"/>
                  </a:lnTo>
                  <a:lnTo>
                    <a:pt x="1787705" y="2387362"/>
                  </a:lnTo>
                  <a:lnTo>
                    <a:pt x="1921966" y="2178234"/>
                  </a:lnTo>
                  <a:lnTo>
                    <a:pt x="1518160" y="1918989"/>
                  </a:lnTo>
                  <a:cubicBezTo>
                    <a:pt x="1371651" y="2000515"/>
                    <a:pt x="1202912" y="2046748"/>
                    <a:pt x="1023374" y="2046748"/>
                  </a:cubicBezTo>
                  <a:cubicBezTo>
                    <a:pt x="458180" y="2046748"/>
                    <a:pt x="0" y="1588568"/>
                    <a:pt x="0" y="1023374"/>
                  </a:cubicBezTo>
                  <a:cubicBezTo>
                    <a:pt x="0" y="458180"/>
                    <a:pt x="458180" y="0"/>
                    <a:pt x="1023374" y="0"/>
                  </a:cubicBezTo>
                  <a:close/>
                </a:path>
              </a:pathLst>
            </a:custGeom>
            <a:solidFill>
              <a:srgbClr val="C00000"/>
            </a:solidFill>
            <a:ln w="25400" cap="flat" cmpd="sng" algn="ctr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12700" prst="angle"/>
            </a:sp3d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19406748">
              <a:off x="4941972" y="3344512"/>
              <a:ext cx="2154098" cy="2154098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椭圆 5"/>
            <p:cNvSpPr/>
            <p:nvPr/>
          </p:nvSpPr>
          <p:spPr>
            <a:xfrm>
              <a:off x="2271805" y="1659457"/>
              <a:ext cx="2847055" cy="2746816"/>
            </a:xfrm>
            <a:custGeom>
              <a:avLst/>
              <a:gdLst/>
              <a:ahLst/>
              <a:cxnLst/>
              <a:rect l="l" t="t" r="r" b="b"/>
              <a:pathLst>
                <a:path w="2474483" h="2387362">
                  <a:moveTo>
                    <a:pt x="1023374" y="0"/>
                  </a:moveTo>
                  <a:cubicBezTo>
                    <a:pt x="1588568" y="0"/>
                    <a:pt x="2046748" y="458180"/>
                    <a:pt x="2046748" y="1023374"/>
                  </a:cubicBezTo>
                  <a:cubicBezTo>
                    <a:pt x="2046748" y="1223242"/>
                    <a:pt x="1989452" y="1409727"/>
                    <a:pt x="1889481" y="1566731"/>
                  </a:cubicBezTo>
                  <a:lnTo>
                    <a:pt x="2190488" y="1759978"/>
                  </a:lnTo>
                  <a:lnTo>
                    <a:pt x="2324749" y="1550850"/>
                  </a:lnTo>
                  <a:lnTo>
                    <a:pt x="2474483" y="2237628"/>
                  </a:lnTo>
                  <a:lnTo>
                    <a:pt x="1787705" y="2387362"/>
                  </a:lnTo>
                  <a:lnTo>
                    <a:pt x="1921966" y="2178234"/>
                  </a:lnTo>
                  <a:lnTo>
                    <a:pt x="1518160" y="1918989"/>
                  </a:lnTo>
                  <a:cubicBezTo>
                    <a:pt x="1371651" y="2000515"/>
                    <a:pt x="1202912" y="2046748"/>
                    <a:pt x="1023374" y="2046748"/>
                  </a:cubicBezTo>
                  <a:cubicBezTo>
                    <a:pt x="458180" y="2046748"/>
                    <a:pt x="0" y="1588568"/>
                    <a:pt x="0" y="1023374"/>
                  </a:cubicBezTo>
                  <a:cubicBezTo>
                    <a:pt x="0" y="458180"/>
                    <a:pt x="458180" y="0"/>
                    <a:pt x="1023374" y="0"/>
                  </a:cubicBezTo>
                  <a:close/>
                </a:path>
              </a:pathLst>
            </a:custGeom>
            <a:solidFill>
              <a:srgbClr val="C00000"/>
            </a:solidFill>
            <a:ln w="25400" cap="flat" cmpd="sng" algn="ctr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12700" prst="angle"/>
            </a:sp3d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366329" y="1708260"/>
              <a:ext cx="2154098" cy="2154098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3301124" y="1190807"/>
              <a:ext cx="900365" cy="900365"/>
            </a:xfrm>
            <a:prstGeom prst="ellipse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12700" prst="angle"/>
            </a:sp3d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TextBox 31"/>
            <p:cNvSpPr txBox="1"/>
            <p:nvPr/>
          </p:nvSpPr>
          <p:spPr>
            <a:xfrm>
              <a:off x="3301124" y="1225542"/>
              <a:ext cx="833867" cy="841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5538072" y="2699372"/>
              <a:ext cx="900365" cy="900365"/>
            </a:xfrm>
            <a:prstGeom prst="ellipse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12700" prst="angle"/>
            </a:sp3d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" name="TextBox 33"/>
            <p:cNvSpPr txBox="1"/>
            <p:nvPr/>
          </p:nvSpPr>
          <p:spPr>
            <a:xfrm>
              <a:off x="5572234" y="2697352"/>
              <a:ext cx="833867" cy="841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8250629" y="2048497"/>
              <a:ext cx="900365" cy="900365"/>
            </a:xfrm>
            <a:prstGeom prst="ellipse">
              <a:avLst/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12700" prst="angle"/>
            </a:sp3d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" name="TextBox 35"/>
            <p:cNvSpPr txBox="1"/>
            <p:nvPr/>
          </p:nvSpPr>
          <p:spPr>
            <a:xfrm>
              <a:off x="8316315" y="2078217"/>
              <a:ext cx="833867" cy="841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Box 37"/>
            <p:cNvSpPr txBox="1"/>
            <p:nvPr/>
          </p:nvSpPr>
          <p:spPr>
            <a:xfrm>
              <a:off x="2525314" y="2529923"/>
              <a:ext cx="2018559" cy="459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4" name="Text Placeholder 2"/>
          <p:cNvSpPr txBox="1"/>
          <p:nvPr/>
        </p:nvSpPr>
        <p:spPr>
          <a:xfrm>
            <a:off x="562827" y="2479763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5" name="文本框 36"/>
          <p:cNvSpPr txBox="1"/>
          <p:nvPr/>
        </p:nvSpPr>
        <p:spPr>
          <a:xfrm>
            <a:off x="463118" y="2079653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6" name="Text Placeholder 2"/>
          <p:cNvSpPr txBox="1"/>
          <p:nvPr/>
        </p:nvSpPr>
        <p:spPr>
          <a:xfrm>
            <a:off x="4339784" y="5400424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文本框 36"/>
          <p:cNvSpPr txBox="1"/>
          <p:nvPr/>
        </p:nvSpPr>
        <p:spPr>
          <a:xfrm>
            <a:off x="4240075" y="5000314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8" name="Text Placeholder 2"/>
          <p:cNvSpPr txBox="1"/>
          <p:nvPr/>
        </p:nvSpPr>
        <p:spPr>
          <a:xfrm>
            <a:off x="8843704" y="2978255"/>
            <a:ext cx="2394752" cy="11818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89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</a:t>
            </a:r>
            <a:r>
              <a:rPr kumimoji="0" lang="en-US" altLang="zh-CN" sz="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.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 Please replace text, click add relevant headline, modify the text content, also can copy your content to this directly.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文本框 36"/>
          <p:cNvSpPr txBox="1"/>
          <p:nvPr/>
        </p:nvSpPr>
        <p:spPr>
          <a:xfrm>
            <a:off x="8743995" y="2578145"/>
            <a:ext cx="190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年终工作概述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6"/>
  <p:tag name="KSO_WM_TEMPLATE_SCENE_ID" val="1"/>
  <p:tag name="KSO_WM_TEMPLATE_JOB_ID" val="6"/>
  <p:tag name="KSO_WM_TEMPLATE_TOPIC_DEFAUL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">
  <a:themeElements>
    <a:clrScheme name="自定义 226">
      <a:dk1>
        <a:sysClr val="windowText" lastClr="000000"/>
      </a:dk1>
      <a:lt1>
        <a:sysClr val="window" lastClr="FFFFFF"/>
      </a:lt1>
      <a:dk2>
        <a:srgbClr val="959596"/>
      </a:dk2>
      <a:lt2>
        <a:srgbClr val="D9D9D9"/>
      </a:lt2>
      <a:accent1>
        <a:srgbClr val="C00000"/>
      </a:accent1>
      <a:accent2>
        <a:srgbClr val="000000"/>
      </a:accent2>
      <a:accent3>
        <a:srgbClr val="3F3F3F"/>
      </a:accent3>
      <a:accent4>
        <a:srgbClr val="262626"/>
      </a:accent4>
      <a:accent5>
        <a:srgbClr val="0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4568</Words>
  <Application>Microsoft Office PowerPoint</Application>
  <PresentationFormat>宽屏</PresentationFormat>
  <Paragraphs>237</Paragraphs>
  <Slides>21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Aharoni</vt:lpstr>
      <vt:lpstr>Microsoft YaHei UI</vt:lpstr>
      <vt:lpstr>宋体</vt:lpstr>
      <vt:lpstr>微软雅黑</vt:lpstr>
      <vt:lpstr>Arial</vt:lpstr>
      <vt:lpstr>Calibri</vt:lpstr>
      <vt:lpstr>Impact</vt:lpstr>
      <vt:lpstr>Roboto Regular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2021-10-06T00:38:37Z</dcterms:created>
  <dcterms:modified xsi:type="dcterms:W3CDTF">2023-01-10T06:29:27Z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KSORubyTemplateID">
    <vt:lpwstr>2</vt:lpwstr>
  </property>
  <property fmtid="{D5CDD505-2E9C-101B-9397-08002B2CF9AE}" pid="4" name="ICV">
    <vt:lpwstr>AD62B04045334C8CB99AC95D419BC15D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