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66" r:id="rId4"/>
    <p:sldId id="258" r:id="rId5"/>
    <p:sldId id="267" r:id="rId6"/>
    <p:sldId id="259" r:id="rId7"/>
    <p:sldId id="26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B3AE4-B4EA-4B59-827B-39C852C7AF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70B35-32AE-4584-BEAE-34E1699A5B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70B35-32AE-4584-BEAE-34E1699A5B9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556792"/>
            <a:ext cx="9144001" cy="82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36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1 </a:t>
            </a:r>
            <a:r>
              <a:rPr lang="en-US" altLang="zh-CN" sz="3600" b="1" noProof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Li Ming Goes to Canada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-12949" y="2934874"/>
            <a:ext cx="91440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4400" b="1" i="0" u="none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esson 6 Baby Becky at Home</a:t>
            </a:r>
          </a:p>
        </p:txBody>
      </p:sp>
      <p:sp>
        <p:nvSpPr>
          <p:cNvPr id="4" name="矩形 3"/>
          <p:cNvSpPr/>
          <p:nvPr/>
        </p:nvSpPr>
        <p:spPr>
          <a:xfrm>
            <a:off x="2911805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</a:t>
            </a:r>
            <a:r>
              <a:rPr lang="en-US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6004" y="836712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lunch, house, dinner, dirty, put, toilet, there, time, kitchen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like…?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I’d like…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3" y="1477020"/>
            <a:ext cx="68580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3.Talk and write about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usually do at home?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”谈一谈并写一写“你经常在家做什么？”。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5" y="107154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Look and say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161989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it?</a:t>
            </a:r>
          </a:p>
        </p:txBody>
      </p:sp>
      <p:pic>
        <p:nvPicPr>
          <p:cNvPr id="13" name="图片 12" descr="Redocn_20120329034738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9" y="1714488"/>
            <a:ext cx="1928826" cy="1852848"/>
          </a:xfrm>
          <a:prstGeom prst="rect">
            <a:avLst/>
          </a:prstGeom>
        </p:spPr>
      </p:pic>
      <p:pic>
        <p:nvPicPr>
          <p:cNvPr id="14" name="图片 13" descr="XSf2c823bb2ddc32f8cA1c21c97f18107E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214678" y="2285992"/>
            <a:ext cx="2028014" cy="1928826"/>
          </a:xfrm>
          <a:prstGeom prst="rect">
            <a:avLst/>
          </a:prstGeom>
        </p:spPr>
      </p:pic>
      <p:pic>
        <p:nvPicPr>
          <p:cNvPr id="15" name="图片 14" descr="2006424045154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2928934"/>
            <a:ext cx="2076450" cy="2095500"/>
          </a:xfrm>
          <a:prstGeom prst="rect">
            <a:avLst/>
          </a:prstGeom>
        </p:spPr>
      </p:pic>
      <p:pic>
        <p:nvPicPr>
          <p:cNvPr id="16" name="图片 15" descr="201967-120F20954508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0035" y="3857628"/>
            <a:ext cx="2714644" cy="27200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24268" y="5214952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 for…?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5" y="107154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Act time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435" y="5345686"/>
            <a:ext cx="6634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Free talk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 to help your mother at home?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prefab-hous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488" y="1285861"/>
            <a:ext cx="3214678" cy="1931039"/>
          </a:xfrm>
          <a:prstGeom prst="rect">
            <a:avLst/>
          </a:prstGeom>
        </p:spPr>
      </p:pic>
      <p:pic>
        <p:nvPicPr>
          <p:cNvPr id="9" name="图片 8" descr="staff_102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46954" y="3284984"/>
            <a:ext cx="3118104" cy="2157984"/>
          </a:xfrm>
          <a:prstGeom prst="rect">
            <a:avLst/>
          </a:prstGeom>
        </p:spPr>
      </p:pic>
      <p:pic>
        <p:nvPicPr>
          <p:cNvPr id="10" name="图片 9" descr="t01fe8169374f7ab1c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0665" y="836713"/>
            <a:ext cx="2786082" cy="1936327"/>
          </a:xfrm>
          <a:prstGeom prst="rect">
            <a:avLst/>
          </a:prstGeom>
        </p:spPr>
      </p:pic>
      <p:pic>
        <p:nvPicPr>
          <p:cNvPr id="12" name="图片 11" descr="white_painted_modern_kitchen_cabinets_glass_doors_with_sink_base_cabinet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00760" y="2928934"/>
            <a:ext cx="3007916" cy="2000264"/>
          </a:xfrm>
          <a:prstGeom prst="rect">
            <a:avLst/>
          </a:prstGeom>
        </p:spPr>
      </p:pic>
      <p:pic>
        <p:nvPicPr>
          <p:cNvPr id="13" name="图片 12" descr="tooopen_sy_19303665123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15084" y="2204865"/>
            <a:ext cx="3214678" cy="1758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720" y="1484784"/>
            <a:ext cx="29289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remember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Baby Becky?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Baby Becky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in this story?</a:t>
            </a: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99240" y="1124744"/>
            <a:ext cx="2998478" cy="5544616"/>
          </a:xfrm>
          <a:prstGeom prst="rect">
            <a:avLst/>
          </a:prstGeom>
        </p:spPr>
      </p:pic>
      <p:pic>
        <p:nvPicPr>
          <p:cNvPr id="12" name="图片 11" descr="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67490" y="1268760"/>
            <a:ext cx="2788842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060848"/>
            <a:ext cx="3712890" cy="4143404"/>
          </a:xfrm>
          <a:prstGeom prst="rect">
            <a:avLst/>
          </a:prstGeom>
        </p:spPr>
      </p:pic>
      <p:pic>
        <p:nvPicPr>
          <p:cNvPr id="12" name="图片 11" descr="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12890" y="2132856"/>
            <a:ext cx="3804630" cy="3960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7814" y="1412777"/>
            <a:ext cx="2578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 time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82347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(1)What does Baby Becky do for her mother?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(2)Where does Baby Becky help her mother cook?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(3)How does Baby Becky get dirty?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(4)Where does Baby Becky’s mother take her when she is dirty?</a:t>
            </a:r>
          </a:p>
          <a:p>
            <a:pPr marL="514350" indent="-514350"/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(5)Do you like this story? Why?</a:t>
            </a:r>
          </a:p>
          <a:p>
            <a:pPr marL="514350" indent="-514350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QQ图片201808021619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6450" y="908720"/>
            <a:ext cx="7486530" cy="56148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19654" y="1844824"/>
            <a:ext cx="36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9654" y="2564904"/>
            <a:ext cx="36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9654" y="2276872"/>
            <a:ext cx="36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9654" y="2924944"/>
            <a:ext cx="36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8290" y="6093297"/>
            <a:ext cx="561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 like it. Because it is interesting.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8290" y="5373217"/>
            <a:ext cx="472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playing with eggs.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8290" y="4797153"/>
            <a:ext cx="472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she does.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9655" y="4149081"/>
            <a:ext cx="472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helps her mother at home.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5" y="92867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分角色表演本课小故事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7" y="5643578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小组共同完成课堂检测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 descr="2fa6d7efe1cdb2629babff209868b3d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85918" y="1643050"/>
            <a:ext cx="3786214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258188"/>
            <a:ext cx="3786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talk: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you often help your mother do some housework?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405c9cf84bc2882d35a7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5" y="2071678"/>
            <a:ext cx="2967054" cy="2967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全屏显示(4:3)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2018-07-16T13:21:00Z</dcterms:created>
  <dcterms:modified xsi:type="dcterms:W3CDTF">2023-01-16T22:05:43Z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1303D6B04CAD477D9CF32CE8B51E93A6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