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5" r:id="rId5"/>
    <p:sldId id="373" r:id="rId6"/>
    <p:sldId id="374" r:id="rId7"/>
    <p:sldId id="380" r:id="rId8"/>
    <p:sldId id="367" r:id="rId9"/>
    <p:sldId id="357" r:id="rId10"/>
    <p:sldId id="381" r:id="rId11"/>
    <p:sldId id="371" r:id="rId12"/>
    <p:sldId id="286" r:id="rId13"/>
    <p:sldId id="273" r:id="rId14"/>
    <p:sldId id="274" r:id="rId15"/>
    <p:sldId id="282" r:id="rId16"/>
    <p:sldId id="281" r:id="rId17"/>
    <p:sldId id="382" r:id="rId18"/>
    <p:sldId id="359" r:id="rId19"/>
    <p:sldId id="360" r:id="rId20"/>
    <p:sldId id="378" r:id="rId21"/>
    <p:sldId id="366" r:id="rId22"/>
    <p:sldId id="364" r:id="rId23"/>
    <p:sldId id="383" r:id="rId24"/>
    <p:sldId id="372" r:id="rId25"/>
    <p:sldId id="296" r:id="rId26"/>
    <p:sldId id="298" r:id="rId27"/>
    <p:sldId id="299" r:id="rId28"/>
    <p:sldId id="300" r:id="rId29"/>
    <p:sldId id="384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C54"/>
    <a:srgbClr val="0E1F32"/>
    <a:srgbClr val="2B8F94"/>
    <a:srgbClr val="CAB684"/>
    <a:srgbClr val="F6D88F"/>
    <a:srgbClr val="90316F"/>
    <a:srgbClr val="E5BE8B"/>
    <a:srgbClr val="AB4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B99F9-110D-44CD-A0D5-755B5CC837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7FDA-BEE9-452D-89F1-0B6E0B908A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30F5-2F11-4DA9-8815-BCBF736918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5498-94DF-41A6-AF6E-64BE0DC8D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30F5-2F11-4DA9-8815-BCBF736918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5498-94DF-41A6-AF6E-64BE0DC8D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428478" y="1394220"/>
            <a:ext cx="1191756" cy="119175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151950" y="3418811"/>
            <a:ext cx="5036440" cy="2573111"/>
          </a:xfrm>
          <a:custGeom>
            <a:avLst/>
            <a:gdLst>
              <a:gd name="connsiteX0" fmla="*/ 0 w 5036440"/>
              <a:gd name="connsiteY0" fmla="*/ 0 h 2573111"/>
              <a:gd name="connsiteX1" fmla="*/ 5036440 w 5036440"/>
              <a:gd name="connsiteY1" fmla="*/ 0 h 2573111"/>
              <a:gd name="connsiteX2" fmla="*/ 5036440 w 5036440"/>
              <a:gd name="connsiteY2" fmla="*/ 2539969 h 2573111"/>
              <a:gd name="connsiteX3" fmla="*/ 5003298 w 5036440"/>
              <a:gd name="connsiteY3" fmla="*/ 2573111 h 2573111"/>
              <a:gd name="connsiteX4" fmla="*/ 0 w 5036440"/>
              <a:gd name="connsiteY4" fmla="*/ 2573111 h 257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6440" h="2573111">
                <a:moveTo>
                  <a:pt x="0" y="0"/>
                </a:moveTo>
                <a:lnTo>
                  <a:pt x="5036440" y="0"/>
                </a:lnTo>
                <a:lnTo>
                  <a:pt x="5036440" y="2539969"/>
                </a:lnTo>
                <a:cubicBezTo>
                  <a:pt x="5036440" y="2558273"/>
                  <a:pt x="5021602" y="2573111"/>
                  <a:pt x="5003298" y="2573111"/>
                </a:cubicBezTo>
                <a:lnTo>
                  <a:pt x="0" y="257311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115509" y="819656"/>
            <a:ext cx="5036440" cy="2599152"/>
          </a:xfrm>
          <a:custGeom>
            <a:avLst/>
            <a:gdLst>
              <a:gd name="connsiteX0" fmla="*/ 33477 w 5036440"/>
              <a:gd name="connsiteY0" fmla="*/ 0 h 2599152"/>
              <a:gd name="connsiteX1" fmla="*/ 5036440 w 5036440"/>
              <a:gd name="connsiteY1" fmla="*/ 0 h 2599152"/>
              <a:gd name="connsiteX2" fmla="*/ 5036440 w 5036440"/>
              <a:gd name="connsiteY2" fmla="*/ 2599152 h 2599152"/>
              <a:gd name="connsiteX3" fmla="*/ 0 w 5036440"/>
              <a:gd name="connsiteY3" fmla="*/ 2599152 h 2599152"/>
              <a:gd name="connsiteX4" fmla="*/ 0 w 5036440"/>
              <a:gd name="connsiteY4" fmla="*/ 33477 h 2599152"/>
              <a:gd name="connsiteX5" fmla="*/ 33477 w 5036440"/>
              <a:gd name="connsiteY5" fmla="*/ 0 h 25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6440" h="2599152">
                <a:moveTo>
                  <a:pt x="33477" y="0"/>
                </a:moveTo>
                <a:lnTo>
                  <a:pt x="5036440" y="0"/>
                </a:lnTo>
                <a:lnTo>
                  <a:pt x="5036440" y="2599152"/>
                </a:lnTo>
                <a:lnTo>
                  <a:pt x="0" y="2599152"/>
                </a:lnTo>
                <a:lnTo>
                  <a:pt x="0" y="33477"/>
                </a:lnTo>
                <a:cubicBezTo>
                  <a:pt x="0" y="14988"/>
                  <a:pt x="14988" y="0"/>
                  <a:pt x="3347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89610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solidFill>
                  <a:srgbClr val="FFFFFF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898781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862961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827141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22222">
                  <a:alpha val="0"/>
                </a:srgbClr>
              </a:gs>
              <a:gs pos="100000">
                <a:srgbClr val="222222">
                  <a:alpha val="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387685" y="1366411"/>
            <a:ext cx="2589153" cy="2348970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31608" y="1366411"/>
            <a:ext cx="2589153" cy="2348970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74944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091764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08584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25403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30F5-2F11-4DA9-8815-BCBF736918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5498-94DF-41A6-AF6E-64BE0DC8D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654639" y="2518484"/>
            <a:ext cx="813733" cy="81373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318670" y="2518484"/>
            <a:ext cx="813733" cy="81373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054743" y="2518484"/>
            <a:ext cx="813733" cy="81373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668648" y="2518484"/>
            <a:ext cx="813733" cy="81373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260689" y="1936787"/>
            <a:ext cx="641555" cy="641555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84659" y="1936787"/>
            <a:ext cx="641555" cy="641555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345818" y="2274849"/>
            <a:ext cx="1794482" cy="1794482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73733" y="2274849"/>
            <a:ext cx="1794482" cy="1794482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01645" y="2274849"/>
            <a:ext cx="1794482" cy="1794482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117274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117274" y="464072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69048" y="1033955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123308" y="1349450"/>
            <a:ext cx="4339048" cy="4339048"/>
          </a:xfrm>
          <a:custGeom>
            <a:avLst/>
            <a:gdLst>
              <a:gd name="connsiteX0" fmla="*/ 897241 w 4999205"/>
              <a:gd name="connsiteY0" fmla="*/ 349012 h 2498048"/>
              <a:gd name="connsiteX1" fmla="*/ 1794482 w 4999205"/>
              <a:gd name="connsiteY1" fmla="*/ 1246253 h 2498048"/>
              <a:gd name="connsiteX2" fmla="*/ 897241 w 4999205"/>
              <a:gd name="connsiteY2" fmla="*/ 2143494 h 2498048"/>
              <a:gd name="connsiteX3" fmla="*/ 0 w 4999205"/>
              <a:gd name="connsiteY3" fmla="*/ 1246253 h 2498048"/>
              <a:gd name="connsiteX4" fmla="*/ 897241 w 4999205"/>
              <a:gd name="connsiteY4" fmla="*/ 349012 h 2498048"/>
              <a:gd name="connsiteX5" fmla="*/ 3750181 w 4999205"/>
              <a:gd name="connsiteY5" fmla="*/ 0 h 2498048"/>
              <a:gd name="connsiteX6" fmla="*/ 4277993 w 4999205"/>
              <a:gd name="connsiteY6" fmla="*/ 218627 h 2498048"/>
              <a:gd name="connsiteX7" fmla="*/ 4780578 w 4999205"/>
              <a:gd name="connsiteY7" fmla="*/ 721212 h 2498048"/>
              <a:gd name="connsiteX8" fmla="*/ 4780578 w 4999205"/>
              <a:gd name="connsiteY8" fmla="*/ 1776836 h 2498048"/>
              <a:gd name="connsiteX9" fmla="*/ 4277993 w 4999205"/>
              <a:gd name="connsiteY9" fmla="*/ 2279421 h 2498048"/>
              <a:gd name="connsiteX10" fmla="*/ 3222369 w 4999205"/>
              <a:gd name="connsiteY10" fmla="*/ 2279421 h 2498048"/>
              <a:gd name="connsiteX11" fmla="*/ 2719785 w 4999205"/>
              <a:gd name="connsiteY11" fmla="*/ 1776836 h 2498048"/>
              <a:gd name="connsiteX12" fmla="*/ 2719785 w 4999205"/>
              <a:gd name="connsiteY12" fmla="*/ 721212 h 2498048"/>
              <a:gd name="connsiteX13" fmla="*/ 3222369 w 4999205"/>
              <a:gd name="connsiteY13" fmla="*/ 218627 h 2498048"/>
              <a:gd name="connsiteX14" fmla="*/ 3750181 w 4999205"/>
              <a:gd name="connsiteY14" fmla="*/ 0 h 2498048"/>
              <a:gd name="connsiteX0-1" fmla="*/ 24941 w 5024146"/>
              <a:gd name="connsiteY0-2" fmla="*/ 1246253 h 2498048"/>
              <a:gd name="connsiteX1-3" fmla="*/ 1819423 w 5024146"/>
              <a:gd name="connsiteY1-4" fmla="*/ 1246253 h 2498048"/>
              <a:gd name="connsiteX2-5" fmla="*/ 922182 w 5024146"/>
              <a:gd name="connsiteY2-6" fmla="*/ 2143494 h 2498048"/>
              <a:gd name="connsiteX3-7" fmla="*/ 24941 w 5024146"/>
              <a:gd name="connsiteY3-8" fmla="*/ 1246253 h 2498048"/>
              <a:gd name="connsiteX4-9" fmla="*/ 3775122 w 5024146"/>
              <a:gd name="connsiteY4-10" fmla="*/ 0 h 2498048"/>
              <a:gd name="connsiteX5-11" fmla="*/ 4302934 w 5024146"/>
              <a:gd name="connsiteY5-12" fmla="*/ 218627 h 2498048"/>
              <a:gd name="connsiteX6-13" fmla="*/ 4805519 w 5024146"/>
              <a:gd name="connsiteY6-14" fmla="*/ 721212 h 2498048"/>
              <a:gd name="connsiteX7-15" fmla="*/ 4805519 w 5024146"/>
              <a:gd name="connsiteY7-16" fmla="*/ 1776836 h 2498048"/>
              <a:gd name="connsiteX8-17" fmla="*/ 4302934 w 5024146"/>
              <a:gd name="connsiteY8-18" fmla="*/ 2279421 h 2498048"/>
              <a:gd name="connsiteX9-19" fmla="*/ 3247310 w 5024146"/>
              <a:gd name="connsiteY9-20" fmla="*/ 2279421 h 2498048"/>
              <a:gd name="connsiteX10-21" fmla="*/ 2744726 w 5024146"/>
              <a:gd name="connsiteY10-22" fmla="*/ 1776836 h 2498048"/>
              <a:gd name="connsiteX11-23" fmla="*/ 2744726 w 5024146"/>
              <a:gd name="connsiteY11-24" fmla="*/ 721212 h 2498048"/>
              <a:gd name="connsiteX12-25" fmla="*/ 3247310 w 5024146"/>
              <a:gd name="connsiteY12-26" fmla="*/ 218627 h 2498048"/>
              <a:gd name="connsiteX13-27" fmla="*/ 3775122 w 5024146"/>
              <a:gd name="connsiteY13-28" fmla="*/ 0 h 2498048"/>
              <a:gd name="connsiteX0-29" fmla="*/ 24941 w 5024146"/>
              <a:gd name="connsiteY0-30" fmla="*/ 1246253 h 2498048"/>
              <a:gd name="connsiteX1-31" fmla="*/ 922182 w 5024146"/>
              <a:gd name="connsiteY1-32" fmla="*/ 2143494 h 2498048"/>
              <a:gd name="connsiteX2-33" fmla="*/ 24941 w 5024146"/>
              <a:gd name="connsiteY2-34" fmla="*/ 1246253 h 2498048"/>
              <a:gd name="connsiteX3-35" fmla="*/ 3775122 w 5024146"/>
              <a:gd name="connsiteY3-36" fmla="*/ 0 h 2498048"/>
              <a:gd name="connsiteX4-37" fmla="*/ 4302934 w 5024146"/>
              <a:gd name="connsiteY4-38" fmla="*/ 218627 h 2498048"/>
              <a:gd name="connsiteX5-39" fmla="*/ 4805519 w 5024146"/>
              <a:gd name="connsiteY5-40" fmla="*/ 721212 h 2498048"/>
              <a:gd name="connsiteX6-41" fmla="*/ 4805519 w 5024146"/>
              <a:gd name="connsiteY6-42" fmla="*/ 1776836 h 2498048"/>
              <a:gd name="connsiteX7-43" fmla="*/ 4302934 w 5024146"/>
              <a:gd name="connsiteY7-44" fmla="*/ 2279421 h 2498048"/>
              <a:gd name="connsiteX8-45" fmla="*/ 3247310 w 5024146"/>
              <a:gd name="connsiteY8-46" fmla="*/ 2279421 h 2498048"/>
              <a:gd name="connsiteX9-47" fmla="*/ 2744726 w 5024146"/>
              <a:gd name="connsiteY9-48" fmla="*/ 1776836 h 2498048"/>
              <a:gd name="connsiteX10-49" fmla="*/ 2744726 w 5024146"/>
              <a:gd name="connsiteY10-50" fmla="*/ 721212 h 2498048"/>
              <a:gd name="connsiteX11-51" fmla="*/ 3247310 w 5024146"/>
              <a:gd name="connsiteY11-52" fmla="*/ 218627 h 2498048"/>
              <a:gd name="connsiteX12-53" fmla="*/ 3775122 w 5024146"/>
              <a:gd name="connsiteY12-54" fmla="*/ 0 h 2498048"/>
              <a:gd name="connsiteX0-55" fmla="*/ 1249024 w 2498048"/>
              <a:gd name="connsiteY0-56" fmla="*/ 0 h 2498048"/>
              <a:gd name="connsiteX1-57" fmla="*/ 1776836 w 2498048"/>
              <a:gd name="connsiteY1-58" fmla="*/ 218627 h 2498048"/>
              <a:gd name="connsiteX2-59" fmla="*/ 2279421 w 2498048"/>
              <a:gd name="connsiteY2-60" fmla="*/ 721212 h 2498048"/>
              <a:gd name="connsiteX3-61" fmla="*/ 2279421 w 2498048"/>
              <a:gd name="connsiteY3-62" fmla="*/ 1776836 h 2498048"/>
              <a:gd name="connsiteX4-63" fmla="*/ 1776836 w 2498048"/>
              <a:gd name="connsiteY4-64" fmla="*/ 2279421 h 2498048"/>
              <a:gd name="connsiteX5-65" fmla="*/ 721212 w 2498048"/>
              <a:gd name="connsiteY5-66" fmla="*/ 2279421 h 2498048"/>
              <a:gd name="connsiteX6-67" fmla="*/ 218628 w 2498048"/>
              <a:gd name="connsiteY6-68" fmla="*/ 1776836 h 2498048"/>
              <a:gd name="connsiteX7-69" fmla="*/ 218628 w 2498048"/>
              <a:gd name="connsiteY7-70" fmla="*/ 721212 h 2498048"/>
              <a:gd name="connsiteX8-71" fmla="*/ 721212 w 2498048"/>
              <a:gd name="connsiteY8-72" fmla="*/ 218627 h 2498048"/>
              <a:gd name="connsiteX9-73" fmla="*/ 1249024 w 2498048"/>
              <a:gd name="connsiteY9-74" fmla="*/ 0 h 2498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498048" h="2498048">
                <a:moveTo>
                  <a:pt x="1249024" y="0"/>
                </a:moveTo>
                <a:cubicBezTo>
                  <a:pt x="1440055" y="0"/>
                  <a:pt x="1631085" y="72876"/>
                  <a:pt x="1776836" y="218627"/>
                </a:cubicBezTo>
                <a:lnTo>
                  <a:pt x="2279421" y="721212"/>
                </a:lnTo>
                <a:cubicBezTo>
                  <a:pt x="2570924" y="1012715"/>
                  <a:pt x="2570924" y="1485334"/>
                  <a:pt x="2279421" y="1776836"/>
                </a:cubicBezTo>
                <a:lnTo>
                  <a:pt x="1776836" y="2279421"/>
                </a:lnTo>
                <a:cubicBezTo>
                  <a:pt x="1485334" y="2570924"/>
                  <a:pt x="1012715" y="2570924"/>
                  <a:pt x="721212" y="2279421"/>
                </a:cubicBezTo>
                <a:lnTo>
                  <a:pt x="218628" y="1776836"/>
                </a:lnTo>
                <a:cubicBezTo>
                  <a:pt x="-72875" y="1485334"/>
                  <a:pt x="-72875" y="1012715"/>
                  <a:pt x="218628" y="721212"/>
                </a:cubicBezTo>
                <a:lnTo>
                  <a:pt x="721212" y="218627"/>
                </a:lnTo>
                <a:cubicBezTo>
                  <a:pt x="866963" y="72876"/>
                  <a:pt x="1057994" y="0"/>
                  <a:pt x="12490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846975" y="2180244"/>
            <a:ext cx="2498048" cy="2498048"/>
          </a:xfrm>
          <a:custGeom>
            <a:avLst/>
            <a:gdLst>
              <a:gd name="connsiteX0" fmla="*/ 897241 w 4999205"/>
              <a:gd name="connsiteY0" fmla="*/ 349012 h 2498048"/>
              <a:gd name="connsiteX1" fmla="*/ 1794482 w 4999205"/>
              <a:gd name="connsiteY1" fmla="*/ 1246253 h 2498048"/>
              <a:gd name="connsiteX2" fmla="*/ 897241 w 4999205"/>
              <a:gd name="connsiteY2" fmla="*/ 2143494 h 2498048"/>
              <a:gd name="connsiteX3" fmla="*/ 0 w 4999205"/>
              <a:gd name="connsiteY3" fmla="*/ 1246253 h 2498048"/>
              <a:gd name="connsiteX4" fmla="*/ 897241 w 4999205"/>
              <a:gd name="connsiteY4" fmla="*/ 349012 h 2498048"/>
              <a:gd name="connsiteX5" fmla="*/ 3750181 w 4999205"/>
              <a:gd name="connsiteY5" fmla="*/ 0 h 2498048"/>
              <a:gd name="connsiteX6" fmla="*/ 4277993 w 4999205"/>
              <a:gd name="connsiteY6" fmla="*/ 218627 h 2498048"/>
              <a:gd name="connsiteX7" fmla="*/ 4780578 w 4999205"/>
              <a:gd name="connsiteY7" fmla="*/ 721212 h 2498048"/>
              <a:gd name="connsiteX8" fmla="*/ 4780578 w 4999205"/>
              <a:gd name="connsiteY8" fmla="*/ 1776836 h 2498048"/>
              <a:gd name="connsiteX9" fmla="*/ 4277993 w 4999205"/>
              <a:gd name="connsiteY9" fmla="*/ 2279421 h 2498048"/>
              <a:gd name="connsiteX10" fmla="*/ 3222369 w 4999205"/>
              <a:gd name="connsiteY10" fmla="*/ 2279421 h 2498048"/>
              <a:gd name="connsiteX11" fmla="*/ 2719785 w 4999205"/>
              <a:gd name="connsiteY11" fmla="*/ 1776836 h 2498048"/>
              <a:gd name="connsiteX12" fmla="*/ 2719785 w 4999205"/>
              <a:gd name="connsiteY12" fmla="*/ 721212 h 2498048"/>
              <a:gd name="connsiteX13" fmla="*/ 3222369 w 4999205"/>
              <a:gd name="connsiteY13" fmla="*/ 218627 h 2498048"/>
              <a:gd name="connsiteX14" fmla="*/ 3750181 w 4999205"/>
              <a:gd name="connsiteY14" fmla="*/ 0 h 2498048"/>
              <a:gd name="connsiteX0-1" fmla="*/ 24941 w 5024146"/>
              <a:gd name="connsiteY0-2" fmla="*/ 1246253 h 2498048"/>
              <a:gd name="connsiteX1-3" fmla="*/ 1819423 w 5024146"/>
              <a:gd name="connsiteY1-4" fmla="*/ 1246253 h 2498048"/>
              <a:gd name="connsiteX2-5" fmla="*/ 922182 w 5024146"/>
              <a:gd name="connsiteY2-6" fmla="*/ 2143494 h 2498048"/>
              <a:gd name="connsiteX3-7" fmla="*/ 24941 w 5024146"/>
              <a:gd name="connsiteY3-8" fmla="*/ 1246253 h 2498048"/>
              <a:gd name="connsiteX4-9" fmla="*/ 3775122 w 5024146"/>
              <a:gd name="connsiteY4-10" fmla="*/ 0 h 2498048"/>
              <a:gd name="connsiteX5-11" fmla="*/ 4302934 w 5024146"/>
              <a:gd name="connsiteY5-12" fmla="*/ 218627 h 2498048"/>
              <a:gd name="connsiteX6-13" fmla="*/ 4805519 w 5024146"/>
              <a:gd name="connsiteY6-14" fmla="*/ 721212 h 2498048"/>
              <a:gd name="connsiteX7-15" fmla="*/ 4805519 w 5024146"/>
              <a:gd name="connsiteY7-16" fmla="*/ 1776836 h 2498048"/>
              <a:gd name="connsiteX8-17" fmla="*/ 4302934 w 5024146"/>
              <a:gd name="connsiteY8-18" fmla="*/ 2279421 h 2498048"/>
              <a:gd name="connsiteX9-19" fmla="*/ 3247310 w 5024146"/>
              <a:gd name="connsiteY9-20" fmla="*/ 2279421 h 2498048"/>
              <a:gd name="connsiteX10-21" fmla="*/ 2744726 w 5024146"/>
              <a:gd name="connsiteY10-22" fmla="*/ 1776836 h 2498048"/>
              <a:gd name="connsiteX11-23" fmla="*/ 2744726 w 5024146"/>
              <a:gd name="connsiteY11-24" fmla="*/ 721212 h 2498048"/>
              <a:gd name="connsiteX12-25" fmla="*/ 3247310 w 5024146"/>
              <a:gd name="connsiteY12-26" fmla="*/ 218627 h 2498048"/>
              <a:gd name="connsiteX13-27" fmla="*/ 3775122 w 5024146"/>
              <a:gd name="connsiteY13-28" fmla="*/ 0 h 2498048"/>
              <a:gd name="connsiteX0-29" fmla="*/ 24941 w 5024146"/>
              <a:gd name="connsiteY0-30" fmla="*/ 1246253 h 2498048"/>
              <a:gd name="connsiteX1-31" fmla="*/ 922182 w 5024146"/>
              <a:gd name="connsiteY1-32" fmla="*/ 2143494 h 2498048"/>
              <a:gd name="connsiteX2-33" fmla="*/ 24941 w 5024146"/>
              <a:gd name="connsiteY2-34" fmla="*/ 1246253 h 2498048"/>
              <a:gd name="connsiteX3-35" fmla="*/ 3775122 w 5024146"/>
              <a:gd name="connsiteY3-36" fmla="*/ 0 h 2498048"/>
              <a:gd name="connsiteX4-37" fmla="*/ 4302934 w 5024146"/>
              <a:gd name="connsiteY4-38" fmla="*/ 218627 h 2498048"/>
              <a:gd name="connsiteX5-39" fmla="*/ 4805519 w 5024146"/>
              <a:gd name="connsiteY5-40" fmla="*/ 721212 h 2498048"/>
              <a:gd name="connsiteX6-41" fmla="*/ 4805519 w 5024146"/>
              <a:gd name="connsiteY6-42" fmla="*/ 1776836 h 2498048"/>
              <a:gd name="connsiteX7-43" fmla="*/ 4302934 w 5024146"/>
              <a:gd name="connsiteY7-44" fmla="*/ 2279421 h 2498048"/>
              <a:gd name="connsiteX8-45" fmla="*/ 3247310 w 5024146"/>
              <a:gd name="connsiteY8-46" fmla="*/ 2279421 h 2498048"/>
              <a:gd name="connsiteX9-47" fmla="*/ 2744726 w 5024146"/>
              <a:gd name="connsiteY9-48" fmla="*/ 1776836 h 2498048"/>
              <a:gd name="connsiteX10-49" fmla="*/ 2744726 w 5024146"/>
              <a:gd name="connsiteY10-50" fmla="*/ 721212 h 2498048"/>
              <a:gd name="connsiteX11-51" fmla="*/ 3247310 w 5024146"/>
              <a:gd name="connsiteY11-52" fmla="*/ 218627 h 2498048"/>
              <a:gd name="connsiteX12-53" fmla="*/ 3775122 w 5024146"/>
              <a:gd name="connsiteY12-54" fmla="*/ 0 h 2498048"/>
              <a:gd name="connsiteX0-55" fmla="*/ 1249024 w 2498048"/>
              <a:gd name="connsiteY0-56" fmla="*/ 0 h 2498048"/>
              <a:gd name="connsiteX1-57" fmla="*/ 1776836 w 2498048"/>
              <a:gd name="connsiteY1-58" fmla="*/ 218627 h 2498048"/>
              <a:gd name="connsiteX2-59" fmla="*/ 2279421 w 2498048"/>
              <a:gd name="connsiteY2-60" fmla="*/ 721212 h 2498048"/>
              <a:gd name="connsiteX3-61" fmla="*/ 2279421 w 2498048"/>
              <a:gd name="connsiteY3-62" fmla="*/ 1776836 h 2498048"/>
              <a:gd name="connsiteX4-63" fmla="*/ 1776836 w 2498048"/>
              <a:gd name="connsiteY4-64" fmla="*/ 2279421 h 2498048"/>
              <a:gd name="connsiteX5-65" fmla="*/ 721212 w 2498048"/>
              <a:gd name="connsiteY5-66" fmla="*/ 2279421 h 2498048"/>
              <a:gd name="connsiteX6-67" fmla="*/ 218628 w 2498048"/>
              <a:gd name="connsiteY6-68" fmla="*/ 1776836 h 2498048"/>
              <a:gd name="connsiteX7-69" fmla="*/ 218628 w 2498048"/>
              <a:gd name="connsiteY7-70" fmla="*/ 721212 h 2498048"/>
              <a:gd name="connsiteX8-71" fmla="*/ 721212 w 2498048"/>
              <a:gd name="connsiteY8-72" fmla="*/ 218627 h 2498048"/>
              <a:gd name="connsiteX9-73" fmla="*/ 1249024 w 2498048"/>
              <a:gd name="connsiteY9-74" fmla="*/ 0 h 2498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498048" h="2498048">
                <a:moveTo>
                  <a:pt x="1249024" y="0"/>
                </a:moveTo>
                <a:cubicBezTo>
                  <a:pt x="1440055" y="0"/>
                  <a:pt x="1631085" y="72876"/>
                  <a:pt x="1776836" y="218627"/>
                </a:cubicBezTo>
                <a:lnTo>
                  <a:pt x="2279421" y="721212"/>
                </a:lnTo>
                <a:cubicBezTo>
                  <a:pt x="2570924" y="1012715"/>
                  <a:pt x="2570924" y="1485334"/>
                  <a:pt x="2279421" y="1776836"/>
                </a:cubicBezTo>
                <a:lnTo>
                  <a:pt x="1776836" y="2279421"/>
                </a:lnTo>
                <a:cubicBezTo>
                  <a:pt x="1485334" y="2570924"/>
                  <a:pt x="1012715" y="2570924"/>
                  <a:pt x="721212" y="2279421"/>
                </a:cubicBezTo>
                <a:lnTo>
                  <a:pt x="218628" y="1776836"/>
                </a:lnTo>
                <a:cubicBezTo>
                  <a:pt x="-72875" y="1485334"/>
                  <a:pt x="-72875" y="1012715"/>
                  <a:pt x="218628" y="721212"/>
                </a:cubicBezTo>
                <a:lnTo>
                  <a:pt x="721212" y="218627"/>
                </a:lnTo>
                <a:cubicBezTo>
                  <a:pt x="866963" y="72876"/>
                  <a:pt x="1057994" y="0"/>
                  <a:pt x="12490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184904" y="1517904"/>
            <a:ext cx="3822192" cy="3822192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49490" y="726698"/>
            <a:ext cx="4271367" cy="5566172"/>
          </a:xfrm>
          <a:custGeom>
            <a:avLst/>
            <a:gdLst/>
            <a:ahLst/>
            <a:cxnLst/>
            <a:rect l="l" t="t" r="r" b="b"/>
            <a:pathLst>
              <a:path w="4271367" h="5566172">
                <a:moveTo>
                  <a:pt x="2247305" y="0"/>
                </a:moveTo>
                <a:cubicBezTo>
                  <a:pt x="2542480" y="0"/>
                  <a:pt x="2814092" y="39688"/>
                  <a:pt x="3062139" y="119063"/>
                </a:cubicBezTo>
                <a:cubicBezTo>
                  <a:pt x="3310186" y="198438"/>
                  <a:pt x="3523506" y="311299"/>
                  <a:pt x="3702100" y="457647"/>
                </a:cubicBezTo>
                <a:cubicBezTo>
                  <a:pt x="3880694" y="603995"/>
                  <a:pt x="4020220" y="780728"/>
                  <a:pt x="4120679" y="987847"/>
                </a:cubicBezTo>
                <a:cubicBezTo>
                  <a:pt x="4221138" y="1194966"/>
                  <a:pt x="4271367" y="1426270"/>
                  <a:pt x="4271367" y="1681758"/>
                </a:cubicBezTo>
                <a:lnTo>
                  <a:pt x="2969121" y="1681758"/>
                </a:lnTo>
                <a:cubicBezTo>
                  <a:pt x="2969121" y="1580059"/>
                  <a:pt x="2953618" y="1486421"/>
                  <a:pt x="2922612" y="1400845"/>
                </a:cubicBezTo>
                <a:cubicBezTo>
                  <a:pt x="2891607" y="1315269"/>
                  <a:pt x="2844478" y="1242095"/>
                  <a:pt x="2781226" y="1181323"/>
                </a:cubicBezTo>
                <a:cubicBezTo>
                  <a:pt x="2717974" y="1120552"/>
                  <a:pt x="2639839" y="1072803"/>
                  <a:pt x="2546821" y="1038076"/>
                </a:cubicBezTo>
                <a:cubicBezTo>
                  <a:pt x="2453804" y="1003350"/>
                  <a:pt x="2344043" y="985987"/>
                  <a:pt x="2217539" y="985987"/>
                </a:cubicBezTo>
                <a:cubicBezTo>
                  <a:pt x="2093516" y="985987"/>
                  <a:pt x="1984375" y="1000249"/>
                  <a:pt x="1890118" y="1028775"/>
                </a:cubicBezTo>
                <a:cubicBezTo>
                  <a:pt x="1795860" y="1057300"/>
                  <a:pt x="1717105" y="1096988"/>
                  <a:pt x="1653853" y="1147837"/>
                </a:cubicBezTo>
                <a:cubicBezTo>
                  <a:pt x="1590601" y="1198687"/>
                  <a:pt x="1542852" y="1256978"/>
                  <a:pt x="1510606" y="1322710"/>
                </a:cubicBezTo>
                <a:cubicBezTo>
                  <a:pt x="1478360" y="1388442"/>
                  <a:pt x="1462237" y="1458516"/>
                  <a:pt x="1462237" y="1532930"/>
                </a:cubicBezTo>
                <a:cubicBezTo>
                  <a:pt x="1462237" y="1614785"/>
                  <a:pt x="1485181" y="1688579"/>
                  <a:pt x="1531070" y="1754312"/>
                </a:cubicBezTo>
                <a:cubicBezTo>
                  <a:pt x="1576958" y="1820044"/>
                  <a:pt x="1642691" y="1882056"/>
                  <a:pt x="1728267" y="1940347"/>
                </a:cubicBezTo>
                <a:cubicBezTo>
                  <a:pt x="1813843" y="1998638"/>
                  <a:pt x="1918023" y="2053208"/>
                  <a:pt x="2040806" y="2104058"/>
                </a:cubicBezTo>
                <a:cubicBezTo>
                  <a:pt x="2163589" y="2154908"/>
                  <a:pt x="2301875" y="2205137"/>
                  <a:pt x="2455664" y="2254746"/>
                </a:cubicBezTo>
                <a:cubicBezTo>
                  <a:pt x="2743398" y="2346524"/>
                  <a:pt x="3000127" y="2448223"/>
                  <a:pt x="3225850" y="2559844"/>
                </a:cubicBezTo>
                <a:cubicBezTo>
                  <a:pt x="3451573" y="2671465"/>
                  <a:pt x="3641948" y="2799209"/>
                  <a:pt x="3796978" y="2943076"/>
                </a:cubicBezTo>
                <a:cubicBezTo>
                  <a:pt x="3952007" y="3086944"/>
                  <a:pt x="4069830" y="3249414"/>
                  <a:pt x="4150445" y="3430489"/>
                </a:cubicBezTo>
                <a:cubicBezTo>
                  <a:pt x="4231060" y="3611563"/>
                  <a:pt x="4271367" y="3816202"/>
                  <a:pt x="4271367" y="4044405"/>
                </a:cubicBezTo>
                <a:cubicBezTo>
                  <a:pt x="4271367" y="4287491"/>
                  <a:pt x="4223618" y="4503911"/>
                  <a:pt x="4128120" y="4693667"/>
                </a:cubicBezTo>
                <a:cubicBezTo>
                  <a:pt x="4032622" y="4883423"/>
                  <a:pt x="3897437" y="5042794"/>
                  <a:pt x="3722564" y="5171778"/>
                </a:cubicBezTo>
                <a:cubicBezTo>
                  <a:pt x="3547691" y="5300762"/>
                  <a:pt x="3336851" y="5398741"/>
                  <a:pt x="3090044" y="5465713"/>
                </a:cubicBezTo>
                <a:cubicBezTo>
                  <a:pt x="2843238" y="5532686"/>
                  <a:pt x="2568525" y="5566172"/>
                  <a:pt x="2265908" y="5566172"/>
                </a:cubicBezTo>
                <a:cubicBezTo>
                  <a:pt x="2079873" y="5566172"/>
                  <a:pt x="1895078" y="5550669"/>
                  <a:pt x="1711524" y="5519663"/>
                </a:cubicBezTo>
                <a:cubicBezTo>
                  <a:pt x="1527969" y="5488658"/>
                  <a:pt x="1352476" y="5440909"/>
                  <a:pt x="1185044" y="5376416"/>
                </a:cubicBezTo>
                <a:cubicBezTo>
                  <a:pt x="1017613" y="5311924"/>
                  <a:pt x="861343" y="5230689"/>
                  <a:pt x="716235" y="5132710"/>
                </a:cubicBezTo>
                <a:cubicBezTo>
                  <a:pt x="571128" y="5034732"/>
                  <a:pt x="445864" y="4917530"/>
                  <a:pt x="340444" y="4781104"/>
                </a:cubicBezTo>
                <a:cubicBezTo>
                  <a:pt x="235025" y="4644678"/>
                  <a:pt x="151929" y="4489649"/>
                  <a:pt x="91157" y="4316016"/>
                </a:cubicBezTo>
                <a:cubicBezTo>
                  <a:pt x="30386" y="4142384"/>
                  <a:pt x="0" y="3948907"/>
                  <a:pt x="0" y="3735586"/>
                </a:cubicBezTo>
                <a:lnTo>
                  <a:pt x="1309688" y="3735586"/>
                </a:lnTo>
                <a:cubicBezTo>
                  <a:pt x="1309688" y="3894336"/>
                  <a:pt x="1330772" y="4027661"/>
                  <a:pt x="1372940" y="4135562"/>
                </a:cubicBezTo>
                <a:cubicBezTo>
                  <a:pt x="1415108" y="4243462"/>
                  <a:pt x="1477120" y="4330899"/>
                  <a:pt x="1558975" y="4397871"/>
                </a:cubicBezTo>
                <a:cubicBezTo>
                  <a:pt x="1640830" y="4464844"/>
                  <a:pt x="1740669" y="4512593"/>
                  <a:pt x="1858491" y="4541118"/>
                </a:cubicBezTo>
                <a:cubicBezTo>
                  <a:pt x="1976314" y="4569644"/>
                  <a:pt x="2112120" y="4583907"/>
                  <a:pt x="2265908" y="4583907"/>
                </a:cubicBezTo>
                <a:cubicBezTo>
                  <a:pt x="2389932" y="4583907"/>
                  <a:pt x="2495972" y="4569644"/>
                  <a:pt x="2584029" y="4541118"/>
                </a:cubicBezTo>
                <a:cubicBezTo>
                  <a:pt x="2672085" y="4512593"/>
                  <a:pt x="2744639" y="4474146"/>
                  <a:pt x="2801690" y="4425777"/>
                </a:cubicBezTo>
                <a:cubicBezTo>
                  <a:pt x="2858740" y="4377408"/>
                  <a:pt x="2900288" y="4320977"/>
                  <a:pt x="2926333" y="4256485"/>
                </a:cubicBezTo>
                <a:cubicBezTo>
                  <a:pt x="2952378" y="4191993"/>
                  <a:pt x="2965401" y="4123780"/>
                  <a:pt x="2965401" y="4051846"/>
                </a:cubicBezTo>
                <a:cubicBezTo>
                  <a:pt x="2965401" y="3967510"/>
                  <a:pt x="2953618" y="3891236"/>
                  <a:pt x="2930054" y="3823023"/>
                </a:cubicBezTo>
                <a:cubicBezTo>
                  <a:pt x="2906490" y="3754810"/>
                  <a:pt x="2859981" y="3690318"/>
                  <a:pt x="2790528" y="3629546"/>
                </a:cubicBezTo>
                <a:cubicBezTo>
                  <a:pt x="2721074" y="3568775"/>
                  <a:pt x="2623716" y="3508623"/>
                  <a:pt x="2498452" y="3449092"/>
                </a:cubicBezTo>
                <a:cubicBezTo>
                  <a:pt x="2373188" y="3389561"/>
                  <a:pt x="2208858" y="3326309"/>
                  <a:pt x="2005459" y="3259336"/>
                </a:cubicBezTo>
                <a:cubicBezTo>
                  <a:pt x="1767334" y="3179961"/>
                  <a:pt x="1537891" y="3090665"/>
                  <a:pt x="1317129" y="2991446"/>
                </a:cubicBezTo>
                <a:cubicBezTo>
                  <a:pt x="1096367" y="2892227"/>
                  <a:pt x="900410" y="2774405"/>
                  <a:pt x="729258" y="2637979"/>
                </a:cubicBezTo>
                <a:cubicBezTo>
                  <a:pt x="558106" y="2501553"/>
                  <a:pt x="421060" y="2342183"/>
                  <a:pt x="318120" y="2159868"/>
                </a:cubicBezTo>
                <a:cubicBezTo>
                  <a:pt x="215181" y="1977554"/>
                  <a:pt x="163711" y="1764854"/>
                  <a:pt x="163711" y="1521768"/>
                </a:cubicBezTo>
                <a:cubicBezTo>
                  <a:pt x="163711" y="1288604"/>
                  <a:pt x="215801" y="1078384"/>
                  <a:pt x="319981" y="891109"/>
                </a:cubicBezTo>
                <a:cubicBezTo>
                  <a:pt x="424160" y="703833"/>
                  <a:pt x="569268" y="544464"/>
                  <a:pt x="755303" y="412998"/>
                </a:cubicBezTo>
                <a:cubicBezTo>
                  <a:pt x="941338" y="281533"/>
                  <a:pt x="1161480" y="179835"/>
                  <a:pt x="1415728" y="107901"/>
                </a:cubicBezTo>
                <a:cubicBezTo>
                  <a:pt x="1669976" y="35967"/>
                  <a:pt x="1947168" y="0"/>
                  <a:pt x="224730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84204" y="801112"/>
            <a:ext cx="6444258" cy="5417344"/>
          </a:xfrm>
          <a:custGeom>
            <a:avLst/>
            <a:gdLst/>
            <a:ahLst/>
            <a:cxnLst/>
            <a:rect l="l" t="t" r="r" b="b"/>
            <a:pathLst>
              <a:path w="6444258" h="5417344">
                <a:moveTo>
                  <a:pt x="0" y="0"/>
                </a:moveTo>
                <a:lnTo>
                  <a:pt x="1298526" y="0"/>
                </a:lnTo>
                <a:lnTo>
                  <a:pt x="1919883" y="3397002"/>
                </a:lnTo>
                <a:lnTo>
                  <a:pt x="2664024" y="0"/>
                </a:lnTo>
                <a:lnTo>
                  <a:pt x="3772793" y="0"/>
                </a:lnTo>
                <a:lnTo>
                  <a:pt x="4528096" y="3397002"/>
                </a:lnTo>
                <a:lnTo>
                  <a:pt x="5149453" y="0"/>
                </a:lnTo>
                <a:lnTo>
                  <a:pt x="6444258" y="0"/>
                </a:lnTo>
                <a:lnTo>
                  <a:pt x="5294560" y="5417344"/>
                </a:lnTo>
                <a:lnTo>
                  <a:pt x="3940225" y="5417344"/>
                </a:lnTo>
                <a:lnTo>
                  <a:pt x="3214688" y="2329161"/>
                </a:lnTo>
                <a:lnTo>
                  <a:pt x="2504033" y="5417344"/>
                </a:lnTo>
                <a:lnTo>
                  <a:pt x="1153418" y="5417344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68094" y="726698"/>
            <a:ext cx="4740175" cy="5566172"/>
          </a:xfrm>
          <a:custGeom>
            <a:avLst/>
            <a:gdLst/>
            <a:ahLst/>
            <a:cxnLst/>
            <a:rect l="l" t="t" r="r" b="b"/>
            <a:pathLst>
              <a:path w="4740175" h="5566172">
                <a:moveTo>
                  <a:pt x="2370088" y="1023194"/>
                </a:moveTo>
                <a:cubicBezTo>
                  <a:pt x="2020341" y="1023194"/>
                  <a:pt x="1759272" y="1162720"/>
                  <a:pt x="1586880" y="1441773"/>
                </a:cubicBezTo>
                <a:cubicBezTo>
                  <a:pt x="1414487" y="1720825"/>
                  <a:pt x="1328291" y="2129482"/>
                  <a:pt x="1328291" y="2667744"/>
                </a:cubicBezTo>
                <a:lnTo>
                  <a:pt x="1328291" y="2894707"/>
                </a:lnTo>
                <a:cubicBezTo>
                  <a:pt x="1328291" y="3425528"/>
                  <a:pt x="1416347" y="3833565"/>
                  <a:pt x="1592461" y="4118819"/>
                </a:cubicBezTo>
                <a:cubicBezTo>
                  <a:pt x="1768574" y="4404073"/>
                  <a:pt x="2030263" y="4546700"/>
                  <a:pt x="2377529" y="4546700"/>
                </a:cubicBezTo>
                <a:cubicBezTo>
                  <a:pt x="2709912" y="4546700"/>
                  <a:pt x="2965400" y="4404693"/>
                  <a:pt x="3143994" y="4120679"/>
                </a:cubicBezTo>
                <a:cubicBezTo>
                  <a:pt x="3322588" y="3836666"/>
                  <a:pt x="3411884" y="3428008"/>
                  <a:pt x="3411884" y="2894707"/>
                </a:cubicBezTo>
                <a:lnTo>
                  <a:pt x="3411884" y="2667744"/>
                </a:lnTo>
                <a:cubicBezTo>
                  <a:pt x="3411884" y="2129482"/>
                  <a:pt x="3321967" y="1720825"/>
                  <a:pt x="3142133" y="1441773"/>
                </a:cubicBezTo>
                <a:cubicBezTo>
                  <a:pt x="2962300" y="1162720"/>
                  <a:pt x="2704951" y="1023194"/>
                  <a:pt x="2370088" y="1023194"/>
                </a:cubicBezTo>
                <a:close/>
                <a:moveTo>
                  <a:pt x="2370088" y="0"/>
                </a:moveTo>
                <a:cubicBezTo>
                  <a:pt x="2714873" y="0"/>
                  <a:pt x="3032373" y="62012"/>
                  <a:pt x="3322588" y="186035"/>
                </a:cubicBezTo>
                <a:cubicBezTo>
                  <a:pt x="3612802" y="310059"/>
                  <a:pt x="3862710" y="487412"/>
                  <a:pt x="4072309" y="718096"/>
                </a:cubicBezTo>
                <a:cubicBezTo>
                  <a:pt x="4281909" y="948779"/>
                  <a:pt x="4445620" y="1229073"/>
                  <a:pt x="4563442" y="1558975"/>
                </a:cubicBezTo>
                <a:cubicBezTo>
                  <a:pt x="4681264" y="1888877"/>
                  <a:pt x="4740175" y="2260948"/>
                  <a:pt x="4740175" y="2675186"/>
                </a:cubicBezTo>
                <a:lnTo>
                  <a:pt x="4740175" y="2894707"/>
                </a:lnTo>
                <a:cubicBezTo>
                  <a:pt x="4740175" y="3308945"/>
                  <a:pt x="4681885" y="3681016"/>
                  <a:pt x="4565302" y="4010918"/>
                </a:cubicBezTo>
                <a:cubicBezTo>
                  <a:pt x="4448720" y="4340821"/>
                  <a:pt x="4285630" y="4621114"/>
                  <a:pt x="4076030" y="4851797"/>
                </a:cubicBezTo>
                <a:cubicBezTo>
                  <a:pt x="3866430" y="5082481"/>
                  <a:pt x="3617143" y="5259214"/>
                  <a:pt x="3328169" y="5381997"/>
                </a:cubicBezTo>
                <a:cubicBezTo>
                  <a:pt x="3039194" y="5504781"/>
                  <a:pt x="2722314" y="5566172"/>
                  <a:pt x="2377529" y="5566172"/>
                </a:cubicBezTo>
                <a:cubicBezTo>
                  <a:pt x="2027783" y="5566172"/>
                  <a:pt x="1707182" y="5504781"/>
                  <a:pt x="1415727" y="5381997"/>
                </a:cubicBezTo>
                <a:cubicBezTo>
                  <a:pt x="1124272" y="5259214"/>
                  <a:pt x="873745" y="5082481"/>
                  <a:pt x="664145" y="4851797"/>
                </a:cubicBezTo>
                <a:cubicBezTo>
                  <a:pt x="454546" y="4621114"/>
                  <a:pt x="291455" y="4340821"/>
                  <a:pt x="174873" y="4010918"/>
                </a:cubicBezTo>
                <a:cubicBezTo>
                  <a:pt x="58291" y="3681016"/>
                  <a:pt x="0" y="3308945"/>
                  <a:pt x="0" y="2894707"/>
                </a:cubicBezTo>
                <a:lnTo>
                  <a:pt x="0" y="2675186"/>
                </a:lnTo>
                <a:cubicBezTo>
                  <a:pt x="0" y="2260948"/>
                  <a:pt x="57671" y="1888877"/>
                  <a:pt x="173012" y="1558975"/>
                </a:cubicBezTo>
                <a:cubicBezTo>
                  <a:pt x="288354" y="1229073"/>
                  <a:pt x="450825" y="948779"/>
                  <a:pt x="660425" y="718096"/>
                </a:cubicBezTo>
                <a:cubicBezTo>
                  <a:pt x="870024" y="487412"/>
                  <a:pt x="1119931" y="310059"/>
                  <a:pt x="1410146" y="186035"/>
                </a:cubicBezTo>
                <a:cubicBezTo>
                  <a:pt x="1700361" y="62012"/>
                  <a:pt x="2020341" y="0"/>
                  <a:pt x="237008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30F5-2F11-4DA9-8815-BCBF736918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5498-94DF-41A6-AF6E-64BE0DC8D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145311" y="801112"/>
            <a:ext cx="4528095" cy="5417344"/>
          </a:xfrm>
          <a:custGeom>
            <a:avLst/>
            <a:gdLst/>
            <a:ahLst/>
            <a:cxnLst/>
            <a:rect l="l" t="t" r="r" b="b"/>
            <a:pathLst>
              <a:path w="4528095" h="5417344">
                <a:moveTo>
                  <a:pt x="0" y="0"/>
                </a:moveTo>
                <a:lnTo>
                  <a:pt x="4528095" y="0"/>
                </a:lnTo>
                <a:lnTo>
                  <a:pt x="4528095" y="1008311"/>
                </a:lnTo>
                <a:lnTo>
                  <a:pt x="2902148" y="1008311"/>
                </a:lnTo>
                <a:lnTo>
                  <a:pt x="2902148" y="5417344"/>
                </a:lnTo>
                <a:lnTo>
                  <a:pt x="1596181" y="5417344"/>
                </a:lnTo>
                <a:lnTo>
                  <a:pt x="1596181" y="1008311"/>
                </a:lnTo>
                <a:lnTo>
                  <a:pt x="0" y="100831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30F5-2F11-4DA9-8815-BCBF736918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5498-94DF-41A6-AF6E-64BE0DC8D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30F5-2F11-4DA9-8815-BCBF736918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5498-94DF-41A6-AF6E-64BE0DC8D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30F5-2F11-4DA9-8815-BCBF736918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5498-94DF-41A6-AF6E-64BE0DC8D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30F5-2F11-4DA9-8815-BCBF736918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5498-94DF-41A6-AF6E-64BE0DC8D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230F5-2F11-4DA9-8815-BCBF736918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05498-94DF-41A6-AF6E-64BE0DC8D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image" Target="../media/image4.png"/><Relationship Id="rId2" Type="http://schemas.openxmlformats.org/officeDocument/2006/relationships/tags" Target="../tags/tag25.xml"/><Relationship Id="rId16" Type="http://schemas.openxmlformats.org/officeDocument/2006/relationships/notesSlide" Target="../notesSlides/notesSlide10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image" Target="../media/image4.png"/><Relationship Id="rId2" Type="http://schemas.openxmlformats.org/officeDocument/2006/relationships/tags" Target="../tags/tag39.xml"/><Relationship Id="rId16" Type="http://schemas.openxmlformats.org/officeDocument/2006/relationships/notesSlide" Target="../notesSlides/notesSlide17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2" Type="http://schemas.openxmlformats.org/officeDocument/2006/relationships/tags" Target="../tags/tag53.xml"/><Relationship Id="rId16" Type="http://schemas.openxmlformats.org/officeDocument/2006/relationships/image" Target="../media/image4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notesSlide" Target="../notesSlides/notesSlide23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4.png"/><Relationship Id="rId5" Type="http://schemas.openxmlformats.org/officeDocument/2006/relationships/tags" Target="../tags/tag69.xml"/><Relationship Id="rId10" Type="http://schemas.openxmlformats.org/officeDocument/2006/relationships/notesSlide" Target="../notesSlides/notesSlide29.xml"/><Relationship Id="rId4" Type="http://schemas.openxmlformats.org/officeDocument/2006/relationships/tags" Target="../tags/tag68.xml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2" Type="http://schemas.openxmlformats.org/officeDocument/2006/relationships/tags" Target="../tags/tag12.xml"/><Relationship Id="rId16" Type="http://schemas.openxmlformats.org/officeDocument/2006/relationships/image" Target="../media/image4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A_库_矩形 5"/>
          <p:cNvSpPr/>
          <p:nvPr>
            <p:custDataLst>
              <p:tags r:id="rId1"/>
            </p:custDataLst>
          </p:nvPr>
        </p:nvSpPr>
        <p:spPr>
          <a:xfrm>
            <a:off x="7211156" y="1311443"/>
            <a:ext cx="4066674" cy="3621505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库_文本框 6"/>
          <p:cNvSpPr txBox="1"/>
          <p:nvPr>
            <p:custDataLst>
              <p:tags r:id="rId2"/>
            </p:custDataLst>
          </p:nvPr>
        </p:nvSpPr>
        <p:spPr>
          <a:xfrm>
            <a:off x="7591926" y="1407695"/>
            <a:ext cx="20116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202X</a:t>
            </a:r>
            <a:endParaRPr lang="zh-CN" altLang="en-US" sz="7200" dirty="0">
              <a:solidFill>
                <a:srgbClr val="F6D88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cxnSp>
        <p:nvCxnSpPr>
          <p:cNvPr id="9" name="PA_库_直接连接符 8"/>
          <p:cNvCxnSpPr/>
          <p:nvPr>
            <p:custDataLst>
              <p:tags r:id="rId3"/>
            </p:custDataLst>
          </p:nvPr>
        </p:nvCxnSpPr>
        <p:spPr>
          <a:xfrm>
            <a:off x="7640053" y="2430379"/>
            <a:ext cx="2093494" cy="0"/>
          </a:xfrm>
          <a:prstGeom prst="line">
            <a:avLst/>
          </a:prstGeom>
          <a:ln>
            <a:solidFill>
              <a:srgbClr val="F6D8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A_库_直接连接符 12"/>
          <p:cNvCxnSpPr/>
          <p:nvPr>
            <p:custDataLst>
              <p:tags r:id="rId4"/>
            </p:custDataLst>
          </p:nvPr>
        </p:nvCxnSpPr>
        <p:spPr>
          <a:xfrm>
            <a:off x="7625937" y="2835442"/>
            <a:ext cx="2093494" cy="0"/>
          </a:xfrm>
          <a:prstGeom prst="line">
            <a:avLst/>
          </a:prstGeom>
          <a:ln>
            <a:solidFill>
              <a:srgbClr val="F6D8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_库_等腰三角形 10"/>
          <p:cNvSpPr/>
          <p:nvPr>
            <p:custDataLst>
              <p:tags r:id="rId5"/>
            </p:custDataLst>
          </p:nvPr>
        </p:nvSpPr>
        <p:spPr>
          <a:xfrm rot="10800000">
            <a:off x="10548789" y="1856217"/>
            <a:ext cx="351809" cy="303283"/>
          </a:xfrm>
          <a:prstGeom prst="triangle">
            <a:avLst/>
          </a:prstGeom>
          <a:solidFill>
            <a:srgbClr val="CAB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PA_库_文本框 13"/>
          <p:cNvSpPr txBox="1"/>
          <p:nvPr>
            <p:custDataLst>
              <p:tags r:id="rId6"/>
            </p:custDataLst>
          </p:nvPr>
        </p:nvSpPr>
        <p:spPr>
          <a:xfrm>
            <a:off x="7503133" y="234548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6D88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高端质感商务</a:t>
            </a:r>
          </a:p>
        </p:txBody>
      </p:sp>
      <p:sp>
        <p:nvSpPr>
          <p:cNvPr id="15" name="PA_库_文本框 14"/>
          <p:cNvSpPr txBox="1"/>
          <p:nvPr>
            <p:custDataLst>
              <p:tags r:id="rId7"/>
            </p:custDataLst>
          </p:nvPr>
        </p:nvSpPr>
        <p:spPr>
          <a:xfrm>
            <a:off x="7260929" y="3167390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6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</a:rPr>
              <a:t>旅游项目招商</a:t>
            </a:r>
            <a:r>
              <a:rPr lang="en-US" altLang="zh-CN" sz="3200" dirty="0" err="1">
                <a:solidFill>
                  <a:srgbClr val="F6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</a:rPr>
              <a:t>ppt</a:t>
            </a:r>
            <a:r>
              <a:rPr lang="zh-CN" altLang="en-US" sz="3200" dirty="0">
                <a:solidFill>
                  <a:srgbClr val="F6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</a:rPr>
              <a:t>模板</a:t>
            </a:r>
          </a:p>
        </p:txBody>
      </p:sp>
      <p:sp>
        <p:nvSpPr>
          <p:cNvPr id="16" name="PA_库_文本框 15"/>
          <p:cNvSpPr txBox="1"/>
          <p:nvPr>
            <p:custDataLst>
              <p:tags r:id="rId8"/>
            </p:custDataLst>
          </p:nvPr>
        </p:nvSpPr>
        <p:spPr>
          <a:xfrm>
            <a:off x="7339263" y="4406534"/>
            <a:ext cx="3938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BUSINESS PLAN</a:t>
            </a:r>
            <a:endParaRPr lang="zh-CN" altLang="en-US" sz="1400" dirty="0">
              <a:solidFill>
                <a:srgbClr val="F6D88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7" name="PA_库_文本框 16"/>
          <p:cNvSpPr txBox="1"/>
          <p:nvPr>
            <p:custDataLst>
              <p:tags r:id="rId9"/>
            </p:custDataLst>
          </p:nvPr>
        </p:nvSpPr>
        <p:spPr>
          <a:xfrm>
            <a:off x="7339262" y="5608034"/>
            <a:ext cx="3938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极致尊享</a:t>
            </a:r>
            <a:r>
              <a:rPr lang="en-US" altLang="zh-CN" sz="14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/</a:t>
            </a:r>
            <a:r>
              <a:rPr lang="zh-CN" altLang="en-US" sz="14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巅峰聚首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utoUpdateAnimBg="0"/>
      <p:bldP spid="11" grpId="0" animBg="1"/>
      <p:bldP spid="14" grpId="0" autoUpdateAnimBg="0"/>
      <p:bldP spid="15" grpId="0" autoUpdateAnimBg="0"/>
      <p:bldP spid="16" grpId="0" autoUpdateAnimBg="0"/>
      <p:bldP spid="1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A_库_矩形 5"/>
          <p:cNvSpPr/>
          <p:nvPr>
            <p:custDataLst>
              <p:tags r:id="rId1"/>
            </p:custDataLst>
          </p:nvPr>
        </p:nvSpPr>
        <p:spPr>
          <a:xfrm>
            <a:off x="4062663" y="1371601"/>
            <a:ext cx="4066674" cy="3621505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库_文本框 6"/>
          <p:cNvSpPr txBox="1"/>
          <p:nvPr>
            <p:custDataLst>
              <p:tags r:id="rId2"/>
            </p:custDataLst>
          </p:nvPr>
        </p:nvSpPr>
        <p:spPr>
          <a:xfrm>
            <a:off x="4443433" y="1467853"/>
            <a:ext cx="2169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TWO</a:t>
            </a:r>
            <a:endParaRPr lang="zh-CN" altLang="en-US" sz="7200" dirty="0">
              <a:solidFill>
                <a:srgbClr val="F6D88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cxnSp>
        <p:nvCxnSpPr>
          <p:cNvPr id="9" name="PA_库_直接连接符 8"/>
          <p:cNvCxnSpPr/>
          <p:nvPr>
            <p:custDataLst>
              <p:tags r:id="rId3"/>
            </p:custDataLst>
          </p:nvPr>
        </p:nvCxnSpPr>
        <p:spPr>
          <a:xfrm>
            <a:off x="4491560" y="2490537"/>
            <a:ext cx="2093494" cy="0"/>
          </a:xfrm>
          <a:prstGeom prst="line">
            <a:avLst/>
          </a:prstGeom>
          <a:ln>
            <a:solidFill>
              <a:srgbClr val="F6D8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A_库_直接连接符 12"/>
          <p:cNvCxnSpPr/>
          <p:nvPr>
            <p:custDataLst>
              <p:tags r:id="rId4"/>
            </p:custDataLst>
          </p:nvPr>
        </p:nvCxnSpPr>
        <p:spPr>
          <a:xfrm>
            <a:off x="4477444" y="2895600"/>
            <a:ext cx="2093494" cy="0"/>
          </a:xfrm>
          <a:prstGeom prst="line">
            <a:avLst/>
          </a:prstGeom>
          <a:ln>
            <a:solidFill>
              <a:srgbClr val="F6D8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_库_等腰三角形 10"/>
          <p:cNvSpPr/>
          <p:nvPr>
            <p:custDataLst>
              <p:tags r:id="rId5"/>
            </p:custDataLst>
          </p:nvPr>
        </p:nvSpPr>
        <p:spPr>
          <a:xfrm rot="10800000">
            <a:off x="7400296" y="1916375"/>
            <a:ext cx="351809" cy="303283"/>
          </a:xfrm>
          <a:prstGeom prst="triangle">
            <a:avLst/>
          </a:prstGeom>
          <a:solidFill>
            <a:srgbClr val="CAB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PA_库_文本框 13"/>
          <p:cNvSpPr txBox="1"/>
          <p:nvPr>
            <p:custDataLst>
              <p:tags r:id="rId6"/>
            </p:custDataLst>
          </p:nvPr>
        </p:nvSpPr>
        <p:spPr>
          <a:xfrm>
            <a:off x="4354640" y="2455522"/>
            <a:ext cx="2230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商业计划书</a:t>
            </a:r>
          </a:p>
        </p:txBody>
      </p:sp>
      <p:sp>
        <p:nvSpPr>
          <p:cNvPr id="15" name="PA_库_文本框 14"/>
          <p:cNvSpPr txBox="1"/>
          <p:nvPr>
            <p:custDataLst>
              <p:tags r:id="rId7"/>
            </p:custDataLst>
          </p:nvPr>
        </p:nvSpPr>
        <p:spPr>
          <a:xfrm>
            <a:off x="4015875" y="2918682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团队简介</a:t>
            </a:r>
          </a:p>
        </p:txBody>
      </p:sp>
      <p:sp>
        <p:nvSpPr>
          <p:cNvPr id="16" name="PA_库_文本框 15"/>
          <p:cNvSpPr txBox="1"/>
          <p:nvPr>
            <p:custDataLst>
              <p:tags r:id="rId8"/>
            </p:custDataLst>
          </p:nvPr>
        </p:nvSpPr>
        <p:spPr>
          <a:xfrm>
            <a:off x="4190770" y="4466692"/>
            <a:ext cx="3938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BUSINESS PLAN</a:t>
            </a:r>
            <a:endParaRPr lang="zh-CN" altLang="en-US" sz="1400" dirty="0">
              <a:solidFill>
                <a:srgbClr val="F6D88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7" name="PA_库_文本框 16"/>
          <p:cNvSpPr txBox="1"/>
          <p:nvPr>
            <p:custDataLst>
              <p:tags r:id="rId9"/>
            </p:custDataLst>
          </p:nvPr>
        </p:nvSpPr>
        <p:spPr>
          <a:xfrm>
            <a:off x="3971528" y="5163130"/>
            <a:ext cx="4288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极致尊享</a:t>
            </a:r>
            <a:r>
              <a:rPr lang="en-US" altLang="zh-CN" sz="14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/</a:t>
            </a:r>
            <a:r>
              <a:rPr lang="zh-CN" altLang="en-US" sz="14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巅峰聚首</a:t>
            </a:r>
          </a:p>
        </p:txBody>
      </p:sp>
      <p:cxnSp>
        <p:nvCxnSpPr>
          <p:cNvPr id="3" name="PA_库_直接连接符 2"/>
          <p:cNvCxnSpPr/>
          <p:nvPr>
            <p:custDataLst>
              <p:tags r:id="rId10"/>
            </p:custDataLst>
          </p:nvPr>
        </p:nvCxnSpPr>
        <p:spPr>
          <a:xfrm flipH="1">
            <a:off x="8154895" y="1939979"/>
            <a:ext cx="1395663" cy="893691"/>
          </a:xfrm>
          <a:prstGeom prst="line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PA_库_直接连接符 17"/>
          <p:cNvCxnSpPr/>
          <p:nvPr>
            <p:custDataLst>
              <p:tags r:id="rId11"/>
            </p:custDataLst>
          </p:nvPr>
        </p:nvCxnSpPr>
        <p:spPr>
          <a:xfrm flipH="1">
            <a:off x="7805439" y="2305852"/>
            <a:ext cx="606502" cy="388365"/>
          </a:xfrm>
          <a:prstGeom prst="line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PA_库_直接连接符 18"/>
          <p:cNvCxnSpPr/>
          <p:nvPr>
            <p:custDataLst>
              <p:tags r:id="rId12"/>
            </p:custDataLst>
          </p:nvPr>
        </p:nvCxnSpPr>
        <p:spPr>
          <a:xfrm flipH="1">
            <a:off x="9229959" y="1937408"/>
            <a:ext cx="881569" cy="564500"/>
          </a:xfrm>
          <a:prstGeom prst="line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PA_库_直接连接符 19"/>
          <p:cNvCxnSpPr/>
          <p:nvPr>
            <p:custDataLst>
              <p:tags r:id="rId13"/>
            </p:custDataLst>
          </p:nvPr>
        </p:nvCxnSpPr>
        <p:spPr>
          <a:xfrm flipH="1">
            <a:off x="9172845" y="1367454"/>
            <a:ext cx="576673" cy="369264"/>
          </a:xfrm>
          <a:prstGeom prst="line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PA_库_直接连接符 20"/>
          <p:cNvCxnSpPr/>
          <p:nvPr>
            <p:custDataLst>
              <p:tags r:id="rId14"/>
            </p:custDataLst>
          </p:nvPr>
        </p:nvCxnSpPr>
        <p:spPr>
          <a:xfrm flipH="1">
            <a:off x="8998735" y="2702598"/>
            <a:ext cx="462447" cy="296122"/>
          </a:xfrm>
          <a:prstGeom prst="line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98782" y="1974153"/>
            <a:ext cx="2476399" cy="4085022"/>
            <a:chOff x="1533022" y="2050353"/>
            <a:chExt cx="2476399" cy="4085022"/>
          </a:xfrm>
        </p:grpSpPr>
        <p:sp>
          <p:nvSpPr>
            <p:cNvPr id="5" name="Rounded Rectangle 4"/>
            <p:cNvSpPr/>
            <p:nvPr/>
          </p:nvSpPr>
          <p:spPr>
            <a:xfrm>
              <a:off x="1533022" y="2050353"/>
              <a:ext cx="2476399" cy="4085022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8" name="Title 3"/>
            <p:cNvSpPr txBox="1"/>
            <p:nvPr/>
          </p:nvSpPr>
          <p:spPr>
            <a:xfrm>
              <a:off x="1664354" y="5722520"/>
              <a:ext cx="2345066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Reuters. </a:t>
              </a:r>
              <a:r>
                <a:rPr lang="en-US" sz="900" b="0" dirty="0" err="1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Assaciated</a:t>
              </a: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Press +1 more</a:t>
              </a:r>
              <a:endParaRPr lang="en-US" sz="2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10" name="Title 3"/>
            <p:cNvSpPr txBox="1"/>
            <p:nvPr/>
          </p:nvSpPr>
          <p:spPr>
            <a:xfrm>
              <a:off x="1664354" y="4884854"/>
              <a:ext cx="2345066" cy="73744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How L’Oreal Built a UV-Measuring</a:t>
              </a:r>
            </a:p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Temporary Tattoo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760265" y="4581767"/>
              <a:ext cx="662895" cy="23353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>
              <a:outerShdw blurRad="342900" dist="190500" dir="5400000" sx="78000" sy="78000" algn="t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Design</a:t>
              </a:r>
              <a:endParaRPr lang="en-US" sz="1000" baseline="3000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62962" y="1974153"/>
            <a:ext cx="2476399" cy="4085022"/>
            <a:chOff x="1533022" y="2050353"/>
            <a:chExt cx="2476399" cy="4085022"/>
          </a:xfrm>
        </p:grpSpPr>
        <p:sp>
          <p:nvSpPr>
            <p:cNvPr id="15" name="Rounded Rectangle 14"/>
            <p:cNvSpPr/>
            <p:nvPr/>
          </p:nvSpPr>
          <p:spPr>
            <a:xfrm>
              <a:off x="1533022" y="2050353"/>
              <a:ext cx="2476399" cy="4085022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16" name="Title 3"/>
            <p:cNvSpPr txBox="1"/>
            <p:nvPr/>
          </p:nvSpPr>
          <p:spPr>
            <a:xfrm>
              <a:off x="1664354" y="5722520"/>
              <a:ext cx="2345066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Reuters. </a:t>
              </a:r>
              <a:r>
                <a:rPr lang="en-US" sz="900" b="0" dirty="0" err="1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Assaciated</a:t>
              </a: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Press +1 more</a:t>
              </a:r>
              <a:endParaRPr lang="en-US" sz="2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17" name="Title 3"/>
            <p:cNvSpPr txBox="1"/>
            <p:nvPr/>
          </p:nvSpPr>
          <p:spPr>
            <a:xfrm>
              <a:off x="1664354" y="4884854"/>
              <a:ext cx="2345066" cy="73744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How L’Oreal Built a UV-Measuring</a:t>
              </a:r>
            </a:p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Temporary Tattoo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760265" y="4581767"/>
              <a:ext cx="967695" cy="23353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>
              <a:outerShdw blurRad="342900" dist="190500" dir="5400000" sx="78000" sy="78000" algn="t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Developer</a:t>
              </a:r>
              <a:endParaRPr lang="en-US" sz="1000" baseline="3000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27142" y="1974153"/>
            <a:ext cx="2476399" cy="4085022"/>
            <a:chOff x="1533022" y="2050353"/>
            <a:chExt cx="2476399" cy="4085022"/>
          </a:xfrm>
        </p:grpSpPr>
        <p:sp>
          <p:nvSpPr>
            <p:cNvPr id="21" name="Rounded Rectangle 20"/>
            <p:cNvSpPr/>
            <p:nvPr/>
          </p:nvSpPr>
          <p:spPr>
            <a:xfrm>
              <a:off x="1533022" y="2050353"/>
              <a:ext cx="2476399" cy="4085022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2" name="Title 3"/>
            <p:cNvSpPr txBox="1"/>
            <p:nvPr/>
          </p:nvSpPr>
          <p:spPr>
            <a:xfrm>
              <a:off x="1664354" y="5722520"/>
              <a:ext cx="2345066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Reuters. </a:t>
              </a:r>
              <a:r>
                <a:rPr lang="en-US" sz="900" b="0" dirty="0" err="1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Assaciated</a:t>
              </a: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Press +1 more</a:t>
              </a:r>
              <a:endParaRPr lang="en-US" sz="2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23" name="Title 3"/>
            <p:cNvSpPr txBox="1"/>
            <p:nvPr/>
          </p:nvSpPr>
          <p:spPr>
            <a:xfrm>
              <a:off x="1664354" y="4884854"/>
              <a:ext cx="2345066" cy="73744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How L’Oreal Built a UV-Measuring</a:t>
              </a:r>
            </a:p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Temporary Tattoo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760265" y="4581767"/>
              <a:ext cx="1592535" cy="23353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>
              <a:outerShdw blurRad="342900" dist="190500" dir="5400000" sx="78000" sy="78000" algn="t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Powerpoint</a:t>
              </a:r>
              <a:r>
                <a:rPr lang="en-US" sz="100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 Template</a:t>
              </a:r>
              <a:endParaRPr lang="en-US" sz="1000" baseline="3000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团队介绍</a:t>
            </a:r>
            <a:endParaRPr lang="en-US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BEST PRESENTATION TEMPLATE</a:t>
            </a: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25" name="图片占位符 24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23070" y="3060290"/>
            <a:ext cx="818535" cy="28538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68300" dist="2032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74673" y="2566219"/>
            <a:ext cx="818535" cy="47194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68300" dist="2032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26276" y="774290"/>
            <a:ext cx="818535" cy="54642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68300" dist="2032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77879" y="-88491"/>
            <a:ext cx="818535" cy="58403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68300" dist="2032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529482" y="1091380"/>
            <a:ext cx="818535" cy="50292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68300" dist="2032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681085" y="1836175"/>
            <a:ext cx="818535" cy="278744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68300" dist="2032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832690" y="3576483"/>
            <a:ext cx="818535" cy="18214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68300" dist="2032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949" y="735230"/>
            <a:ext cx="4084891" cy="6118204"/>
          </a:xfrm>
          <a:prstGeom prst="rect">
            <a:avLst/>
          </a:prstGeom>
        </p:spPr>
      </p:pic>
      <p:sp>
        <p:nvSpPr>
          <p:cNvPr id="11" name="Title 3"/>
          <p:cNvSpPr txBox="1"/>
          <p:nvPr/>
        </p:nvSpPr>
        <p:spPr>
          <a:xfrm>
            <a:off x="1236494" y="4666915"/>
            <a:ext cx="4229777" cy="14619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zh-CN" altLang="en-US" sz="6000" b="1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" charset="0"/>
              </a:rPr>
              <a:t>创意总监</a:t>
            </a:r>
            <a:endParaRPr lang="en-US" sz="6000" b="1" dirty="0">
              <a:latin typeface="张海山锐线体简" panose="02000000000000000000" pitchFamily="2" charset="-122"/>
              <a:ea typeface="张海山锐线体简" panose="02000000000000000000" pitchFamily="2" charset="-122"/>
              <a:cs typeface="Roboto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386590" y="0"/>
            <a:ext cx="0" cy="12102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3"/>
          <p:cNvSpPr txBox="1"/>
          <p:nvPr/>
        </p:nvSpPr>
        <p:spPr>
          <a:xfrm>
            <a:off x="1287061" y="5507840"/>
            <a:ext cx="2589155" cy="2640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05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CEO / Founder</a:t>
            </a:r>
            <a:endParaRPr lang="en-US" sz="400" b="0" dirty="0">
              <a:solidFill>
                <a:schemeClr val="tx1">
                  <a:alpha val="50000"/>
                </a:schemeClr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Roboto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1947" y="1414448"/>
            <a:ext cx="386746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Lorem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Ipsum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 is simply dummy text of the printing and typesetting industry.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Lorem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Ipsum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 has been the industry's standard dummy text ever since the 1500s, when an unknown printer took a galley of type and scrambled it to make a type specimen book.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87685" y="1366411"/>
            <a:ext cx="2589155" cy="4439657"/>
            <a:chOff x="3774475" y="2050352"/>
            <a:chExt cx="2589155" cy="4439657"/>
          </a:xfrm>
        </p:grpSpPr>
        <p:sp>
          <p:nvSpPr>
            <p:cNvPr id="4" name="Rounded Rectangle 3"/>
            <p:cNvSpPr/>
            <p:nvPr/>
          </p:nvSpPr>
          <p:spPr>
            <a:xfrm>
              <a:off x="3774478" y="2050352"/>
              <a:ext cx="2589152" cy="4439657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5" name="Title 3"/>
            <p:cNvSpPr txBox="1"/>
            <p:nvPr/>
          </p:nvSpPr>
          <p:spPr>
            <a:xfrm>
              <a:off x="3774475" y="4863133"/>
              <a:ext cx="2589155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0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Rick </a:t>
              </a:r>
              <a:r>
                <a:rPr lang="en-US" sz="2000" b="0" dirty="0" err="1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Rhonson</a:t>
              </a:r>
              <a:endParaRPr lang="en-US" sz="10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10800000">
              <a:off x="3774476" y="5706102"/>
              <a:ext cx="2589153" cy="783907"/>
            </a:xfrm>
            <a:prstGeom prst="round2SameRect">
              <a:avLst>
                <a:gd name="adj1" fmla="val 4339"/>
                <a:gd name="adj2" fmla="val 0"/>
              </a:avLst>
            </a:prstGeom>
            <a:solidFill>
              <a:srgbClr val="1C3C54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7" name="Title 3"/>
            <p:cNvSpPr txBox="1"/>
            <p:nvPr/>
          </p:nvSpPr>
          <p:spPr>
            <a:xfrm>
              <a:off x="3774475" y="5203740"/>
              <a:ext cx="2589155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05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CEO / Founder</a:t>
              </a:r>
              <a:endParaRPr lang="en-US" sz="4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8" name="Title 3"/>
            <p:cNvSpPr txBox="1"/>
            <p:nvPr/>
          </p:nvSpPr>
          <p:spPr>
            <a:xfrm>
              <a:off x="3946628" y="5853583"/>
              <a:ext cx="2216279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</a:pPr>
              <a:r>
                <a:rPr lang="en-US" sz="1100" b="0" dirty="0">
                  <a:solidFill>
                    <a:srgbClr val="FFFFFF">
                      <a:alpha val="70000"/>
                    </a:srgb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rgbClr val="FFFFFF">
                      <a:alpha val="70000"/>
                    </a:srgb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rgbClr val="FFFFFF">
                      <a:alpha val="70000"/>
                    </a:srgb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054767" y="4473811"/>
              <a:ext cx="0" cy="27657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8331607" y="1366411"/>
            <a:ext cx="2589155" cy="4439657"/>
            <a:chOff x="3774475" y="2050352"/>
            <a:chExt cx="2589155" cy="4439657"/>
          </a:xfrm>
        </p:grpSpPr>
        <p:sp>
          <p:nvSpPr>
            <p:cNvPr id="15" name="Rounded Rectangle 14"/>
            <p:cNvSpPr/>
            <p:nvPr/>
          </p:nvSpPr>
          <p:spPr>
            <a:xfrm>
              <a:off x="3774478" y="2050352"/>
              <a:ext cx="2589152" cy="4439657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16" name="Title 3"/>
            <p:cNvSpPr txBox="1"/>
            <p:nvPr/>
          </p:nvSpPr>
          <p:spPr>
            <a:xfrm>
              <a:off x="3774475" y="4863133"/>
              <a:ext cx="2589155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000" b="0" dirty="0" err="1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Markson</a:t>
              </a:r>
              <a:r>
                <a:rPr lang="en-US" sz="20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</a:t>
              </a:r>
              <a:r>
                <a:rPr lang="en-US" sz="2000" b="0" dirty="0" err="1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Swanger</a:t>
              </a:r>
              <a:endParaRPr lang="en-US" sz="10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>
            <a:xfrm rot="10800000">
              <a:off x="3774476" y="5706102"/>
              <a:ext cx="2589153" cy="783907"/>
            </a:xfrm>
            <a:prstGeom prst="round2SameRect">
              <a:avLst>
                <a:gd name="adj1" fmla="val 4339"/>
                <a:gd name="adj2" fmla="val 0"/>
              </a:avLst>
            </a:prstGeom>
            <a:solidFill>
              <a:srgbClr val="1C3C54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18" name="Title 3"/>
            <p:cNvSpPr txBox="1"/>
            <p:nvPr/>
          </p:nvSpPr>
          <p:spPr>
            <a:xfrm>
              <a:off x="3774475" y="5203740"/>
              <a:ext cx="2589155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05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Marketing PR</a:t>
              </a:r>
              <a:endParaRPr lang="en-US" sz="4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19" name="Title 3"/>
            <p:cNvSpPr txBox="1"/>
            <p:nvPr/>
          </p:nvSpPr>
          <p:spPr>
            <a:xfrm>
              <a:off x="3946628" y="5853583"/>
              <a:ext cx="2216279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</a:pPr>
              <a:r>
                <a:rPr lang="en-US" sz="1100" b="0" dirty="0">
                  <a:solidFill>
                    <a:srgbClr val="FFFFFF">
                      <a:alpha val="70000"/>
                    </a:srgb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rgbClr val="FFFFFF">
                      <a:alpha val="70000"/>
                    </a:srgb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rgbClr val="FFFFFF">
                      <a:alpha val="70000"/>
                    </a:srgb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054767" y="4473811"/>
              <a:ext cx="0" cy="27657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团队介绍</a:t>
            </a:r>
            <a:endParaRPr lang="en-US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8" name="Title 3"/>
          <p:cNvSpPr txBox="1"/>
          <p:nvPr/>
        </p:nvSpPr>
        <p:spPr>
          <a:xfrm>
            <a:off x="1261947" y="1493472"/>
            <a:ext cx="3287752" cy="7175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8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rPr>
              <a:t>Best </a:t>
            </a:r>
            <a:r>
              <a:rPr lang="en-US" sz="1800" b="0" dirty="0" err="1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rPr>
              <a:t>powerpoint</a:t>
            </a:r>
            <a:r>
              <a:rPr lang="en-US" sz="18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rPr>
              <a:t> template</a:t>
            </a:r>
          </a:p>
          <a:p>
            <a:pPr>
              <a:lnSpc>
                <a:spcPct val="80000"/>
              </a:lnSpc>
            </a:pPr>
            <a:r>
              <a:rPr lang="en-US" sz="18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rPr>
              <a:t>Super presentation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61947" y="2138079"/>
            <a:ext cx="3079594" cy="108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Lorem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Ipsum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 is simply dummy text of the printing and typesetting industry.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Lorem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Ipsum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 has been the industry's standard dummy.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386590" y="0"/>
            <a:ext cx="0" cy="12102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占位符 11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964370" y="2050353"/>
            <a:ext cx="2388432" cy="3978930"/>
            <a:chOff x="830555" y="2050353"/>
            <a:chExt cx="2388432" cy="3978930"/>
          </a:xfrm>
        </p:grpSpPr>
        <p:sp>
          <p:nvSpPr>
            <p:cNvPr id="11" name="Rounded Rectangle 10"/>
            <p:cNvSpPr/>
            <p:nvPr/>
          </p:nvSpPr>
          <p:spPr>
            <a:xfrm>
              <a:off x="830555" y="2050353"/>
              <a:ext cx="2388432" cy="3978930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6" name="Title 3"/>
            <p:cNvSpPr txBox="1"/>
            <p:nvPr/>
          </p:nvSpPr>
          <p:spPr>
            <a:xfrm>
              <a:off x="830555" y="4402407"/>
              <a:ext cx="2388432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0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Rick </a:t>
              </a:r>
              <a:r>
                <a:rPr lang="en-US" sz="2000" b="0" dirty="0" err="1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Rhonson</a:t>
              </a:r>
              <a:endParaRPr lang="en-US" sz="10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8" name="Title 3"/>
            <p:cNvSpPr txBox="1"/>
            <p:nvPr/>
          </p:nvSpPr>
          <p:spPr>
            <a:xfrm>
              <a:off x="830555" y="4743014"/>
              <a:ext cx="238843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05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CEO / Founder</a:t>
              </a:r>
              <a:endParaRPr lang="en-US" sz="4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9" name="Title 3"/>
            <p:cNvSpPr txBox="1"/>
            <p:nvPr/>
          </p:nvSpPr>
          <p:spPr>
            <a:xfrm>
              <a:off x="1002707" y="5392857"/>
              <a:ext cx="2060161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</a:pP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024771" y="4013085"/>
              <a:ext cx="0" cy="27657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30555" y="5247669"/>
              <a:ext cx="2388432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581190" y="2050353"/>
            <a:ext cx="2388432" cy="3978930"/>
            <a:chOff x="830555" y="2050353"/>
            <a:chExt cx="2388432" cy="3978930"/>
          </a:xfrm>
        </p:grpSpPr>
        <p:sp>
          <p:nvSpPr>
            <p:cNvPr id="34" name="Rounded Rectangle 33"/>
            <p:cNvSpPr/>
            <p:nvPr/>
          </p:nvSpPr>
          <p:spPr>
            <a:xfrm>
              <a:off x="830555" y="2050353"/>
              <a:ext cx="2388432" cy="3978930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35" name="Title 3"/>
            <p:cNvSpPr txBox="1"/>
            <p:nvPr/>
          </p:nvSpPr>
          <p:spPr>
            <a:xfrm>
              <a:off x="830555" y="4402407"/>
              <a:ext cx="2388432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0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Tom </a:t>
              </a:r>
              <a:r>
                <a:rPr lang="en-US" sz="2000" b="0" dirty="0" err="1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Rickfield</a:t>
              </a:r>
              <a:endParaRPr lang="en-US" sz="10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6" name="Title 3"/>
            <p:cNvSpPr txBox="1"/>
            <p:nvPr/>
          </p:nvSpPr>
          <p:spPr>
            <a:xfrm>
              <a:off x="830555" y="4743014"/>
              <a:ext cx="238843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05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CEO / Founder</a:t>
              </a:r>
              <a:endParaRPr lang="en-US" sz="4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7" name="Title 3"/>
            <p:cNvSpPr txBox="1"/>
            <p:nvPr/>
          </p:nvSpPr>
          <p:spPr>
            <a:xfrm>
              <a:off x="1002707" y="5392857"/>
              <a:ext cx="2060161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</a:pP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024771" y="4013085"/>
              <a:ext cx="0" cy="27657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0555" y="5247669"/>
              <a:ext cx="2388432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198010" y="2050353"/>
            <a:ext cx="2388432" cy="3978930"/>
            <a:chOff x="830555" y="2050353"/>
            <a:chExt cx="2388432" cy="3978930"/>
          </a:xfrm>
        </p:grpSpPr>
        <p:sp>
          <p:nvSpPr>
            <p:cNvPr id="41" name="Rounded Rectangle 40"/>
            <p:cNvSpPr/>
            <p:nvPr/>
          </p:nvSpPr>
          <p:spPr>
            <a:xfrm>
              <a:off x="830555" y="2050353"/>
              <a:ext cx="2388432" cy="3978930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42" name="Title 3"/>
            <p:cNvSpPr txBox="1"/>
            <p:nvPr/>
          </p:nvSpPr>
          <p:spPr>
            <a:xfrm>
              <a:off x="830555" y="4402407"/>
              <a:ext cx="2388432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000" b="0" dirty="0" err="1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MarkZugelberg</a:t>
              </a:r>
              <a:endParaRPr lang="en-US" sz="10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43" name="Title 3"/>
            <p:cNvSpPr txBox="1"/>
            <p:nvPr/>
          </p:nvSpPr>
          <p:spPr>
            <a:xfrm>
              <a:off x="830555" y="4743014"/>
              <a:ext cx="238843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05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CEO / Founder</a:t>
              </a:r>
              <a:endParaRPr lang="en-US" sz="4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44" name="Title 3"/>
            <p:cNvSpPr txBox="1"/>
            <p:nvPr/>
          </p:nvSpPr>
          <p:spPr>
            <a:xfrm>
              <a:off x="1002707" y="5392857"/>
              <a:ext cx="2060161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</a:pP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2024771" y="4013085"/>
              <a:ext cx="0" cy="27657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30555" y="5247669"/>
              <a:ext cx="2388432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8814829" y="2050353"/>
            <a:ext cx="2388432" cy="3978930"/>
            <a:chOff x="830555" y="2050353"/>
            <a:chExt cx="2388432" cy="3978930"/>
          </a:xfrm>
        </p:grpSpPr>
        <p:sp>
          <p:nvSpPr>
            <p:cNvPr id="48" name="Rounded Rectangle 47"/>
            <p:cNvSpPr/>
            <p:nvPr/>
          </p:nvSpPr>
          <p:spPr>
            <a:xfrm>
              <a:off x="830555" y="2050353"/>
              <a:ext cx="2388432" cy="3978930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49" name="Title 3"/>
            <p:cNvSpPr txBox="1"/>
            <p:nvPr/>
          </p:nvSpPr>
          <p:spPr>
            <a:xfrm>
              <a:off x="830555" y="4402407"/>
              <a:ext cx="2388432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0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Anna Marina</a:t>
              </a:r>
              <a:endParaRPr lang="en-US" sz="10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50" name="Title 3"/>
            <p:cNvSpPr txBox="1"/>
            <p:nvPr/>
          </p:nvSpPr>
          <p:spPr>
            <a:xfrm>
              <a:off x="830555" y="4743014"/>
              <a:ext cx="238843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05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CEO / Founder</a:t>
              </a:r>
              <a:endParaRPr lang="en-US" sz="4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51" name="Title 3"/>
            <p:cNvSpPr txBox="1"/>
            <p:nvPr/>
          </p:nvSpPr>
          <p:spPr>
            <a:xfrm>
              <a:off x="1002707" y="5392857"/>
              <a:ext cx="2060161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</a:pP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024771" y="4013085"/>
              <a:ext cx="0" cy="27657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30555" y="5247669"/>
              <a:ext cx="2388432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itle 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我们的团队</a:t>
            </a:r>
            <a:endParaRPr lang="en-US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58" name="Content Placeholder 5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BEST PRESENTATION TEMPLATE</a:t>
            </a: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我们的团队</a:t>
            </a:r>
            <a:endParaRPr lang="en-US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BEST PRESENTATION TEMPLATE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4360" y="2262438"/>
            <a:ext cx="2476402" cy="3680547"/>
            <a:chOff x="5292282" y="1519083"/>
            <a:chExt cx="2476402" cy="3680547"/>
          </a:xfrm>
        </p:grpSpPr>
        <p:sp>
          <p:nvSpPr>
            <p:cNvPr id="5" name="Rounded Rectangle 4"/>
            <p:cNvSpPr/>
            <p:nvPr/>
          </p:nvSpPr>
          <p:spPr>
            <a:xfrm>
              <a:off x="5292284" y="1519083"/>
              <a:ext cx="2476399" cy="3680547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6" name="Title 3"/>
            <p:cNvSpPr txBox="1"/>
            <p:nvPr/>
          </p:nvSpPr>
          <p:spPr>
            <a:xfrm>
              <a:off x="5292282" y="2696842"/>
              <a:ext cx="2476402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Rick </a:t>
              </a:r>
              <a:r>
                <a:rPr lang="en-US" sz="1400" b="0" dirty="0" err="1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Rhonson</a:t>
              </a:r>
              <a:endParaRPr lang="en-US" sz="7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7" name="Title 3"/>
            <p:cNvSpPr txBox="1"/>
            <p:nvPr/>
          </p:nvSpPr>
          <p:spPr>
            <a:xfrm>
              <a:off x="5292282" y="2912802"/>
              <a:ext cx="247640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8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CEO / Founder</a:t>
              </a:r>
              <a:endParaRPr lang="en-US" sz="1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8" name="Title 3"/>
            <p:cNvSpPr txBox="1"/>
            <p:nvPr/>
          </p:nvSpPr>
          <p:spPr>
            <a:xfrm>
              <a:off x="5478721" y="4600213"/>
              <a:ext cx="2216279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</a:pP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0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292284" y="3740373"/>
              <a:ext cx="2476399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6208651" y="3419595"/>
              <a:ext cx="641555" cy="641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45</a:t>
              </a:r>
            </a:p>
          </p:txBody>
        </p:sp>
        <p:sp>
          <p:nvSpPr>
            <p:cNvPr id="11" name="Block Arc 10"/>
            <p:cNvSpPr/>
            <p:nvPr/>
          </p:nvSpPr>
          <p:spPr>
            <a:xfrm>
              <a:off x="6159496" y="3373967"/>
              <a:ext cx="743214" cy="743214"/>
            </a:xfrm>
            <a:prstGeom prst="blockArc">
              <a:avLst>
                <a:gd name="adj1" fmla="val 7068329"/>
                <a:gd name="adj2" fmla="val 16092632"/>
                <a:gd name="adj3" fmla="val 4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12" name="Title 3"/>
            <p:cNvSpPr txBox="1"/>
            <p:nvPr/>
          </p:nvSpPr>
          <p:spPr>
            <a:xfrm>
              <a:off x="5478721" y="4387778"/>
              <a:ext cx="2216279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General Info</a:t>
              </a:r>
              <a:endParaRPr lang="en-US" sz="50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495696" y="2262438"/>
            <a:ext cx="2476402" cy="3680547"/>
            <a:chOff x="5292282" y="1519083"/>
            <a:chExt cx="2476402" cy="3680547"/>
          </a:xfrm>
        </p:grpSpPr>
        <p:sp>
          <p:nvSpPr>
            <p:cNvPr id="42" name="Rounded Rectangle 41"/>
            <p:cNvSpPr/>
            <p:nvPr/>
          </p:nvSpPr>
          <p:spPr>
            <a:xfrm>
              <a:off x="5292284" y="1519083"/>
              <a:ext cx="2476399" cy="3680547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43" name="Title 3"/>
            <p:cNvSpPr txBox="1"/>
            <p:nvPr/>
          </p:nvSpPr>
          <p:spPr>
            <a:xfrm>
              <a:off x="5292282" y="2696842"/>
              <a:ext cx="2476402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Rick </a:t>
              </a:r>
              <a:r>
                <a:rPr lang="en-US" sz="1400" b="0" dirty="0" err="1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Rhonson</a:t>
              </a:r>
              <a:endParaRPr lang="en-US" sz="7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44" name="Title 3"/>
            <p:cNvSpPr txBox="1"/>
            <p:nvPr/>
          </p:nvSpPr>
          <p:spPr>
            <a:xfrm>
              <a:off x="5292282" y="2912802"/>
              <a:ext cx="247640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8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CEO / Founder</a:t>
              </a:r>
              <a:endParaRPr lang="en-US" sz="1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45" name="Title 3"/>
            <p:cNvSpPr txBox="1"/>
            <p:nvPr/>
          </p:nvSpPr>
          <p:spPr>
            <a:xfrm>
              <a:off x="5478721" y="4600213"/>
              <a:ext cx="2216279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</a:pP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0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5292284" y="3740373"/>
              <a:ext cx="2476399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6208651" y="3419595"/>
              <a:ext cx="641555" cy="641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96</a:t>
              </a:r>
            </a:p>
          </p:txBody>
        </p:sp>
        <p:sp>
          <p:nvSpPr>
            <p:cNvPr id="48" name="Block Arc 47"/>
            <p:cNvSpPr/>
            <p:nvPr/>
          </p:nvSpPr>
          <p:spPr>
            <a:xfrm>
              <a:off x="6159496" y="3373967"/>
              <a:ext cx="743214" cy="743214"/>
            </a:xfrm>
            <a:prstGeom prst="blockArc">
              <a:avLst>
                <a:gd name="adj1" fmla="val 17305774"/>
                <a:gd name="adj2" fmla="val 16092632"/>
                <a:gd name="adj3" fmla="val 4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49" name="Title 3"/>
            <p:cNvSpPr txBox="1"/>
            <p:nvPr/>
          </p:nvSpPr>
          <p:spPr>
            <a:xfrm>
              <a:off x="5478721" y="4387778"/>
              <a:ext cx="2216279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General Info</a:t>
              </a:r>
              <a:endParaRPr lang="en-US" sz="50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67032" y="2262438"/>
            <a:ext cx="2476402" cy="3680547"/>
            <a:chOff x="5292282" y="1519083"/>
            <a:chExt cx="2476402" cy="3680547"/>
          </a:xfrm>
        </p:grpSpPr>
        <p:sp>
          <p:nvSpPr>
            <p:cNvPr id="51" name="Rounded Rectangle 50"/>
            <p:cNvSpPr/>
            <p:nvPr/>
          </p:nvSpPr>
          <p:spPr>
            <a:xfrm>
              <a:off x="5292284" y="1519083"/>
              <a:ext cx="2476399" cy="3680547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52" name="Title 3"/>
            <p:cNvSpPr txBox="1"/>
            <p:nvPr/>
          </p:nvSpPr>
          <p:spPr>
            <a:xfrm>
              <a:off x="5292282" y="2696842"/>
              <a:ext cx="2476402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Rick </a:t>
              </a:r>
              <a:r>
                <a:rPr lang="en-US" sz="1400" b="0" dirty="0" err="1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Rhonson</a:t>
              </a:r>
              <a:endParaRPr lang="en-US" sz="7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53" name="Title 3"/>
            <p:cNvSpPr txBox="1"/>
            <p:nvPr/>
          </p:nvSpPr>
          <p:spPr>
            <a:xfrm>
              <a:off x="5292282" y="2912802"/>
              <a:ext cx="247640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8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CEO / Founder</a:t>
              </a:r>
              <a:endParaRPr lang="en-US" sz="1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54" name="Title 3"/>
            <p:cNvSpPr txBox="1"/>
            <p:nvPr/>
          </p:nvSpPr>
          <p:spPr>
            <a:xfrm>
              <a:off x="5478721" y="4600213"/>
              <a:ext cx="2216279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</a:pP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0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5292284" y="3740373"/>
              <a:ext cx="2476399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6208651" y="3419595"/>
              <a:ext cx="641555" cy="641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3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72</a:t>
              </a:r>
            </a:p>
          </p:txBody>
        </p:sp>
        <p:sp>
          <p:nvSpPr>
            <p:cNvPr id="57" name="Block Arc 56"/>
            <p:cNvSpPr/>
            <p:nvPr/>
          </p:nvSpPr>
          <p:spPr>
            <a:xfrm>
              <a:off x="6159496" y="3373967"/>
              <a:ext cx="743214" cy="743214"/>
            </a:xfrm>
            <a:prstGeom prst="blockArc">
              <a:avLst>
                <a:gd name="adj1" fmla="val 21182280"/>
                <a:gd name="adj2" fmla="val 16092632"/>
                <a:gd name="adj3" fmla="val 4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58" name="Title 3"/>
            <p:cNvSpPr txBox="1"/>
            <p:nvPr/>
          </p:nvSpPr>
          <p:spPr>
            <a:xfrm>
              <a:off x="5478721" y="4387778"/>
              <a:ext cx="2216279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General Info</a:t>
              </a:r>
              <a:endParaRPr lang="en-US" sz="50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838369" y="2262438"/>
            <a:ext cx="2476402" cy="3680547"/>
            <a:chOff x="5292282" y="1519083"/>
            <a:chExt cx="2476402" cy="3680547"/>
          </a:xfrm>
        </p:grpSpPr>
        <p:sp>
          <p:nvSpPr>
            <p:cNvPr id="60" name="Rounded Rectangle 59"/>
            <p:cNvSpPr/>
            <p:nvPr/>
          </p:nvSpPr>
          <p:spPr>
            <a:xfrm>
              <a:off x="5292284" y="1519083"/>
              <a:ext cx="2476399" cy="3680547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61" name="Title 3"/>
            <p:cNvSpPr txBox="1"/>
            <p:nvPr/>
          </p:nvSpPr>
          <p:spPr>
            <a:xfrm>
              <a:off x="5292282" y="2696842"/>
              <a:ext cx="2476402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Rick </a:t>
              </a:r>
              <a:r>
                <a:rPr lang="en-US" sz="1400" b="0" dirty="0" err="1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Rhonson</a:t>
              </a:r>
              <a:endParaRPr lang="en-US" sz="7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62" name="Title 3"/>
            <p:cNvSpPr txBox="1"/>
            <p:nvPr/>
          </p:nvSpPr>
          <p:spPr>
            <a:xfrm>
              <a:off x="5292282" y="2912802"/>
              <a:ext cx="247640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8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CEO / Founder</a:t>
              </a:r>
              <a:endParaRPr lang="en-US" sz="1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63" name="Title 3"/>
            <p:cNvSpPr txBox="1"/>
            <p:nvPr/>
          </p:nvSpPr>
          <p:spPr>
            <a:xfrm>
              <a:off x="5478721" y="4600213"/>
              <a:ext cx="2216279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</a:pP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0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5292284" y="3740373"/>
              <a:ext cx="2476399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6208651" y="3419595"/>
              <a:ext cx="641555" cy="641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4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83</a:t>
              </a:r>
            </a:p>
          </p:txBody>
        </p:sp>
        <p:sp>
          <p:nvSpPr>
            <p:cNvPr id="66" name="Block Arc 65"/>
            <p:cNvSpPr/>
            <p:nvPr/>
          </p:nvSpPr>
          <p:spPr>
            <a:xfrm>
              <a:off x="6159496" y="3373967"/>
              <a:ext cx="743214" cy="743214"/>
            </a:xfrm>
            <a:prstGeom prst="blockArc">
              <a:avLst>
                <a:gd name="adj1" fmla="val 18984433"/>
                <a:gd name="adj2" fmla="val 16092632"/>
                <a:gd name="adj3" fmla="val 4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67" name="Title 3"/>
            <p:cNvSpPr txBox="1"/>
            <p:nvPr/>
          </p:nvSpPr>
          <p:spPr>
            <a:xfrm>
              <a:off x="5478721" y="4387778"/>
              <a:ext cx="2216279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General Info</a:t>
              </a:r>
              <a:endParaRPr lang="en-US" sz="50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</p:grpSp>
      <p:pic>
        <p:nvPicPr>
          <p:cNvPr id="18" name="图片占位符 1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92284" y="1526457"/>
            <a:ext cx="2603439" cy="3680547"/>
            <a:chOff x="5292284" y="1519083"/>
            <a:chExt cx="2603439" cy="3680547"/>
          </a:xfrm>
        </p:grpSpPr>
        <p:sp>
          <p:nvSpPr>
            <p:cNvPr id="5" name="Rounded Rectangle 4"/>
            <p:cNvSpPr/>
            <p:nvPr/>
          </p:nvSpPr>
          <p:spPr>
            <a:xfrm>
              <a:off x="5292284" y="1519083"/>
              <a:ext cx="2589152" cy="3680547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6" name="Title 3"/>
            <p:cNvSpPr txBox="1"/>
            <p:nvPr/>
          </p:nvSpPr>
          <p:spPr>
            <a:xfrm>
              <a:off x="5306568" y="2696842"/>
              <a:ext cx="2589155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Rick </a:t>
              </a:r>
              <a:r>
                <a:rPr lang="en-US" sz="1400" b="0" dirty="0" err="1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Rhonson</a:t>
              </a:r>
              <a:endParaRPr lang="en-US" sz="7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8" name="Title 3"/>
            <p:cNvSpPr txBox="1"/>
            <p:nvPr/>
          </p:nvSpPr>
          <p:spPr>
            <a:xfrm>
              <a:off x="5306568" y="2912802"/>
              <a:ext cx="2589155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8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CEO / Founder</a:t>
              </a:r>
              <a:endParaRPr lang="en-US" sz="1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9" name="Title 3"/>
            <p:cNvSpPr txBox="1"/>
            <p:nvPr/>
          </p:nvSpPr>
          <p:spPr>
            <a:xfrm>
              <a:off x="5478721" y="4600213"/>
              <a:ext cx="2216279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</a:pP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0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292284" y="3740373"/>
              <a:ext cx="2589152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260690" y="3419595"/>
              <a:ext cx="641555" cy="641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45</a:t>
              </a:r>
            </a:p>
          </p:txBody>
        </p:sp>
        <p:sp>
          <p:nvSpPr>
            <p:cNvPr id="15" name="Block Arc 14"/>
            <p:cNvSpPr/>
            <p:nvPr/>
          </p:nvSpPr>
          <p:spPr>
            <a:xfrm>
              <a:off x="6211535" y="3373967"/>
              <a:ext cx="743214" cy="743214"/>
            </a:xfrm>
            <a:prstGeom prst="blockArc">
              <a:avLst>
                <a:gd name="adj1" fmla="val 3035964"/>
                <a:gd name="adj2" fmla="val 16092632"/>
                <a:gd name="adj3" fmla="val 4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16" name="Title 3"/>
            <p:cNvSpPr txBox="1"/>
            <p:nvPr/>
          </p:nvSpPr>
          <p:spPr>
            <a:xfrm>
              <a:off x="5478721" y="4387778"/>
              <a:ext cx="2216279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General Info</a:t>
              </a:r>
              <a:endParaRPr lang="en-US" sz="50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97716" y="1526457"/>
            <a:ext cx="2603439" cy="3680547"/>
            <a:chOff x="5292284" y="1519083"/>
            <a:chExt cx="2603439" cy="3680547"/>
          </a:xfrm>
        </p:grpSpPr>
        <p:sp>
          <p:nvSpPr>
            <p:cNvPr id="28" name="Rounded Rectangle 27"/>
            <p:cNvSpPr/>
            <p:nvPr/>
          </p:nvSpPr>
          <p:spPr>
            <a:xfrm>
              <a:off x="5292284" y="1519083"/>
              <a:ext cx="2589152" cy="3680547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9" name="Title 3"/>
            <p:cNvSpPr txBox="1"/>
            <p:nvPr/>
          </p:nvSpPr>
          <p:spPr>
            <a:xfrm>
              <a:off x="5306568" y="2696842"/>
              <a:ext cx="2589155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Rick </a:t>
              </a:r>
              <a:r>
                <a:rPr lang="en-US" sz="1400" b="0" dirty="0" err="1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Rhonson</a:t>
              </a:r>
              <a:endParaRPr lang="en-US" sz="7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0" name="Title 3"/>
            <p:cNvSpPr txBox="1"/>
            <p:nvPr/>
          </p:nvSpPr>
          <p:spPr>
            <a:xfrm>
              <a:off x="5306568" y="2912802"/>
              <a:ext cx="2589155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8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CEO / Founder</a:t>
              </a:r>
              <a:endParaRPr lang="en-US" sz="1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1" name="Title 3"/>
            <p:cNvSpPr txBox="1"/>
            <p:nvPr/>
          </p:nvSpPr>
          <p:spPr>
            <a:xfrm>
              <a:off x="5478721" y="4600213"/>
              <a:ext cx="2216279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</a:pP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0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292284" y="3740373"/>
              <a:ext cx="2589152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6260690" y="3419595"/>
              <a:ext cx="641555" cy="641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3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45</a:t>
              </a:r>
            </a:p>
          </p:txBody>
        </p:sp>
        <p:sp>
          <p:nvSpPr>
            <p:cNvPr id="34" name="Block Arc 33"/>
            <p:cNvSpPr/>
            <p:nvPr/>
          </p:nvSpPr>
          <p:spPr>
            <a:xfrm>
              <a:off x="6211535" y="3373967"/>
              <a:ext cx="743214" cy="743214"/>
            </a:xfrm>
            <a:prstGeom prst="blockArc">
              <a:avLst>
                <a:gd name="adj1" fmla="val 3035964"/>
                <a:gd name="adj2" fmla="val 16092632"/>
                <a:gd name="adj3" fmla="val 4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35" name="Title 3"/>
            <p:cNvSpPr txBox="1"/>
            <p:nvPr/>
          </p:nvSpPr>
          <p:spPr>
            <a:xfrm>
              <a:off x="5478721" y="4387778"/>
              <a:ext cx="2216279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General Info</a:t>
              </a:r>
              <a:endParaRPr lang="en-US" sz="50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</p:grpSp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1261946" y="4791307"/>
            <a:ext cx="4202487" cy="1325563"/>
          </a:xfrm>
        </p:spPr>
        <p:txBody>
          <a:bodyPr/>
          <a:lstStyle/>
          <a:p>
            <a:r>
              <a: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我们的团队</a:t>
            </a:r>
            <a:endParaRPr lang="en-US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A_库_矩形 5"/>
          <p:cNvSpPr/>
          <p:nvPr>
            <p:custDataLst>
              <p:tags r:id="rId1"/>
            </p:custDataLst>
          </p:nvPr>
        </p:nvSpPr>
        <p:spPr>
          <a:xfrm>
            <a:off x="4062663" y="1371601"/>
            <a:ext cx="4066674" cy="3621505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库_文本框 6"/>
          <p:cNvSpPr txBox="1"/>
          <p:nvPr>
            <p:custDataLst>
              <p:tags r:id="rId2"/>
            </p:custDataLst>
          </p:nvPr>
        </p:nvSpPr>
        <p:spPr>
          <a:xfrm>
            <a:off x="4284405" y="1475232"/>
            <a:ext cx="2754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THREE</a:t>
            </a:r>
            <a:endParaRPr lang="zh-CN" altLang="en-US" sz="7200" dirty="0">
              <a:solidFill>
                <a:srgbClr val="F6D88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cxnSp>
        <p:nvCxnSpPr>
          <p:cNvPr id="9" name="PA_库_直接连接符 8"/>
          <p:cNvCxnSpPr/>
          <p:nvPr>
            <p:custDataLst>
              <p:tags r:id="rId3"/>
            </p:custDataLst>
          </p:nvPr>
        </p:nvCxnSpPr>
        <p:spPr>
          <a:xfrm>
            <a:off x="4491560" y="2490537"/>
            <a:ext cx="2093494" cy="0"/>
          </a:xfrm>
          <a:prstGeom prst="line">
            <a:avLst/>
          </a:prstGeom>
          <a:ln>
            <a:solidFill>
              <a:srgbClr val="F6D8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A_库_直接连接符 12"/>
          <p:cNvCxnSpPr/>
          <p:nvPr>
            <p:custDataLst>
              <p:tags r:id="rId4"/>
            </p:custDataLst>
          </p:nvPr>
        </p:nvCxnSpPr>
        <p:spPr>
          <a:xfrm>
            <a:off x="4477444" y="2895600"/>
            <a:ext cx="2093494" cy="0"/>
          </a:xfrm>
          <a:prstGeom prst="line">
            <a:avLst/>
          </a:prstGeom>
          <a:ln>
            <a:solidFill>
              <a:srgbClr val="F6D8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_库_等腰三角形 10"/>
          <p:cNvSpPr/>
          <p:nvPr>
            <p:custDataLst>
              <p:tags r:id="rId5"/>
            </p:custDataLst>
          </p:nvPr>
        </p:nvSpPr>
        <p:spPr>
          <a:xfrm rot="10800000">
            <a:off x="7400296" y="1916375"/>
            <a:ext cx="351809" cy="303283"/>
          </a:xfrm>
          <a:prstGeom prst="triangle">
            <a:avLst/>
          </a:prstGeom>
          <a:solidFill>
            <a:srgbClr val="CAB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PA_库_文本框 13"/>
          <p:cNvSpPr txBox="1"/>
          <p:nvPr>
            <p:custDataLst>
              <p:tags r:id="rId6"/>
            </p:custDataLst>
          </p:nvPr>
        </p:nvSpPr>
        <p:spPr>
          <a:xfrm>
            <a:off x="4354640" y="2455522"/>
            <a:ext cx="2230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商业计划书</a:t>
            </a:r>
          </a:p>
        </p:txBody>
      </p:sp>
      <p:sp>
        <p:nvSpPr>
          <p:cNvPr id="15" name="PA_库_文本框 14"/>
          <p:cNvSpPr txBox="1"/>
          <p:nvPr>
            <p:custDataLst>
              <p:tags r:id="rId7"/>
            </p:custDataLst>
          </p:nvPr>
        </p:nvSpPr>
        <p:spPr>
          <a:xfrm>
            <a:off x="4015875" y="2918682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产品服务</a:t>
            </a:r>
          </a:p>
        </p:txBody>
      </p:sp>
      <p:sp>
        <p:nvSpPr>
          <p:cNvPr id="16" name="PA_库_文本框 15"/>
          <p:cNvSpPr txBox="1"/>
          <p:nvPr>
            <p:custDataLst>
              <p:tags r:id="rId8"/>
            </p:custDataLst>
          </p:nvPr>
        </p:nvSpPr>
        <p:spPr>
          <a:xfrm>
            <a:off x="4190770" y="4466692"/>
            <a:ext cx="3938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BUSINESS PLAN</a:t>
            </a:r>
            <a:endParaRPr lang="zh-CN" altLang="en-US" sz="1400" dirty="0">
              <a:solidFill>
                <a:srgbClr val="F6D88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7" name="PA_库_文本框 16"/>
          <p:cNvSpPr txBox="1"/>
          <p:nvPr>
            <p:custDataLst>
              <p:tags r:id="rId9"/>
            </p:custDataLst>
          </p:nvPr>
        </p:nvSpPr>
        <p:spPr>
          <a:xfrm>
            <a:off x="3971528" y="5163130"/>
            <a:ext cx="4288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极致尊享</a:t>
            </a:r>
            <a:r>
              <a:rPr lang="en-US" altLang="zh-CN" sz="14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/</a:t>
            </a:r>
            <a:r>
              <a:rPr lang="zh-CN" altLang="en-US" sz="14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巅峰聚首</a:t>
            </a:r>
          </a:p>
        </p:txBody>
      </p:sp>
      <p:cxnSp>
        <p:nvCxnSpPr>
          <p:cNvPr id="3" name="PA_库_直接连接符 2"/>
          <p:cNvCxnSpPr/>
          <p:nvPr>
            <p:custDataLst>
              <p:tags r:id="rId10"/>
            </p:custDataLst>
          </p:nvPr>
        </p:nvCxnSpPr>
        <p:spPr>
          <a:xfrm flipH="1">
            <a:off x="8154895" y="1939979"/>
            <a:ext cx="1395663" cy="893691"/>
          </a:xfrm>
          <a:prstGeom prst="line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PA_库_直接连接符 17"/>
          <p:cNvCxnSpPr/>
          <p:nvPr>
            <p:custDataLst>
              <p:tags r:id="rId11"/>
            </p:custDataLst>
          </p:nvPr>
        </p:nvCxnSpPr>
        <p:spPr>
          <a:xfrm flipH="1">
            <a:off x="7805439" y="2305852"/>
            <a:ext cx="606502" cy="388365"/>
          </a:xfrm>
          <a:prstGeom prst="line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PA_库_直接连接符 18"/>
          <p:cNvCxnSpPr/>
          <p:nvPr>
            <p:custDataLst>
              <p:tags r:id="rId12"/>
            </p:custDataLst>
          </p:nvPr>
        </p:nvCxnSpPr>
        <p:spPr>
          <a:xfrm flipH="1">
            <a:off x="9229959" y="1937408"/>
            <a:ext cx="881569" cy="564500"/>
          </a:xfrm>
          <a:prstGeom prst="line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PA_库_直接连接符 19"/>
          <p:cNvCxnSpPr/>
          <p:nvPr>
            <p:custDataLst>
              <p:tags r:id="rId13"/>
            </p:custDataLst>
          </p:nvPr>
        </p:nvCxnSpPr>
        <p:spPr>
          <a:xfrm flipH="1">
            <a:off x="9172845" y="1367454"/>
            <a:ext cx="576673" cy="369264"/>
          </a:xfrm>
          <a:prstGeom prst="line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PA_库_直接连接符 20"/>
          <p:cNvCxnSpPr/>
          <p:nvPr>
            <p:custDataLst>
              <p:tags r:id="rId14"/>
            </p:custDataLst>
          </p:nvPr>
        </p:nvCxnSpPr>
        <p:spPr>
          <a:xfrm flipH="1">
            <a:off x="8998735" y="2702598"/>
            <a:ext cx="462447" cy="296122"/>
          </a:xfrm>
          <a:prstGeom prst="line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11" grpId="0" autoUpdateAnimBg="0"/>
      <p:bldP spid="14" grpId="0" autoUpdateAnimBg="0"/>
      <p:bldP spid="15" grpId="0" autoUpdateAnimBg="0"/>
      <p:bldP spid="16" grpId="0" autoUpdateAnimBg="0"/>
      <p:bldP spid="1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我们是做什么的？</a:t>
            </a:r>
            <a:endParaRPr lang="en-US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BEST PRESENTATION TEMPLATE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20037" y="2660907"/>
            <a:ext cx="2156328" cy="2393108"/>
            <a:chOff x="4320797" y="2564263"/>
            <a:chExt cx="2156328" cy="2393108"/>
          </a:xfrm>
        </p:grpSpPr>
        <p:sp>
          <p:nvSpPr>
            <p:cNvPr id="8" name="Title 3"/>
            <p:cNvSpPr txBox="1"/>
            <p:nvPr/>
          </p:nvSpPr>
          <p:spPr>
            <a:xfrm>
              <a:off x="4322782" y="3796338"/>
              <a:ext cx="2152358" cy="41301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0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Layered PPT</a:t>
              </a:r>
              <a:endParaRPr lang="en-US" sz="10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9" name="Title 3"/>
            <p:cNvSpPr txBox="1"/>
            <p:nvPr/>
          </p:nvSpPr>
          <p:spPr>
            <a:xfrm>
              <a:off x="4320797" y="4148376"/>
              <a:ext cx="2156328" cy="8089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</a:pP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9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 1500s, when an unknown printer took a galley of type and scrambled.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887777" y="2564263"/>
              <a:ext cx="1022368" cy="10223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o</a:t>
              </a:r>
              <a:endParaRPr lang="en-US" sz="1050" dirty="0">
                <a:solidFill>
                  <a:schemeClr val="accent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87295" y="2660907"/>
            <a:ext cx="2156328" cy="2393108"/>
            <a:chOff x="4320797" y="2564263"/>
            <a:chExt cx="2156328" cy="2393108"/>
          </a:xfrm>
        </p:grpSpPr>
        <p:sp>
          <p:nvSpPr>
            <p:cNvPr id="25" name="Title 3"/>
            <p:cNvSpPr txBox="1"/>
            <p:nvPr/>
          </p:nvSpPr>
          <p:spPr>
            <a:xfrm>
              <a:off x="4322782" y="3796338"/>
              <a:ext cx="2152358" cy="41301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0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24/7 Help</a:t>
              </a:r>
              <a:endParaRPr lang="en-US" sz="10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26" name="Title 3"/>
            <p:cNvSpPr txBox="1"/>
            <p:nvPr/>
          </p:nvSpPr>
          <p:spPr>
            <a:xfrm>
              <a:off x="4320797" y="4148376"/>
              <a:ext cx="2156328" cy="8089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</a:pP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9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 1500s, when an unknown printer took a galley of type and scrambled.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4887777" y="2564263"/>
              <a:ext cx="1022368" cy="10223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c</a:t>
              </a:r>
              <a:endParaRPr lang="en-US" sz="1050" dirty="0">
                <a:solidFill>
                  <a:schemeClr val="accent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54553" y="2660907"/>
            <a:ext cx="2156328" cy="2393108"/>
            <a:chOff x="4320797" y="2564263"/>
            <a:chExt cx="2156328" cy="2393108"/>
          </a:xfrm>
        </p:grpSpPr>
        <p:sp>
          <p:nvSpPr>
            <p:cNvPr id="29" name="Title 3"/>
            <p:cNvSpPr txBox="1"/>
            <p:nvPr/>
          </p:nvSpPr>
          <p:spPr>
            <a:xfrm>
              <a:off x="4322782" y="3796338"/>
              <a:ext cx="2152358" cy="41301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0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Low </a:t>
              </a:r>
              <a:r>
                <a:rPr lang="en-US" sz="2000" b="0" dirty="0" err="1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Prce</a:t>
              </a:r>
              <a:endParaRPr lang="en-US" sz="10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0" name="Title 3"/>
            <p:cNvSpPr txBox="1"/>
            <p:nvPr/>
          </p:nvSpPr>
          <p:spPr>
            <a:xfrm>
              <a:off x="4320797" y="4148376"/>
              <a:ext cx="2156328" cy="8089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</a:pP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9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 1500s, when an unknown printer took a galley of type and scrambled.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4887777" y="2564263"/>
              <a:ext cx="1022368" cy="10223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3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u</a:t>
              </a:r>
              <a:endParaRPr lang="en-US" sz="1050" dirty="0">
                <a:solidFill>
                  <a:schemeClr val="accent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721812" y="2660907"/>
            <a:ext cx="2156328" cy="2393108"/>
            <a:chOff x="4320797" y="2564263"/>
            <a:chExt cx="2156328" cy="2393108"/>
          </a:xfrm>
        </p:grpSpPr>
        <p:sp>
          <p:nvSpPr>
            <p:cNvPr id="33" name="Title 3"/>
            <p:cNvSpPr txBox="1"/>
            <p:nvPr/>
          </p:nvSpPr>
          <p:spPr>
            <a:xfrm>
              <a:off x="4322782" y="3796338"/>
              <a:ext cx="2152358" cy="41301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0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Freebies Soon</a:t>
              </a:r>
              <a:endParaRPr lang="en-US" sz="10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4" name="Title 3"/>
            <p:cNvSpPr txBox="1"/>
            <p:nvPr/>
          </p:nvSpPr>
          <p:spPr>
            <a:xfrm>
              <a:off x="4320797" y="4148376"/>
              <a:ext cx="2156328" cy="8089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</a:pP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9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 1500s, when an unknown printer took a galley of type and scrambled.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4887777" y="2564263"/>
              <a:ext cx="1022368" cy="10223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4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f</a:t>
              </a:r>
              <a:endParaRPr lang="en-US" sz="1050" dirty="0">
                <a:solidFill>
                  <a:schemeClr val="accent4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/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我们是做什么的？</a:t>
            </a:r>
            <a:endParaRPr lang="en-US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BEST PRESENTATION TEMPLATE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64896" y="2796106"/>
            <a:ext cx="2156328" cy="2716150"/>
            <a:chOff x="1020037" y="2788031"/>
            <a:chExt cx="2156328" cy="2716150"/>
          </a:xfrm>
        </p:grpSpPr>
        <p:sp>
          <p:nvSpPr>
            <p:cNvPr id="8" name="Title 3"/>
            <p:cNvSpPr txBox="1"/>
            <p:nvPr/>
          </p:nvSpPr>
          <p:spPr>
            <a:xfrm>
              <a:off x="1022022" y="4343148"/>
              <a:ext cx="2152358" cy="41301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0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Cloud Service</a:t>
              </a:r>
              <a:endParaRPr lang="en-US" sz="10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9" name="Title 3"/>
            <p:cNvSpPr txBox="1"/>
            <p:nvPr/>
          </p:nvSpPr>
          <p:spPr>
            <a:xfrm>
              <a:off x="1020037" y="4695186"/>
              <a:ext cx="2156328" cy="8089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</a:pP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9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 1500s, when an unknown printer took a galley of type and scrambled.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714141" y="2788031"/>
              <a:ext cx="768120" cy="768119"/>
            </a:xfrm>
            <a:prstGeom prst="ellipse">
              <a:avLst/>
            </a:prstGeom>
            <a:solidFill>
              <a:srgbClr val="1C3C54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z</a:t>
              </a:r>
              <a:endParaRPr lang="en-US" sz="105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992809" y="2796106"/>
            <a:ext cx="2156328" cy="2716150"/>
            <a:chOff x="1020037" y="2788031"/>
            <a:chExt cx="2156328" cy="2716150"/>
          </a:xfrm>
        </p:grpSpPr>
        <p:sp>
          <p:nvSpPr>
            <p:cNvPr id="38" name="Title 3"/>
            <p:cNvSpPr txBox="1"/>
            <p:nvPr/>
          </p:nvSpPr>
          <p:spPr>
            <a:xfrm>
              <a:off x="1022022" y="4343148"/>
              <a:ext cx="2152358" cy="41301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0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24/7 Help Team</a:t>
              </a:r>
              <a:endParaRPr lang="en-US" sz="10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9" name="Title 3"/>
            <p:cNvSpPr txBox="1"/>
            <p:nvPr/>
          </p:nvSpPr>
          <p:spPr>
            <a:xfrm>
              <a:off x="1020037" y="4695186"/>
              <a:ext cx="2156328" cy="8089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</a:pP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9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 1500s, when an unknown printer took a galley of type and scrambled.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714141" y="2788031"/>
              <a:ext cx="768120" cy="768119"/>
            </a:xfrm>
            <a:prstGeom prst="ellipse">
              <a:avLst/>
            </a:prstGeom>
            <a:solidFill>
              <a:srgbClr val="1C3C54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c</a:t>
              </a:r>
              <a:endParaRPr lang="en-US" sz="105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820721" y="2796106"/>
            <a:ext cx="2156328" cy="2716150"/>
            <a:chOff x="1020037" y="2788031"/>
            <a:chExt cx="2156328" cy="2716150"/>
          </a:xfrm>
        </p:grpSpPr>
        <p:sp>
          <p:nvSpPr>
            <p:cNvPr id="43" name="Title 3"/>
            <p:cNvSpPr txBox="1"/>
            <p:nvPr/>
          </p:nvSpPr>
          <p:spPr>
            <a:xfrm>
              <a:off x="1022022" y="4343148"/>
              <a:ext cx="2152358" cy="41301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0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Coming Soon</a:t>
              </a:r>
              <a:endParaRPr lang="en-US" sz="10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44" name="Title 3"/>
            <p:cNvSpPr txBox="1"/>
            <p:nvPr/>
          </p:nvSpPr>
          <p:spPr>
            <a:xfrm>
              <a:off x="1020037" y="4695186"/>
              <a:ext cx="2156328" cy="8089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</a:pP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9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 1500s, when an unknown printer took a galley of type and scrambled.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1714141" y="2788031"/>
              <a:ext cx="768120" cy="768119"/>
            </a:xfrm>
            <a:prstGeom prst="ellipse">
              <a:avLst/>
            </a:prstGeom>
            <a:solidFill>
              <a:srgbClr val="1C3C54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w</a:t>
              </a:r>
              <a:endParaRPr lang="en-US" sz="105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b="1554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287360" y="1486348"/>
            <a:ext cx="2944313" cy="3621505"/>
            <a:chOff x="8263492" y="1311444"/>
            <a:chExt cx="2944313" cy="3621505"/>
          </a:xfrm>
        </p:grpSpPr>
        <p:sp>
          <p:nvSpPr>
            <p:cNvPr id="3" name="矩形 2"/>
            <p:cNvSpPr/>
            <p:nvPr/>
          </p:nvSpPr>
          <p:spPr>
            <a:xfrm>
              <a:off x="8330094" y="1311444"/>
              <a:ext cx="2877711" cy="3621505"/>
            </a:xfrm>
            <a:prstGeom prst="rect">
              <a:avLst/>
            </a:prstGeom>
            <a:noFill/>
            <a:ln>
              <a:gradFill flip="none" rotWithShape="1">
                <a:gsLst>
                  <a:gs pos="0">
                    <a:srgbClr val="AB442C"/>
                  </a:gs>
                  <a:gs pos="39000">
                    <a:srgbClr val="E5BE8B"/>
                  </a:gs>
                  <a:gs pos="69000">
                    <a:srgbClr val="90316F"/>
                  </a:gs>
                  <a:gs pos="100000">
                    <a:srgbClr val="2B8F94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8758991" y="2430380"/>
              <a:ext cx="2093494" cy="0"/>
            </a:xfrm>
            <a:prstGeom prst="line">
              <a:avLst/>
            </a:prstGeom>
            <a:ln>
              <a:solidFill>
                <a:srgbClr val="F6D8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8744875" y="2835443"/>
              <a:ext cx="2093494" cy="0"/>
            </a:xfrm>
            <a:prstGeom prst="line">
              <a:avLst/>
            </a:prstGeom>
            <a:ln>
              <a:solidFill>
                <a:srgbClr val="F6D8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等腰三角形 6"/>
            <p:cNvSpPr/>
            <p:nvPr/>
          </p:nvSpPr>
          <p:spPr>
            <a:xfrm rot="10800000">
              <a:off x="9629833" y="1809011"/>
              <a:ext cx="351809" cy="303283"/>
            </a:xfrm>
            <a:prstGeom prst="triangle">
              <a:avLst/>
            </a:prstGeom>
            <a:solidFill>
              <a:srgbClr val="CAB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622071" y="2395365"/>
              <a:ext cx="22162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rgbClr val="F6D88F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CONTENTS</a:t>
              </a:r>
              <a:endParaRPr lang="zh-CN" altLang="en-US" sz="28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263492" y="2835490"/>
              <a:ext cx="2877711" cy="1708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0" dirty="0">
                  <a:solidFill>
                    <a:srgbClr val="F6D88F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目录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94147" y="4511957"/>
              <a:ext cx="2749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6D88F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BUSINESS PLAN</a:t>
              </a:r>
              <a:endParaRPr lang="zh-CN" altLang="en-US" sz="14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grpSp>
        <p:nvGrpSpPr>
          <p:cNvPr id="29" name="Group 11"/>
          <p:cNvGrpSpPr/>
          <p:nvPr/>
        </p:nvGrpSpPr>
        <p:grpSpPr>
          <a:xfrm>
            <a:off x="1534933" y="1486348"/>
            <a:ext cx="3858719" cy="750389"/>
            <a:chOff x="7474081" y="2014411"/>
            <a:chExt cx="3858719" cy="750389"/>
          </a:xfrm>
        </p:grpSpPr>
        <p:sp>
          <p:nvSpPr>
            <p:cNvPr id="30" name="Rounded Rectangle 8"/>
            <p:cNvSpPr/>
            <p:nvPr/>
          </p:nvSpPr>
          <p:spPr>
            <a:xfrm>
              <a:off x="7474081" y="2014411"/>
              <a:ext cx="750389" cy="750389"/>
            </a:xfrm>
            <a:prstGeom prst="roundRect">
              <a:avLst>
                <a:gd name="adj" fmla="val 3565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2B8F94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1</a:t>
              </a:r>
              <a:endParaRPr lang="en-US" sz="1050" dirty="0">
                <a:solidFill>
                  <a:srgbClr val="2B8F94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  <p:sp>
          <p:nvSpPr>
            <p:cNvPr id="31" name="Title 3"/>
            <p:cNvSpPr txBox="1"/>
            <p:nvPr/>
          </p:nvSpPr>
          <p:spPr>
            <a:xfrm>
              <a:off x="8371631" y="2126716"/>
              <a:ext cx="2961169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zh-CN" altLang="en-US" sz="2800" b="0" dirty="0">
                  <a:gradFill>
                    <a:gsLst>
                      <a:gs pos="0">
                        <a:srgbClr val="AB442C"/>
                      </a:gs>
                      <a:gs pos="39000">
                        <a:srgbClr val="E5BE8B"/>
                      </a:gs>
                      <a:gs pos="69000">
                        <a:srgbClr val="90316F"/>
                      </a:gs>
                      <a:gs pos="100000">
                        <a:srgbClr val="2B8F94"/>
                      </a:gs>
                    </a:gsLst>
                    <a:lin ang="0" scaled="1"/>
                  </a:gra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公司简介</a:t>
              </a:r>
              <a:endParaRPr lang="en-US" sz="2800" b="0" dirty="0">
                <a:gradFill>
                  <a:gsLst>
                    <a:gs pos="0">
                      <a:srgbClr val="AB442C"/>
                    </a:gs>
                    <a:gs pos="39000">
                      <a:srgbClr val="E5BE8B"/>
                    </a:gs>
                    <a:gs pos="69000">
                      <a:srgbClr val="90316F"/>
                    </a:gs>
                    <a:gs pos="100000">
                      <a:srgbClr val="2B8F94"/>
                    </a:gs>
                  </a:gsLst>
                  <a:lin ang="0" scaled="1"/>
                </a:gra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2" name="Title 3"/>
            <p:cNvSpPr txBox="1"/>
            <p:nvPr/>
          </p:nvSpPr>
          <p:spPr>
            <a:xfrm>
              <a:off x="8371631" y="2450358"/>
              <a:ext cx="2961169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400" b="0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Sample Title here</a:t>
              </a:r>
            </a:p>
          </p:txBody>
        </p:sp>
      </p:grpSp>
      <p:grpSp>
        <p:nvGrpSpPr>
          <p:cNvPr id="33" name="Group 12"/>
          <p:cNvGrpSpPr/>
          <p:nvPr/>
        </p:nvGrpSpPr>
        <p:grpSpPr>
          <a:xfrm>
            <a:off x="1534933" y="2506348"/>
            <a:ext cx="3858719" cy="750389"/>
            <a:chOff x="7474081" y="2014411"/>
            <a:chExt cx="3858719" cy="750389"/>
          </a:xfrm>
        </p:grpSpPr>
        <p:sp>
          <p:nvSpPr>
            <p:cNvPr id="34" name="Rounded Rectangle 13"/>
            <p:cNvSpPr/>
            <p:nvPr/>
          </p:nvSpPr>
          <p:spPr>
            <a:xfrm>
              <a:off x="7474081" y="2014411"/>
              <a:ext cx="750389" cy="750389"/>
            </a:xfrm>
            <a:prstGeom prst="roundRect">
              <a:avLst>
                <a:gd name="adj" fmla="val 3565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2B8F94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2</a:t>
              </a:r>
              <a:endParaRPr lang="en-US" sz="1050" dirty="0">
                <a:solidFill>
                  <a:srgbClr val="2B8F94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  <p:sp>
          <p:nvSpPr>
            <p:cNvPr id="35" name="Title 3"/>
            <p:cNvSpPr txBox="1"/>
            <p:nvPr/>
          </p:nvSpPr>
          <p:spPr>
            <a:xfrm>
              <a:off x="8371631" y="2126716"/>
              <a:ext cx="2961169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zh-CN" altLang="en-US" sz="2800" b="0" dirty="0">
                  <a:gradFill>
                    <a:gsLst>
                      <a:gs pos="0">
                        <a:srgbClr val="AB442C"/>
                      </a:gs>
                      <a:gs pos="39000">
                        <a:srgbClr val="E5BE8B"/>
                      </a:gs>
                      <a:gs pos="69000">
                        <a:srgbClr val="90316F"/>
                      </a:gs>
                      <a:gs pos="100000">
                        <a:srgbClr val="2B8F94"/>
                      </a:gs>
                    </a:gsLst>
                    <a:lin ang="0" scaled="1"/>
                  </a:gra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团队介绍</a:t>
              </a:r>
              <a:endParaRPr lang="en-US" sz="2800" b="0" dirty="0">
                <a:gradFill>
                  <a:gsLst>
                    <a:gs pos="0">
                      <a:srgbClr val="AB442C"/>
                    </a:gs>
                    <a:gs pos="39000">
                      <a:srgbClr val="E5BE8B"/>
                    </a:gs>
                    <a:gs pos="69000">
                      <a:srgbClr val="90316F"/>
                    </a:gs>
                    <a:gs pos="100000">
                      <a:srgbClr val="2B8F94"/>
                    </a:gs>
                  </a:gsLst>
                  <a:lin ang="0" scaled="1"/>
                </a:gra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6" name="Title 3"/>
            <p:cNvSpPr txBox="1"/>
            <p:nvPr/>
          </p:nvSpPr>
          <p:spPr>
            <a:xfrm>
              <a:off x="8371631" y="2450358"/>
              <a:ext cx="2961169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400" b="0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Sample Title here</a:t>
              </a:r>
            </a:p>
          </p:txBody>
        </p:sp>
      </p:grpSp>
      <p:grpSp>
        <p:nvGrpSpPr>
          <p:cNvPr id="37" name="Group 16"/>
          <p:cNvGrpSpPr/>
          <p:nvPr/>
        </p:nvGrpSpPr>
        <p:grpSpPr>
          <a:xfrm>
            <a:off x="1534933" y="3526348"/>
            <a:ext cx="3858719" cy="750389"/>
            <a:chOff x="7474081" y="2014411"/>
            <a:chExt cx="3858719" cy="750389"/>
          </a:xfrm>
        </p:grpSpPr>
        <p:sp>
          <p:nvSpPr>
            <p:cNvPr id="38" name="Rounded Rectangle 17"/>
            <p:cNvSpPr/>
            <p:nvPr/>
          </p:nvSpPr>
          <p:spPr>
            <a:xfrm>
              <a:off x="7474081" y="2014411"/>
              <a:ext cx="750389" cy="750389"/>
            </a:xfrm>
            <a:prstGeom prst="roundRect">
              <a:avLst>
                <a:gd name="adj" fmla="val 3565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2B8F94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3</a:t>
              </a:r>
              <a:endParaRPr lang="en-US" sz="1050" dirty="0">
                <a:solidFill>
                  <a:srgbClr val="2B8F94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  <p:sp>
          <p:nvSpPr>
            <p:cNvPr id="39" name="Title 3"/>
            <p:cNvSpPr txBox="1"/>
            <p:nvPr/>
          </p:nvSpPr>
          <p:spPr>
            <a:xfrm>
              <a:off x="8371631" y="2126716"/>
              <a:ext cx="2961169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zh-CN" altLang="en-US" sz="2800" b="0" dirty="0">
                  <a:gradFill>
                    <a:gsLst>
                      <a:gs pos="0">
                        <a:srgbClr val="AB442C"/>
                      </a:gs>
                      <a:gs pos="39000">
                        <a:srgbClr val="E5BE8B"/>
                      </a:gs>
                      <a:gs pos="69000">
                        <a:srgbClr val="90316F"/>
                      </a:gs>
                      <a:gs pos="100000">
                        <a:srgbClr val="2B8F94"/>
                      </a:gs>
                    </a:gsLst>
                    <a:lin ang="0" scaled="1"/>
                  </a:gra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服务理念</a:t>
              </a:r>
              <a:endParaRPr lang="en-US" sz="2800" b="0" dirty="0">
                <a:gradFill>
                  <a:gsLst>
                    <a:gs pos="0">
                      <a:srgbClr val="AB442C"/>
                    </a:gs>
                    <a:gs pos="39000">
                      <a:srgbClr val="E5BE8B"/>
                    </a:gs>
                    <a:gs pos="69000">
                      <a:srgbClr val="90316F"/>
                    </a:gs>
                    <a:gs pos="100000">
                      <a:srgbClr val="2B8F94"/>
                    </a:gs>
                  </a:gsLst>
                  <a:lin ang="0" scaled="1"/>
                </a:gra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40" name="Title 3"/>
            <p:cNvSpPr txBox="1"/>
            <p:nvPr/>
          </p:nvSpPr>
          <p:spPr>
            <a:xfrm>
              <a:off x="8371631" y="2450358"/>
              <a:ext cx="2961169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400" b="0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Sample Title here</a:t>
              </a:r>
            </a:p>
          </p:txBody>
        </p:sp>
      </p:grpSp>
      <p:grpSp>
        <p:nvGrpSpPr>
          <p:cNvPr id="41" name="Group 20"/>
          <p:cNvGrpSpPr/>
          <p:nvPr/>
        </p:nvGrpSpPr>
        <p:grpSpPr>
          <a:xfrm>
            <a:off x="1534933" y="4546348"/>
            <a:ext cx="3858719" cy="750389"/>
            <a:chOff x="7474081" y="2014411"/>
            <a:chExt cx="3858719" cy="750389"/>
          </a:xfrm>
        </p:grpSpPr>
        <p:sp>
          <p:nvSpPr>
            <p:cNvPr id="42" name="Rounded Rectangle 21"/>
            <p:cNvSpPr/>
            <p:nvPr/>
          </p:nvSpPr>
          <p:spPr>
            <a:xfrm>
              <a:off x="7474081" y="2014411"/>
              <a:ext cx="750389" cy="750389"/>
            </a:xfrm>
            <a:prstGeom prst="roundRect">
              <a:avLst>
                <a:gd name="adj" fmla="val 3565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2B8F94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4</a:t>
              </a:r>
              <a:endParaRPr lang="en-US" sz="1050" dirty="0">
                <a:solidFill>
                  <a:srgbClr val="2B8F94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  <p:sp>
          <p:nvSpPr>
            <p:cNvPr id="43" name="Title 3"/>
            <p:cNvSpPr txBox="1"/>
            <p:nvPr/>
          </p:nvSpPr>
          <p:spPr>
            <a:xfrm>
              <a:off x="8371631" y="2126716"/>
              <a:ext cx="2961169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zh-CN" altLang="en-US" sz="2800" b="0" dirty="0">
                  <a:gradFill>
                    <a:gsLst>
                      <a:gs pos="0">
                        <a:srgbClr val="AB442C"/>
                      </a:gs>
                      <a:gs pos="39000">
                        <a:srgbClr val="E5BE8B"/>
                      </a:gs>
                      <a:gs pos="69000">
                        <a:srgbClr val="90316F"/>
                      </a:gs>
                      <a:gs pos="100000">
                        <a:srgbClr val="2B8F94"/>
                      </a:gs>
                    </a:gsLst>
                    <a:lin ang="0" scaled="1"/>
                  </a:gra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携手共赢</a:t>
              </a:r>
              <a:endParaRPr lang="en-US" sz="2800" b="0" dirty="0">
                <a:gradFill>
                  <a:gsLst>
                    <a:gs pos="0">
                      <a:srgbClr val="AB442C"/>
                    </a:gs>
                    <a:gs pos="39000">
                      <a:srgbClr val="E5BE8B"/>
                    </a:gs>
                    <a:gs pos="69000">
                      <a:srgbClr val="90316F"/>
                    </a:gs>
                    <a:gs pos="100000">
                      <a:srgbClr val="2B8F94"/>
                    </a:gs>
                  </a:gsLst>
                  <a:lin ang="0" scaled="1"/>
                </a:gra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44" name="Title 3"/>
            <p:cNvSpPr txBox="1"/>
            <p:nvPr/>
          </p:nvSpPr>
          <p:spPr>
            <a:xfrm>
              <a:off x="8371631" y="2450358"/>
              <a:ext cx="2961169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400" b="0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Sample Title here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69047" y="1033955"/>
            <a:ext cx="4553057" cy="1325563"/>
          </a:xfrm>
        </p:spPr>
        <p:txBody>
          <a:bodyPr/>
          <a:lstStyle/>
          <a:p>
            <a:r>
              <a: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我们是做什么的？</a:t>
            </a:r>
            <a:endParaRPr lang="en-US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959818" y="2264502"/>
            <a:ext cx="2341090" cy="3713675"/>
            <a:chOff x="3683193" y="2126190"/>
            <a:chExt cx="2341090" cy="3713675"/>
          </a:xfrm>
        </p:grpSpPr>
        <p:sp>
          <p:nvSpPr>
            <p:cNvPr id="7" name="Rounded Rectangle 6"/>
            <p:cNvSpPr/>
            <p:nvPr/>
          </p:nvSpPr>
          <p:spPr>
            <a:xfrm>
              <a:off x="3683195" y="2126190"/>
              <a:ext cx="2341088" cy="3713675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1016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8" name="Title 3"/>
            <p:cNvSpPr txBox="1"/>
            <p:nvPr/>
          </p:nvSpPr>
          <p:spPr>
            <a:xfrm>
              <a:off x="3683193" y="3963169"/>
              <a:ext cx="2341089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Mission Small Title</a:t>
              </a:r>
              <a:endParaRPr lang="en-US" sz="2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9" name="Title 3"/>
            <p:cNvSpPr txBox="1"/>
            <p:nvPr/>
          </p:nvSpPr>
          <p:spPr>
            <a:xfrm>
              <a:off x="3683193" y="3718118"/>
              <a:ext cx="2341089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E-Marketing</a:t>
              </a:r>
              <a:endParaRPr lang="en-US" sz="7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  <p:sp>
          <p:nvSpPr>
            <p:cNvPr id="10" name="Title 3"/>
            <p:cNvSpPr txBox="1"/>
            <p:nvPr/>
          </p:nvSpPr>
          <p:spPr>
            <a:xfrm>
              <a:off x="3683193" y="4581346"/>
              <a:ext cx="2341089" cy="101422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How L’Oreal Built a UV Measuring Temporary Tattoo </a:t>
              </a:r>
              <a:r>
                <a:rPr lang="en-US" sz="1400" b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Our mission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98589" y="2650067"/>
              <a:ext cx="4956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dirty="0">
                  <a:solidFill>
                    <a:srgbClr val="1C3C54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S</a:t>
              </a:r>
              <a:endParaRPr lang="en-US" sz="2000" dirty="0">
                <a:solidFill>
                  <a:srgbClr val="1C3C54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4687639" y="4337056"/>
              <a:ext cx="317548" cy="0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464813" y="2264502"/>
            <a:ext cx="2341090" cy="3713675"/>
            <a:chOff x="3683193" y="2126190"/>
            <a:chExt cx="2341090" cy="3713675"/>
          </a:xfrm>
        </p:grpSpPr>
        <p:sp>
          <p:nvSpPr>
            <p:cNvPr id="31" name="Rounded Rectangle 30"/>
            <p:cNvSpPr/>
            <p:nvPr/>
          </p:nvSpPr>
          <p:spPr>
            <a:xfrm>
              <a:off x="3683195" y="2126190"/>
              <a:ext cx="2341088" cy="3713675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1016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32" name="Title 3"/>
            <p:cNvSpPr txBox="1"/>
            <p:nvPr/>
          </p:nvSpPr>
          <p:spPr>
            <a:xfrm>
              <a:off x="3683193" y="3963169"/>
              <a:ext cx="2341089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Mission Small Title</a:t>
              </a:r>
              <a:endParaRPr lang="en-US" sz="2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3" name="Title 3"/>
            <p:cNvSpPr txBox="1"/>
            <p:nvPr/>
          </p:nvSpPr>
          <p:spPr>
            <a:xfrm>
              <a:off x="3683193" y="3718118"/>
              <a:ext cx="2341089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24/7 Help Center</a:t>
              </a:r>
              <a:endParaRPr lang="en-US" sz="7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  <p:sp>
          <p:nvSpPr>
            <p:cNvPr id="34" name="Title 3"/>
            <p:cNvSpPr txBox="1"/>
            <p:nvPr/>
          </p:nvSpPr>
          <p:spPr>
            <a:xfrm>
              <a:off x="3683193" y="4581346"/>
              <a:ext cx="2341089" cy="101422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How L’Oreal Built a UV Measuring Temporary Tattoo </a:t>
              </a:r>
              <a:r>
                <a:rPr lang="en-US" sz="1400" b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Our mission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85765" y="2650067"/>
              <a:ext cx="52129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dirty="0">
                  <a:solidFill>
                    <a:srgbClr val="1C3C54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V</a:t>
              </a:r>
              <a:endParaRPr lang="en-US" sz="2000" dirty="0">
                <a:solidFill>
                  <a:srgbClr val="1C3C54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4687639" y="4337056"/>
              <a:ext cx="317548" cy="0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969807" y="2264502"/>
            <a:ext cx="2341090" cy="3713675"/>
            <a:chOff x="3683193" y="2126190"/>
            <a:chExt cx="2341090" cy="3713675"/>
          </a:xfrm>
        </p:grpSpPr>
        <p:sp>
          <p:nvSpPr>
            <p:cNvPr id="38" name="Rounded Rectangle 37"/>
            <p:cNvSpPr/>
            <p:nvPr/>
          </p:nvSpPr>
          <p:spPr>
            <a:xfrm>
              <a:off x="3683195" y="2126190"/>
              <a:ext cx="2341088" cy="3713675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1016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39" name="Title 3"/>
            <p:cNvSpPr txBox="1"/>
            <p:nvPr/>
          </p:nvSpPr>
          <p:spPr>
            <a:xfrm>
              <a:off x="3683193" y="3963169"/>
              <a:ext cx="2341089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Mission Small Title</a:t>
              </a:r>
              <a:endParaRPr lang="en-US" sz="2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40" name="Title 3"/>
            <p:cNvSpPr txBox="1"/>
            <p:nvPr/>
          </p:nvSpPr>
          <p:spPr>
            <a:xfrm>
              <a:off x="3683193" y="3718118"/>
              <a:ext cx="2341089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Location</a:t>
              </a:r>
              <a:endParaRPr lang="en-US" sz="7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  <p:sp>
          <p:nvSpPr>
            <p:cNvPr id="41" name="Title 3"/>
            <p:cNvSpPr txBox="1"/>
            <p:nvPr/>
          </p:nvSpPr>
          <p:spPr>
            <a:xfrm>
              <a:off x="3683193" y="4581346"/>
              <a:ext cx="2341089" cy="101422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How L’Oreal Built a UV Measuring Temporary Tattoo </a:t>
              </a:r>
              <a:r>
                <a:rPr lang="en-US" sz="1400" b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Our mission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21645" y="2650067"/>
              <a:ext cx="64953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dirty="0">
                  <a:solidFill>
                    <a:srgbClr val="1C3C54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Q</a:t>
              </a:r>
              <a:endParaRPr lang="en-US" sz="2000" dirty="0">
                <a:solidFill>
                  <a:srgbClr val="1C3C54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4687639" y="4337056"/>
              <a:ext cx="317548" cy="0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/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851474" cy="1325563"/>
          </a:xfrm>
        </p:spPr>
        <p:txBody>
          <a:bodyPr/>
          <a:lstStyle/>
          <a:p>
            <a:r>
              <a: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我们是做什么的？</a:t>
            </a:r>
            <a:endParaRPr lang="en-US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4" name="Title 3"/>
          <p:cNvSpPr txBox="1"/>
          <p:nvPr/>
        </p:nvSpPr>
        <p:spPr>
          <a:xfrm>
            <a:off x="1261947" y="1493472"/>
            <a:ext cx="2736739" cy="7175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8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rPr>
              <a:t>Best </a:t>
            </a:r>
            <a:r>
              <a:rPr lang="en-US" sz="1800" b="0" dirty="0" err="1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rPr>
              <a:t>powerpoint</a:t>
            </a:r>
            <a:r>
              <a:rPr lang="en-US" sz="18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rPr>
              <a:t> template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1947" y="2138079"/>
            <a:ext cx="240291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Lorem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Ipsum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 is simply dummy text of the printing and typesetting industry.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Lorem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 </a:t>
            </a:r>
            <a:r>
              <a:rPr lang="en-US" sz="1100" dirty="0" err="1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Ipsum</a:t>
            </a:r>
            <a:r>
              <a:rPr lang="en-US" sz="1100" dirty="0">
                <a:solidFill>
                  <a:schemeClr val="tx1">
                    <a:alpha val="7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 has been the industry's standard dummy text ever since.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86590" y="0"/>
            <a:ext cx="0" cy="12102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229605" y="2507827"/>
            <a:ext cx="2115811" cy="2115817"/>
            <a:chOff x="5234926" y="2507827"/>
            <a:chExt cx="2115811" cy="2115817"/>
          </a:xfrm>
          <a:solidFill>
            <a:srgbClr val="1C3C54"/>
          </a:solidFill>
        </p:grpSpPr>
        <p:sp>
          <p:nvSpPr>
            <p:cNvPr id="8" name="Rounded Rectangle 7"/>
            <p:cNvSpPr/>
            <p:nvPr/>
          </p:nvSpPr>
          <p:spPr>
            <a:xfrm rot="2700000">
              <a:off x="5234923" y="2507830"/>
              <a:ext cx="2115817" cy="2115811"/>
            </a:xfrm>
            <a:prstGeom prst="roundRect">
              <a:avLst>
                <a:gd name="adj" fmla="val 34663"/>
              </a:avLst>
            </a:prstGeom>
            <a:grpFill/>
            <a:ln>
              <a:noFill/>
            </a:ln>
            <a:effectLst>
              <a:outerShdw blurRad="254000" dist="1270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  <p:sp>
          <p:nvSpPr>
            <p:cNvPr id="13" name="Title 3"/>
            <p:cNvSpPr txBox="1"/>
            <p:nvPr/>
          </p:nvSpPr>
          <p:spPr>
            <a:xfrm>
              <a:off x="5387746" y="3443941"/>
              <a:ext cx="1810168" cy="274764"/>
            </a:xfrm>
            <a:prstGeom prst="rect">
              <a:avLst/>
            </a:prstGeom>
            <a:grpFill/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800" b="0" dirty="0" err="1">
                  <a:solidFill>
                    <a:srgbClr val="FFFFFF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Powerpoint</a:t>
              </a:r>
              <a:endParaRPr lang="en-US" sz="900" b="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15" name="Title 3"/>
            <p:cNvSpPr txBox="1"/>
            <p:nvPr/>
          </p:nvSpPr>
          <p:spPr>
            <a:xfrm>
              <a:off x="5387748" y="3865382"/>
              <a:ext cx="1810167" cy="501994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</a:pPr>
              <a:r>
                <a:rPr lang="en-US" sz="1000" b="0" dirty="0">
                  <a:solidFill>
                    <a:srgbClr val="FFFFFF">
                      <a:alpha val="70000"/>
                    </a:srgb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000" b="0" dirty="0" err="1">
                  <a:solidFill>
                    <a:srgbClr val="FFFFFF">
                      <a:alpha val="70000"/>
                    </a:srgb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000" b="0" dirty="0">
                  <a:solidFill>
                    <a:srgbClr val="FFFFFF">
                      <a:alpha val="70000"/>
                    </a:srgb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</p:txBody>
        </p:sp>
        <p:sp>
          <p:nvSpPr>
            <p:cNvPr id="16" name="Title 3"/>
            <p:cNvSpPr txBox="1"/>
            <p:nvPr/>
          </p:nvSpPr>
          <p:spPr>
            <a:xfrm>
              <a:off x="5903434" y="2875767"/>
              <a:ext cx="778790" cy="562710"/>
            </a:xfrm>
            <a:prstGeom prst="rect">
              <a:avLst/>
            </a:prstGeom>
            <a:grpFill/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b="0" dirty="0">
                  <a:solidFill>
                    <a:srgbClr val="FFFFFF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C</a:t>
              </a:r>
              <a:endParaRPr lang="en-US" sz="1400" b="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90472" y="602894"/>
            <a:ext cx="2146275" cy="2146279"/>
            <a:chOff x="8618998" y="669109"/>
            <a:chExt cx="2360903" cy="2360907"/>
          </a:xfrm>
        </p:grpSpPr>
        <p:sp>
          <p:nvSpPr>
            <p:cNvPr id="9" name="Rounded Rectangle 8"/>
            <p:cNvSpPr/>
            <p:nvPr/>
          </p:nvSpPr>
          <p:spPr>
            <a:xfrm rot="2700000">
              <a:off x="8618996" y="669111"/>
              <a:ext cx="2360907" cy="2360903"/>
            </a:xfrm>
            <a:prstGeom prst="roundRect">
              <a:avLst>
                <a:gd name="adj" fmla="val 34663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accent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  <p:sp>
          <p:nvSpPr>
            <p:cNvPr id="17" name="Title 3"/>
            <p:cNvSpPr txBox="1"/>
            <p:nvPr/>
          </p:nvSpPr>
          <p:spPr>
            <a:xfrm>
              <a:off x="8803856" y="1766552"/>
              <a:ext cx="1991185" cy="30224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8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Web Design</a:t>
              </a:r>
              <a:endParaRPr lang="en-US" sz="9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18" name="Title 3"/>
            <p:cNvSpPr txBox="1"/>
            <p:nvPr/>
          </p:nvSpPr>
          <p:spPr>
            <a:xfrm>
              <a:off x="8803857" y="2176632"/>
              <a:ext cx="1991184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</a:pP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0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</p:txBody>
        </p:sp>
        <p:sp>
          <p:nvSpPr>
            <p:cNvPr id="19" name="Title 3"/>
            <p:cNvSpPr txBox="1"/>
            <p:nvPr/>
          </p:nvSpPr>
          <p:spPr>
            <a:xfrm>
              <a:off x="9371113" y="1183981"/>
              <a:ext cx="856669" cy="61898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H</a:t>
              </a:r>
              <a:endParaRPr lang="en-US" sz="14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50995" y="4298760"/>
            <a:ext cx="2225234" cy="2146279"/>
            <a:chOff x="8575570" y="3902930"/>
            <a:chExt cx="2447758" cy="2360907"/>
          </a:xfrm>
        </p:grpSpPr>
        <p:sp>
          <p:nvSpPr>
            <p:cNvPr id="10" name="Rounded Rectangle 9"/>
            <p:cNvSpPr/>
            <p:nvPr/>
          </p:nvSpPr>
          <p:spPr>
            <a:xfrm rot="2700000">
              <a:off x="8618995" y="3902932"/>
              <a:ext cx="2360907" cy="2360903"/>
            </a:xfrm>
            <a:prstGeom prst="roundRect">
              <a:avLst>
                <a:gd name="adj" fmla="val 34663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accent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  <p:sp>
          <p:nvSpPr>
            <p:cNvPr id="20" name="Title 3"/>
            <p:cNvSpPr txBox="1"/>
            <p:nvPr/>
          </p:nvSpPr>
          <p:spPr>
            <a:xfrm>
              <a:off x="8575570" y="5000373"/>
              <a:ext cx="2447758" cy="30224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8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24/7 Help Center</a:t>
              </a:r>
              <a:endParaRPr lang="en-US" sz="9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21" name="Title 3"/>
            <p:cNvSpPr txBox="1"/>
            <p:nvPr/>
          </p:nvSpPr>
          <p:spPr>
            <a:xfrm>
              <a:off x="8803857" y="5410453"/>
              <a:ext cx="1991184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</a:pP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0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</p:txBody>
        </p:sp>
        <p:sp>
          <p:nvSpPr>
            <p:cNvPr id="22" name="Title 3"/>
            <p:cNvSpPr txBox="1"/>
            <p:nvPr/>
          </p:nvSpPr>
          <p:spPr>
            <a:xfrm>
              <a:off x="9371113" y="4417802"/>
              <a:ext cx="856669" cy="61898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V</a:t>
              </a:r>
              <a:endParaRPr lang="en-US" sz="14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124008" y="2450827"/>
            <a:ext cx="2146275" cy="2146279"/>
            <a:chOff x="8618997" y="3902930"/>
            <a:chExt cx="2360903" cy="2360907"/>
          </a:xfrm>
        </p:grpSpPr>
        <p:sp>
          <p:nvSpPr>
            <p:cNvPr id="26" name="Rounded Rectangle 25"/>
            <p:cNvSpPr/>
            <p:nvPr/>
          </p:nvSpPr>
          <p:spPr>
            <a:xfrm rot="2700000">
              <a:off x="8618995" y="3902932"/>
              <a:ext cx="2360907" cy="2360903"/>
            </a:xfrm>
            <a:prstGeom prst="roundRect">
              <a:avLst>
                <a:gd name="adj" fmla="val 34663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accent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  <p:sp>
          <p:nvSpPr>
            <p:cNvPr id="27" name="Title 3"/>
            <p:cNvSpPr txBox="1"/>
            <p:nvPr/>
          </p:nvSpPr>
          <p:spPr>
            <a:xfrm>
              <a:off x="8666829" y="5000373"/>
              <a:ext cx="2265239" cy="30224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800" b="0" dirty="0" err="1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Devloper</a:t>
              </a:r>
              <a:endParaRPr lang="en-US" sz="9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28" name="Title 3"/>
            <p:cNvSpPr txBox="1"/>
            <p:nvPr/>
          </p:nvSpPr>
          <p:spPr>
            <a:xfrm>
              <a:off x="8803857" y="5410453"/>
              <a:ext cx="1991184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</a:pP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0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</p:txBody>
        </p:sp>
        <p:sp>
          <p:nvSpPr>
            <p:cNvPr id="29" name="Title 3"/>
            <p:cNvSpPr txBox="1"/>
            <p:nvPr/>
          </p:nvSpPr>
          <p:spPr>
            <a:xfrm>
              <a:off x="9371113" y="4417802"/>
              <a:ext cx="856669" cy="61898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basic-10" charset="0"/>
                </a:rPr>
                <a:t>U</a:t>
              </a:r>
              <a:endParaRPr lang="en-US" sz="14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/>
          <a:srcRect/>
          <a:stretch>
            <a:fillRect/>
          </a:stretch>
        </p:blipFill>
        <p:spPr/>
      </p:pic>
      <p:cxnSp>
        <p:nvCxnSpPr>
          <p:cNvPr id="26" name="Straight Connector 25"/>
          <p:cNvCxnSpPr/>
          <p:nvPr/>
        </p:nvCxnSpPr>
        <p:spPr>
          <a:xfrm>
            <a:off x="3579228" y="3400591"/>
            <a:ext cx="5062401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我们是做什么的？</a:t>
            </a:r>
            <a:endParaRPr lang="en-US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BEST PRESENTATION TEMPLATE</a:t>
            </a:r>
          </a:p>
        </p:txBody>
      </p:sp>
      <p:sp>
        <p:nvSpPr>
          <p:cNvPr id="5" name="Rounded Rectangle 4"/>
          <p:cNvSpPr/>
          <p:nvPr/>
        </p:nvSpPr>
        <p:spPr>
          <a:xfrm rot="2700000">
            <a:off x="5417520" y="2748441"/>
            <a:ext cx="1356958" cy="1356954"/>
          </a:xfrm>
          <a:prstGeom prst="roundRect">
            <a:avLst>
              <a:gd name="adj" fmla="val 34663"/>
            </a:avLst>
          </a:prstGeom>
          <a:solidFill>
            <a:srgbClr val="1C3C54"/>
          </a:solidFill>
          <a:ln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linea-basic-1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rot="2700000">
            <a:off x="2597754" y="2885757"/>
            <a:ext cx="1022368" cy="1022366"/>
          </a:xfrm>
          <a:prstGeom prst="roundRect">
            <a:avLst>
              <a:gd name="adj" fmla="val 34663"/>
            </a:avLst>
          </a:prstGeom>
          <a:solidFill>
            <a:schemeClr val="bg1"/>
          </a:solidFill>
          <a:ln>
            <a:noFill/>
          </a:ln>
          <a:effectLst>
            <a:outerShdw blurRad="1016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accent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linea-basic-10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2700000">
            <a:off x="8571876" y="2885756"/>
            <a:ext cx="1022368" cy="1022366"/>
          </a:xfrm>
          <a:prstGeom prst="roundRect">
            <a:avLst>
              <a:gd name="adj" fmla="val 34663"/>
            </a:avLst>
          </a:prstGeom>
          <a:solidFill>
            <a:schemeClr val="bg1"/>
          </a:solidFill>
          <a:ln>
            <a:noFill/>
          </a:ln>
          <a:effectLst>
            <a:outerShdw blurRad="1016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accent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linea-basic-1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5389" y="3073773"/>
            <a:ext cx="481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rPr>
              <a:t>C</a:t>
            </a:r>
            <a:endParaRPr lang="en-US" sz="1400" dirty="0">
              <a:solidFill>
                <a:srgbClr val="FFFFF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linea-basic-1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27637" y="3165308"/>
            <a:ext cx="362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rPr>
              <a:t>c</a:t>
            </a:r>
            <a:endParaRPr lang="en-US" sz="1100" dirty="0">
              <a:solidFill>
                <a:schemeClr val="accent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linea-basic-10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00157" y="3165308"/>
            <a:ext cx="365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linea-basic-10" charset="0"/>
              </a:rPr>
              <a:t>S</a:t>
            </a:r>
            <a:endParaRPr lang="en-US" sz="1100" dirty="0">
              <a:solidFill>
                <a:schemeClr val="accent3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linea-basic-10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011178" y="4233185"/>
            <a:ext cx="2172952" cy="1073760"/>
            <a:chOff x="2011178" y="4233185"/>
            <a:chExt cx="2172952" cy="1073760"/>
          </a:xfrm>
        </p:grpSpPr>
        <p:sp>
          <p:nvSpPr>
            <p:cNvPr id="14" name="Title 3"/>
            <p:cNvSpPr txBox="1"/>
            <p:nvPr/>
          </p:nvSpPr>
          <p:spPr>
            <a:xfrm>
              <a:off x="2011179" y="4233185"/>
              <a:ext cx="2172951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1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CREATIVE IDEAS</a:t>
              </a:r>
              <a:endParaRPr lang="en-US" sz="5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  <p:sp>
          <p:nvSpPr>
            <p:cNvPr id="15" name="Title 3"/>
            <p:cNvSpPr txBox="1"/>
            <p:nvPr/>
          </p:nvSpPr>
          <p:spPr>
            <a:xfrm>
              <a:off x="2011178" y="4515694"/>
              <a:ext cx="2172952" cy="79125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How L’Oreal Built a UV Measuring Temporary Tattoo.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11279" y="4981008"/>
            <a:ext cx="2723843" cy="1073760"/>
            <a:chOff x="4711279" y="4981008"/>
            <a:chExt cx="2723843" cy="1073760"/>
          </a:xfrm>
        </p:grpSpPr>
        <p:sp>
          <p:nvSpPr>
            <p:cNvPr id="16" name="Title 3"/>
            <p:cNvSpPr txBox="1"/>
            <p:nvPr/>
          </p:nvSpPr>
          <p:spPr>
            <a:xfrm>
              <a:off x="4711280" y="4981008"/>
              <a:ext cx="2723842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1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COMPANY’S SUCCESS</a:t>
              </a:r>
              <a:endParaRPr lang="en-US" sz="5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  <p:sp>
          <p:nvSpPr>
            <p:cNvPr id="17" name="Title 3"/>
            <p:cNvSpPr txBox="1"/>
            <p:nvPr/>
          </p:nvSpPr>
          <p:spPr>
            <a:xfrm>
              <a:off x="4711279" y="5263517"/>
              <a:ext cx="2723842" cy="79125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How L’Oreal Built a UV Measuring Temporary Tattoo.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962273" y="4233185"/>
            <a:ext cx="2172952" cy="1073760"/>
            <a:chOff x="7962273" y="4233185"/>
            <a:chExt cx="2172952" cy="1073760"/>
          </a:xfrm>
        </p:grpSpPr>
        <p:sp>
          <p:nvSpPr>
            <p:cNvPr id="18" name="Title 3"/>
            <p:cNvSpPr txBox="1"/>
            <p:nvPr/>
          </p:nvSpPr>
          <p:spPr>
            <a:xfrm>
              <a:off x="7962274" y="4233185"/>
              <a:ext cx="2172951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1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WE LOVE OUR PROJECTS</a:t>
              </a:r>
              <a:endParaRPr lang="en-US" sz="5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  <p:sp>
          <p:nvSpPr>
            <p:cNvPr id="19" name="Title 3"/>
            <p:cNvSpPr txBox="1"/>
            <p:nvPr/>
          </p:nvSpPr>
          <p:spPr>
            <a:xfrm>
              <a:off x="7962273" y="4515694"/>
              <a:ext cx="2172952" cy="79125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How L’Oreal Built a UV Measuring Temporary Tattoo.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A_库_矩形 5"/>
          <p:cNvSpPr/>
          <p:nvPr>
            <p:custDataLst>
              <p:tags r:id="rId1"/>
            </p:custDataLst>
          </p:nvPr>
        </p:nvSpPr>
        <p:spPr>
          <a:xfrm>
            <a:off x="4062663" y="1371601"/>
            <a:ext cx="4066674" cy="3621505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库_文本框 6"/>
          <p:cNvSpPr txBox="1"/>
          <p:nvPr>
            <p:custDataLst>
              <p:tags r:id="rId2"/>
            </p:custDataLst>
          </p:nvPr>
        </p:nvSpPr>
        <p:spPr>
          <a:xfrm>
            <a:off x="4284405" y="1475232"/>
            <a:ext cx="2499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FOUR</a:t>
            </a:r>
            <a:endParaRPr lang="zh-CN" altLang="en-US" sz="7200" dirty="0">
              <a:solidFill>
                <a:srgbClr val="F6D88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cxnSp>
        <p:nvCxnSpPr>
          <p:cNvPr id="9" name="PA_库_直接连接符 8"/>
          <p:cNvCxnSpPr/>
          <p:nvPr>
            <p:custDataLst>
              <p:tags r:id="rId3"/>
            </p:custDataLst>
          </p:nvPr>
        </p:nvCxnSpPr>
        <p:spPr>
          <a:xfrm>
            <a:off x="4491560" y="2490537"/>
            <a:ext cx="2093494" cy="0"/>
          </a:xfrm>
          <a:prstGeom prst="line">
            <a:avLst/>
          </a:prstGeom>
          <a:ln>
            <a:solidFill>
              <a:srgbClr val="F6D8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A_库_直接连接符 12"/>
          <p:cNvCxnSpPr/>
          <p:nvPr>
            <p:custDataLst>
              <p:tags r:id="rId4"/>
            </p:custDataLst>
          </p:nvPr>
        </p:nvCxnSpPr>
        <p:spPr>
          <a:xfrm>
            <a:off x="4477444" y="2895600"/>
            <a:ext cx="2093494" cy="0"/>
          </a:xfrm>
          <a:prstGeom prst="line">
            <a:avLst/>
          </a:prstGeom>
          <a:ln>
            <a:solidFill>
              <a:srgbClr val="F6D8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_库_等腰三角形 10"/>
          <p:cNvSpPr/>
          <p:nvPr>
            <p:custDataLst>
              <p:tags r:id="rId5"/>
            </p:custDataLst>
          </p:nvPr>
        </p:nvSpPr>
        <p:spPr>
          <a:xfrm rot="10800000">
            <a:off x="7400296" y="1916375"/>
            <a:ext cx="351809" cy="303283"/>
          </a:xfrm>
          <a:prstGeom prst="triangle">
            <a:avLst/>
          </a:prstGeom>
          <a:solidFill>
            <a:srgbClr val="CAB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PA_库_文本框 13"/>
          <p:cNvSpPr txBox="1"/>
          <p:nvPr>
            <p:custDataLst>
              <p:tags r:id="rId6"/>
            </p:custDataLst>
          </p:nvPr>
        </p:nvSpPr>
        <p:spPr>
          <a:xfrm>
            <a:off x="4354640" y="2455522"/>
            <a:ext cx="2230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商业计划书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015875" y="2918682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合作共赢</a:t>
            </a:r>
          </a:p>
        </p:txBody>
      </p:sp>
      <p:sp>
        <p:nvSpPr>
          <p:cNvPr id="16" name="PA_库_文本框 15"/>
          <p:cNvSpPr txBox="1"/>
          <p:nvPr>
            <p:custDataLst>
              <p:tags r:id="rId7"/>
            </p:custDataLst>
          </p:nvPr>
        </p:nvSpPr>
        <p:spPr>
          <a:xfrm>
            <a:off x="4190770" y="4466692"/>
            <a:ext cx="3938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BUSINESS PLAN</a:t>
            </a:r>
            <a:endParaRPr lang="zh-CN" altLang="en-US" sz="1400" dirty="0">
              <a:solidFill>
                <a:srgbClr val="F6D88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7" name="PA_库_文本框 16"/>
          <p:cNvSpPr txBox="1"/>
          <p:nvPr>
            <p:custDataLst>
              <p:tags r:id="rId8"/>
            </p:custDataLst>
          </p:nvPr>
        </p:nvSpPr>
        <p:spPr>
          <a:xfrm>
            <a:off x="3971528" y="5163130"/>
            <a:ext cx="4288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极致尊享</a:t>
            </a:r>
            <a:r>
              <a:rPr lang="en-US" altLang="zh-CN" sz="14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/</a:t>
            </a:r>
            <a:r>
              <a:rPr lang="zh-CN" altLang="en-US" sz="14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巅峰聚首</a:t>
            </a:r>
          </a:p>
        </p:txBody>
      </p:sp>
      <p:cxnSp>
        <p:nvCxnSpPr>
          <p:cNvPr id="3" name="PA_库_直接连接符 2"/>
          <p:cNvCxnSpPr/>
          <p:nvPr>
            <p:custDataLst>
              <p:tags r:id="rId9"/>
            </p:custDataLst>
          </p:nvPr>
        </p:nvCxnSpPr>
        <p:spPr>
          <a:xfrm flipH="1">
            <a:off x="8154895" y="1939979"/>
            <a:ext cx="1395663" cy="893691"/>
          </a:xfrm>
          <a:prstGeom prst="line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PA_库_直接连接符 17"/>
          <p:cNvCxnSpPr/>
          <p:nvPr>
            <p:custDataLst>
              <p:tags r:id="rId10"/>
            </p:custDataLst>
          </p:nvPr>
        </p:nvCxnSpPr>
        <p:spPr>
          <a:xfrm flipH="1">
            <a:off x="7805439" y="2305852"/>
            <a:ext cx="606502" cy="388365"/>
          </a:xfrm>
          <a:prstGeom prst="line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PA_库_直接连接符 18"/>
          <p:cNvCxnSpPr/>
          <p:nvPr>
            <p:custDataLst>
              <p:tags r:id="rId11"/>
            </p:custDataLst>
          </p:nvPr>
        </p:nvCxnSpPr>
        <p:spPr>
          <a:xfrm flipH="1">
            <a:off x="9229959" y="1937408"/>
            <a:ext cx="881569" cy="564500"/>
          </a:xfrm>
          <a:prstGeom prst="line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PA_库_直接连接符 19"/>
          <p:cNvCxnSpPr/>
          <p:nvPr>
            <p:custDataLst>
              <p:tags r:id="rId12"/>
            </p:custDataLst>
          </p:nvPr>
        </p:nvCxnSpPr>
        <p:spPr>
          <a:xfrm flipH="1">
            <a:off x="9172845" y="1367454"/>
            <a:ext cx="576673" cy="369264"/>
          </a:xfrm>
          <a:prstGeom prst="line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PA_库_直接连接符 20"/>
          <p:cNvCxnSpPr/>
          <p:nvPr>
            <p:custDataLst>
              <p:tags r:id="rId13"/>
            </p:custDataLst>
          </p:nvPr>
        </p:nvCxnSpPr>
        <p:spPr>
          <a:xfrm flipH="1">
            <a:off x="8998735" y="2702598"/>
            <a:ext cx="462447" cy="296122"/>
          </a:xfrm>
          <a:prstGeom prst="line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4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sp>
        <p:nvSpPr>
          <p:cNvPr id="9" name="Oval 8"/>
          <p:cNvSpPr/>
          <p:nvPr/>
        </p:nvSpPr>
        <p:spPr>
          <a:xfrm>
            <a:off x="3779520" y="1104769"/>
            <a:ext cx="4632960" cy="463295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0" dist="254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Roboto Light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21512" y="2446760"/>
            <a:ext cx="1948976" cy="194897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0" dist="254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SWOT</a:t>
            </a:r>
            <a:endParaRPr lang="en-US" sz="1400" dirty="0">
              <a:solidFill>
                <a:schemeClr val="tx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Roboto Light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779520" y="1820104"/>
            <a:ext cx="654696" cy="654696"/>
          </a:xfrm>
          <a:prstGeom prst="ellipse">
            <a:avLst/>
          </a:prstGeom>
          <a:solidFill>
            <a:srgbClr val="1C3C54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" charset="0"/>
              </a:rPr>
              <a:t>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031307" y="1440459"/>
            <a:ext cx="2685293" cy="1306416"/>
            <a:chOff x="1031307" y="1440459"/>
            <a:chExt cx="2685293" cy="1306416"/>
          </a:xfrm>
        </p:grpSpPr>
        <p:sp>
          <p:nvSpPr>
            <p:cNvPr id="14" name="Freeform 13"/>
            <p:cNvSpPr/>
            <p:nvPr/>
          </p:nvSpPr>
          <p:spPr>
            <a:xfrm flipH="1">
              <a:off x="1031307" y="1443240"/>
              <a:ext cx="2685293" cy="1303635"/>
            </a:xfrm>
            <a:custGeom>
              <a:avLst/>
              <a:gdLst>
                <a:gd name="connsiteX0" fmla="*/ 152939 w 3406466"/>
                <a:gd name="connsiteY0" fmla="*/ 0 h 1653744"/>
                <a:gd name="connsiteX1" fmla="*/ 3386108 w 3406466"/>
                <a:gd name="connsiteY1" fmla="*/ 0 h 1653744"/>
                <a:gd name="connsiteX2" fmla="*/ 3406466 w 3406466"/>
                <a:gd name="connsiteY2" fmla="*/ 20358 h 1653744"/>
                <a:gd name="connsiteX3" fmla="*/ 3406466 w 3406466"/>
                <a:gd name="connsiteY3" fmla="*/ 1633386 h 1653744"/>
                <a:gd name="connsiteX4" fmla="*/ 3386108 w 3406466"/>
                <a:gd name="connsiteY4" fmla="*/ 1653744 h 1653744"/>
                <a:gd name="connsiteX5" fmla="*/ 152939 w 3406466"/>
                <a:gd name="connsiteY5" fmla="*/ 1653744 h 1653744"/>
                <a:gd name="connsiteX6" fmla="*/ 132581 w 3406466"/>
                <a:gd name="connsiteY6" fmla="*/ 1633386 h 1653744"/>
                <a:gd name="connsiteX7" fmla="*/ 132581 w 3406466"/>
                <a:gd name="connsiteY7" fmla="*/ 957741 h 1653744"/>
                <a:gd name="connsiteX8" fmla="*/ 0 w 3406466"/>
                <a:gd name="connsiteY8" fmla="*/ 825160 h 1653744"/>
                <a:gd name="connsiteX9" fmla="*/ 132581 w 3406466"/>
                <a:gd name="connsiteY9" fmla="*/ 692579 h 1653744"/>
                <a:gd name="connsiteX10" fmla="*/ 132581 w 3406466"/>
                <a:gd name="connsiteY10" fmla="*/ 20358 h 1653744"/>
                <a:gd name="connsiteX11" fmla="*/ 152939 w 3406466"/>
                <a:gd name="connsiteY11" fmla="*/ 0 h 165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06466" h="1653744">
                  <a:moveTo>
                    <a:pt x="152939" y="0"/>
                  </a:moveTo>
                  <a:lnTo>
                    <a:pt x="3386108" y="0"/>
                  </a:lnTo>
                  <a:cubicBezTo>
                    <a:pt x="3397351" y="0"/>
                    <a:pt x="3406466" y="9115"/>
                    <a:pt x="3406466" y="20358"/>
                  </a:cubicBezTo>
                  <a:lnTo>
                    <a:pt x="3406466" y="1633386"/>
                  </a:lnTo>
                  <a:cubicBezTo>
                    <a:pt x="3406466" y="1644629"/>
                    <a:pt x="3397351" y="1653744"/>
                    <a:pt x="3386108" y="1653744"/>
                  </a:cubicBezTo>
                  <a:lnTo>
                    <a:pt x="152939" y="1653744"/>
                  </a:lnTo>
                  <a:cubicBezTo>
                    <a:pt x="141696" y="1653744"/>
                    <a:pt x="132581" y="1644629"/>
                    <a:pt x="132581" y="1633386"/>
                  </a:cubicBezTo>
                  <a:lnTo>
                    <a:pt x="132581" y="957741"/>
                  </a:lnTo>
                  <a:lnTo>
                    <a:pt x="0" y="825160"/>
                  </a:lnTo>
                  <a:lnTo>
                    <a:pt x="132581" y="692579"/>
                  </a:lnTo>
                  <a:lnTo>
                    <a:pt x="132581" y="20358"/>
                  </a:lnTo>
                  <a:cubicBezTo>
                    <a:pt x="132581" y="9115"/>
                    <a:pt x="141696" y="0"/>
                    <a:pt x="152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254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48660" y="1962355"/>
              <a:ext cx="2402715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Lorem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Ipsum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 is simply dummy text of the printing and typesetting.</a:t>
              </a:r>
            </a:p>
          </p:txBody>
        </p:sp>
        <p:sp>
          <p:nvSpPr>
            <p:cNvPr id="22" name="Round Same Side Corner Rectangle 21"/>
            <p:cNvSpPr/>
            <p:nvPr/>
          </p:nvSpPr>
          <p:spPr>
            <a:xfrm>
              <a:off x="1031307" y="1440459"/>
              <a:ext cx="2580573" cy="442522"/>
            </a:xfrm>
            <a:prstGeom prst="round2SameRect">
              <a:avLst>
                <a:gd name="adj1" fmla="val 6505"/>
                <a:gd name="adj2" fmla="val 0"/>
              </a:avLst>
            </a:prstGeom>
            <a:solidFill>
              <a:srgbClr val="1C3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r>
                <a:rPr lang="en-US" sz="1100" spc="30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STRENGHTS</a:t>
              </a:r>
              <a:endParaRPr lang="en-US" sz="1100" spc="30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</p:grpSp>
      <p:sp>
        <p:nvSpPr>
          <p:cNvPr id="24" name="Oval 23"/>
          <p:cNvSpPr>
            <a:spLocks noChangeAspect="1"/>
          </p:cNvSpPr>
          <p:nvPr/>
        </p:nvSpPr>
        <p:spPr>
          <a:xfrm>
            <a:off x="3779520" y="4413325"/>
            <a:ext cx="654696" cy="654696"/>
          </a:xfrm>
          <a:prstGeom prst="ellipse">
            <a:avLst/>
          </a:prstGeom>
          <a:solidFill>
            <a:srgbClr val="1C3C54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" charset="0"/>
              </a:rPr>
              <a:t>O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031307" y="4033680"/>
            <a:ext cx="2685293" cy="1306416"/>
            <a:chOff x="1031307" y="1440459"/>
            <a:chExt cx="2685293" cy="1306416"/>
          </a:xfrm>
        </p:grpSpPr>
        <p:sp>
          <p:nvSpPr>
            <p:cNvPr id="26" name="Freeform 25"/>
            <p:cNvSpPr/>
            <p:nvPr/>
          </p:nvSpPr>
          <p:spPr>
            <a:xfrm flipH="1">
              <a:off x="1031307" y="1443240"/>
              <a:ext cx="2685293" cy="1303635"/>
            </a:xfrm>
            <a:custGeom>
              <a:avLst/>
              <a:gdLst>
                <a:gd name="connsiteX0" fmla="*/ 152939 w 3406466"/>
                <a:gd name="connsiteY0" fmla="*/ 0 h 1653744"/>
                <a:gd name="connsiteX1" fmla="*/ 3386108 w 3406466"/>
                <a:gd name="connsiteY1" fmla="*/ 0 h 1653744"/>
                <a:gd name="connsiteX2" fmla="*/ 3406466 w 3406466"/>
                <a:gd name="connsiteY2" fmla="*/ 20358 h 1653744"/>
                <a:gd name="connsiteX3" fmla="*/ 3406466 w 3406466"/>
                <a:gd name="connsiteY3" fmla="*/ 1633386 h 1653744"/>
                <a:gd name="connsiteX4" fmla="*/ 3386108 w 3406466"/>
                <a:gd name="connsiteY4" fmla="*/ 1653744 h 1653744"/>
                <a:gd name="connsiteX5" fmla="*/ 152939 w 3406466"/>
                <a:gd name="connsiteY5" fmla="*/ 1653744 h 1653744"/>
                <a:gd name="connsiteX6" fmla="*/ 132581 w 3406466"/>
                <a:gd name="connsiteY6" fmla="*/ 1633386 h 1653744"/>
                <a:gd name="connsiteX7" fmla="*/ 132581 w 3406466"/>
                <a:gd name="connsiteY7" fmla="*/ 957741 h 1653744"/>
                <a:gd name="connsiteX8" fmla="*/ 0 w 3406466"/>
                <a:gd name="connsiteY8" fmla="*/ 825160 h 1653744"/>
                <a:gd name="connsiteX9" fmla="*/ 132581 w 3406466"/>
                <a:gd name="connsiteY9" fmla="*/ 692579 h 1653744"/>
                <a:gd name="connsiteX10" fmla="*/ 132581 w 3406466"/>
                <a:gd name="connsiteY10" fmla="*/ 20358 h 1653744"/>
                <a:gd name="connsiteX11" fmla="*/ 152939 w 3406466"/>
                <a:gd name="connsiteY11" fmla="*/ 0 h 165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06466" h="1653744">
                  <a:moveTo>
                    <a:pt x="152939" y="0"/>
                  </a:moveTo>
                  <a:lnTo>
                    <a:pt x="3386108" y="0"/>
                  </a:lnTo>
                  <a:cubicBezTo>
                    <a:pt x="3397351" y="0"/>
                    <a:pt x="3406466" y="9115"/>
                    <a:pt x="3406466" y="20358"/>
                  </a:cubicBezTo>
                  <a:lnTo>
                    <a:pt x="3406466" y="1633386"/>
                  </a:lnTo>
                  <a:cubicBezTo>
                    <a:pt x="3406466" y="1644629"/>
                    <a:pt x="3397351" y="1653744"/>
                    <a:pt x="3386108" y="1653744"/>
                  </a:cubicBezTo>
                  <a:lnTo>
                    <a:pt x="152939" y="1653744"/>
                  </a:lnTo>
                  <a:cubicBezTo>
                    <a:pt x="141696" y="1653744"/>
                    <a:pt x="132581" y="1644629"/>
                    <a:pt x="132581" y="1633386"/>
                  </a:cubicBezTo>
                  <a:lnTo>
                    <a:pt x="132581" y="957741"/>
                  </a:lnTo>
                  <a:lnTo>
                    <a:pt x="0" y="825160"/>
                  </a:lnTo>
                  <a:lnTo>
                    <a:pt x="132581" y="692579"/>
                  </a:lnTo>
                  <a:lnTo>
                    <a:pt x="132581" y="20358"/>
                  </a:lnTo>
                  <a:cubicBezTo>
                    <a:pt x="132581" y="9115"/>
                    <a:pt x="141696" y="0"/>
                    <a:pt x="152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254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48660" y="1962355"/>
              <a:ext cx="2402715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Lorem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Ipsum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 is simply dummy text of the printing and typesetting.</a:t>
              </a:r>
            </a:p>
          </p:txBody>
        </p:sp>
        <p:sp>
          <p:nvSpPr>
            <p:cNvPr id="28" name="Round Same Side Corner Rectangle 27"/>
            <p:cNvSpPr/>
            <p:nvPr/>
          </p:nvSpPr>
          <p:spPr>
            <a:xfrm>
              <a:off x="1031307" y="1440459"/>
              <a:ext cx="2580573" cy="442522"/>
            </a:xfrm>
            <a:prstGeom prst="round2SameRect">
              <a:avLst>
                <a:gd name="adj1" fmla="val 6505"/>
                <a:gd name="adj2" fmla="val 0"/>
              </a:avLst>
            </a:prstGeom>
            <a:solidFill>
              <a:srgbClr val="1C3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r>
                <a:rPr lang="en-US" sz="1100" spc="30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OPPORTUNITIES</a:t>
              </a:r>
            </a:p>
          </p:txBody>
        </p:sp>
      </p:grpSp>
      <p:sp>
        <p:nvSpPr>
          <p:cNvPr id="29" name="Oval 28"/>
          <p:cNvSpPr>
            <a:spLocks noChangeAspect="1"/>
          </p:cNvSpPr>
          <p:nvPr/>
        </p:nvSpPr>
        <p:spPr>
          <a:xfrm>
            <a:off x="7776820" y="1820104"/>
            <a:ext cx="654696" cy="654696"/>
          </a:xfrm>
          <a:prstGeom prst="ellipse">
            <a:avLst/>
          </a:prstGeom>
          <a:solidFill>
            <a:srgbClr val="1C3C54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" charset="0"/>
              </a:rPr>
              <a:t>W</a:t>
            </a: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7776820" y="4413325"/>
            <a:ext cx="654696" cy="654696"/>
          </a:xfrm>
          <a:prstGeom prst="ellipse">
            <a:avLst/>
          </a:prstGeom>
          <a:solidFill>
            <a:srgbClr val="1C3C54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" charset="0"/>
              </a:rPr>
              <a:t>T</a:t>
            </a:r>
          </a:p>
        </p:txBody>
      </p:sp>
      <p:grpSp>
        <p:nvGrpSpPr>
          <p:cNvPr id="31" name="Group 30"/>
          <p:cNvGrpSpPr/>
          <p:nvPr/>
        </p:nvGrpSpPr>
        <p:grpSpPr>
          <a:xfrm flipH="1">
            <a:off x="8475400" y="1440459"/>
            <a:ext cx="2685293" cy="1306416"/>
            <a:chOff x="1031307" y="1440459"/>
            <a:chExt cx="2685293" cy="1306416"/>
          </a:xfrm>
        </p:grpSpPr>
        <p:sp>
          <p:nvSpPr>
            <p:cNvPr id="32" name="Freeform 31"/>
            <p:cNvSpPr/>
            <p:nvPr/>
          </p:nvSpPr>
          <p:spPr>
            <a:xfrm flipH="1">
              <a:off x="1031307" y="1443240"/>
              <a:ext cx="2685293" cy="1303635"/>
            </a:xfrm>
            <a:custGeom>
              <a:avLst/>
              <a:gdLst>
                <a:gd name="connsiteX0" fmla="*/ 152939 w 3406466"/>
                <a:gd name="connsiteY0" fmla="*/ 0 h 1653744"/>
                <a:gd name="connsiteX1" fmla="*/ 3386108 w 3406466"/>
                <a:gd name="connsiteY1" fmla="*/ 0 h 1653744"/>
                <a:gd name="connsiteX2" fmla="*/ 3406466 w 3406466"/>
                <a:gd name="connsiteY2" fmla="*/ 20358 h 1653744"/>
                <a:gd name="connsiteX3" fmla="*/ 3406466 w 3406466"/>
                <a:gd name="connsiteY3" fmla="*/ 1633386 h 1653744"/>
                <a:gd name="connsiteX4" fmla="*/ 3386108 w 3406466"/>
                <a:gd name="connsiteY4" fmla="*/ 1653744 h 1653744"/>
                <a:gd name="connsiteX5" fmla="*/ 152939 w 3406466"/>
                <a:gd name="connsiteY5" fmla="*/ 1653744 h 1653744"/>
                <a:gd name="connsiteX6" fmla="*/ 132581 w 3406466"/>
                <a:gd name="connsiteY6" fmla="*/ 1633386 h 1653744"/>
                <a:gd name="connsiteX7" fmla="*/ 132581 w 3406466"/>
                <a:gd name="connsiteY7" fmla="*/ 957741 h 1653744"/>
                <a:gd name="connsiteX8" fmla="*/ 0 w 3406466"/>
                <a:gd name="connsiteY8" fmla="*/ 825160 h 1653744"/>
                <a:gd name="connsiteX9" fmla="*/ 132581 w 3406466"/>
                <a:gd name="connsiteY9" fmla="*/ 692579 h 1653744"/>
                <a:gd name="connsiteX10" fmla="*/ 132581 w 3406466"/>
                <a:gd name="connsiteY10" fmla="*/ 20358 h 1653744"/>
                <a:gd name="connsiteX11" fmla="*/ 152939 w 3406466"/>
                <a:gd name="connsiteY11" fmla="*/ 0 h 165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06466" h="1653744">
                  <a:moveTo>
                    <a:pt x="152939" y="0"/>
                  </a:moveTo>
                  <a:lnTo>
                    <a:pt x="3386108" y="0"/>
                  </a:lnTo>
                  <a:cubicBezTo>
                    <a:pt x="3397351" y="0"/>
                    <a:pt x="3406466" y="9115"/>
                    <a:pt x="3406466" y="20358"/>
                  </a:cubicBezTo>
                  <a:lnTo>
                    <a:pt x="3406466" y="1633386"/>
                  </a:lnTo>
                  <a:cubicBezTo>
                    <a:pt x="3406466" y="1644629"/>
                    <a:pt x="3397351" y="1653744"/>
                    <a:pt x="3386108" y="1653744"/>
                  </a:cubicBezTo>
                  <a:lnTo>
                    <a:pt x="152939" y="1653744"/>
                  </a:lnTo>
                  <a:cubicBezTo>
                    <a:pt x="141696" y="1653744"/>
                    <a:pt x="132581" y="1644629"/>
                    <a:pt x="132581" y="1633386"/>
                  </a:cubicBezTo>
                  <a:lnTo>
                    <a:pt x="132581" y="957741"/>
                  </a:lnTo>
                  <a:lnTo>
                    <a:pt x="0" y="825160"/>
                  </a:lnTo>
                  <a:lnTo>
                    <a:pt x="132581" y="692579"/>
                  </a:lnTo>
                  <a:lnTo>
                    <a:pt x="132581" y="20358"/>
                  </a:lnTo>
                  <a:cubicBezTo>
                    <a:pt x="132581" y="9115"/>
                    <a:pt x="141696" y="0"/>
                    <a:pt x="152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254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48660" y="1962355"/>
              <a:ext cx="2402715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Lorem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Ipsum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 is simply dummy text of the printing and typesetting.</a:t>
              </a:r>
            </a:p>
          </p:txBody>
        </p:sp>
        <p:sp>
          <p:nvSpPr>
            <p:cNvPr id="34" name="Round Same Side Corner Rectangle 33"/>
            <p:cNvSpPr/>
            <p:nvPr/>
          </p:nvSpPr>
          <p:spPr>
            <a:xfrm>
              <a:off x="1031307" y="1440459"/>
              <a:ext cx="2580573" cy="442522"/>
            </a:xfrm>
            <a:prstGeom prst="round2SameRect">
              <a:avLst>
                <a:gd name="adj1" fmla="val 6505"/>
                <a:gd name="adj2" fmla="val 0"/>
              </a:avLst>
            </a:prstGeom>
            <a:solidFill>
              <a:srgbClr val="1C3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r>
                <a:rPr lang="en-US" sz="1100" spc="30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WEAKNESSES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8475400" y="4033680"/>
            <a:ext cx="2685293" cy="1306416"/>
            <a:chOff x="1031307" y="1440459"/>
            <a:chExt cx="2685293" cy="1306416"/>
          </a:xfrm>
        </p:grpSpPr>
        <p:sp>
          <p:nvSpPr>
            <p:cNvPr id="36" name="Freeform 35"/>
            <p:cNvSpPr/>
            <p:nvPr/>
          </p:nvSpPr>
          <p:spPr>
            <a:xfrm flipH="1">
              <a:off x="1031307" y="1443240"/>
              <a:ext cx="2685293" cy="1303635"/>
            </a:xfrm>
            <a:custGeom>
              <a:avLst/>
              <a:gdLst>
                <a:gd name="connsiteX0" fmla="*/ 152939 w 3406466"/>
                <a:gd name="connsiteY0" fmla="*/ 0 h 1653744"/>
                <a:gd name="connsiteX1" fmla="*/ 3386108 w 3406466"/>
                <a:gd name="connsiteY1" fmla="*/ 0 h 1653744"/>
                <a:gd name="connsiteX2" fmla="*/ 3406466 w 3406466"/>
                <a:gd name="connsiteY2" fmla="*/ 20358 h 1653744"/>
                <a:gd name="connsiteX3" fmla="*/ 3406466 w 3406466"/>
                <a:gd name="connsiteY3" fmla="*/ 1633386 h 1653744"/>
                <a:gd name="connsiteX4" fmla="*/ 3386108 w 3406466"/>
                <a:gd name="connsiteY4" fmla="*/ 1653744 h 1653744"/>
                <a:gd name="connsiteX5" fmla="*/ 152939 w 3406466"/>
                <a:gd name="connsiteY5" fmla="*/ 1653744 h 1653744"/>
                <a:gd name="connsiteX6" fmla="*/ 132581 w 3406466"/>
                <a:gd name="connsiteY6" fmla="*/ 1633386 h 1653744"/>
                <a:gd name="connsiteX7" fmla="*/ 132581 w 3406466"/>
                <a:gd name="connsiteY7" fmla="*/ 957741 h 1653744"/>
                <a:gd name="connsiteX8" fmla="*/ 0 w 3406466"/>
                <a:gd name="connsiteY8" fmla="*/ 825160 h 1653744"/>
                <a:gd name="connsiteX9" fmla="*/ 132581 w 3406466"/>
                <a:gd name="connsiteY9" fmla="*/ 692579 h 1653744"/>
                <a:gd name="connsiteX10" fmla="*/ 132581 w 3406466"/>
                <a:gd name="connsiteY10" fmla="*/ 20358 h 1653744"/>
                <a:gd name="connsiteX11" fmla="*/ 152939 w 3406466"/>
                <a:gd name="connsiteY11" fmla="*/ 0 h 165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06466" h="1653744">
                  <a:moveTo>
                    <a:pt x="152939" y="0"/>
                  </a:moveTo>
                  <a:lnTo>
                    <a:pt x="3386108" y="0"/>
                  </a:lnTo>
                  <a:cubicBezTo>
                    <a:pt x="3397351" y="0"/>
                    <a:pt x="3406466" y="9115"/>
                    <a:pt x="3406466" y="20358"/>
                  </a:cubicBezTo>
                  <a:lnTo>
                    <a:pt x="3406466" y="1633386"/>
                  </a:lnTo>
                  <a:cubicBezTo>
                    <a:pt x="3406466" y="1644629"/>
                    <a:pt x="3397351" y="1653744"/>
                    <a:pt x="3386108" y="1653744"/>
                  </a:cubicBezTo>
                  <a:lnTo>
                    <a:pt x="152939" y="1653744"/>
                  </a:lnTo>
                  <a:cubicBezTo>
                    <a:pt x="141696" y="1653744"/>
                    <a:pt x="132581" y="1644629"/>
                    <a:pt x="132581" y="1633386"/>
                  </a:cubicBezTo>
                  <a:lnTo>
                    <a:pt x="132581" y="957741"/>
                  </a:lnTo>
                  <a:lnTo>
                    <a:pt x="0" y="825160"/>
                  </a:lnTo>
                  <a:lnTo>
                    <a:pt x="132581" y="692579"/>
                  </a:lnTo>
                  <a:lnTo>
                    <a:pt x="132581" y="20358"/>
                  </a:lnTo>
                  <a:cubicBezTo>
                    <a:pt x="132581" y="9115"/>
                    <a:pt x="141696" y="0"/>
                    <a:pt x="152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254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48660" y="1962355"/>
              <a:ext cx="2402715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Lorem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Ipsum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 is simply dummy text of the printing and typesetting.</a:t>
              </a:r>
            </a:p>
          </p:txBody>
        </p:sp>
        <p:sp>
          <p:nvSpPr>
            <p:cNvPr id="38" name="Round Same Side Corner Rectangle 37"/>
            <p:cNvSpPr/>
            <p:nvPr/>
          </p:nvSpPr>
          <p:spPr>
            <a:xfrm>
              <a:off x="1031307" y="1440459"/>
              <a:ext cx="2580573" cy="442522"/>
            </a:xfrm>
            <a:prstGeom prst="round2SameRect">
              <a:avLst>
                <a:gd name="adj1" fmla="val 6505"/>
                <a:gd name="adj2" fmla="val 0"/>
              </a:avLst>
            </a:prstGeom>
            <a:solidFill>
              <a:srgbClr val="1C3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r>
                <a:rPr lang="en-US" sz="1100" spc="30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THREATS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982979" y="1217873"/>
            <a:ext cx="8946866" cy="4646849"/>
            <a:chOff x="982979" y="1217873"/>
            <a:chExt cx="8946866" cy="4646849"/>
          </a:xfrm>
        </p:grpSpPr>
        <p:sp>
          <p:nvSpPr>
            <p:cNvPr id="14" name="Freeform 13"/>
            <p:cNvSpPr/>
            <p:nvPr/>
          </p:nvSpPr>
          <p:spPr>
            <a:xfrm>
              <a:off x="982979" y="1217873"/>
              <a:ext cx="8946866" cy="4646849"/>
            </a:xfrm>
            <a:custGeom>
              <a:avLst/>
              <a:gdLst>
                <a:gd name="connsiteX0" fmla="*/ 57203 w 8946866"/>
                <a:gd name="connsiteY0" fmla="*/ 0 h 4646849"/>
                <a:gd name="connsiteX1" fmla="*/ 8742674 w 8946866"/>
                <a:gd name="connsiteY1" fmla="*/ 0 h 4646849"/>
                <a:gd name="connsiteX2" fmla="*/ 8799877 w 8946866"/>
                <a:gd name="connsiteY2" fmla="*/ 57203 h 4646849"/>
                <a:gd name="connsiteX3" fmla="*/ 8799877 w 8946866"/>
                <a:gd name="connsiteY3" fmla="*/ 728281 h 4646849"/>
                <a:gd name="connsiteX4" fmla="*/ 8946866 w 8946866"/>
                <a:gd name="connsiteY4" fmla="*/ 875270 h 4646849"/>
                <a:gd name="connsiteX5" fmla="*/ 8799877 w 8946866"/>
                <a:gd name="connsiteY5" fmla="*/ 1022259 h 4646849"/>
                <a:gd name="connsiteX6" fmla="*/ 8799877 w 8946866"/>
                <a:gd name="connsiteY6" fmla="*/ 4589646 h 4646849"/>
                <a:gd name="connsiteX7" fmla="*/ 8742674 w 8946866"/>
                <a:gd name="connsiteY7" fmla="*/ 4646849 h 4646849"/>
                <a:gd name="connsiteX8" fmla="*/ 57203 w 8946866"/>
                <a:gd name="connsiteY8" fmla="*/ 4646849 h 4646849"/>
                <a:gd name="connsiteX9" fmla="*/ 0 w 8946866"/>
                <a:gd name="connsiteY9" fmla="*/ 4589646 h 4646849"/>
                <a:gd name="connsiteX10" fmla="*/ 0 w 8946866"/>
                <a:gd name="connsiteY10" fmla="*/ 57203 h 4646849"/>
                <a:gd name="connsiteX11" fmla="*/ 57203 w 8946866"/>
                <a:gd name="connsiteY11" fmla="*/ 0 h 464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46866" h="4646849">
                  <a:moveTo>
                    <a:pt x="57203" y="0"/>
                  </a:moveTo>
                  <a:lnTo>
                    <a:pt x="8742674" y="0"/>
                  </a:lnTo>
                  <a:cubicBezTo>
                    <a:pt x="8774266" y="0"/>
                    <a:pt x="8799877" y="25611"/>
                    <a:pt x="8799877" y="57203"/>
                  </a:cubicBezTo>
                  <a:lnTo>
                    <a:pt x="8799877" y="728281"/>
                  </a:lnTo>
                  <a:lnTo>
                    <a:pt x="8946866" y="875270"/>
                  </a:lnTo>
                  <a:lnTo>
                    <a:pt x="8799877" y="1022259"/>
                  </a:lnTo>
                  <a:lnTo>
                    <a:pt x="8799877" y="4589646"/>
                  </a:lnTo>
                  <a:cubicBezTo>
                    <a:pt x="8799877" y="4621238"/>
                    <a:pt x="8774266" y="4646849"/>
                    <a:pt x="8742674" y="4646849"/>
                  </a:cubicBezTo>
                  <a:lnTo>
                    <a:pt x="57203" y="4646849"/>
                  </a:lnTo>
                  <a:cubicBezTo>
                    <a:pt x="25611" y="4646849"/>
                    <a:pt x="0" y="4621238"/>
                    <a:pt x="0" y="4589646"/>
                  </a:cubicBezTo>
                  <a:lnTo>
                    <a:pt x="0" y="57203"/>
                  </a:lnTo>
                  <a:cubicBezTo>
                    <a:pt x="0" y="25611"/>
                    <a:pt x="25611" y="0"/>
                    <a:pt x="572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5" name="Title 3"/>
            <p:cNvSpPr txBox="1"/>
            <p:nvPr/>
          </p:nvSpPr>
          <p:spPr>
            <a:xfrm>
              <a:off x="6038324" y="1801862"/>
              <a:ext cx="3288555" cy="582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32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Strengths</a:t>
              </a:r>
              <a:endParaRPr lang="en-US" sz="12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6" name="Title 3"/>
            <p:cNvSpPr txBox="1"/>
            <p:nvPr/>
          </p:nvSpPr>
          <p:spPr>
            <a:xfrm>
              <a:off x="6038324" y="2252404"/>
              <a:ext cx="3288555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Sample text here</a:t>
              </a:r>
              <a:endParaRPr lang="en-US" sz="5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7" name="Title 3"/>
            <p:cNvSpPr txBox="1"/>
            <p:nvPr/>
          </p:nvSpPr>
          <p:spPr>
            <a:xfrm>
              <a:off x="6038325" y="2736477"/>
              <a:ext cx="3288555" cy="290821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  <a:buFont typeface="Courier New" panose="02070309020205020404" charset="0"/>
                <a:buChar char="o"/>
              </a:pP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  <a:buFont typeface="Courier New" panose="02070309020205020404" charset="0"/>
                <a:buChar char="o"/>
              </a:pP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1500s, when an unknown printer took a galley of type and scrambled</a:t>
              </a:r>
            </a:p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  <a:buFont typeface="Courier New" panose="02070309020205020404" charset="0"/>
                <a:buChar char="o"/>
              </a:pP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  <a:buFont typeface="Courier New" panose="02070309020205020404" charset="0"/>
                <a:buChar char="o"/>
              </a:pP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1500s, when an unknown printer took a galley of type and scrambled</a:t>
              </a:r>
            </a:p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  <a:buFont typeface="Courier New" panose="02070309020205020404" charset="0"/>
                <a:buChar char="o"/>
              </a:pP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178931" y="1217873"/>
              <a:ext cx="0" cy="435999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10147835" y="2087545"/>
            <a:ext cx="0" cy="4770455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10099313" y="2039023"/>
            <a:ext cx="97043" cy="9704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张海山锐线体简" panose="02000000000000000000" pitchFamily="2" charset="-122"/>
              <a:ea typeface="张海山锐线体简" panose="02000000000000000000" pitchFamily="2" charset="-122"/>
              <a:cs typeface="Roboto Thin" charset="0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10147835" y="0"/>
            <a:ext cx="0" cy="685800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10099313" y="2039023"/>
            <a:ext cx="97043" cy="9704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张海山锐线体简" panose="02000000000000000000" pitchFamily="2" charset="-122"/>
              <a:ea typeface="张海山锐线体简" panose="02000000000000000000" pitchFamily="2" charset="-122"/>
              <a:cs typeface="Roboto Thin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82979" y="1217873"/>
            <a:ext cx="8946866" cy="4646849"/>
            <a:chOff x="982979" y="1217873"/>
            <a:chExt cx="8946866" cy="4646849"/>
          </a:xfrm>
        </p:grpSpPr>
        <p:sp>
          <p:nvSpPr>
            <p:cNvPr id="14" name="Freeform 13"/>
            <p:cNvSpPr/>
            <p:nvPr/>
          </p:nvSpPr>
          <p:spPr>
            <a:xfrm>
              <a:off x="982979" y="1217873"/>
              <a:ext cx="8946866" cy="4646849"/>
            </a:xfrm>
            <a:custGeom>
              <a:avLst/>
              <a:gdLst>
                <a:gd name="connsiteX0" fmla="*/ 57203 w 8946866"/>
                <a:gd name="connsiteY0" fmla="*/ 0 h 4646849"/>
                <a:gd name="connsiteX1" fmla="*/ 8742674 w 8946866"/>
                <a:gd name="connsiteY1" fmla="*/ 0 h 4646849"/>
                <a:gd name="connsiteX2" fmla="*/ 8799877 w 8946866"/>
                <a:gd name="connsiteY2" fmla="*/ 57203 h 4646849"/>
                <a:gd name="connsiteX3" fmla="*/ 8799877 w 8946866"/>
                <a:gd name="connsiteY3" fmla="*/ 728281 h 4646849"/>
                <a:gd name="connsiteX4" fmla="*/ 8946866 w 8946866"/>
                <a:gd name="connsiteY4" fmla="*/ 875270 h 4646849"/>
                <a:gd name="connsiteX5" fmla="*/ 8799877 w 8946866"/>
                <a:gd name="connsiteY5" fmla="*/ 1022259 h 4646849"/>
                <a:gd name="connsiteX6" fmla="*/ 8799877 w 8946866"/>
                <a:gd name="connsiteY6" fmla="*/ 4589646 h 4646849"/>
                <a:gd name="connsiteX7" fmla="*/ 8742674 w 8946866"/>
                <a:gd name="connsiteY7" fmla="*/ 4646849 h 4646849"/>
                <a:gd name="connsiteX8" fmla="*/ 57203 w 8946866"/>
                <a:gd name="connsiteY8" fmla="*/ 4646849 h 4646849"/>
                <a:gd name="connsiteX9" fmla="*/ 0 w 8946866"/>
                <a:gd name="connsiteY9" fmla="*/ 4589646 h 4646849"/>
                <a:gd name="connsiteX10" fmla="*/ 0 w 8946866"/>
                <a:gd name="connsiteY10" fmla="*/ 57203 h 4646849"/>
                <a:gd name="connsiteX11" fmla="*/ 57203 w 8946866"/>
                <a:gd name="connsiteY11" fmla="*/ 0 h 464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46866" h="4646849">
                  <a:moveTo>
                    <a:pt x="57203" y="0"/>
                  </a:moveTo>
                  <a:lnTo>
                    <a:pt x="8742674" y="0"/>
                  </a:lnTo>
                  <a:cubicBezTo>
                    <a:pt x="8774266" y="0"/>
                    <a:pt x="8799877" y="25611"/>
                    <a:pt x="8799877" y="57203"/>
                  </a:cubicBezTo>
                  <a:lnTo>
                    <a:pt x="8799877" y="728281"/>
                  </a:lnTo>
                  <a:lnTo>
                    <a:pt x="8946866" y="875270"/>
                  </a:lnTo>
                  <a:lnTo>
                    <a:pt x="8799877" y="1022259"/>
                  </a:lnTo>
                  <a:lnTo>
                    <a:pt x="8799877" y="4589646"/>
                  </a:lnTo>
                  <a:cubicBezTo>
                    <a:pt x="8799877" y="4621238"/>
                    <a:pt x="8774266" y="4646849"/>
                    <a:pt x="8742674" y="4646849"/>
                  </a:cubicBezTo>
                  <a:lnTo>
                    <a:pt x="57203" y="4646849"/>
                  </a:lnTo>
                  <a:cubicBezTo>
                    <a:pt x="25611" y="4646849"/>
                    <a:pt x="0" y="4621238"/>
                    <a:pt x="0" y="4589646"/>
                  </a:cubicBezTo>
                  <a:lnTo>
                    <a:pt x="0" y="57203"/>
                  </a:lnTo>
                  <a:cubicBezTo>
                    <a:pt x="0" y="25611"/>
                    <a:pt x="25611" y="0"/>
                    <a:pt x="572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178931" y="1217873"/>
              <a:ext cx="0" cy="435999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3"/>
            <p:cNvSpPr txBox="1"/>
            <p:nvPr/>
          </p:nvSpPr>
          <p:spPr>
            <a:xfrm>
              <a:off x="6703141" y="1801862"/>
              <a:ext cx="2623738" cy="582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32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Weaknesses</a:t>
              </a:r>
              <a:endParaRPr lang="en-US" sz="12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6" name="Title 3"/>
            <p:cNvSpPr txBox="1"/>
            <p:nvPr/>
          </p:nvSpPr>
          <p:spPr>
            <a:xfrm>
              <a:off x="6703141" y="2252404"/>
              <a:ext cx="2623738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Sample text here</a:t>
              </a:r>
              <a:endParaRPr lang="en-US" sz="5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7" name="Title 3"/>
            <p:cNvSpPr txBox="1"/>
            <p:nvPr/>
          </p:nvSpPr>
          <p:spPr>
            <a:xfrm>
              <a:off x="6703142" y="2736477"/>
              <a:ext cx="2623738" cy="290821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SzPct val="150000"/>
                <a:buFont typeface="Courier New" panose="02070309020205020404" charset="0"/>
                <a:buChar char="o"/>
              </a:pP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SzPct val="150000"/>
                <a:buFont typeface="Courier New" panose="02070309020205020404" charset="0"/>
                <a:buChar char="o"/>
              </a:pP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1500s, when an unknown printer took a galley of type and scrambled</a:t>
              </a:r>
            </a:p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SzPct val="150000"/>
                <a:buFont typeface="Courier New" panose="02070309020205020404" charset="0"/>
                <a:buChar char="o"/>
              </a:pP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SzPct val="150000"/>
                <a:buFont typeface="Courier New" panose="02070309020205020404" charset="0"/>
                <a:buChar char="o"/>
              </a:pP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1500s, when an unknown printer took a galley of type and scrambled</a:t>
              </a:r>
            </a:p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SzPct val="150000"/>
                <a:buFont typeface="Courier New" panose="02070309020205020404" charset="0"/>
                <a:buChar char="o"/>
              </a:pP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</p:txBody>
        </p:sp>
      </p:grpSp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82979" y="1217873"/>
            <a:ext cx="8946866" cy="4646849"/>
            <a:chOff x="982979" y="1217873"/>
            <a:chExt cx="8946866" cy="4646849"/>
          </a:xfrm>
        </p:grpSpPr>
        <p:sp>
          <p:nvSpPr>
            <p:cNvPr id="14" name="Freeform 13"/>
            <p:cNvSpPr/>
            <p:nvPr/>
          </p:nvSpPr>
          <p:spPr>
            <a:xfrm>
              <a:off x="982979" y="1217873"/>
              <a:ext cx="8946866" cy="4646849"/>
            </a:xfrm>
            <a:custGeom>
              <a:avLst/>
              <a:gdLst>
                <a:gd name="connsiteX0" fmla="*/ 57203 w 8946866"/>
                <a:gd name="connsiteY0" fmla="*/ 0 h 4646849"/>
                <a:gd name="connsiteX1" fmla="*/ 8742674 w 8946866"/>
                <a:gd name="connsiteY1" fmla="*/ 0 h 4646849"/>
                <a:gd name="connsiteX2" fmla="*/ 8799877 w 8946866"/>
                <a:gd name="connsiteY2" fmla="*/ 57203 h 4646849"/>
                <a:gd name="connsiteX3" fmla="*/ 8799877 w 8946866"/>
                <a:gd name="connsiteY3" fmla="*/ 728281 h 4646849"/>
                <a:gd name="connsiteX4" fmla="*/ 8946866 w 8946866"/>
                <a:gd name="connsiteY4" fmla="*/ 875270 h 4646849"/>
                <a:gd name="connsiteX5" fmla="*/ 8799877 w 8946866"/>
                <a:gd name="connsiteY5" fmla="*/ 1022259 h 4646849"/>
                <a:gd name="connsiteX6" fmla="*/ 8799877 w 8946866"/>
                <a:gd name="connsiteY6" fmla="*/ 4589646 h 4646849"/>
                <a:gd name="connsiteX7" fmla="*/ 8742674 w 8946866"/>
                <a:gd name="connsiteY7" fmla="*/ 4646849 h 4646849"/>
                <a:gd name="connsiteX8" fmla="*/ 57203 w 8946866"/>
                <a:gd name="connsiteY8" fmla="*/ 4646849 h 4646849"/>
                <a:gd name="connsiteX9" fmla="*/ 0 w 8946866"/>
                <a:gd name="connsiteY9" fmla="*/ 4589646 h 4646849"/>
                <a:gd name="connsiteX10" fmla="*/ 0 w 8946866"/>
                <a:gd name="connsiteY10" fmla="*/ 57203 h 4646849"/>
                <a:gd name="connsiteX11" fmla="*/ 57203 w 8946866"/>
                <a:gd name="connsiteY11" fmla="*/ 0 h 464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46866" h="4646849">
                  <a:moveTo>
                    <a:pt x="57203" y="0"/>
                  </a:moveTo>
                  <a:lnTo>
                    <a:pt x="8742674" y="0"/>
                  </a:lnTo>
                  <a:cubicBezTo>
                    <a:pt x="8774266" y="0"/>
                    <a:pt x="8799877" y="25611"/>
                    <a:pt x="8799877" y="57203"/>
                  </a:cubicBezTo>
                  <a:lnTo>
                    <a:pt x="8799877" y="728281"/>
                  </a:lnTo>
                  <a:lnTo>
                    <a:pt x="8946866" y="875270"/>
                  </a:lnTo>
                  <a:lnTo>
                    <a:pt x="8799877" y="1022259"/>
                  </a:lnTo>
                  <a:lnTo>
                    <a:pt x="8799877" y="4589646"/>
                  </a:lnTo>
                  <a:cubicBezTo>
                    <a:pt x="8799877" y="4621238"/>
                    <a:pt x="8774266" y="4646849"/>
                    <a:pt x="8742674" y="4646849"/>
                  </a:cubicBezTo>
                  <a:lnTo>
                    <a:pt x="57203" y="4646849"/>
                  </a:lnTo>
                  <a:cubicBezTo>
                    <a:pt x="25611" y="4646849"/>
                    <a:pt x="0" y="4621238"/>
                    <a:pt x="0" y="4589646"/>
                  </a:cubicBezTo>
                  <a:lnTo>
                    <a:pt x="0" y="57203"/>
                  </a:lnTo>
                  <a:cubicBezTo>
                    <a:pt x="0" y="25611"/>
                    <a:pt x="25611" y="0"/>
                    <a:pt x="572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5" name="Title 3"/>
            <p:cNvSpPr txBox="1"/>
            <p:nvPr/>
          </p:nvSpPr>
          <p:spPr>
            <a:xfrm>
              <a:off x="6038324" y="1801862"/>
              <a:ext cx="3288555" cy="582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32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Opportunities</a:t>
              </a:r>
              <a:endParaRPr lang="en-US" sz="12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6" name="Title 3"/>
            <p:cNvSpPr txBox="1"/>
            <p:nvPr/>
          </p:nvSpPr>
          <p:spPr>
            <a:xfrm>
              <a:off x="6038324" y="2252404"/>
              <a:ext cx="3288555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Sample text here</a:t>
              </a:r>
              <a:endParaRPr lang="en-US" sz="5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7" name="Title 3"/>
            <p:cNvSpPr txBox="1"/>
            <p:nvPr/>
          </p:nvSpPr>
          <p:spPr>
            <a:xfrm>
              <a:off x="6038325" y="2736477"/>
              <a:ext cx="3288555" cy="290821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  <a:buFont typeface="Courier New" panose="02070309020205020404" charset="0"/>
                <a:buChar char="o"/>
              </a:pP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  <a:buFont typeface="Courier New" panose="02070309020205020404" charset="0"/>
                <a:buChar char="o"/>
              </a:pP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1500s, when an unknown printer took a galley of type and scrambled</a:t>
              </a:r>
            </a:p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  <a:buFont typeface="Courier New" panose="02070309020205020404" charset="0"/>
                <a:buChar char="o"/>
              </a:pP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  <a:buFont typeface="Courier New" panose="02070309020205020404" charset="0"/>
                <a:buChar char="o"/>
              </a:pP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1500s, when an unknown printer took a galley of type and scrambled</a:t>
              </a:r>
            </a:p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  <a:buFont typeface="Courier New" panose="02070309020205020404" charset="0"/>
                <a:buChar char="o"/>
              </a:pP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178931" y="1217873"/>
              <a:ext cx="0" cy="435999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10147835" y="0"/>
            <a:ext cx="0" cy="685800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10099313" y="2039023"/>
            <a:ext cx="97043" cy="9704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张海山锐线体简" panose="02000000000000000000" pitchFamily="2" charset="-122"/>
              <a:ea typeface="张海山锐线体简" panose="02000000000000000000" pitchFamily="2" charset="-122"/>
              <a:cs typeface="Roboto Thin" charset="0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982979" y="1217873"/>
            <a:ext cx="8946866" cy="4646849"/>
            <a:chOff x="982979" y="1217873"/>
            <a:chExt cx="8946866" cy="4646849"/>
          </a:xfrm>
        </p:grpSpPr>
        <p:sp>
          <p:nvSpPr>
            <p:cNvPr id="14" name="Freeform 13"/>
            <p:cNvSpPr/>
            <p:nvPr/>
          </p:nvSpPr>
          <p:spPr>
            <a:xfrm>
              <a:off x="982979" y="1217873"/>
              <a:ext cx="8946866" cy="4646849"/>
            </a:xfrm>
            <a:custGeom>
              <a:avLst/>
              <a:gdLst>
                <a:gd name="connsiteX0" fmla="*/ 57203 w 8946866"/>
                <a:gd name="connsiteY0" fmla="*/ 0 h 4646849"/>
                <a:gd name="connsiteX1" fmla="*/ 8742674 w 8946866"/>
                <a:gd name="connsiteY1" fmla="*/ 0 h 4646849"/>
                <a:gd name="connsiteX2" fmla="*/ 8799877 w 8946866"/>
                <a:gd name="connsiteY2" fmla="*/ 57203 h 4646849"/>
                <a:gd name="connsiteX3" fmla="*/ 8799877 w 8946866"/>
                <a:gd name="connsiteY3" fmla="*/ 728281 h 4646849"/>
                <a:gd name="connsiteX4" fmla="*/ 8946866 w 8946866"/>
                <a:gd name="connsiteY4" fmla="*/ 875270 h 4646849"/>
                <a:gd name="connsiteX5" fmla="*/ 8799877 w 8946866"/>
                <a:gd name="connsiteY5" fmla="*/ 1022259 h 4646849"/>
                <a:gd name="connsiteX6" fmla="*/ 8799877 w 8946866"/>
                <a:gd name="connsiteY6" fmla="*/ 4589646 h 4646849"/>
                <a:gd name="connsiteX7" fmla="*/ 8742674 w 8946866"/>
                <a:gd name="connsiteY7" fmla="*/ 4646849 h 4646849"/>
                <a:gd name="connsiteX8" fmla="*/ 57203 w 8946866"/>
                <a:gd name="connsiteY8" fmla="*/ 4646849 h 4646849"/>
                <a:gd name="connsiteX9" fmla="*/ 0 w 8946866"/>
                <a:gd name="connsiteY9" fmla="*/ 4589646 h 4646849"/>
                <a:gd name="connsiteX10" fmla="*/ 0 w 8946866"/>
                <a:gd name="connsiteY10" fmla="*/ 57203 h 4646849"/>
                <a:gd name="connsiteX11" fmla="*/ 57203 w 8946866"/>
                <a:gd name="connsiteY11" fmla="*/ 0 h 464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46866" h="4646849">
                  <a:moveTo>
                    <a:pt x="57203" y="0"/>
                  </a:moveTo>
                  <a:lnTo>
                    <a:pt x="8742674" y="0"/>
                  </a:lnTo>
                  <a:cubicBezTo>
                    <a:pt x="8774266" y="0"/>
                    <a:pt x="8799877" y="25611"/>
                    <a:pt x="8799877" y="57203"/>
                  </a:cubicBezTo>
                  <a:lnTo>
                    <a:pt x="8799877" y="728281"/>
                  </a:lnTo>
                  <a:lnTo>
                    <a:pt x="8946866" y="875270"/>
                  </a:lnTo>
                  <a:lnTo>
                    <a:pt x="8799877" y="1022259"/>
                  </a:lnTo>
                  <a:lnTo>
                    <a:pt x="8799877" y="4589646"/>
                  </a:lnTo>
                  <a:cubicBezTo>
                    <a:pt x="8799877" y="4621238"/>
                    <a:pt x="8774266" y="4646849"/>
                    <a:pt x="8742674" y="4646849"/>
                  </a:cubicBezTo>
                  <a:lnTo>
                    <a:pt x="57203" y="4646849"/>
                  </a:lnTo>
                  <a:cubicBezTo>
                    <a:pt x="25611" y="4646849"/>
                    <a:pt x="0" y="4621238"/>
                    <a:pt x="0" y="4589646"/>
                  </a:cubicBezTo>
                  <a:lnTo>
                    <a:pt x="0" y="57203"/>
                  </a:lnTo>
                  <a:cubicBezTo>
                    <a:pt x="0" y="25611"/>
                    <a:pt x="25611" y="0"/>
                    <a:pt x="572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5" name="Title 3"/>
            <p:cNvSpPr txBox="1"/>
            <p:nvPr/>
          </p:nvSpPr>
          <p:spPr>
            <a:xfrm>
              <a:off x="6038324" y="1801862"/>
              <a:ext cx="3288555" cy="582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32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Threats</a:t>
              </a:r>
              <a:endParaRPr lang="en-US" sz="12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6" name="Title 3"/>
            <p:cNvSpPr txBox="1"/>
            <p:nvPr/>
          </p:nvSpPr>
          <p:spPr>
            <a:xfrm>
              <a:off x="6038324" y="2252404"/>
              <a:ext cx="3288555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Sample text here</a:t>
              </a:r>
              <a:endParaRPr lang="en-US" sz="5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7" name="Title 3"/>
            <p:cNvSpPr txBox="1"/>
            <p:nvPr/>
          </p:nvSpPr>
          <p:spPr>
            <a:xfrm>
              <a:off x="6038325" y="2736477"/>
              <a:ext cx="3288555" cy="290821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4"/>
                </a:buClr>
                <a:buSzPct val="150000"/>
                <a:buFont typeface="Courier New" panose="02070309020205020404" charset="0"/>
                <a:buChar char="o"/>
              </a:pP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4"/>
                </a:buClr>
                <a:buSzPct val="150000"/>
                <a:buFont typeface="Courier New" panose="02070309020205020404" charset="0"/>
                <a:buChar char="o"/>
              </a:pP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1500s, when an unknown printer took a galley of type and scrambled</a:t>
              </a:r>
            </a:p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4"/>
                </a:buClr>
                <a:buSzPct val="150000"/>
                <a:buFont typeface="Courier New" panose="02070309020205020404" charset="0"/>
                <a:buChar char="o"/>
              </a:pP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4"/>
                </a:buClr>
                <a:buSzPct val="150000"/>
                <a:buFont typeface="Courier New" panose="02070309020205020404" charset="0"/>
                <a:buChar char="o"/>
              </a:pP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1500s, when an unknown printer took a galley of type and scrambled</a:t>
              </a:r>
            </a:p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4"/>
                </a:buClr>
                <a:buSzPct val="150000"/>
                <a:buFont typeface="Courier New" panose="02070309020205020404" charset="0"/>
                <a:buChar char="o"/>
              </a:pP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178931" y="1217873"/>
              <a:ext cx="0" cy="435999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10147835" y="-73742"/>
            <a:ext cx="0" cy="220980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10099313" y="2039023"/>
            <a:ext cx="97043" cy="9704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张海山锐线体简" panose="02000000000000000000" pitchFamily="2" charset="-122"/>
              <a:ea typeface="张海山锐线体简" panose="02000000000000000000" pitchFamily="2" charset="-122"/>
              <a:cs typeface="Roboto Thin" charset="0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A_库_矩形 5"/>
          <p:cNvSpPr/>
          <p:nvPr>
            <p:custDataLst>
              <p:tags r:id="rId1"/>
            </p:custDataLst>
          </p:nvPr>
        </p:nvSpPr>
        <p:spPr>
          <a:xfrm>
            <a:off x="7211156" y="1618247"/>
            <a:ext cx="4066674" cy="3621505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库_文本框 6"/>
          <p:cNvSpPr txBox="1"/>
          <p:nvPr>
            <p:custDataLst>
              <p:tags r:id="rId2"/>
            </p:custDataLst>
          </p:nvPr>
        </p:nvSpPr>
        <p:spPr>
          <a:xfrm>
            <a:off x="7471874" y="1982773"/>
            <a:ext cx="2401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THANKS</a:t>
            </a:r>
            <a:endParaRPr lang="zh-CN" altLang="en-US" sz="4800" dirty="0">
              <a:solidFill>
                <a:srgbClr val="F6D88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cxnSp>
        <p:nvCxnSpPr>
          <p:cNvPr id="9" name="PA_库_直接连接符 8"/>
          <p:cNvCxnSpPr/>
          <p:nvPr>
            <p:custDataLst>
              <p:tags r:id="rId3"/>
            </p:custDataLst>
          </p:nvPr>
        </p:nvCxnSpPr>
        <p:spPr>
          <a:xfrm>
            <a:off x="7640053" y="2737183"/>
            <a:ext cx="2093494" cy="0"/>
          </a:xfrm>
          <a:prstGeom prst="line">
            <a:avLst/>
          </a:prstGeom>
          <a:ln>
            <a:solidFill>
              <a:srgbClr val="F6D8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A_库_直接连接符 12"/>
          <p:cNvCxnSpPr/>
          <p:nvPr>
            <p:custDataLst>
              <p:tags r:id="rId4"/>
            </p:custDataLst>
          </p:nvPr>
        </p:nvCxnSpPr>
        <p:spPr>
          <a:xfrm>
            <a:off x="7625937" y="3142246"/>
            <a:ext cx="2093494" cy="0"/>
          </a:xfrm>
          <a:prstGeom prst="line">
            <a:avLst/>
          </a:prstGeom>
          <a:ln>
            <a:solidFill>
              <a:srgbClr val="F6D8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_库_等腰三角形 10"/>
          <p:cNvSpPr/>
          <p:nvPr>
            <p:custDataLst>
              <p:tags r:id="rId5"/>
            </p:custDataLst>
          </p:nvPr>
        </p:nvSpPr>
        <p:spPr>
          <a:xfrm rot="10800000">
            <a:off x="10548789" y="2163021"/>
            <a:ext cx="351809" cy="303283"/>
          </a:xfrm>
          <a:prstGeom prst="triangle">
            <a:avLst/>
          </a:prstGeom>
          <a:solidFill>
            <a:srgbClr val="CAB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PA_库_文本框 13"/>
          <p:cNvSpPr txBox="1"/>
          <p:nvPr>
            <p:custDataLst>
              <p:tags r:id="rId6"/>
            </p:custDataLst>
          </p:nvPr>
        </p:nvSpPr>
        <p:spPr>
          <a:xfrm>
            <a:off x="7503133" y="270216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高端质感商务</a:t>
            </a:r>
          </a:p>
        </p:txBody>
      </p:sp>
      <p:sp>
        <p:nvSpPr>
          <p:cNvPr id="15" name="PA_库_文本框 14"/>
          <p:cNvSpPr txBox="1"/>
          <p:nvPr>
            <p:custDataLst>
              <p:tags r:id="rId7"/>
            </p:custDataLst>
          </p:nvPr>
        </p:nvSpPr>
        <p:spPr>
          <a:xfrm>
            <a:off x="7164368" y="3373500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合作共赢</a:t>
            </a:r>
          </a:p>
        </p:txBody>
      </p:sp>
      <p:sp>
        <p:nvSpPr>
          <p:cNvPr id="16" name="PA_库_文本框 15"/>
          <p:cNvSpPr txBox="1"/>
          <p:nvPr>
            <p:custDataLst>
              <p:tags r:id="rId8"/>
            </p:custDataLst>
          </p:nvPr>
        </p:nvSpPr>
        <p:spPr>
          <a:xfrm>
            <a:off x="7339263" y="4713338"/>
            <a:ext cx="3938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BUSINESS PLAN</a:t>
            </a:r>
            <a:endParaRPr lang="zh-CN" altLang="en-US" sz="1400" dirty="0">
              <a:solidFill>
                <a:srgbClr val="F6D88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utoUpdateAnimBg="0"/>
      <p:bldP spid="11" grpId="0" animBg="1"/>
      <p:bldP spid="14" grpId="0" autoUpdateAnimBg="0"/>
      <p:bldP spid="15" grpId="0" autoUpdateAnimBg="0"/>
      <p:bldP spid="1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A_库_矩形 5"/>
          <p:cNvSpPr/>
          <p:nvPr>
            <p:custDataLst>
              <p:tags r:id="rId1"/>
            </p:custDataLst>
          </p:nvPr>
        </p:nvSpPr>
        <p:spPr>
          <a:xfrm>
            <a:off x="4062663" y="1371601"/>
            <a:ext cx="4066674" cy="3621505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库_文本框 6"/>
          <p:cNvSpPr txBox="1"/>
          <p:nvPr>
            <p:custDataLst>
              <p:tags r:id="rId2"/>
            </p:custDataLst>
          </p:nvPr>
        </p:nvSpPr>
        <p:spPr>
          <a:xfrm>
            <a:off x="4443433" y="1467853"/>
            <a:ext cx="20056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ONE</a:t>
            </a:r>
            <a:endParaRPr lang="zh-CN" altLang="en-US" sz="7200" dirty="0">
              <a:solidFill>
                <a:srgbClr val="F6D88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cxnSp>
        <p:nvCxnSpPr>
          <p:cNvPr id="9" name="PA_库_直接连接符 8"/>
          <p:cNvCxnSpPr/>
          <p:nvPr>
            <p:custDataLst>
              <p:tags r:id="rId3"/>
            </p:custDataLst>
          </p:nvPr>
        </p:nvCxnSpPr>
        <p:spPr>
          <a:xfrm>
            <a:off x="4491560" y="2490537"/>
            <a:ext cx="2093494" cy="0"/>
          </a:xfrm>
          <a:prstGeom prst="line">
            <a:avLst/>
          </a:prstGeom>
          <a:ln>
            <a:solidFill>
              <a:srgbClr val="F6D8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A_库_直接连接符 12"/>
          <p:cNvCxnSpPr/>
          <p:nvPr>
            <p:custDataLst>
              <p:tags r:id="rId4"/>
            </p:custDataLst>
          </p:nvPr>
        </p:nvCxnSpPr>
        <p:spPr>
          <a:xfrm>
            <a:off x="4477444" y="2895600"/>
            <a:ext cx="2093494" cy="0"/>
          </a:xfrm>
          <a:prstGeom prst="line">
            <a:avLst/>
          </a:prstGeom>
          <a:ln>
            <a:solidFill>
              <a:srgbClr val="F6D8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_库_等腰三角形 10"/>
          <p:cNvSpPr/>
          <p:nvPr>
            <p:custDataLst>
              <p:tags r:id="rId5"/>
            </p:custDataLst>
          </p:nvPr>
        </p:nvSpPr>
        <p:spPr>
          <a:xfrm rot="10800000">
            <a:off x="7400296" y="1916375"/>
            <a:ext cx="351809" cy="303283"/>
          </a:xfrm>
          <a:prstGeom prst="triangle">
            <a:avLst/>
          </a:prstGeom>
          <a:solidFill>
            <a:srgbClr val="CAB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PA_库_文本框 13"/>
          <p:cNvSpPr txBox="1"/>
          <p:nvPr>
            <p:custDataLst>
              <p:tags r:id="rId6"/>
            </p:custDataLst>
          </p:nvPr>
        </p:nvSpPr>
        <p:spPr>
          <a:xfrm>
            <a:off x="4354640" y="2455522"/>
            <a:ext cx="2230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商业计划书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015875" y="2918682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公司简介</a:t>
            </a:r>
          </a:p>
        </p:txBody>
      </p:sp>
      <p:sp>
        <p:nvSpPr>
          <p:cNvPr id="16" name="PA_库_文本框 15"/>
          <p:cNvSpPr txBox="1"/>
          <p:nvPr>
            <p:custDataLst>
              <p:tags r:id="rId7"/>
            </p:custDataLst>
          </p:nvPr>
        </p:nvSpPr>
        <p:spPr>
          <a:xfrm>
            <a:off x="4190770" y="4466692"/>
            <a:ext cx="3938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BUSINESS PLAN</a:t>
            </a:r>
            <a:endParaRPr lang="zh-CN" altLang="en-US" sz="1400" dirty="0">
              <a:solidFill>
                <a:srgbClr val="F6D88F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7" name="PA_库_文本框 16"/>
          <p:cNvSpPr txBox="1"/>
          <p:nvPr>
            <p:custDataLst>
              <p:tags r:id="rId8"/>
            </p:custDataLst>
          </p:nvPr>
        </p:nvSpPr>
        <p:spPr>
          <a:xfrm>
            <a:off x="3971528" y="5163130"/>
            <a:ext cx="4288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极致尊享</a:t>
            </a:r>
            <a:r>
              <a:rPr lang="en-US" altLang="zh-CN" sz="14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/</a:t>
            </a:r>
            <a:r>
              <a:rPr lang="zh-CN" altLang="en-US" sz="1400" dirty="0">
                <a:solidFill>
                  <a:srgbClr val="F6D88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巅峰聚首</a:t>
            </a:r>
          </a:p>
        </p:txBody>
      </p:sp>
      <p:cxnSp>
        <p:nvCxnSpPr>
          <p:cNvPr id="3" name="PA_库_直接连接符 2"/>
          <p:cNvCxnSpPr/>
          <p:nvPr>
            <p:custDataLst>
              <p:tags r:id="rId9"/>
            </p:custDataLst>
          </p:nvPr>
        </p:nvCxnSpPr>
        <p:spPr>
          <a:xfrm flipH="1">
            <a:off x="8154895" y="1939979"/>
            <a:ext cx="1395663" cy="893691"/>
          </a:xfrm>
          <a:prstGeom prst="line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PA_库_直接连接符 17"/>
          <p:cNvCxnSpPr/>
          <p:nvPr>
            <p:custDataLst>
              <p:tags r:id="rId10"/>
            </p:custDataLst>
          </p:nvPr>
        </p:nvCxnSpPr>
        <p:spPr>
          <a:xfrm flipH="1">
            <a:off x="7805439" y="2305852"/>
            <a:ext cx="606502" cy="388365"/>
          </a:xfrm>
          <a:prstGeom prst="line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PA_库_直接连接符 18"/>
          <p:cNvCxnSpPr/>
          <p:nvPr>
            <p:custDataLst>
              <p:tags r:id="rId11"/>
            </p:custDataLst>
          </p:nvPr>
        </p:nvCxnSpPr>
        <p:spPr>
          <a:xfrm flipH="1">
            <a:off x="9229959" y="1937408"/>
            <a:ext cx="881569" cy="564500"/>
          </a:xfrm>
          <a:prstGeom prst="line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PA_库_直接连接符 19"/>
          <p:cNvCxnSpPr/>
          <p:nvPr>
            <p:custDataLst>
              <p:tags r:id="rId12"/>
            </p:custDataLst>
          </p:nvPr>
        </p:nvCxnSpPr>
        <p:spPr>
          <a:xfrm flipH="1">
            <a:off x="9172845" y="1367454"/>
            <a:ext cx="576673" cy="369264"/>
          </a:xfrm>
          <a:prstGeom prst="line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PA_库_直接连接符 20"/>
          <p:cNvCxnSpPr/>
          <p:nvPr>
            <p:custDataLst>
              <p:tags r:id="rId13"/>
            </p:custDataLst>
          </p:nvPr>
        </p:nvCxnSpPr>
        <p:spPr>
          <a:xfrm flipH="1">
            <a:off x="8998735" y="2702598"/>
            <a:ext cx="462447" cy="296122"/>
          </a:xfrm>
          <a:prstGeom prst="line">
            <a:avLst/>
          </a:prstGeom>
          <a:noFill/>
          <a:ln>
            <a:gradFill flip="none" rotWithShape="1">
              <a:gsLst>
                <a:gs pos="0">
                  <a:srgbClr val="AB442C"/>
                </a:gs>
                <a:gs pos="39000">
                  <a:srgbClr val="E5BE8B"/>
                </a:gs>
                <a:gs pos="69000">
                  <a:srgbClr val="90316F"/>
                </a:gs>
                <a:gs pos="100000">
                  <a:srgbClr val="2B8F9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3" decel="100000" fill="hold" grpId="1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11" grpId="0" autoUpdateAnimBg="0"/>
      <p:bldP spid="11" grpId="1" autoUpdateAnimBg="0"/>
      <p:bldP spid="14" grpId="0" autoUpdateAnimBg="0"/>
      <p:bldP spid="16" grpId="0" autoUpdateAnimBg="0"/>
      <p:bldP spid="1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569720" y="2132571"/>
            <a:ext cx="9075420" cy="2899983"/>
            <a:chOff x="1569720" y="2132571"/>
            <a:chExt cx="9075420" cy="2899983"/>
          </a:xfrm>
        </p:grpSpPr>
        <p:sp>
          <p:nvSpPr>
            <p:cNvPr id="12" name="Rounded Rectangle 11"/>
            <p:cNvSpPr/>
            <p:nvPr/>
          </p:nvSpPr>
          <p:spPr>
            <a:xfrm>
              <a:off x="1569720" y="2132571"/>
              <a:ext cx="9075420" cy="2899983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" name="Title 3"/>
            <p:cNvSpPr txBox="1"/>
            <p:nvPr/>
          </p:nvSpPr>
          <p:spPr>
            <a:xfrm>
              <a:off x="2251290" y="3377234"/>
              <a:ext cx="3058628" cy="582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zh-CN" altLang="en-US" sz="3200" b="0" dirty="0">
                  <a:solidFill>
                    <a:srgbClr val="2B8F94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董事长</a:t>
              </a:r>
              <a:endParaRPr lang="en-US" sz="3200" b="0" dirty="0">
                <a:solidFill>
                  <a:srgbClr val="2B8F94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" name="Title 3"/>
            <p:cNvSpPr txBox="1"/>
            <p:nvPr/>
          </p:nvSpPr>
          <p:spPr>
            <a:xfrm>
              <a:off x="2251290" y="3817618"/>
              <a:ext cx="3058628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05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Marketing Manager</a:t>
              </a:r>
              <a:endParaRPr lang="en-US" sz="400" b="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4" name="Title 3"/>
            <p:cNvSpPr txBox="1"/>
            <p:nvPr/>
          </p:nvSpPr>
          <p:spPr>
            <a:xfrm>
              <a:off x="4937760" y="2781045"/>
              <a:ext cx="5341620" cy="160303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40000"/>
                </a:lnSpc>
                <a:spcBef>
                  <a:spcPts val="1200"/>
                </a:spcBef>
                <a:buClr>
                  <a:schemeClr val="accent2"/>
                </a:buClr>
                <a:buSzPct val="150000"/>
              </a:pPr>
              <a:r>
                <a:rPr lang="en-US" sz="1600" b="0" dirty="0" err="1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Lorem</a:t>
              </a:r>
              <a:r>
                <a:rPr lang="en-US" sz="16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Ipsum</a:t>
              </a:r>
              <a:r>
                <a:rPr lang="en-US" sz="16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has been the industry's </a:t>
              </a:r>
              <a:r>
                <a:rPr lang="en-US" sz="16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standard dummy text ever</a:t>
              </a:r>
              <a:r>
                <a:rPr lang="en-US" sz="16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since the 1500s, when an unknown printer took a galley of type and scrambled.1500s, when an unknown </a:t>
              </a:r>
              <a:r>
                <a:rPr lang="en-US" sz="16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printer took.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3024356" y="2132571"/>
            <a:ext cx="0" cy="1061507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/>
          <p:nvPr/>
        </p:nvSpPr>
        <p:spPr>
          <a:xfrm>
            <a:off x="1185566" y="2198505"/>
            <a:ext cx="9708406" cy="24609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algn="ctr">
              <a:lnSpc>
                <a:spcPct val="140000"/>
              </a:lnSpc>
              <a:spcBef>
                <a:spcPts val="1200"/>
              </a:spcBef>
              <a:buClr>
                <a:schemeClr val="accent2"/>
              </a:buClr>
              <a:buSzPct val="150000"/>
            </a:pPr>
            <a:r>
              <a:rPr lang="en-US" sz="2400" b="0" spc="300" dirty="0" err="1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Lorem</a:t>
            </a:r>
            <a:r>
              <a:rPr lang="en-US" sz="2400" b="0" spc="30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 </a:t>
            </a:r>
            <a:r>
              <a:rPr lang="en-US" sz="2400" b="0" spc="300" dirty="0" err="1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Ipsum</a:t>
            </a:r>
            <a:r>
              <a:rPr lang="en-US" sz="2400" b="0" spc="30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 has been the industry's </a:t>
            </a:r>
            <a:r>
              <a:rPr lang="en-US" sz="2400" b="0" spc="30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rPr>
              <a:t>standard dummy text ever</a:t>
            </a:r>
            <a:r>
              <a:rPr lang="en-US" sz="2400" b="0" spc="30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 since the 1500s, when an unknown printer took a galley of type and scrambled.1500s, when an unknown </a:t>
            </a:r>
            <a:r>
              <a:rPr lang="en-US" sz="2400" b="0" spc="30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rPr>
              <a:t>printer took.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2445" y="1008994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“</a:t>
            </a:r>
          </a:p>
        </p:txBody>
      </p:sp>
      <p:sp>
        <p:nvSpPr>
          <p:cNvPr id="5" name="Title 3"/>
          <p:cNvSpPr txBox="1"/>
          <p:nvPr/>
        </p:nvSpPr>
        <p:spPr>
          <a:xfrm>
            <a:off x="3600877" y="5143820"/>
            <a:ext cx="4877784" cy="4403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zh-CN" altLang="en-US" sz="2800" b="0" spc="300" dirty="0">
                <a:gradFill>
                  <a:gsLst>
                    <a:gs pos="0">
                      <a:srgbClr val="AB442C"/>
                    </a:gs>
                    <a:gs pos="39000">
                      <a:srgbClr val="E5BE8B"/>
                    </a:gs>
                    <a:gs pos="69000">
                      <a:srgbClr val="90316F"/>
                    </a:gs>
                    <a:gs pos="100000">
                      <a:srgbClr val="2B8F94"/>
                    </a:gs>
                  </a:gsLst>
                  <a:lin ang="0" scaled="1"/>
                </a:gra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" charset="0"/>
              </a:rPr>
              <a:t>董事长寄语</a:t>
            </a:r>
            <a:endParaRPr lang="en-US" sz="2800" b="0" spc="300" dirty="0">
              <a:gradFill>
                <a:gsLst>
                  <a:gs pos="0">
                    <a:srgbClr val="AB442C"/>
                  </a:gs>
                  <a:gs pos="39000">
                    <a:srgbClr val="E5BE8B"/>
                  </a:gs>
                  <a:gs pos="69000">
                    <a:srgbClr val="90316F"/>
                  </a:gs>
                  <a:gs pos="100000">
                    <a:srgbClr val="2B8F94"/>
                  </a:gs>
                </a:gsLst>
                <a:lin ang="0" scaled="1"/>
              </a:gradFill>
              <a:latin typeface="张海山锐线体简" panose="02000000000000000000" pitchFamily="2" charset="-122"/>
              <a:ea typeface="张海山锐线体简" panose="02000000000000000000" pitchFamily="2" charset="-122"/>
              <a:cs typeface="Roboto" charset="0"/>
            </a:endParaRPr>
          </a:p>
        </p:txBody>
      </p:sp>
      <p:sp>
        <p:nvSpPr>
          <p:cNvPr id="6" name="Title 3"/>
          <p:cNvSpPr txBox="1"/>
          <p:nvPr/>
        </p:nvSpPr>
        <p:spPr>
          <a:xfrm>
            <a:off x="3600877" y="5584204"/>
            <a:ext cx="4877784" cy="2640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1600" b="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Marketing Manager</a:t>
            </a:r>
            <a:endParaRPr lang="en-US" sz="800" b="0" dirty="0">
              <a:solidFill>
                <a:schemeClr val="tx2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Robo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253669" y="2053411"/>
            <a:ext cx="2990083" cy="4103369"/>
            <a:chOff x="5352594" y="1210253"/>
            <a:chExt cx="2990083" cy="4103369"/>
          </a:xfrm>
        </p:grpSpPr>
        <p:sp>
          <p:nvSpPr>
            <p:cNvPr id="25" name="Rounded Rectangle 24"/>
            <p:cNvSpPr/>
            <p:nvPr/>
          </p:nvSpPr>
          <p:spPr>
            <a:xfrm>
              <a:off x="5352594" y="1210253"/>
              <a:ext cx="2990083" cy="4103369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6" name="Title 3"/>
            <p:cNvSpPr txBox="1"/>
            <p:nvPr/>
          </p:nvSpPr>
          <p:spPr>
            <a:xfrm>
              <a:off x="6867487" y="1786622"/>
              <a:ext cx="1475190" cy="92173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r">
                <a:lnSpc>
                  <a:spcPct val="80000"/>
                </a:lnSpc>
              </a:pPr>
              <a:r>
                <a:rPr lang="en-US" sz="8800" b="0" dirty="0">
                  <a:solidFill>
                    <a:srgbClr val="2B8F94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01</a:t>
              </a:r>
              <a:endParaRPr lang="en-US" sz="4400" b="0" dirty="0">
                <a:solidFill>
                  <a:srgbClr val="2B8F94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52594" y="2949035"/>
              <a:ext cx="2990083" cy="411480"/>
            </a:xfrm>
            <a:prstGeom prst="rect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8" name="Title 3"/>
            <p:cNvSpPr txBox="1"/>
            <p:nvPr/>
          </p:nvSpPr>
          <p:spPr>
            <a:xfrm>
              <a:off x="5524745" y="1794242"/>
              <a:ext cx="2817932" cy="582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4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Main</a:t>
              </a:r>
            </a:p>
            <a:p>
              <a:pPr>
                <a:lnSpc>
                  <a:spcPct val="80000"/>
                </a:lnSpc>
              </a:pPr>
              <a:r>
                <a:rPr lang="en-US" sz="2400" b="0" dirty="0" err="1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Presenta</a:t>
              </a:r>
              <a:endParaRPr lang="en-US" sz="1050" b="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29" name="Title 3"/>
            <p:cNvSpPr txBox="1"/>
            <p:nvPr/>
          </p:nvSpPr>
          <p:spPr>
            <a:xfrm>
              <a:off x="5524745" y="2464210"/>
              <a:ext cx="281793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Sample text here</a:t>
              </a:r>
              <a:endParaRPr lang="en-US" sz="500" b="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0" name="Title 3"/>
            <p:cNvSpPr txBox="1"/>
            <p:nvPr/>
          </p:nvSpPr>
          <p:spPr>
            <a:xfrm>
              <a:off x="5524745" y="3015502"/>
              <a:ext cx="2602705" cy="2083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10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01. 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dessert.</a:t>
              </a:r>
            </a:p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10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02. 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1500s, when an unknown.</a:t>
              </a:r>
            </a:p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10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03. 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10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04. 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When an unknown printer took.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665351" y="1210253"/>
              <a:ext cx="0" cy="435999"/>
            </a:xfrm>
            <a:prstGeom prst="line">
              <a:avLst/>
            </a:prstGeom>
            <a:ln w="25400">
              <a:solidFill>
                <a:srgbClr val="2B8F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5352594" y="3885328"/>
              <a:ext cx="2990083" cy="581706"/>
            </a:xfrm>
            <a:prstGeom prst="rect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35909" y="2053411"/>
            <a:ext cx="2990083" cy="4103369"/>
            <a:chOff x="5352594" y="1210253"/>
            <a:chExt cx="2990083" cy="4103369"/>
          </a:xfrm>
        </p:grpSpPr>
        <p:sp>
          <p:nvSpPr>
            <p:cNvPr id="41" name="Rounded Rectangle 40"/>
            <p:cNvSpPr/>
            <p:nvPr/>
          </p:nvSpPr>
          <p:spPr>
            <a:xfrm>
              <a:off x="5352594" y="1210253"/>
              <a:ext cx="2990083" cy="4103369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42" name="Title 3"/>
            <p:cNvSpPr txBox="1"/>
            <p:nvPr/>
          </p:nvSpPr>
          <p:spPr>
            <a:xfrm>
              <a:off x="6867487" y="1786622"/>
              <a:ext cx="1475190" cy="92173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r">
                <a:lnSpc>
                  <a:spcPct val="80000"/>
                </a:lnSpc>
              </a:pPr>
              <a:r>
                <a:rPr lang="en-US" sz="8800" b="0" dirty="0">
                  <a:solidFill>
                    <a:srgbClr val="2B8F94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02</a:t>
              </a:r>
              <a:endParaRPr lang="en-US" sz="4400" b="0" dirty="0">
                <a:solidFill>
                  <a:srgbClr val="2B8F94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352594" y="2949035"/>
              <a:ext cx="2990083" cy="411480"/>
            </a:xfrm>
            <a:prstGeom prst="rect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44" name="Title 3"/>
            <p:cNvSpPr txBox="1"/>
            <p:nvPr/>
          </p:nvSpPr>
          <p:spPr>
            <a:xfrm>
              <a:off x="5524745" y="1794242"/>
              <a:ext cx="2817932" cy="582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4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After</a:t>
              </a:r>
            </a:p>
            <a:p>
              <a:pPr>
                <a:lnSpc>
                  <a:spcPct val="80000"/>
                </a:lnSpc>
              </a:pPr>
              <a:r>
                <a:rPr lang="en-US" sz="24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Break</a:t>
              </a:r>
            </a:p>
          </p:txBody>
        </p:sp>
        <p:sp>
          <p:nvSpPr>
            <p:cNvPr id="45" name="Title 3"/>
            <p:cNvSpPr txBox="1"/>
            <p:nvPr/>
          </p:nvSpPr>
          <p:spPr>
            <a:xfrm>
              <a:off x="5524745" y="2464210"/>
              <a:ext cx="281793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Sample text here</a:t>
              </a:r>
              <a:endParaRPr lang="en-US" sz="500" b="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46" name="Title 3"/>
            <p:cNvSpPr txBox="1"/>
            <p:nvPr/>
          </p:nvSpPr>
          <p:spPr>
            <a:xfrm>
              <a:off x="5524745" y="3015502"/>
              <a:ext cx="2602705" cy="2083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10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01. 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dessert.</a:t>
              </a:r>
            </a:p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10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02. 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1500s, when an unknown.</a:t>
              </a:r>
            </a:p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10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03. 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665351" y="1210253"/>
              <a:ext cx="0" cy="435999"/>
            </a:xfrm>
            <a:prstGeom prst="line">
              <a:avLst/>
            </a:prstGeom>
            <a:ln w="25400">
              <a:solidFill>
                <a:srgbClr val="2B8F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5352594" y="3885328"/>
              <a:ext cx="2990083" cy="581706"/>
            </a:xfrm>
            <a:prstGeom prst="rect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825768" y="2053411"/>
            <a:ext cx="2990083" cy="4103369"/>
            <a:chOff x="5352594" y="1210253"/>
            <a:chExt cx="2990083" cy="4103369"/>
          </a:xfrm>
        </p:grpSpPr>
        <p:sp>
          <p:nvSpPr>
            <p:cNvPr id="50" name="Rounded Rectangle 49"/>
            <p:cNvSpPr/>
            <p:nvPr/>
          </p:nvSpPr>
          <p:spPr>
            <a:xfrm>
              <a:off x="5352594" y="1210253"/>
              <a:ext cx="2990083" cy="4103369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51" name="Title 3"/>
            <p:cNvSpPr txBox="1"/>
            <p:nvPr/>
          </p:nvSpPr>
          <p:spPr>
            <a:xfrm>
              <a:off x="6867487" y="1786622"/>
              <a:ext cx="1475190" cy="92173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r">
                <a:lnSpc>
                  <a:spcPct val="80000"/>
                </a:lnSpc>
              </a:pPr>
              <a:r>
                <a:rPr lang="en-US" sz="8800" b="0" dirty="0">
                  <a:solidFill>
                    <a:srgbClr val="2B8F94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03</a:t>
              </a:r>
              <a:endParaRPr lang="en-US" sz="4400" b="0" dirty="0">
                <a:solidFill>
                  <a:srgbClr val="2B8F94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352594" y="2949035"/>
              <a:ext cx="2990083" cy="411480"/>
            </a:xfrm>
            <a:prstGeom prst="rect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53" name="Title 3"/>
            <p:cNvSpPr txBox="1"/>
            <p:nvPr/>
          </p:nvSpPr>
          <p:spPr>
            <a:xfrm>
              <a:off x="5524745" y="1794242"/>
              <a:ext cx="2817932" cy="582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4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Closure</a:t>
              </a:r>
              <a:endParaRPr lang="en-US" sz="1050" b="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54" name="Title 3"/>
            <p:cNvSpPr txBox="1"/>
            <p:nvPr/>
          </p:nvSpPr>
          <p:spPr>
            <a:xfrm>
              <a:off x="5524745" y="2160180"/>
              <a:ext cx="281793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Sample text here</a:t>
              </a:r>
              <a:endParaRPr lang="en-US" sz="500" b="0" dirty="0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55" name="Title 3"/>
            <p:cNvSpPr txBox="1"/>
            <p:nvPr/>
          </p:nvSpPr>
          <p:spPr>
            <a:xfrm>
              <a:off x="5524745" y="3015502"/>
              <a:ext cx="2602705" cy="2083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10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01. 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dessert.</a:t>
              </a:r>
            </a:p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10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02. 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1500s, when an unknown.</a:t>
              </a:r>
            </a:p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10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03. 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1100" b="0" dirty="0" err="1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</a:t>
              </a:r>
            </a:p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10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04. </a:t>
              </a:r>
              <a:r>
                <a:rPr lang="en-US" sz="1100" b="0" dirty="0">
                  <a:solidFill>
                    <a:schemeClr val="tx2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When an unknown printer took.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5665351" y="1210253"/>
              <a:ext cx="0" cy="435999"/>
            </a:xfrm>
            <a:prstGeom prst="line">
              <a:avLst/>
            </a:prstGeom>
            <a:ln w="25400">
              <a:solidFill>
                <a:srgbClr val="2B8F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5352594" y="3885328"/>
              <a:ext cx="2990083" cy="581706"/>
            </a:xfrm>
            <a:prstGeom prst="rect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公司简介</a:t>
            </a:r>
            <a:endParaRPr lang="en-US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BEST PRESENTATION TEMPLATE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公司简介</a:t>
            </a:r>
            <a:endParaRPr lang="en-US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BEST PRESENTATION TEMPLATE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15510" y="1986608"/>
            <a:ext cx="10008430" cy="1246021"/>
            <a:chOff x="1115510" y="1986608"/>
            <a:chExt cx="10008430" cy="1246021"/>
          </a:xfrm>
        </p:grpSpPr>
        <p:sp>
          <p:nvSpPr>
            <p:cNvPr id="10" name="Rounded Rectangle 9"/>
            <p:cNvSpPr/>
            <p:nvPr/>
          </p:nvSpPr>
          <p:spPr>
            <a:xfrm>
              <a:off x="1115510" y="1986608"/>
              <a:ext cx="10008430" cy="1246021"/>
            </a:xfrm>
            <a:prstGeom prst="roundRect">
              <a:avLst>
                <a:gd name="adj" fmla="val 2444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12" name="Title 3"/>
            <p:cNvSpPr txBox="1"/>
            <p:nvPr/>
          </p:nvSpPr>
          <p:spPr>
            <a:xfrm>
              <a:off x="2271748" y="2192093"/>
              <a:ext cx="8134275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BEST SAMPLE 01 BENEFETS </a:t>
              </a:r>
              <a:endParaRPr lang="en-US" sz="5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  <p:sp>
          <p:nvSpPr>
            <p:cNvPr id="13" name="Title 3"/>
            <p:cNvSpPr txBox="1"/>
            <p:nvPr/>
          </p:nvSpPr>
          <p:spPr>
            <a:xfrm>
              <a:off x="2271749" y="2479097"/>
              <a:ext cx="8134274" cy="60645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How L’Oreal Built a UV Measuring Temporary Tattoo Our mission Sample Best Text Here </a:t>
              </a:r>
              <a:r>
                <a:rPr lang="en-US" sz="14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Lorem</a:t>
              </a: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</a:t>
              </a:r>
              <a:r>
                <a:rPr lang="en-US" sz="14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ipsum</a:t>
              </a: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is simply text here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454644" y="2335746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arrows-10" charset="0"/>
                </a:rPr>
                <a:t></a:t>
              </a:r>
              <a:endParaRPr lang="en-US" sz="3200" dirty="0">
                <a:solidFill>
                  <a:schemeClr val="accent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SF UI Display Thin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115510" y="3337664"/>
            <a:ext cx="10008430" cy="1259916"/>
            <a:chOff x="1115510" y="3337664"/>
            <a:chExt cx="10008430" cy="1259916"/>
          </a:xfrm>
        </p:grpSpPr>
        <p:sp>
          <p:nvSpPr>
            <p:cNvPr id="27" name="Rounded Rectangle 26"/>
            <p:cNvSpPr/>
            <p:nvPr/>
          </p:nvSpPr>
          <p:spPr>
            <a:xfrm>
              <a:off x="1115510" y="3337664"/>
              <a:ext cx="10008430" cy="1259916"/>
            </a:xfrm>
            <a:prstGeom prst="roundRect">
              <a:avLst>
                <a:gd name="adj" fmla="val 2431"/>
              </a:avLst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  <a:effectLst>
              <a:outerShdw blurRad="381000" dist="1016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8" name="Title 3"/>
            <p:cNvSpPr txBox="1"/>
            <p:nvPr/>
          </p:nvSpPr>
          <p:spPr>
            <a:xfrm>
              <a:off x="2271748" y="3532907"/>
              <a:ext cx="8134275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solidFill>
                    <a:srgbClr val="FFFFFF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BEST SAMPLE 02 BENEFETS </a:t>
              </a:r>
              <a:endParaRPr lang="en-US" sz="500" b="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  <p:sp>
          <p:nvSpPr>
            <p:cNvPr id="29" name="Title 3"/>
            <p:cNvSpPr txBox="1"/>
            <p:nvPr/>
          </p:nvSpPr>
          <p:spPr>
            <a:xfrm>
              <a:off x="2271749" y="3819911"/>
              <a:ext cx="8134274" cy="60645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rgbClr val="FFFFFF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How L’Oreal Built a UV Measuring Temporary Tattoo Our mission Sample Best Text Here </a:t>
              </a:r>
              <a:r>
                <a:rPr lang="en-US" sz="1400" b="0" dirty="0" err="1">
                  <a:solidFill>
                    <a:srgbClr val="FFFFFF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Lorem</a:t>
              </a:r>
              <a:r>
                <a:rPr lang="en-US" sz="1400" b="0" dirty="0">
                  <a:solidFill>
                    <a:srgbClr val="FFFFFF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</a:t>
              </a:r>
              <a:r>
                <a:rPr lang="en-US" sz="1400" b="0" dirty="0" err="1">
                  <a:solidFill>
                    <a:srgbClr val="FFFFFF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ipsum</a:t>
              </a:r>
              <a:r>
                <a:rPr lang="en-US" sz="1400" b="0" dirty="0">
                  <a:solidFill>
                    <a:srgbClr val="FFFFFF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is simply text here</a:t>
              </a:r>
              <a:endParaRPr lang="en-US" sz="700" b="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54644" y="3676560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FFFFFF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arrows-10" charset="0"/>
                </a:rPr>
                <a:t></a:t>
              </a:r>
              <a:endParaRPr lang="en-US" sz="320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SF UI Display Thin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15510" y="4702615"/>
            <a:ext cx="10008430" cy="1246021"/>
            <a:chOff x="1115510" y="4702615"/>
            <a:chExt cx="10008430" cy="1246021"/>
          </a:xfrm>
        </p:grpSpPr>
        <p:sp>
          <p:nvSpPr>
            <p:cNvPr id="31" name="Rounded Rectangle 30"/>
            <p:cNvSpPr/>
            <p:nvPr/>
          </p:nvSpPr>
          <p:spPr>
            <a:xfrm>
              <a:off x="1115510" y="4702615"/>
              <a:ext cx="10008430" cy="1246021"/>
            </a:xfrm>
            <a:prstGeom prst="roundRect">
              <a:avLst>
                <a:gd name="adj" fmla="val 2444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32" name="Title 3"/>
            <p:cNvSpPr txBox="1"/>
            <p:nvPr/>
          </p:nvSpPr>
          <p:spPr>
            <a:xfrm>
              <a:off x="2271748" y="4908100"/>
              <a:ext cx="8134275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BEST SAMPLE 03 BENEFETS </a:t>
              </a:r>
              <a:endParaRPr lang="en-US" sz="50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  <p:sp>
          <p:nvSpPr>
            <p:cNvPr id="33" name="Title 3"/>
            <p:cNvSpPr txBox="1"/>
            <p:nvPr/>
          </p:nvSpPr>
          <p:spPr>
            <a:xfrm>
              <a:off x="2271749" y="5195104"/>
              <a:ext cx="8134274" cy="60645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How L’Oreal Built a UV Measuring Temporary Tattoo Our mission Sample Best Text Here </a:t>
              </a:r>
              <a:r>
                <a:rPr lang="en-US" sz="14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Lorem</a:t>
              </a: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</a:t>
              </a:r>
              <a:r>
                <a:rPr lang="en-US" sz="14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ipsum</a:t>
              </a: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is simply text here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454644" y="5051753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linea-arrows-10" charset="0"/>
                </a:rPr>
                <a:t></a:t>
              </a:r>
              <a:endParaRPr lang="en-US" sz="3200" dirty="0">
                <a:solidFill>
                  <a:schemeClr val="accent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SF UI Display Thin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公司简介</a:t>
            </a:r>
            <a:endParaRPr lang="en-US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BEST PRESENTATION TEMPLATE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13707" y="2214048"/>
            <a:ext cx="4392920" cy="957111"/>
            <a:chOff x="1132557" y="2214048"/>
            <a:chExt cx="4392920" cy="957111"/>
          </a:xfrm>
        </p:grpSpPr>
        <p:grpSp>
          <p:nvGrpSpPr>
            <p:cNvPr id="5" name="Group 4"/>
            <p:cNvGrpSpPr/>
            <p:nvPr/>
          </p:nvGrpSpPr>
          <p:grpSpPr>
            <a:xfrm>
              <a:off x="1921001" y="2214048"/>
              <a:ext cx="3604476" cy="957111"/>
              <a:chOff x="1700021" y="5211835"/>
              <a:chExt cx="3604476" cy="957111"/>
            </a:xfrm>
          </p:grpSpPr>
          <p:sp>
            <p:nvSpPr>
              <p:cNvPr id="6" name="Title 3"/>
              <p:cNvSpPr txBox="1"/>
              <p:nvPr/>
            </p:nvSpPr>
            <p:spPr>
              <a:xfrm>
                <a:off x="1700021" y="5211835"/>
                <a:ext cx="3604476" cy="34060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400" b="0" dirty="0"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Medium" charset="0"/>
                  </a:rPr>
                  <a:t>Welcome </a:t>
                </a:r>
                <a:r>
                  <a:rPr lang="en-US" sz="1400" b="0" dirty="0" err="1"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Medium" charset="0"/>
                  </a:rPr>
                  <a:t>Messeage</a:t>
                </a:r>
                <a:endParaRPr lang="en-US" sz="7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endParaRPr>
              </a:p>
            </p:txBody>
          </p:sp>
          <p:sp>
            <p:nvSpPr>
              <p:cNvPr id="7" name="Title 3"/>
              <p:cNvSpPr txBox="1"/>
              <p:nvPr/>
            </p:nvSpPr>
            <p:spPr>
              <a:xfrm>
                <a:off x="1700021" y="5552442"/>
                <a:ext cx="3604476" cy="616504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en-US" sz="1050" b="0" dirty="0" err="1">
                    <a:solidFill>
                      <a:schemeClr val="tx1">
                        <a:alpha val="70000"/>
                      </a:schemeClr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Light" charset="0"/>
                  </a:rPr>
                  <a:t>Lorem</a:t>
                </a:r>
                <a:r>
                  <a:rPr lang="en-US" sz="1050" b="0" dirty="0">
                    <a:solidFill>
                      <a:schemeClr val="tx1">
                        <a:alpha val="70000"/>
                      </a:schemeClr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Light" charset="0"/>
                  </a:rPr>
                  <a:t> </a:t>
                </a:r>
                <a:r>
                  <a:rPr lang="en-US" sz="1050" b="0" dirty="0" err="1">
                    <a:solidFill>
                      <a:schemeClr val="tx1">
                        <a:alpha val="70000"/>
                      </a:schemeClr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Light" charset="0"/>
                  </a:rPr>
                  <a:t>Ipsum</a:t>
                </a:r>
                <a:r>
                  <a:rPr lang="en-US" sz="1050" b="0" dirty="0">
                    <a:solidFill>
                      <a:schemeClr val="tx1">
                        <a:alpha val="70000"/>
                      </a:schemeClr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Light" charset="0"/>
                  </a:rPr>
                  <a:t> is simply dummy text of the printing and typesetting industry. </a:t>
                </a:r>
                <a:endParaRPr lang="en-US" sz="4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endParaRPr>
              </a:p>
            </p:txBody>
          </p:sp>
        </p:grpSp>
        <p:sp>
          <p:nvSpPr>
            <p:cNvPr id="9" name="Title 3"/>
            <p:cNvSpPr txBox="1"/>
            <p:nvPr/>
          </p:nvSpPr>
          <p:spPr>
            <a:xfrm>
              <a:off x="1132557" y="2329086"/>
              <a:ext cx="746874" cy="79305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6600" b="0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63500" dist="25400" dir="5400000" algn="t" rotWithShape="0">
                      <a:prstClr val="black">
                        <a:alpha val="10000"/>
                      </a:prstClr>
                    </a:outerShdw>
                  </a:effectLst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1</a:t>
              </a:r>
              <a:endParaRPr lang="en-US" sz="3200" b="0" dirty="0">
                <a:blipFill>
                  <a:blip r:embed="rId4"/>
                  <a:stretch>
                    <a:fillRect/>
                  </a:stretch>
                </a:blipFill>
                <a:effectLst>
                  <a:outerShdw blurRad="63500" dist="25400" dir="5400000" algn="t" rotWithShape="0">
                    <a:prstClr val="black">
                      <a:alpha val="10000"/>
                    </a:prstClr>
                  </a:outerShdw>
                </a:effectLst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613707" y="3497587"/>
            <a:ext cx="4392920" cy="957111"/>
            <a:chOff x="1132557" y="2214048"/>
            <a:chExt cx="4392920" cy="957111"/>
          </a:xfrm>
        </p:grpSpPr>
        <p:grpSp>
          <p:nvGrpSpPr>
            <p:cNvPr id="37" name="Group 36"/>
            <p:cNvGrpSpPr/>
            <p:nvPr/>
          </p:nvGrpSpPr>
          <p:grpSpPr>
            <a:xfrm>
              <a:off x="1921001" y="2214048"/>
              <a:ext cx="3604476" cy="957111"/>
              <a:chOff x="1700021" y="5211835"/>
              <a:chExt cx="3604476" cy="957111"/>
            </a:xfrm>
          </p:grpSpPr>
          <p:sp>
            <p:nvSpPr>
              <p:cNvPr id="39" name="Title 3"/>
              <p:cNvSpPr txBox="1"/>
              <p:nvPr/>
            </p:nvSpPr>
            <p:spPr>
              <a:xfrm>
                <a:off x="1700021" y="5211835"/>
                <a:ext cx="3604476" cy="34060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400" b="0" dirty="0"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Medium" charset="0"/>
                  </a:rPr>
                  <a:t>Our the Team</a:t>
                </a:r>
                <a:endParaRPr lang="en-US" sz="7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endParaRPr>
              </a:p>
            </p:txBody>
          </p:sp>
          <p:sp>
            <p:nvSpPr>
              <p:cNvPr id="40" name="Title 3"/>
              <p:cNvSpPr txBox="1"/>
              <p:nvPr/>
            </p:nvSpPr>
            <p:spPr>
              <a:xfrm>
                <a:off x="1700021" y="5552442"/>
                <a:ext cx="3604476" cy="616504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en-US" sz="1050" b="0" dirty="0" err="1">
                    <a:solidFill>
                      <a:schemeClr val="tx1">
                        <a:alpha val="70000"/>
                      </a:schemeClr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Light" charset="0"/>
                  </a:rPr>
                  <a:t>Lorem</a:t>
                </a:r>
                <a:r>
                  <a:rPr lang="en-US" sz="1050" b="0" dirty="0">
                    <a:solidFill>
                      <a:schemeClr val="tx1">
                        <a:alpha val="70000"/>
                      </a:schemeClr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Light" charset="0"/>
                  </a:rPr>
                  <a:t> </a:t>
                </a:r>
                <a:r>
                  <a:rPr lang="en-US" sz="1050" b="0" dirty="0" err="1">
                    <a:solidFill>
                      <a:schemeClr val="tx1">
                        <a:alpha val="70000"/>
                      </a:schemeClr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Light" charset="0"/>
                  </a:rPr>
                  <a:t>Ipsum</a:t>
                </a:r>
                <a:r>
                  <a:rPr lang="en-US" sz="1050" b="0" dirty="0">
                    <a:solidFill>
                      <a:schemeClr val="tx1">
                        <a:alpha val="70000"/>
                      </a:schemeClr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Light" charset="0"/>
                  </a:rPr>
                  <a:t> is simply dummy text of the printing and typesetting industry. </a:t>
                </a:r>
                <a:endParaRPr lang="en-US" sz="4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endParaRPr>
              </a:p>
            </p:txBody>
          </p:sp>
        </p:grpSp>
        <p:sp>
          <p:nvSpPr>
            <p:cNvPr id="38" name="Title 3"/>
            <p:cNvSpPr txBox="1"/>
            <p:nvPr/>
          </p:nvSpPr>
          <p:spPr>
            <a:xfrm>
              <a:off x="1132557" y="2329086"/>
              <a:ext cx="746874" cy="79305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6600" b="0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63500" dist="25400" dir="5400000" algn="t" rotWithShape="0">
                      <a:prstClr val="black">
                        <a:alpha val="10000"/>
                      </a:prstClr>
                    </a:outerShdw>
                  </a:effectLst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2</a:t>
              </a:r>
              <a:endParaRPr lang="en-US" sz="3200" b="0" dirty="0">
                <a:blipFill>
                  <a:blip r:embed="rId4"/>
                  <a:stretch>
                    <a:fillRect/>
                  </a:stretch>
                </a:blipFill>
                <a:effectLst>
                  <a:outerShdw blurRad="63500" dist="25400" dir="5400000" algn="t" rotWithShape="0">
                    <a:prstClr val="black">
                      <a:alpha val="10000"/>
                    </a:prstClr>
                  </a:outerShdw>
                </a:effectLst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613707" y="4781126"/>
            <a:ext cx="4392920" cy="957111"/>
            <a:chOff x="1132557" y="2214048"/>
            <a:chExt cx="4392920" cy="957111"/>
          </a:xfrm>
        </p:grpSpPr>
        <p:grpSp>
          <p:nvGrpSpPr>
            <p:cNvPr id="42" name="Group 41"/>
            <p:cNvGrpSpPr/>
            <p:nvPr/>
          </p:nvGrpSpPr>
          <p:grpSpPr>
            <a:xfrm>
              <a:off x="1921001" y="2214048"/>
              <a:ext cx="3604476" cy="957111"/>
              <a:chOff x="1700021" y="5211835"/>
              <a:chExt cx="3604476" cy="957111"/>
            </a:xfrm>
          </p:grpSpPr>
          <p:sp>
            <p:nvSpPr>
              <p:cNvPr id="44" name="Title 3"/>
              <p:cNvSpPr txBox="1"/>
              <p:nvPr/>
            </p:nvSpPr>
            <p:spPr>
              <a:xfrm>
                <a:off x="1700021" y="5211835"/>
                <a:ext cx="3604476" cy="34060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400" b="0" dirty="0"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Medium" charset="0"/>
                  </a:rPr>
                  <a:t>Service</a:t>
                </a:r>
                <a:endParaRPr lang="en-US" sz="7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endParaRPr>
              </a:p>
            </p:txBody>
          </p:sp>
          <p:sp>
            <p:nvSpPr>
              <p:cNvPr id="45" name="Title 3"/>
              <p:cNvSpPr txBox="1"/>
              <p:nvPr/>
            </p:nvSpPr>
            <p:spPr>
              <a:xfrm>
                <a:off x="1700021" y="5552442"/>
                <a:ext cx="3604476" cy="616504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en-US" sz="1050" b="0" dirty="0" err="1">
                    <a:solidFill>
                      <a:schemeClr val="tx1">
                        <a:alpha val="70000"/>
                      </a:schemeClr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Light" charset="0"/>
                  </a:rPr>
                  <a:t>Lorem</a:t>
                </a:r>
                <a:r>
                  <a:rPr lang="en-US" sz="1050" b="0" dirty="0">
                    <a:solidFill>
                      <a:schemeClr val="tx1">
                        <a:alpha val="70000"/>
                      </a:schemeClr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Light" charset="0"/>
                  </a:rPr>
                  <a:t> </a:t>
                </a:r>
                <a:r>
                  <a:rPr lang="en-US" sz="1050" b="0" dirty="0" err="1">
                    <a:solidFill>
                      <a:schemeClr val="tx1">
                        <a:alpha val="70000"/>
                      </a:schemeClr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Light" charset="0"/>
                  </a:rPr>
                  <a:t>Ipsum</a:t>
                </a:r>
                <a:r>
                  <a:rPr lang="en-US" sz="1050" b="0" dirty="0">
                    <a:solidFill>
                      <a:schemeClr val="tx1">
                        <a:alpha val="70000"/>
                      </a:schemeClr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Light" charset="0"/>
                  </a:rPr>
                  <a:t> is simply dummy text of the printing and typesetting industry. </a:t>
                </a:r>
                <a:endParaRPr lang="en-US" sz="4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endParaRPr>
              </a:p>
            </p:txBody>
          </p:sp>
        </p:grpSp>
        <p:sp>
          <p:nvSpPr>
            <p:cNvPr id="43" name="Title 3"/>
            <p:cNvSpPr txBox="1"/>
            <p:nvPr/>
          </p:nvSpPr>
          <p:spPr>
            <a:xfrm>
              <a:off x="1132557" y="2329086"/>
              <a:ext cx="746874" cy="79305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6600" b="0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63500" dist="25400" dir="5400000" algn="t" rotWithShape="0">
                      <a:prstClr val="black">
                        <a:alpha val="10000"/>
                      </a:prstClr>
                    </a:outerShdw>
                  </a:effectLst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3</a:t>
              </a:r>
              <a:endParaRPr lang="en-US" sz="3200" b="0" dirty="0">
                <a:blipFill>
                  <a:blip r:embed="rId4"/>
                  <a:stretch>
                    <a:fillRect/>
                  </a:stretch>
                </a:blipFill>
                <a:effectLst>
                  <a:outerShdw blurRad="63500" dist="25400" dir="5400000" algn="t" rotWithShape="0">
                    <a:prstClr val="black">
                      <a:alpha val="10000"/>
                    </a:prstClr>
                  </a:outerShdw>
                </a:effectLst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553030" y="2214048"/>
            <a:ext cx="4392920" cy="957111"/>
            <a:chOff x="1132557" y="2214048"/>
            <a:chExt cx="4392920" cy="957111"/>
          </a:xfrm>
        </p:grpSpPr>
        <p:grpSp>
          <p:nvGrpSpPr>
            <p:cNvPr id="47" name="Group 46"/>
            <p:cNvGrpSpPr/>
            <p:nvPr/>
          </p:nvGrpSpPr>
          <p:grpSpPr>
            <a:xfrm>
              <a:off x="1921001" y="2214048"/>
              <a:ext cx="3604476" cy="957111"/>
              <a:chOff x="1700021" y="5211835"/>
              <a:chExt cx="3604476" cy="957111"/>
            </a:xfrm>
          </p:grpSpPr>
          <p:sp>
            <p:nvSpPr>
              <p:cNvPr id="49" name="Title 3"/>
              <p:cNvSpPr txBox="1"/>
              <p:nvPr/>
            </p:nvSpPr>
            <p:spPr>
              <a:xfrm>
                <a:off x="1700021" y="5211835"/>
                <a:ext cx="3604476" cy="34060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400" b="0" dirty="0"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Medium" charset="0"/>
                  </a:rPr>
                  <a:t>Our Maps</a:t>
                </a:r>
                <a:endParaRPr lang="en-US" sz="7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endParaRPr>
              </a:p>
            </p:txBody>
          </p:sp>
          <p:sp>
            <p:nvSpPr>
              <p:cNvPr id="50" name="Title 3"/>
              <p:cNvSpPr txBox="1"/>
              <p:nvPr/>
            </p:nvSpPr>
            <p:spPr>
              <a:xfrm>
                <a:off x="1700021" y="5552442"/>
                <a:ext cx="3604476" cy="616504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en-US" sz="1050" b="0" dirty="0" err="1">
                    <a:solidFill>
                      <a:schemeClr val="tx1">
                        <a:alpha val="70000"/>
                      </a:schemeClr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Light" charset="0"/>
                  </a:rPr>
                  <a:t>Lorem</a:t>
                </a:r>
                <a:r>
                  <a:rPr lang="en-US" sz="1050" b="0" dirty="0">
                    <a:solidFill>
                      <a:schemeClr val="tx1">
                        <a:alpha val="70000"/>
                      </a:schemeClr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Light" charset="0"/>
                  </a:rPr>
                  <a:t> </a:t>
                </a:r>
                <a:r>
                  <a:rPr lang="en-US" sz="1050" b="0" dirty="0" err="1">
                    <a:solidFill>
                      <a:schemeClr val="tx1">
                        <a:alpha val="70000"/>
                      </a:schemeClr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Light" charset="0"/>
                  </a:rPr>
                  <a:t>Ipsum</a:t>
                </a:r>
                <a:r>
                  <a:rPr lang="en-US" sz="1050" b="0" dirty="0">
                    <a:solidFill>
                      <a:schemeClr val="tx1">
                        <a:alpha val="70000"/>
                      </a:schemeClr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Light" charset="0"/>
                  </a:rPr>
                  <a:t> is simply dummy text of the printing and typesetting industry. </a:t>
                </a:r>
                <a:endParaRPr lang="en-US" sz="4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endParaRPr>
              </a:p>
            </p:txBody>
          </p:sp>
        </p:grpSp>
        <p:sp>
          <p:nvSpPr>
            <p:cNvPr id="48" name="Title 3"/>
            <p:cNvSpPr txBox="1"/>
            <p:nvPr/>
          </p:nvSpPr>
          <p:spPr>
            <a:xfrm>
              <a:off x="1132557" y="2329086"/>
              <a:ext cx="746874" cy="79305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6600" b="0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63500" dist="25400" dir="5400000" algn="t" rotWithShape="0">
                      <a:prstClr val="black">
                        <a:alpha val="10000"/>
                      </a:prstClr>
                    </a:outerShdw>
                  </a:effectLst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4</a:t>
              </a:r>
              <a:endParaRPr lang="en-US" sz="3200" b="0" dirty="0">
                <a:blipFill>
                  <a:blip r:embed="rId4"/>
                  <a:stretch>
                    <a:fillRect/>
                  </a:stretch>
                </a:blipFill>
                <a:effectLst>
                  <a:outerShdw blurRad="63500" dist="25400" dir="5400000" algn="t" rotWithShape="0">
                    <a:prstClr val="black">
                      <a:alpha val="10000"/>
                    </a:prstClr>
                  </a:outerShdw>
                </a:effectLst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553030" y="3497587"/>
            <a:ext cx="4392920" cy="957111"/>
            <a:chOff x="1132557" y="2214048"/>
            <a:chExt cx="4392920" cy="957111"/>
          </a:xfrm>
        </p:grpSpPr>
        <p:grpSp>
          <p:nvGrpSpPr>
            <p:cNvPr id="52" name="Group 51"/>
            <p:cNvGrpSpPr/>
            <p:nvPr/>
          </p:nvGrpSpPr>
          <p:grpSpPr>
            <a:xfrm>
              <a:off x="1921001" y="2214048"/>
              <a:ext cx="3604476" cy="957111"/>
              <a:chOff x="1700021" y="5211835"/>
              <a:chExt cx="3604476" cy="957111"/>
            </a:xfrm>
          </p:grpSpPr>
          <p:sp>
            <p:nvSpPr>
              <p:cNvPr id="54" name="Title 3"/>
              <p:cNvSpPr txBox="1"/>
              <p:nvPr/>
            </p:nvSpPr>
            <p:spPr>
              <a:xfrm>
                <a:off x="1700021" y="5211835"/>
                <a:ext cx="3604476" cy="34060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400" b="0" dirty="0"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Medium" charset="0"/>
                  </a:rPr>
                  <a:t>Trend Works</a:t>
                </a:r>
                <a:endParaRPr lang="en-US" sz="7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endParaRPr>
              </a:p>
            </p:txBody>
          </p:sp>
          <p:sp>
            <p:nvSpPr>
              <p:cNvPr id="55" name="Title 3"/>
              <p:cNvSpPr txBox="1"/>
              <p:nvPr/>
            </p:nvSpPr>
            <p:spPr>
              <a:xfrm>
                <a:off x="1700021" y="5552442"/>
                <a:ext cx="3604476" cy="616504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en-US" sz="1050" b="0" dirty="0" err="1">
                    <a:solidFill>
                      <a:schemeClr val="tx1">
                        <a:alpha val="70000"/>
                      </a:schemeClr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Light" charset="0"/>
                  </a:rPr>
                  <a:t>Lorem</a:t>
                </a:r>
                <a:r>
                  <a:rPr lang="en-US" sz="1050" b="0" dirty="0">
                    <a:solidFill>
                      <a:schemeClr val="tx1">
                        <a:alpha val="70000"/>
                      </a:schemeClr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Light" charset="0"/>
                  </a:rPr>
                  <a:t> </a:t>
                </a:r>
                <a:r>
                  <a:rPr lang="en-US" sz="1050" b="0" dirty="0" err="1">
                    <a:solidFill>
                      <a:schemeClr val="tx1">
                        <a:alpha val="70000"/>
                      </a:schemeClr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Light" charset="0"/>
                  </a:rPr>
                  <a:t>Ipsum</a:t>
                </a:r>
                <a:r>
                  <a:rPr lang="en-US" sz="1050" b="0" dirty="0">
                    <a:solidFill>
                      <a:schemeClr val="tx1">
                        <a:alpha val="70000"/>
                      </a:schemeClr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Light" charset="0"/>
                  </a:rPr>
                  <a:t> is simply dummy text of the printing and typesetting industry. </a:t>
                </a:r>
                <a:endParaRPr lang="en-US" sz="4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endParaRPr>
              </a:p>
            </p:txBody>
          </p:sp>
        </p:grpSp>
        <p:sp>
          <p:nvSpPr>
            <p:cNvPr id="53" name="Title 3"/>
            <p:cNvSpPr txBox="1"/>
            <p:nvPr/>
          </p:nvSpPr>
          <p:spPr>
            <a:xfrm>
              <a:off x="1132557" y="2329086"/>
              <a:ext cx="746874" cy="79305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6600" b="0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63500" dist="25400" dir="5400000" algn="t" rotWithShape="0">
                      <a:prstClr val="black">
                        <a:alpha val="10000"/>
                      </a:prstClr>
                    </a:outerShdw>
                  </a:effectLst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5</a:t>
              </a:r>
              <a:endParaRPr lang="en-US" sz="3200" b="0" dirty="0">
                <a:blipFill>
                  <a:blip r:embed="rId4"/>
                  <a:stretch>
                    <a:fillRect/>
                  </a:stretch>
                </a:blipFill>
                <a:effectLst>
                  <a:outerShdw blurRad="63500" dist="25400" dir="5400000" algn="t" rotWithShape="0">
                    <a:prstClr val="black">
                      <a:alpha val="10000"/>
                    </a:prstClr>
                  </a:outerShdw>
                </a:effectLst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553030" y="4781126"/>
            <a:ext cx="4392920" cy="957111"/>
            <a:chOff x="1132557" y="2214048"/>
            <a:chExt cx="4392920" cy="957111"/>
          </a:xfrm>
        </p:grpSpPr>
        <p:grpSp>
          <p:nvGrpSpPr>
            <p:cNvPr id="57" name="Group 56"/>
            <p:cNvGrpSpPr/>
            <p:nvPr/>
          </p:nvGrpSpPr>
          <p:grpSpPr>
            <a:xfrm>
              <a:off x="1921001" y="2214048"/>
              <a:ext cx="3604476" cy="957111"/>
              <a:chOff x="1700021" y="5211835"/>
              <a:chExt cx="3604476" cy="957111"/>
            </a:xfrm>
          </p:grpSpPr>
          <p:sp>
            <p:nvSpPr>
              <p:cNvPr id="59" name="Title 3"/>
              <p:cNvSpPr txBox="1"/>
              <p:nvPr/>
            </p:nvSpPr>
            <p:spPr>
              <a:xfrm>
                <a:off x="1700021" y="5211835"/>
                <a:ext cx="3604476" cy="34060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400" b="0" dirty="0"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Medium" charset="0"/>
                  </a:rPr>
                  <a:t>Mission and Vision</a:t>
                </a:r>
                <a:endParaRPr lang="en-US" sz="7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endParaRPr>
              </a:p>
            </p:txBody>
          </p:sp>
          <p:sp>
            <p:nvSpPr>
              <p:cNvPr id="60" name="Title 3"/>
              <p:cNvSpPr txBox="1"/>
              <p:nvPr/>
            </p:nvSpPr>
            <p:spPr>
              <a:xfrm>
                <a:off x="1700021" y="5552442"/>
                <a:ext cx="3604476" cy="616504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en-US" sz="1050" b="0" dirty="0" err="1">
                    <a:solidFill>
                      <a:schemeClr val="tx1">
                        <a:alpha val="70000"/>
                      </a:schemeClr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Light" charset="0"/>
                  </a:rPr>
                  <a:t>Lorem</a:t>
                </a:r>
                <a:r>
                  <a:rPr lang="en-US" sz="1050" b="0" dirty="0">
                    <a:solidFill>
                      <a:schemeClr val="tx1">
                        <a:alpha val="70000"/>
                      </a:schemeClr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Light" charset="0"/>
                  </a:rPr>
                  <a:t> </a:t>
                </a:r>
                <a:r>
                  <a:rPr lang="en-US" sz="1050" b="0" dirty="0" err="1">
                    <a:solidFill>
                      <a:schemeClr val="tx1">
                        <a:alpha val="70000"/>
                      </a:schemeClr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Light" charset="0"/>
                  </a:rPr>
                  <a:t>Ipsum</a:t>
                </a:r>
                <a:r>
                  <a:rPr lang="en-US" sz="1050" b="0" dirty="0">
                    <a:solidFill>
                      <a:schemeClr val="tx1">
                        <a:alpha val="70000"/>
                      </a:schemeClr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Roboto Light" charset="0"/>
                  </a:rPr>
                  <a:t> is simply dummy text of the printing and typesetting industry. </a:t>
                </a:r>
                <a:endParaRPr lang="en-US" sz="400" b="0" dirty="0">
                  <a:solidFill>
                    <a:schemeClr val="tx1">
                      <a:alpha val="5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endParaRPr>
              </a:p>
            </p:txBody>
          </p:sp>
        </p:grpSp>
        <p:sp>
          <p:nvSpPr>
            <p:cNvPr id="58" name="Title 3"/>
            <p:cNvSpPr txBox="1"/>
            <p:nvPr/>
          </p:nvSpPr>
          <p:spPr>
            <a:xfrm>
              <a:off x="1132557" y="2329086"/>
              <a:ext cx="746874" cy="79305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6600" b="0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63500" dist="25400" dir="5400000" algn="t" rotWithShape="0">
                      <a:prstClr val="black">
                        <a:alpha val="10000"/>
                      </a:prstClr>
                    </a:outerShdw>
                  </a:effectLst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Medium" charset="0"/>
                </a:rPr>
                <a:t>6</a:t>
              </a:r>
              <a:endParaRPr lang="en-US" sz="3200" b="0" dirty="0">
                <a:blipFill>
                  <a:blip r:embed="rId4"/>
                  <a:stretch>
                    <a:fillRect/>
                  </a:stretch>
                </a:blipFill>
                <a:effectLst>
                  <a:outerShdw blurRad="63500" dist="25400" dir="5400000" algn="t" rotWithShape="0">
                    <a:prstClr val="black">
                      <a:alpha val="10000"/>
                    </a:prstClr>
                  </a:outerShdw>
                </a:effectLst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0" y="0"/>
            <a:ext cx="6896100" cy="6858000"/>
          </a:xfrm>
          <a:prstGeom prst="rect">
            <a:avLst/>
          </a:prstGeom>
          <a:solidFill>
            <a:srgbClr val="1F1C1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公司简介</a:t>
            </a:r>
            <a:endParaRPr lang="en-US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7" name="Title 3"/>
          <p:cNvSpPr txBox="1"/>
          <p:nvPr/>
        </p:nvSpPr>
        <p:spPr>
          <a:xfrm>
            <a:off x="1261947" y="1493472"/>
            <a:ext cx="4494276" cy="7175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800" b="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rPr>
              <a:t>About to company text here</a:t>
            </a:r>
          </a:p>
          <a:p>
            <a:pPr>
              <a:lnSpc>
                <a:spcPct val="80000"/>
              </a:lnSpc>
            </a:pPr>
            <a:r>
              <a:rPr lang="en-US" sz="1800" b="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Medium" charset="0"/>
              </a:rPr>
              <a:t>Our mission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1947" y="2138079"/>
            <a:ext cx="386746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Lorem</a:t>
            </a:r>
            <a:r>
              <a:rPr lang="en-US" sz="110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Ipsum</a:t>
            </a:r>
            <a:r>
              <a:rPr lang="en-US" sz="110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 is simply dummy text of the printing and typesetting industry. </a:t>
            </a:r>
            <a:r>
              <a:rPr lang="en-US" sz="1100" dirty="0" err="1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Lorem</a:t>
            </a:r>
            <a:r>
              <a:rPr lang="en-US" sz="110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Ipsum</a:t>
            </a:r>
            <a:r>
              <a:rPr lang="en-US" sz="110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rPr>
              <a:t> has been the industry's standard dummy text ever since the 1500s, when an unknown printer took a galley of type and scrambled it to make a type specimen book.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386590" y="0"/>
            <a:ext cx="0" cy="12102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7415269" y="802124"/>
            <a:ext cx="3920388" cy="1716104"/>
            <a:chOff x="7364469" y="889210"/>
            <a:chExt cx="3920388" cy="1716104"/>
          </a:xfrm>
        </p:grpSpPr>
        <p:sp>
          <p:nvSpPr>
            <p:cNvPr id="11" name="Rounded Rectangle 10"/>
            <p:cNvSpPr/>
            <p:nvPr/>
          </p:nvSpPr>
          <p:spPr>
            <a:xfrm>
              <a:off x="7364469" y="889211"/>
              <a:ext cx="3920388" cy="1716103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12" name="Title 3"/>
            <p:cNvSpPr txBox="1"/>
            <p:nvPr/>
          </p:nvSpPr>
          <p:spPr>
            <a:xfrm>
              <a:off x="8694057" y="1210253"/>
              <a:ext cx="2590800" cy="413014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4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Our Mission</a:t>
              </a:r>
              <a:endParaRPr lang="en-US" sz="105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14" name="Title 3"/>
            <p:cNvSpPr txBox="1"/>
            <p:nvPr/>
          </p:nvSpPr>
          <p:spPr>
            <a:xfrm>
              <a:off x="8689279" y="1623266"/>
              <a:ext cx="2435922" cy="8089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5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</a:pP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9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 1500s, when an unknown printer took a galley of type and scrambled.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626426" y="889210"/>
              <a:ext cx="0" cy="199361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itle 3"/>
            <p:cNvSpPr txBox="1"/>
            <p:nvPr/>
          </p:nvSpPr>
          <p:spPr>
            <a:xfrm>
              <a:off x="7444441" y="1340844"/>
              <a:ext cx="1475190" cy="92173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8000" b="0" dirty="0">
                  <a:blipFill>
                    <a:blip r:embed="rId5"/>
                    <a:stretch>
                      <a:fillRect/>
                    </a:stretch>
                  </a:blip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01</a:t>
              </a:r>
              <a:endParaRPr lang="en-US" sz="4000" b="0" dirty="0">
                <a:blipFill>
                  <a:blip r:embed="rId5"/>
                  <a:stretch>
                    <a:fillRect/>
                  </a:stretch>
                </a:blip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415269" y="2655537"/>
            <a:ext cx="3920388" cy="1716104"/>
            <a:chOff x="7364469" y="889210"/>
            <a:chExt cx="3920388" cy="1716104"/>
          </a:xfrm>
        </p:grpSpPr>
        <p:sp>
          <p:nvSpPr>
            <p:cNvPr id="30" name="Rounded Rectangle 29"/>
            <p:cNvSpPr/>
            <p:nvPr/>
          </p:nvSpPr>
          <p:spPr>
            <a:xfrm>
              <a:off x="7364469" y="889211"/>
              <a:ext cx="3920388" cy="1716103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31" name="Title 3"/>
            <p:cNvSpPr txBox="1"/>
            <p:nvPr/>
          </p:nvSpPr>
          <p:spPr>
            <a:xfrm>
              <a:off x="8694057" y="1210253"/>
              <a:ext cx="2590800" cy="413014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4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Our Maps</a:t>
              </a:r>
              <a:endParaRPr lang="en-US" sz="105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2" name="Title 3"/>
            <p:cNvSpPr txBox="1"/>
            <p:nvPr/>
          </p:nvSpPr>
          <p:spPr>
            <a:xfrm>
              <a:off x="8689279" y="1623266"/>
              <a:ext cx="2435922" cy="8089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5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</a:pP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9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 1500s, when an unknown printer took a galley of type and scrambled.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7626426" y="889210"/>
              <a:ext cx="0" cy="199361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itle 3"/>
            <p:cNvSpPr txBox="1"/>
            <p:nvPr/>
          </p:nvSpPr>
          <p:spPr>
            <a:xfrm>
              <a:off x="7444441" y="1340844"/>
              <a:ext cx="1475190" cy="92173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8000" b="0" dirty="0">
                  <a:blipFill>
                    <a:blip r:embed="rId5"/>
                    <a:stretch>
                      <a:fillRect/>
                    </a:stretch>
                  </a:blip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02</a:t>
              </a:r>
              <a:endParaRPr lang="en-US" sz="4000" b="0" dirty="0">
                <a:blipFill>
                  <a:blip r:embed="rId5"/>
                  <a:stretch>
                    <a:fillRect/>
                  </a:stretch>
                </a:blip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415269" y="4508950"/>
            <a:ext cx="3920388" cy="1716104"/>
            <a:chOff x="7364469" y="889210"/>
            <a:chExt cx="3920388" cy="1716104"/>
          </a:xfrm>
        </p:grpSpPr>
        <p:sp>
          <p:nvSpPr>
            <p:cNvPr id="36" name="Rounded Rectangle 35"/>
            <p:cNvSpPr/>
            <p:nvPr/>
          </p:nvSpPr>
          <p:spPr>
            <a:xfrm>
              <a:off x="7364469" y="889211"/>
              <a:ext cx="3920388" cy="1716103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37" name="Title 3"/>
            <p:cNvSpPr txBox="1"/>
            <p:nvPr/>
          </p:nvSpPr>
          <p:spPr>
            <a:xfrm>
              <a:off x="8694057" y="1210253"/>
              <a:ext cx="2590800" cy="413014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400" b="0" dirty="0"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Our Works</a:t>
              </a:r>
              <a:endParaRPr lang="en-US" sz="1050" b="0" dirty="0"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  <p:sp>
          <p:nvSpPr>
            <p:cNvPr id="38" name="Title 3"/>
            <p:cNvSpPr txBox="1"/>
            <p:nvPr/>
          </p:nvSpPr>
          <p:spPr>
            <a:xfrm>
              <a:off x="8689279" y="1623266"/>
              <a:ext cx="2435922" cy="8089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5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</a:pP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Sesame snaps </a:t>
              </a:r>
              <a:r>
                <a:rPr lang="en-US" sz="900" b="0" dirty="0" err="1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jelyy</a:t>
              </a: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 dessert tootsie roll sweet roll. 1500s, when an unknown printer took a galley of type and scrambled.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626426" y="889210"/>
              <a:ext cx="0" cy="199361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itle 3"/>
            <p:cNvSpPr txBox="1"/>
            <p:nvPr/>
          </p:nvSpPr>
          <p:spPr>
            <a:xfrm>
              <a:off x="7444441" y="1340844"/>
              <a:ext cx="1475190" cy="92173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8000" b="0" dirty="0">
                  <a:blipFill>
                    <a:blip r:embed="rId5"/>
                    <a:stretch>
                      <a:fillRect/>
                    </a:stretch>
                  </a:blip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Roboto Light" charset="0"/>
                </a:rPr>
                <a:t>03</a:t>
              </a:r>
              <a:endParaRPr lang="en-US" sz="4000" b="0" dirty="0">
                <a:blipFill>
                  <a:blip r:embed="rId5"/>
                  <a:stretch>
                    <a:fillRect/>
                  </a:stretch>
                </a:blipFill>
                <a:latin typeface="张海山锐线体简" panose="02000000000000000000" pitchFamily="2" charset="-122"/>
                <a:ea typeface="张海山锐线体简" panose="02000000000000000000" pitchFamily="2" charset="-122"/>
                <a:cs typeface="Roboto Light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雅致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2ppt.com">
  <a:themeElements>
    <a:clrScheme name="自定义 26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75CFD9"/>
      </a:accent1>
      <a:accent2>
        <a:srgbClr val="5AB1AF"/>
      </a:accent2>
      <a:accent3>
        <a:srgbClr val="BADBDC"/>
      </a:accent3>
      <a:accent4>
        <a:srgbClr val="97CECD"/>
      </a:accent4>
      <a:accent5>
        <a:srgbClr val="7B9E9F"/>
      </a:accent5>
      <a:accent6>
        <a:srgbClr val="75CFD9"/>
      </a:accent6>
      <a:hlink>
        <a:srgbClr val="FFFFFF"/>
      </a:hlink>
      <a:folHlink>
        <a:srgbClr val="595959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1399</Words>
  <Application>Microsoft Office PowerPoint</Application>
  <PresentationFormat>宽屏</PresentationFormat>
  <Paragraphs>327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6" baseType="lpstr">
      <vt:lpstr>linea-arrows-10</vt:lpstr>
      <vt:lpstr>linea-basic-10</vt:lpstr>
      <vt:lpstr>SF UI Display Thin</vt:lpstr>
      <vt:lpstr>Source Sans Pro</vt:lpstr>
      <vt:lpstr>等线</vt:lpstr>
      <vt:lpstr>等线 Light</vt:lpstr>
      <vt:lpstr>汉仪大宋简</vt:lpstr>
      <vt:lpstr>华文中宋</vt:lpstr>
      <vt:lpstr>张海山锐线体简</vt:lpstr>
      <vt:lpstr>Arial</vt:lpstr>
      <vt:lpstr>Courier New</vt:lpstr>
      <vt:lpstr>Roboto</vt:lpstr>
      <vt:lpstr>Roboto Black</vt:lpstr>
      <vt:lpstr>Roboto Light</vt:lpstr>
      <vt:lpstr>Roboto Medium</vt:lpstr>
      <vt:lpstr>Roboto Thin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公司简介</vt:lpstr>
      <vt:lpstr>公司简介</vt:lpstr>
      <vt:lpstr>公司简介</vt:lpstr>
      <vt:lpstr>公司简介</vt:lpstr>
      <vt:lpstr>PowerPoint 演示文稿</vt:lpstr>
      <vt:lpstr>团队介绍</vt:lpstr>
      <vt:lpstr>PowerPoint 演示文稿</vt:lpstr>
      <vt:lpstr>团队介绍</vt:lpstr>
      <vt:lpstr>我们的团队</vt:lpstr>
      <vt:lpstr>我们的团队</vt:lpstr>
      <vt:lpstr>我们的团队</vt:lpstr>
      <vt:lpstr>PowerPoint 演示文稿</vt:lpstr>
      <vt:lpstr>我们是做什么的？</vt:lpstr>
      <vt:lpstr>我们是做什么的？</vt:lpstr>
      <vt:lpstr>我们是做什么的？</vt:lpstr>
      <vt:lpstr>我们是做什么的？</vt:lpstr>
      <vt:lpstr>我们是做什么的？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2018-07-12T01:56:00Z</dcterms:created>
  <dcterms:modified xsi:type="dcterms:W3CDTF">2023-01-10T06:29:35Z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5EA85BDCA7BD4B069ECDBF9673BBFA2E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