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839" r:id="rId2"/>
    <p:sldId id="664" r:id="rId3"/>
    <p:sldId id="800" r:id="rId4"/>
    <p:sldId id="814" r:id="rId5"/>
    <p:sldId id="840" r:id="rId6"/>
    <p:sldId id="841" r:id="rId7"/>
    <p:sldId id="842" r:id="rId8"/>
    <p:sldId id="843" r:id="rId9"/>
    <p:sldId id="844" r:id="rId10"/>
    <p:sldId id="845" r:id="rId11"/>
    <p:sldId id="846" r:id="rId12"/>
    <p:sldId id="847" r:id="rId13"/>
    <p:sldId id="848" r:id="rId14"/>
    <p:sldId id="798" r:id="rId15"/>
    <p:sldId id="849" r:id="rId16"/>
    <p:sldId id="850" r:id="rId17"/>
    <p:sldId id="851" r:id="rId18"/>
    <p:sldId id="852" r:id="rId19"/>
    <p:sldId id="811" r:id="rId20"/>
    <p:sldId id="830" r:id="rId21"/>
    <p:sldId id="853" r:id="rId22"/>
    <p:sldId id="854" r:id="rId23"/>
    <p:sldId id="855" r:id="rId24"/>
    <p:sldId id="856" r:id="rId25"/>
    <p:sldId id="772" r:id="rId26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99853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0D087B3-E84B-427E-BC7F-F8865692652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0D6CCF9-AA02-4422-BF37-D149C1E7853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500034" y="619472"/>
            <a:ext cx="8143932" cy="43223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eaLnBrk="1" hangingPunct="0">
              <a:lnSpc>
                <a:spcPct val="130000"/>
              </a:lnSpc>
              <a:spcBef>
                <a:spcPts val="0"/>
              </a:spcBef>
              <a:buNone/>
              <a:defRPr sz="2400" b="0"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1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436938" y="6308725"/>
            <a:ext cx="3436938" cy="549275"/>
            <a:chOff x="-2165" y="3974"/>
            <a:chExt cx="2165" cy="346"/>
          </a:xfrm>
        </p:grpSpPr>
        <p:sp>
          <p:nvSpPr>
            <p:cNvPr id="14" name="五边形 13">
              <a:hlinkClick r:id="rId7" action="ppaction://hlinksldjump"/>
            </p:cNvPr>
            <p:cNvSpPr/>
            <p:nvPr userDrawn="1"/>
          </p:nvSpPr>
          <p:spPr bwMode="auto">
            <a:xfrm>
              <a:off x="-1438" y="3988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写作指导妙笔生花</a:t>
              </a:r>
            </a:p>
          </p:txBody>
        </p:sp>
        <p:sp>
          <p:nvSpPr>
            <p:cNvPr id="19" name="五边形 18">
              <a:hlinkClick r:id="rId8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9" action="ppaction://hlinksldjump"/>
            </p:cNvPr>
            <p:cNvSpPr/>
            <p:nvPr userDrawn="1"/>
          </p:nvSpPr>
          <p:spPr bwMode="auto">
            <a:xfrm>
              <a:off x="-2165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语法精讲专项突破</a:t>
              </a:r>
            </a:p>
          </p:txBody>
        </p:sp>
      </p:grpSp>
      <p:sp>
        <p:nvSpPr>
          <p:cNvPr id="11" name="燕尾形 10"/>
          <p:cNvSpPr/>
          <p:nvPr userDrawn="1"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5940425" y="25400"/>
            <a:ext cx="28797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Friends forever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E:\unit4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09" y="1616919"/>
            <a:ext cx="913606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07707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Section Ⅲ</a:t>
            </a:r>
            <a:r>
              <a:rPr lang="zh-CN" altLang="zh-CN" sz="3200" b="1" dirty="0"/>
              <a:t>　</a:t>
            </a:r>
            <a:r>
              <a:rPr lang="en-US" altLang="zh-CN" sz="3200" b="1" dirty="0"/>
              <a:t>Using language &amp; Writing</a:t>
            </a:r>
            <a:endParaRPr lang="zh-CN" altLang="zh-CN" sz="3200" dirty="0"/>
          </a:p>
        </p:txBody>
      </p:sp>
      <p:sp>
        <p:nvSpPr>
          <p:cNvPr id="8" name="矩形 7"/>
          <p:cNvSpPr/>
          <p:nvPr/>
        </p:nvSpPr>
        <p:spPr>
          <a:xfrm>
            <a:off x="0" y="566124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19100" y="765175"/>
          <a:ext cx="82804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3" imgW="11049000" imgH="6896100" progId="Word.Document.8">
                  <p:embed/>
                </p:oleObj>
              </mc:Choice>
              <mc:Fallback>
                <p:oleObj name="Document" r:id="rId3" imgW="11049000" imgH="68961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765175"/>
                        <a:ext cx="8280400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11188" y="2414588"/>
            <a:ext cx="16652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which/that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700338" y="2954338"/>
            <a:ext cx="13477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who/that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03488" y="4076700"/>
            <a:ext cx="13477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who/that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03800" y="5229225"/>
            <a:ext cx="7159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419100" y="549275"/>
          <a:ext cx="8280400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Document" r:id="rId3" imgW="11049000" imgH="7556500" progId="Word.Document.8">
                  <p:embed/>
                </p:oleObj>
              </mc:Choice>
              <mc:Fallback>
                <p:oleObj name="Document" r:id="rId3" imgW="11049000" imgH="75565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9275"/>
                        <a:ext cx="8280400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380288" y="447675"/>
            <a:ext cx="7159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716463" y="1557338"/>
            <a:ext cx="22383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who/whom/that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16688" y="2679700"/>
            <a:ext cx="1587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that/which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08238" y="3759200"/>
            <a:ext cx="1587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which/that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357688" y="4365625"/>
            <a:ext cx="7159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76475" y="5487988"/>
            <a:ext cx="9890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whose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419100" y="1135063"/>
          <a:ext cx="82804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3" imgW="11049000" imgH="5588000" progId="Word.Document.8">
                  <p:embed/>
                </p:oleObj>
              </mc:Choice>
              <mc:Fallback>
                <p:oleObj name="Document" r:id="rId3" imgW="11049000" imgH="55880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35063"/>
                        <a:ext cx="82804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733800" y="1628775"/>
            <a:ext cx="63833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 has been shown this year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211638" y="2822575"/>
            <a:ext cx="67691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which/that is grown in the north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859338" y="3975100"/>
            <a:ext cx="37449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 I have ever known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1188" y="3398838"/>
            <a:ext cx="13223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 China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419100" y="1412875"/>
          <a:ext cx="82804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3" imgW="11049000" imgH="4749800" progId="Word.Document.8">
                  <p:embed/>
                </p:oleObj>
              </mc:Choice>
              <mc:Fallback>
                <p:oleObj name="Document" r:id="rId3" imgW="11049000" imgH="47498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12875"/>
                        <a:ext cx="82804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924300" y="1311275"/>
            <a:ext cx="49895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which/that we visited last year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24300" y="2463800"/>
            <a:ext cx="74676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 student whose parents work in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57413" y="3644900"/>
            <a:ext cx="57277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who volunteer to go to the west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1188" y="3068638"/>
            <a:ext cx="1311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America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Administrator\Desktop\新建文件夹 (3)\写作指导妙笔生花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" y="4064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3" name="对象 1"/>
          <p:cNvGraphicFramePr>
            <a:graphicFrameLocks noChangeAspect="1"/>
          </p:cNvGraphicFramePr>
          <p:nvPr/>
        </p:nvGraphicFramePr>
        <p:xfrm>
          <a:off x="419100" y="1212850"/>
          <a:ext cx="82804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4" imgW="11049000" imgH="6337300" progId="Word.Document.8">
                  <p:embed/>
                </p:oleObj>
              </mc:Choice>
              <mc:Fallback>
                <p:oleObj name="Document" r:id="rId4" imgW="11049000" imgH="63373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12850"/>
                        <a:ext cx="82804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3" imgW="11049000" imgH="6248400" progId="Word.Document.8">
                  <p:embed/>
                </p:oleObj>
              </mc:Choice>
              <mc:Fallback>
                <p:oleObj name="Document" r:id="rId3" imgW="11049000" imgH="62484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419100" y="620713"/>
          <a:ext cx="8280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3" imgW="11049000" imgH="7327900" progId="Word.Document.8">
                  <p:embed/>
                </p:oleObj>
              </mc:Choice>
              <mc:Fallback>
                <p:oleObj name="Document" r:id="rId3" imgW="11049000" imgH="7327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20713"/>
                        <a:ext cx="82804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395288" y="1292225"/>
          <a:ext cx="8280400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3" imgW="8426450" imgH="3794760" progId="Word.Document.8">
                  <p:embed/>
                </p:oleObj>
              </mc:Choice>
              <mc:Fallback>
                <p:oleObj name="Document" r:id="rId3" imgW="8426450" imgH="379476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92225"/>
                        <a:ext cx="8280400" cy="372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419100" y="549275"/>
          <a:ext cx="82804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Document" r:id="rId3" imgW="11049000" imgH="7391400" progId="Word.Document.8">
                  <p:embed/>
                </p:oleObj>
              </mc:Choice>
              <mc:Fallback>
                <p:oleObj name="Document" r:id="rId3" imgW="11049000" imgH="73914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9275"/>
                        <a:ext cx="82804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787900" y="1527175"/>
            <a:ext cx="7826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exist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799013" y="2103438"/>
            <a:ext cx="11414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anxiety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67250" y="2636838"/>
            <a:ext cx="35052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lose one’s temper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70425" y="3182938"/>
            <a:ext cx="28543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turn a deaf ear to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841875" y="3716338"/>
            <a:ext cx="11699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quarrel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572000" y="4283075"/>
            <a:ext cx="38877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on bad terms with sb.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95825" y="4840288"/>
            <a:ext cx="20494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keep...in mind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903788" y="5414963"/>
            <a:ext cx="13668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return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cument" r:id="rId3" imgW="11049000" imgH="5981700" progId="Word.Document.8">
                  <p:embed/>
                </p:oleObj>
              </mc:Choice>
              <mc:Fallback>
                <p:oleObj name="Document" r:id="rId3" imgW="11049000" imgH="59817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071813" y="2032000"/>
            <a:ext cx="56038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are easy to lose their temper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9750" y="4049713"/>
            <a:ext cx="81359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They sometimes quarrel with others.They even turn a deaf ear to their parents and teachers.It is very disappointing.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Administrator\Desktop\新建文件夹 (3)\语法精讲专项突破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4048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对象 1"/>
          <p:cNvGraphicFramePr>
            <a:graphicFrameLocks noChangeAspect="1"/>
          </p:cNvGraphicFramePr>
          <p:nvPr/>
        </p:nvGraphicFramePr>
        <p:xfrm>
          <a:off x="419100" y="1231900"/>
          <a:ext cx="82804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4" imgW="11049000" imgH="6375400" progId="Word.Document.8">
                  <p:embed/>
                </p:oleObj>
              </mc:Choice>
              <mc:Fallback>
                <p:oleObj name="Document" r:id="rId4" imgW="11049000" imgH="63754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31900"/>
                        <a:ext cx="8280400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对象 1"/>
          <p:cNvGraphicFramePr>
            <a:graphicFrameLocks noChangeAspect="1"/>
          </p:cNvGraphicFramePr>
          <p:nvPr/>
        </p:nvGraphicFramePr>
        <p:xfrm>
          <a:off x="2195513" y="2395538"/>
          <a:ext cx="8280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6" imgW="11049000" imgH="914400" progId="Word.Document.8">
                  <p:embed/>
                </p:oleObj>
              </mc:Choice>
              <mc:Fallback>
                <p:oleObj name="Document" r:id="rId6" imgW="11049000" imgH="9144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395538"/>
                        <a:ext cx="8280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419100" y="1216025"/>
          <a:ext cx="82804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Document" r:id="rId3" imgW="11049000" imgH="5372100" progId="Word.Document.8">
                  <p:embed/>
                </p:oleObj>
              </mc:Choice>
              <mc:Fallback>
                <p:oleObj name="Document" r:id="rId3" imgW="11049000" imgH="53721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16025"/>
                        <a:ext cx="82804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019925" y="1700213"/>
            <a:ext cx="2286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making our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49263" y="3840163"/>
            <a:ext cx="81549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We are on bad terms with them and we can have a heart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­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­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heart chat with our friends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teachers or parents.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5650" y="2276475"/>
            <a:ext cx="47402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efforts to improve the situation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419100" y="1284288"/>
          <a:ext cx="828040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3" imgW="11049000" imgH="5194300" progId="Word.Document.8">
                  <p:embed/>
                </p:oleObj>
              </mc:Choice>
              <mc:Fallback>
                <p:oleObj name="Document" r:id="rId3" imgW="11049000" imgH="51943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84288"/>
                        <a:ext cx="8280400" cy="387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95288" y="2162175"/>
            <a:ext cx="8353425" cy="1133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They sometimes quarrel with others, and even turn a deaf ear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 to their parents and teachers,  which is very disappointing.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8313" y="3789363"/>
            <a:ext cx="8135937" cy="1133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When we are on bad terms with them,  we can have a heart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­</a:t>
            </a:r>
            <a:endParaRPr lang="en-US" altLang="zh-CN" b="1" kern="100" dirty="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­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heart chat with our friends, teachers or parents.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419100" y="1600200"/>
          <a:ext cx="82804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Document" r:id="rId3" imgW="8282940" imgH="2697480" progId="Word.Document.8">
                  <p:embed/>
                </p:oleObj>
              </mc:Choice>
              <mc:Fallback>
                <p:oleObj name="Document" r:id="rId3" imgW="8282940" imgH="269748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00200"/>
                        <a:ext cx="82804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419100" y="636588"/>
          <a:ext cx="82804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3" imgW="8282940" imgH="5393690" progId="Word.Document.8">
                  <p:embed/>
                </p:oleObj>
              </mc:Choice>
              <mc:Fallback>
                <p:oleObj name="Document" r:id="rId3" imgW="8282940" imgH="53936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36588"/>
                        <a:ext cx="8280400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419100" y="1411288"/>
          <a:ext cx="82804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Document" r:id="rId3" imgW="8282940" imgH="3749040" progId="Word.Document.8">
                  <p:embed/>
                </p:oleObj>
              </mc:Choice>
              <mc:Fallback>
                <p:oleObj name="Document" r:id="rId3" imgW="8282940" imgH="37490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11288"/>
                        <a:ext cx="82804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419100" y="1431925"/>
          <a:ext cx="8280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3" imgW="11049000" imgH="4787900" progId="Word.Document.8">
                  <p:embed/>
                </p:oleObj>
              </mc:Choice>
              <mc:Fallback>
                <p:oleObj name="Document" r:id="rId3" imgW="11049000" imgH="4787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31925"/>
                        <a:ext cx="8280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对象 1"/>
          <p:cNvGraphicFramePr>
            <a:graphicFrameLocks noChangeAspect="1"/>
          </p:cNvGraphicFramePr>
          <p:nvPr/>
        </p:nvGraphicFramePr>
        <p:xfrm>
          <a:off x="2051050" y="1362075"/>
          <a:ext cx="8280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5" imgW="11049000" imgH="876300" progId="Word.Document.8">
                  <p:embed/>
                </p:oleObj>
              </mc:Choice>
              <mc:Fallback>
                <p:oleObj name="Document" r:id="rId5" imgW="11049000" imgH="8763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362075"/>
                        <a:ext cx="8280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419100" y="395288"/>
          <a:ext cx="82804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3" imgW="11049000" imgH="7848600" progId="Word.Document.8">
                  <p:embed/>
                </p:oleObj>
              </mc:Choice>
              <mc:Fallback>
                <p:oleObj name="Document" r:id="rId3" imgW="11049000" imgH="78486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95288"/>
                        <a:ext cx="82804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3" imgW="11049000" imgH="6337300" progId="Word.Document.8">
                  <p:embed/>
                </p:oleObj>
              </mc:Choice>
              <mc:Fallback>
                <p:oleObj name="Document" r:id="rId3" imgW="11049000" imgH="63373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"/>
          <p:cNvGraphicFramePr>
            <a:graphicFrameLocks noChangeAspect="1"/>
          </p:cNvGraphicFramePr>
          <p:nvPr/>
        </p:nvGraphicFramePr>
        <p:xfrm>
          <a:off x="419100" y="1160463"/>
          <a:ext cx="82804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3" imgW="11049000" imgH="5549900" progId="Word.Document.8">
                  <p:embed/>
                </p:oleObj>
              </mc:Choice>
              <mc:Fallback>
                <p:oleObj name="Document" r:id="rId3" imgW="11049000" imgH="5549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60463"/>
                        <a:ext cx="82804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"/>
          <p:cNvGraphicFramePr>
            <a:graphicFrameLocks noChangeAspect="1"/>
          </p:cNvGraphicFramePr>
          <p:nvPr/>
        </p:nvGraphicFramePr>
        <p:xfrm>
          <a:off x="419100" y="1431925"/>
          <a:ext cx="8280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3" imgW="11049000" imgH="4787900" progId="Word.Document.8">
                  <p:embed/>
                </p:oleObj>
              </mc:Choice>
              <mc:Fallback>
                <p:oleObj name="Document" r:id="rId3" imgW="11049000" imgH="4787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31925"/>
                        <a:ext cx="8280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对象 1"/>
          <p:cNvGraphicFramePr>
            <a:graphicFrameLocks noChangeAspect="1"/>
          </p:cNvGraphicFramePr>
          <p:nvPr/>
        </p:nvGraphicFramePr>
        <p:xfrm>
          <a:off x="1619250" y="1382713"/>
          <a:ext cx="8280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5" imgW="11049000" imgH="723900" progId="Word.Document.8">
                  <p:embed/>
                </p:oleObj>
              </mc:Choice>
              <mc:Fallback>
                <p:oleObj name="Document" r:id="rId5" imgW="11049000" imgH="723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382713"/>
                        <a:ext cx="8280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419100" y="692150"/>
          <a:ext cx="8280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3" imgW="11049000" imgH="7124700" progId="Word.Document.8">
                  <p:embed/>
                </p:oleObj>
              </mc:Choice>
              <mc:Fallback>
                <p:oleObj name="Document" r:id="rId3" imgW="11049000" imgH="71247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92150"/>
                        <a:ext cx="82804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419100" y="381000"/>
          <a:ext cx="82804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3" imgW="8282940" imgH="5952490" progId="Word.Document.8">
                  <p:embed/>
                </p:oleObj>
              </mc:Choice>
              <mc:Fallback>
                <p:oleObj name="Document" r:id="rId3" imgW="8282940" imgH="59524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81000"/>
                        <a:ext cx="82804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全屏显示(4:3)</PresentationFormat>
  <Paragraphs>38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楷体</vt:lpstr>
      <vt:lpstr>宋体</vt:lpstr>
      <vt:lpstr>微软雅黑</vt:lpstr>
      <vt:lpstr>Arial</vt:lpstr>
      <vt:lpstr>Calibri</vt:lpstr>
      <vt:lpstr>Courier New</vt:lpstr>
      <vt:lpstr>Times New Roman</vt:lpstr>
      <vt:lpstr>WWW.2PPT.COM
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2022-02-13T03:37:52Z</dcterms:created>
  <dcterms:modified xsi:type="dcterms:W3CDTF">2023-01-16T22:06:15Z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AB7916F8227246B1874295918931958D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