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6" r:id="rId4"/>
    <p:sldId id="275" r:id="rId5"/>
    <p:sldId id="276" r:id="rId6"/>
    <p:sldId id="261" r:id="rId7"/>
    <p:sldId id="260" r:id="rId8"/>
    <p:sldId id="263" r:id="rId9"/>
    <p:sldId id="264" r:id="rId10"/>
    <p:sldId id="262" r:id="rId11"/>
    <p:sldId id="278" r:id="rId12"/>
    <p:sldId id="279" r:id="rId13"/>
    <p:sldId id="280" r:id="rId14"/>
    <p:sldId id="282" r:id="rId15"/>
    <p:sldId id="267" r:id="rId16"/>
    <p:sldId id="265" r:id="rId17"/>
    <p:sldId id="283" r:id="rId18"/>
    <p:sldId id="272" r:id="rId19"/>
    <p:sldId id="284" r:id="rId20"/>
    <p:sldId id="274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65" autoAdjust="0"/>
  </p:normalViewPr>
  <p:slideViewPr>
    <p:cSldViewPr>
      <p:cViewPr>
        <p:scale>
          <a:sx n="96" d="100"/>
          <a:sy n="96" d="100"/>
        </p:scale>
        <p:origin x="-4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0C25CE-D9C4-4F7D-A46C-993528B74C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AFA502-A0E6-4C74-A57A-F632F086C47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69E8A-745B-4673-9F2C-81B5D23634E1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12863-5832-4843-B193-509C2FF0F4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C16CF-C22F-44D0-904F-497B38CA66A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FA502-A0E6-4C74-A57A-F632F086C47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5804F-EE73-476C-9E9F-FE1938CB3F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46350-7610-478A-B853-B27E9CFADD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C393C9-7B74-4662-834D-1303C8C5A6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07F8F-36EC-42FA-8F10-EE68E0CEB82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363B7-B1F5-420F-A178-4A3E66EDEC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533D0-B059-46C8-9B23-B9CDE4C8DD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E229F-362D-4352-ADC5-510811AD80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A83EC-3174-42C8-A87E-4762D729DDE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5FC46-68AD-4E19-8109-CF0000D0FB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8E451-D4FD-4085-84F6-C1C8F225B2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D0384-814E-4443-B26B-46510E8CB97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43925-1D32-4FC5-A7F0-22CC9F73E8E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1177-C2CB-4FEF-B1C0-3831122D30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E6BB-17BF-414A-B35F-F6EB9CC28B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6642-CD1F-4C44-A880-6E4D995C27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B2C7-ECB0-4DAE-8D88-1C5D24B55D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7738-EE43-4EB0-AF8E-C6D5BC5227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8549-A39B-49EA-B7A2-01BB70737B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C871-49AA-4F6B-8E49-ABFD18CB53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A99A-6B89-4FFE-9567-48148BD6F9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0FEA-660D-4DC5-A9EF-9AE51E0B8B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4972-B0DE-4734-AB8A-4C0C93320D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EDA0-BF5F-4794-9983-4115EDD17A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F105-9D80-492D-9C43-F82E412CA9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03F2-CB01-40AB-BA87-AA32C1D482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7B8B-EB33-40B9-9845-967115272A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17CF-4F89-4969-A0CE-7DF767E75F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391A-6809-44E9-85E9-59F29E41B9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5B01-83F1-4C9B-8883-8EE8C349ED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F038-8521-4329-BB27-F62BF7EF48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7F34-D762-474B-A5EA-3601D1C6EE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E080-0AFC-4771-B323-BB877CB54E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31E5-09EE-4710-9B6E-523CA344C9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F2BD-6341-4463-BFC7-7DE107B7FF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3A216D-146F-405F-A314-C39A7D5D73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5CD7E9-F57B-4117-B146-FDD4BBC184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file:///D:\&#35838;&#20214;&#21046;&#20316;\Unit1-3\u3\sounds\boat.mp3" TargetMode="External"/><Relationship Id="rId13" Type="http://schemas.openxmlformats.org/officeDocument/2006/relationships/audio" Target="file:///D:\&#35838;&#20214;&#21046;&#20316;\Unit1-3\u3\&#22768;&#38899;&#25991;&#20214;\train1.wav" TargetMode="External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audio" Target="file:///D:\&#35838;&#20214;&#21046;&#20316;\Unit1-3\u3\sounds\bike.mp3" TargetMode="External"/><Relationship Id="rId21" Type="http://schemas.openxmlformats.org/officeDocument/2006/relationships/image" Target="../media/image39.png"/><Relationship Id="rId7" Type="http://schemas.openxmlformats.org/officeDocument/2006/relationships/audio" Target="file:///D:\&#35838;&#20214;&#21046;&#20316;\Unit1-3\u3\sounds\plane.wav" TargetMode="External"/><Relationship Id="rId12" Type="http://schemas.microsoft.com/office/2007/relationships/media" Target="file:///D:\&#35838;&#20214;&#21046;&#20316;\Unit1-3\u3\&#22768;&#38899;&#25991;&#20214;\train1.wav" TargetMode="External"/><Relationship Id="rId17" Type="http://schemas.openxmlformats.org/officeDocument/2006/relationships/image" Target="../media/image5.png"/><Relationship Id="rId25" Type="http://schemas.openxmlformats.org/officeDocument/2006/relationships/image" Target="../media/image43.png"/><Relationship Id="rId2" Type="http://schemas.microsoft.com/office/2007/relationships/media" Target="file:///D:\&#35838;&#20214;&#21046;&#20316;\Unit1-3\u3\sounds\bike.mp3" TargetMode="External"/><Relationship Id="rId16" Type="http://schemas.openxmlformats.org/officeDocument/2006/relationships/image" Target="../media/image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audio" Target="../media/audio2.wav"/><Relationship Id="rId6" Type="http://schemas.microsoft.com/office/2007/relationships/media" Target="file:///D:\&#35838;&#20214;&#21046;&#20316;\Unit1-3\u3\sounds\plane.wav" TargetMode="External"/><Relationship Id="rId11" Type="http://schemas.openxmlformats.org/officeDocument/2006/relationships/audio" Target="file:///D:\&#35838;&#20214;&#21046;&#20316;\Unit1-3\u3\sounds\motor.wav" TargetMode="External"/><Relationship Id="rId24" Type="http://schemas.openxmlformats.org/officeDocument/2006/relationships/image" Target="../media/image42.jpeg"/><Relationship Id="rId5" Type="http://schemas.openxmlformats.org/officeDocument/2006/relationships/audio" Target="file:///D:\&#35838;&#20214;&#21046;&#20316;\Unit1-3\u3\sounds\bigbus.wav" TargetMode="Externa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10" Type="http://schemas.microsoft.com/office/2007/relationships/media" Target="file:///D:\&#35838;&#20214;&#21046;&#20316;\Unit1-3\u3\sounds\motor.wav" TargetMode="External"/><Relationship Id="rId19" Type="http://schemas.openxmlformats.org/officeDocument/2006/relationships/image" Target="../media/image37.png"/><Relationship Id="rId4" Type="http://schemas.microsoft.com/office/2007/relationships/media" Target="file:///D:\&#35838;&#20214;&#21046;&#20316;\Unit1-3\u3\sounds\bigbus.wav" TargetMode="External"/><Relationship Id="rId9" Type="http://schemas.openxmlformats.org/officeDocument/2006/relationships/audio" Target="file:///D:\&#35838;&#20214;&#21046;&#20316;\Unit1-3\u3\sounds\boat.mp3" TargetMode="Externa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40.jpe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file:///D:\&#35838;&#20214;&#21046;&#20316;\Unit1-3\u3\sounds\boat.mp3" TargetMode="External"/><Relationship Id="rId13" Type="http://schemas.openxmlformats.org/officeDocument/2006/relationships/audio" Target="file:///D:\&#35838;&#20214;&#21046;&#20316;\Unit1-3\u3\&#22768;&#38899;&#25991;&#20214;\train1.wav" TargetMode="External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audio" Target="file:///D:\&#35838;&#20214;&#21046;&#20316;\Unit1-3\u3\sounds\bike.mp3" TargetMode="External"/><Relationship Id="rId21" Type="http://schemas.openxmlformats.org/officeDocument/2006/relationships/image" Target="../media/image39.png"/><Relationship Id="rId7" Type="http://schemas.openxmlformats.org/officeDocument/2006/relationships/audio" Target="file:///D:\&#35838;&#20214;&#21046;&#20316;\Unit1-3\u3\sounds\plane.wav" TargetMode="External"/><Relationship Id="rId12" Type="http://schemas.microsoft.com/office/2007/relationships/media" Target="file:///D:\&#35838;&#20214;&#21046;&#20316;\Unit1-3\u3\&#22768;&#38899;&#25991;&#20214;\train1.wav" TargetMode="External"/><Relationship Id="rId17" Type="http://schemas.openxmlformats.org/officeDocument/2006/relationships/image" Target="../media/image5.png"/><Relationship Id="rId25" Type="http://schemas.openxmlformats.org/officeDocument/2006/relationships/image" Target="../media/image43.png"/><Relationship Id="rId2" Type="http://schemas.microsoft.com/office/2007/relationships/media" Target="file:///D:\&#35838;&#20214;&#21046;&#20316;\Unit1-3\u3\sounds\bike.mp3" TargetMode="External"/><Relationship Id="rId16" Type="http://schemas.openxmlformats.org/officeDocument/2006/relationships/image" Target="../media/image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audio" Target="../media/audio2.wav"/><Relationship Id="rId6" Type="http://schemas.microsoft.com/office/2007/relationships/media" Target="file:///D:\&#35838;&#20214;&#21046;&#20316;\Unit1-3\u3\sounds\plane.wav" TargetMode="External"/><Relationship Id="rId11" Type="http://schemas.openxmlformats.org/officeDocument/2006/relationships/audio" Target="file:///D:\&#35838;&#20214;&#21046;&#20316;\Unit1-3\u3\sounds\motor.wav" TargetMode="External"/><Relationship Id="rId24" Type="http://schemas.openxmlformats.org/officeDocument/2006/relationships/image" Target="../media/image42.jpeg"/><Relationship Id="rId5" Type="http://schemas.openxmlformats.org/officeDocument/2006/relationships/audio" Target="file:///D:\&#35838;&#20214;&#21046;&#20316;\Unit1-3\u3\sounds\bigbus.wav" TargetMode="Externa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10" Type="http://schemas.microsoft.com/office/2007/relationships/media" Target="file:///D:\&#35838;&#20214;&#21046;&#20316;\Unit1-3\u3\sounds\motor.wav" TargetMode="External"/><Relationship Id="rId19" Type="http://schemas.openxmlformats.org/officeDocument/2006/relationships/image" Target="../media/image37.png"/><Relationship Id="rId4" Type="http://schemas.microsoft.com/office/2007/relationships/media" Target="file:///D:\&#35838;&#20214;&#21046;&#20316;\Unit1-3\u3\sounds\bigbus.wav" TargetMode="External"/><Relationship Id="rId9" Type="http://schemas.openxmlformats.org/officeDocument/2006/relationships/audio" Target="file:///D:\&#35838;&#20214;&#21046;&#20316;\Unit1-3\u3\sounds\boat.mp3" TargetMode="Externa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49.jpeg"/><Relationship Id="rId27" Type="http://schemas.openxmlformats.org/officeDocument/2006/relationships/image" Target="../media/image45.png"/><Relationship Id="rId30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42.jpeg"/><Relationship Id="rId5" Type="http://schemas.openxmlformats.org/officeDocument/2006/relationships/image" Target="../media/image49.jpe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42.jpeg"/><Relationship Id="rId5" Type="http://schemas.openxmlformats.org/officeDocument/2006/relationships/image" Target="../media/image49.jpe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42.jpeg"/><Relationship Id="rId4" Type="http://schemas.openxmlformats.org/officeDocument/2006/relationships/image" Target="../media/image53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jpe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Module%201\Unit%203\Period%201\plane.wav" TargetMode="External"/><Relationship Id="rId1" Type="http://schemas.microsoft.com/office/2007/relationships/media" Target="file:///C:\Users\&#65325;&#65349;&#65314;&#65353;&#65365;&#65331;\Desktop\&#33521;&#35821;%20&#19977;&#24180;&#32423;&#19979;&#20876;%20&#25945;&#23398;&#35838;&#20214;\Module%201\Unit%203\Period%201\plane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png"/><Relationship Id="rId2" Type="http://schemas.openxmlformats.org/officeDocument/2006/relationships/audio" Target="file:///D:\&#35838;&#20214;&#21046;&#20316;\Unit1-3\u3\sounds\boat.mp3" TargetMode="External"/><Relationship Id="rId1" Type="http://schemas.microsoft.com/office/2007/relationships/media" Target="file:///D:\&#35838;&#20214;&#21046;&#20316;\Unit1-3\u3\sounds\boat.mp3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microsoft.com/office/2007/relationships/media" Target="file:///C:\Users\&#65325;&#65349;&#65314;&#65353;&#65365;&#65331;\Desktop\&#33521;&#35821;%20&#19977;&#24180;&#32423;&#19979;&#20876;%20&#25945;&#23398;&#35838;&#20214;\Unit%203\Period%201\boat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Unit%203\Period%201\bike.mp3" TargetMode="External"/><Relationship Id="rId16" Type="http://schemas.openxmlformats.org/officeDocument/2006/relationships/image" Target="../media/image11.jpeg"/><Relationship Id="rId1" Type="http://schemas.microsoft.com/office/2007/relationships/media" Target="file:///C:\Users\&#65325;&#65349;&#65314;&#65353;&#65365;&#65331;\Desktop\&#33521;&#35821;%20&#19977;&#24180;&#32423;&#19979;&#20876;%20&#25945;&#23398;&#35838;&#20214;\Unit%203\Period%201\bike.mp3" TargetMode="External"/><Relationship Id="rId6" Type="http://schemas.openxmlformats.org/officeDocument/2006/relationships/audio" Target="file:///C:\Users\MeBiuS\Desktop\&#33521;&#35821;%20&#19977;&#24180;&#32423;&#19979;&#20876;%20&#25945;&#23398;&#35838;&#20214;\Module%201\Unit%203\Period%201\plane.wav" TargetMode="External"/><Relationship Id="rId11" Type="http://schemas.openxmlformats.org/officeDocument/2006/relationships/image" Target="../media/image6.png"/><Relationship Id="rId5" Type="http://schemas.microsoft.com/office/2007/relationships/media" Target="file:///C:\Users\MeBiuS\Desktop\&#33521;&#35821;%20&#19977;&#24180;&#32423;&#19979;&#20876;%20&#25945;&#23398;&#35838;&#20214;\Module%201\Unit%203\Period%201\plane.wav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file:///C:\Users\&#65325;&#65349;&#65314;&#65353;&#65365;&#65331;\Desktop\&#33521;&#35821;%20&#19977;&#24180;&#32423;&#19979;&#20876;%20&#25945;&#23398;&#35838;&#20214;\Unit%203\Period%201\boat.mp3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Tick%20and%20say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Tick%20and%20sa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file:///D:\&#35838;&#20214;&#21046;&#20316;\Unit1-3\u3\sounds\train.mp3" TargetMode="External"/><Relationship Id="rId1" Type="http://schemas.microsoft.com/office/2007/relationships/media" Target="file:///D:\&#35838;&#20214;&#21046;&#20316;\Unit1-3\u3\sounds\train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30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35838;&#20214;&#21046;&#20316;\Unit1-3\u3\sounds\motor.wav" TargetMode="External"/><Relationship Id="rId13" Type="http://schemas.openxmlformats.org/officeDocument/2006/relationships/image" Target="../media/image31.png"/><Relationship Id="rId3" Type="http://schemas.microsoft.com/office/2007/relationships/media" Target="file:///D:\&#35838;&#20214;&#21046;&#20316;\Unit1-3\u3\sounds\boat.mp3" TargetMode="External"/><Relationship Id="rId7" Type="http://schemas.microsoft.com/office/2007/relationships/media" Target="file:///D:\&#35838;&#20214;&#21046;&#20316;\Unit1-3\u3\sounds\motor.wav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35.jpeg"/><Relationship Id="rId2" Type="http://schemas.openxmlformats.org/officeDocument/2006/relationships/audio" Target="file:///D:\&#35838;&#20214;&#21046;&#20316;\Unit1-3\u3\sounds\bigbus.wav" TargetMode="External"/><Relationship Id="rId16" Type="http://schemas.openxmlformats.org/officeDocument/2006/relationships/image" Target="../media/image34.png"/><Relationship Id="rId1" Type="http://schemas.microsoft.com/office/2007/relationships/media" Target="file:///D:\&#35838;&#20214;&#21046;&#20316;\Unit1-3\u3\sounds\bigbus.wav" TargetMode="External"/><Relationship Id="rId6" Type="http://schemas.openxmlformats.org/officeDocument/2006/relationships/audio" Target="file:///D:\&#35838;&#20214;&#21046;&#20316;\Unit1-3\u3\sounds\plane.wav" TargetMode="External"/><Relationship Id="rId11" Type="http://schemas.openxmlformats.org/officeDocument/2006/relationships/image" Target="../media/image4.png"/><Relationship Id="rId5" Type="http://schemas.microsoft.com/office/2007/relationships/media" Target="file:///D:\&#35838;&#20214;&#21046;&#20316;\Unit1-3\u3\sounds\plane.wav" TargetMode="Externa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8.xml"/><Relationship Id="rId4" Type="http://schemas.openxmlformats.org/officeDocument/2006/relationships/audio" Target="file:///D:\&#35838;&#20214;&#21046;&#20316;\Unit1-3\u3\sounds\boat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732588" y="3860800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第一课时</a:t>
            </a:r>
          </a:p>
        </p:txBody>
      </p:sp>
      <p:sp>
        <p:nvSpPr>
          <p:cNvPr id="2052" name="标题 1"/>
          <p:cNvSpPr>
            <a:spLocks noGrp="1"/>
          </p:cNvSpPr>
          <p:nvPr>
            <p:ph type="title"/>
          </p:nvPr>
        </p:nvSpPr>
        <p:spPr>
          <a:xfrm>
            <a:off x="2987352" y="1268760"/>
            <a:ext cx="3889375" cy="1143000"/>
          </a:xfrm>
        </p:spPr>
        <p:txBody>
          <a:bodyPr/>
          <a:lstStyle/>
          <a:p>
            <a:pPr algn="l" eaLnBrk="1" hangingPunct="1"/>
            <a:r>
              <a:rPr lang="en-US" altLang="zh-CN" sz="9600" i="1" dirty="0" smtClean="0">
                <a:solidFill>
                  <a:srgbClr val="CC0066"/>
                </a:solidFill>
                <a:latin typeface="Broadway" panose="04040905080B02020502" pitchFamily="82" charset="0"/>
              </a:rPr>
              <a:t>Sounds</a:t>
            </a:r>
            <a:endParaRPr lang="zh-CN" altLang="en-US" sz="9600" i="1" dirty="0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2053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3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3423" y="2538412"/>
            <a:ext cx="4291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-6142" y="5877272"/>
            <a:ext cx="915014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1289" name="Picture 1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14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644900"/>
            <a:ext cx="2616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692696"/>
            <a:ext cx="2496502" cy="18691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797425"/>
            <a:ext cx="25257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908050"/>
            <a:ext cx="21780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059113" y="5159375"/>
            <a:ext cx="208121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753" t="-10777" r="-3825" b="-8163"/>
          <a:stretch>
            <a:fillRect/>
          </a:stretch>
        </p:blipFill>
        <p:spPr bwMode="auto">
          <a:xfrm>
            <a:off x="468313" y="1341438"/>
            <a:ext cx="27352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D:\课件制作\Unit1-3\u3\素材\plane4.jpg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176588"/>
            <a:ext cx="30654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395288" y="1341438"/>
            <a:ext cx="647700" cy="57467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812088" y="4797425"/>
            <a:ext cx="647700" cy="57626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140200" y="404813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084888" y="2420938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804025" y="620713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619250" y="3068638"/>
            <a:ext cx="649288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195513" y="5445125"/>
            <a:ext cx="647700" cy="57626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1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order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" name="car41806.wav">
            <a:hlinkClick r:id="" action="ppaction://media"/>
          </p:cNvPr>
          <p:cNvPicPr>
            <a:picLocks noRot="1" noChangeAspect="1"/>
          </p:cNvPicPr>
          <p:nvPr>
            <a:wavAudioFile r:embed="rId1" name="car4.wav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8580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ke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869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gbus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lane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869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oat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869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otor.wav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869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train1.wav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0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2320" name="Picture 1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14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644900"/>
            <a:ext cx="2616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692696"/>
            <a:ext cx="2496502" cy="18691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797425"/>
            <a:ext cx="25257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908050"/>
            <a:ext cx="21780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060700" y="5084763"/>
            <a:ext cx="20780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484313"/>
            <a:ext cx="249713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课件制作\Unit1-3\u3\素材\plane4.jpg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176588"/>
            <a:ext cx="30654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395288" y="1341438"/>
            <a:ext cx="647700" cy="57467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812088" y="4797425"/>
            <a:ext cx="647700" cy="57626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140200" y="404813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084888" y="2420938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804025" y="620713"/>
            <a:ext cx="647700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619250" y="3068638"/>
            <a:ext cx="649288" cy="57626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195513" y="5445125"/>
            <a:ext cx="647700" cy="57626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305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3600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2306" name="TextBox 20"/>
          <p:cNvSpPr txBox="1">
            <a:spLocks noChangeArrowheads="1"/>
          </p:cNvSpPr>
          <p:nvPr/>
        </p:nvSpPr>
        <p:spPr bwMode="auto">
          <a:xfrm>
            <a:off x="4211638" y="333375"/>
            <a:ext cx="43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1</a:t>
            </a:r>
            <a:endParaRPr lang="zh-CN" altLang="en-US" sz="4000" b="1"/>
          </a:p>
        </p:txBody>
      </p:sp>
      <p:sp>
        <p:nvSpPr>
          <p:cNvPr id="12307" name="TextBox 22"/>
          <p:cNvSpPr txBox="1">
            <a:spLocks noChangeArrowheads="1"/>
          </p:cNvSpPr>
          <p:nvPr/>
        </p:nvSpPr>
        <p:spPr bwMode="auto">
          <a:xfrm>
            <a:off x="6875463" y="549275"/>
            <a:ext cx="43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6</a:t>
            </a:r>
            <a:endParaRPr lang="zh-CN" altLang="en-US" sz="4000" b="1"/>
          </a:p>
        </p:txBody>
      </p:sp>
      <p:sp>
        <p:nvSpPr>
          <p:cNvPr id="12308" name="TextBox 23"/>
          <p:cNvSpPr txBox="1">
            <a:spLocks noChangeArrowheads="1"/>
          </p:cNvSpPr>
          <p:nvPr/>
        </p:nvSpPr>
        <p:spPr bwMode="auto">
          <a:xfrm>
            <a:off x="468313" y="1268413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4</a:t>
            </a:r>
            <a:endParaRPr lang="zh-CN" altLang="en-US" sz="4000" b="1"/>
          </a:p>
        </p:txBody>
      </p:sp>
      <p:sp>
        <p:nvSpPr>
          <p:cNvPr id="12309" name="TextBox 24"/>
          <p:cNvSpPr txBox="1">
            <a:spLocks noChangeArrowheads="1"/>
          </p:cNvSpPr>
          <p:nvPr/>
        </p:nvSpPr>
        <p:spPr bwMode="auto">
          <a:xfrm>
            <a:off x="2268538" y="5373688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3</a:t>
            </a:r>
            <a:endParaRPr lang="zh-CN" altLang="en-US" sz="4000" b="1"/>
          </a:p>
        </p:txBody>
      </p:sp>
      <p:sp>
        <p:nvSpPr>
          <p:cNvPr id="12310" name="TextBox 25"/>
          <p:cNvSpPr txBox="1">
            <a:spLocks noChangeArrowheads="1"/>
          </p:cNvSpPr>
          <p:nvPr/>
        </p:nvSpPr>
        <p:spPr bwMode="auto">
          <a:xfrm>
            <a:off x="1692275" y="299720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2</a:t>
            </a:r>
            <a:endParaRPr lang="zh-CN" altLang="en-US" sz="4000" b="1"/>
          </a:p>
        </p:txBody>
      </p:sp>
      <p:sp>
        <p:nvSpPr>
          <p:cNvPr id="12311" name="TextBox 26"/>
          <p:cNvSpPr txBox="1">
            <a:spLocks noChangeArrowheads="1"/>
          </p:cNvSpPr>
          <p:nvPr/>
        </p:nvSpPr>
        <p:spPr bwMode="auto">
          <a:xfrm>
            <a:off x="6156325" y="234950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5</a:t>
            </a:r>
            <a:endParaRPr lang="zh-CN" altLang="en-US" sz="4000" b="1"/>
          </a:p>
        </p:txBody>
      </p:sp>
      <p:sp>
        <p:nvSpPr>
          <p:cNvPr id="12312" name="TextBox 27"/>
          <p:cNvSpPr txBox="1">
            <a:spLocks noChangeArrowheads="1"/>
          </p:cNvSpPr>
          <p:nvPr/>
        </p:nvSpPr>
        <p:spPr bwMode="auto">
          <a:xfrm>
            <a:off x="7885113" y="472440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7</a:t>
            </a:r>
            <a:endParaRPr lang="zh-CN" altLang="en-US" sz="4000" b="1"/>
          </a:p>
        </p:txBody>
      </p:sp>
      <p:pic>
        <p:nvPicPr>
          <p:cNvPr id="25" name="car41822.wav">
            <a:hlinkClick r:id="" action="ppaction://media"/>
          </p:cNvPr>
          <p:cNvPicPr>
            <a:picLocks noRot="1" noChangeAspect="1"/>
          </p:cNvPicPr>
          <p:nvPr>
            <a:wavAudioFile r:embed="rId1" name="car4.wav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ke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gbus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lane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64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oat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motor.wav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364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train1.wav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8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86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2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8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82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306" grpId="0"/>
      <p:bldP spid="12307" grpId="0"/>
      <p:bldP spid="12308" grpId="0"/>
      <p:bldP spid="12309" grpId="0"/>
      <p:bldP spid="12310" grpId="0"/>
      <p:bldP spid="12311" grpId="0"/>
      <p:bldP spid="12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40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6"/>
          <p:cNvGrpSpPr/>
          <p:nvPr/>
        </p:nvGrpSpPr>
        <p:grpSpPr bwMode="auto">
          <a:xfrm>
            <a:off x="409575" y="333375"/>
            <a:ext cx="8555038" cy="6408738"/>
            <a:chOff x="409575" y="333375"/>
            <a:chExt cx="8555038" cy="6408738"/>
          </a:xfrm>
        </p:grpSpPr>
        <p:pic>
          <p:nvPicPr>
            <p:cNvPr id="13318" name="Picture 10" descr="D:\课件制作\Unit1-3\u3\素材\tiran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20798" y="5084763"/>
              <a:ext cx="2076879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9" name="组合 28"/>
            <p:cNvGrpSpPr/>
            <p:nvPr/>
          </p:nvGrpSpPr>
          <p:grpSpPr bwMode="auto">
            <a:xfrm>
              <a:off x="409575" y="333375"/>
              <a:ext cx="8555038" cy="6100763"/>
              <a:chOff x="354682" y="332656"/>
              <a:chExt cx="8555481" cy="6102265"/>
            </a:xfrm>
          </p:grpSpPr>
          <p:pic>
            <p:nvPicPr>
              <p:cNvPr id="13320" name="Picture 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3645024"/>
                <a:ext cx="2615383" cy="130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002" y="692696"/>
                <a:ext cx="2496502" cy="1869108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2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3234" y="4797152"/>
                <a:ext cx="2525803" cy="1637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908720"/>
                <a:ext cx="2177923" cy="2194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0" descr="D:\课件制作\Unit1-3\u3\素材\bikea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1484784"/>
                <a:ext cx="2496502" cy="133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11" descr="D:\课件制作\Unit1-3\u3\素材\plane4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11266" y="3176294"/>
                <a:ext cx="3065190" cy="118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圆角矩形 36"/>
              <p:cNvSpPr/>
              <p:nvPr/>
            </p:nvSpPr>
            <p:spPr>
              <a:xfrm>
                <a:off x="354682" y="1340967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7771866" y="4797805"/>
                <a:ext cx="647734" cy="574816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099789" y="40411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6042990" y="2420733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6805029" y="620065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1578708" y="306859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155000" y="5445665"/>
                <a:ext cx="647734" cy="57640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333" name="TextBox 20"/>
              <p:cNvSpPr txBox="1">
                <a:spLocks noChangeArrowheads="1"/>
              </p:cNvSpPr>
              <p:nvPr/>
            </p:nvSpPr>
            <p:spPr bwMode="auto">
              <a:xfrm>
                <a:off x="4171106" y="33265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1</a:t>
                </a:r>
                <a:endParaRPr lang="zh-CN" altLang="en-US" sz="4000" b="1"/>
              </a:p>
            </p:txBody>
          </p:sp>
          <p:sp>
            <p:nvSpPr>
              <p:cNvPr id="13334" name="TextBox 22"/>
              <p:cNvSpPr txBox="1">
                <a:spLocks noChangeArrowheads="1"/>
              </p:cNvSpPr>
              <p:nvPr/>
            </p:nvSpPr>
            <p:spPr bwMode="auto">
              <a:xfrm>
                <a:off x="6876256" y="5486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6</a:t>
                </a:r>
                <a:endParaRPr lang="zh-CN" altLang="en-US" sz="4000" b="1"/>
              </a:p>
            </p:txBody>
          </p:sp>
          <p:sp>
            <p:nvSpPr>
              <p:cNvPr id="13335" name="TextBox 23"/>
              <p:cNvSpPr txBox="1">
                <a:spLocks noChangeArrowheads="1"/>
              </p:cNvSpPr>
              <p:nvPr/>
            </p:nvSpPr>
            <p:spPr bwMode="auto">
              <a:xfrm>
                <a:off x="426690" y="126876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4</a:t>
                </a:r>
                <a:endParaRPr lang="zh-CN" altLang="en-US" sz="4000" b="1"/>
              </a:p>
            </p:txBody>
          </p:sp>
          <p:sp>
            <p:nvSpPr>
              <p:cNvPr id="13336" name="TextBox 24"/>
              <p:cNvSpPr txBox="1">
                <a:spLocks noChangeArrowheads="1"/>
              </p:cNvSpPr>
              <p:nvPr/>
            </p:nvSpPr>
            <p:spPr bwMode="auto">
              <a:xfrm>
                <a:off x="2226890" y="537321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3</a:t>
                </a:r>
                <a:endParaRPr lang="zh-CN" altLang="en-US" sz="4000" b="1"/>
              </a:p>
            </p:txBody>
          </p:sp>
          <p:sp>
            <p:nvSpPr>
              <p:cNvPr id="13337" name="TextBox 25"/>
              <p:cNvSpPr txBox="1">
                <a:spLocks noChangeArrowheads="1"/>
              </p:cNvSpPr>
              <p:nvPr/>
            </p:nvSpPr>
            <p:spPr bwMode="auto">
              <a:xfrm>
                <a:off x="1650826" y="2996952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2</a:t>
                </a:r>
                <a:endParaRPr lang="zh-CN" altLang="en-US" sz="4000" b="1"/>
              </a:p>
            </p:txBody>
          </p:sp>
          <p:sp>
            <p:nvSpPr>
              <p:cNvPr id="13338" name="TextBox 26"/>
              <p:cNvSpPr txBox="1">
                <a:spLocks noChangeArrowheads="1"/>
              </p:cNvSpPr>
              <p:nvPr/>
            </p:nvSpPr>
            <p:spPr bwMode="auto">
              <a:xfrm>
                <a:off x="6115322" y="23488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5</a:t>
                </a:r>
                <a:endParaRPr lang="zh-CN" altLang="en-US" sz="4000" b="1"/>
              </a:p>
            </p:txBody>
          </p:sp>
          <p:sp>
            <p:nvSpPr>
              <p:cNvPr id="13339" name="TextBox 27"/>
              <p:cNvSpPr txBox="1">
                <a:spLocks noChangeArrowheads="1"/>
              </p:cNvSpPr>
              <p:nvPr/>
            </p:nvSpPr>
            <p:spPr bwMode="auto">
              <a:xfrm>
                <a:off x="7843514" y="4725144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7</a:t>
                </a:r>
                <a:endParaRPr lang="zh-CN" altLang="en-US" sz="4000" b="1"/>
              </a:p>
            </p:txBody>
          </p:sp>
        </p:grpSp>
      </p:grp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3600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7" y="980728"/>
            <a:ext cx="5674535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6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6"/>
          <p:cNvGrpSpPr/>
          <p:nvPr/>
        </p:nvGrpSpPr>
        <p:grpSpPr bwMode="auto">
          <a:xfrm>
            <a:off x="409575" y="333375"/>
            <a:ext cx="8555038" cy="6408738"/>
            <a:chOff x="409575" y="333375"/>
            <a:chExt cx="8555038" cy="6408738"/>
          </a:xfrm>
        </p:grpSpPr>
        <p:pic>
          <p:nvPicPr>
            <p:cNvPr id="14342" name="Picture 10" descr="D:\课件制作\Unit1-3\u3\素材\tiran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20798" y="5084763"/>
              <a:ext cx="2076879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3" name="组合 28"/>
            <p:cNvGrpSpPr/>
            <p:nvPr/>
          </p:nvGrpSpPr>
          <p:grpSpPr bwMode="auto">
            <a:xfrm>
              <a:off x="409575" y="333375"/>
              <a:ext cx="8555038" cy="6100763"/>
              <a:chOff x="354682" y="332656"/>
              <a:chExt cx="8555481" cy="6102265"/>
            </a:xfrm>
          </p:grpSpPr>
          <p:pic>
            <p:nvPicPr>
              <p:cNvPr id="14344" name="Picture 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3645024"/>
                <a:ext cx="2615383" cy="130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002" y="692696"/>
                <a:ext cx="2496502" cy="1869108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6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3234" y="4797152"/>
                <a:ext cx="2525803" cy="1637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7" name="Picture 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908720"/>
                <a:ext cx="2177923" cy="2194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Picture 10" descr="D:\课件制作\Unit1-3\u3\素材\bikea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1484784"/>
                <a:ext cx="2496502" cy="133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11" descr="D:\课件制作\Unit1-3\u3\素材\plane4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11266" y="3176294"/>
                <a:ext cx="3065190" cy="118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圆角矩形 36"/>
              <p:cNvSpPr/>
              <p:nvPr/>
            </p:nvSpPr>
            <p:spPr>
              <a:xfrm>
                <a:off x="354682" y="1340967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7771866" y="4797805"/>
                <a:ext cx="647734" cy="574816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099789" y="40411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6042990" y="2420733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6805029" y="620065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1578708" y="306859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155000" y="5445665"/>
                <a:ext cx="647734" cy="57640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4357" name="TextBox 20"/>
              <p:cNvSpPr txBox="1">
                <a:spLocks noChangeArrowheads="1"/>
              </p:cNvSpPr>
              <p:nvPr/>
            </p:nvSpPr>
            <p:spPr bwMode="auto">
              <a:xfrm>
                <a:off x="4171106" y="33265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1</a:t>
                </a:r>
                <a:endParaRPr lang="zh-CN" altLang="en-US" sz="4000" b="1"/>
              </a:p>
            </p:txBody>
          </p:sp>
          <p:sp>
            <p:nvSpPr>
              <p:cNvPr id="14358" name="TextBox 22"/>
              <p:cNvSpPr txBox="1">
                <a:spLocks noChangeArrowheads="1"/>
              </p:cNvSpPr>
              <p:nvPr/>
            </p:nvSpPr>
            <p:spPr bwMode="auto">
              <a:xfrm>
                <a:off x="6876256" y="5486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6</a:t>
                </a:r>
                <a:endParaRPr lang="zh-CN" altLang="en-US" sz="4000" b="1"/>
              </a:p>
            </p:txBody>
          </p:sp>
          <p:sp>
            <p:nvSpPr>
              <p:cNvPr id="14359" name="TextBox 23"/>
              <p:cNvSpPr txBox="1">
                <a:spLocks noChangeArrowheads="1"/>
              </p:cNvSpPr>
              <p:nvPr/>
            </p:nvSpPr>
            <p:spPr bwMode="auto">
              <a:xfrm>
                <a:off x="426690" y="126876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4</a:t>
                </a:r>
                <a:endParaRPr lang="zh-CN" altLang="en-US" sz="4000" b="1"/>
              </a:p>
            </p:txBody>
          </p:sp>
          <p:sp>
            <p:nvSpPr>
              <p:cNvPr id="14360" name="TextBox 24"/>
              <p:cNvSpPr txBox="1">
                <a:spLocks noChangeArrowheads="1"/>
              </p:cNvSpPr>
              <p:nvPr/>
            </p:nvSpPr>
            <p:spPr bwMode="auto">
              <a:xfrm>
                <a:off x="2226890" y="537321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3</a:t>
                </a:r>
                <a:endParaRPr lang="zh-CN" altLang="en-US" sz="4000" b="1"/>
              </a:p>
            </p:txBody>
          </p:sp>
          <p:sp>
            <p:nvSpPr>
              <p:cNvPr id="14361" name="TextBox 25"/>
              <p:cNvSpPr txBox="1">
                <a:spLocks noChangeArrowheads="1"/>
              </p:cNvSpPr>
              <p:nvPr/>
            </p:nvSpPr>
            <p:spPr bwMode="auto">
              <a:xfrm>
                <a:off x="1650826" y="2996952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2</a:t>
                </a:r>
                <a:endParaRPr lang="zh-CN" altLang="en-US" sz="4000" b="1"/>
              </a:p>
            </p:txBody>
          </p:sp>
          <p:sp>
            <p:nvSpPr>
              <p:cNvPr id="14362" name="TextBox 26"/>
              <p:cNvSpPr txBox="1">
                <a:spLocks noChangeArrowheads="1"/>
              </p:cNvSpPr>
              <p:nvPr/>
            </p:nvSpPr>
            <p:spPr bwMode="auto">
              <a:xfrm>
                <a:off x="6115322" y="23488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5</a:t>
                </a:r>
                <a:endParaRPr lang="zh-CN" altLang="en-US" sz="4000" b="1"/>
              </a:p>
            </p:txBody>
          </p:sp>
          <p:sp>
            <p:nvSpPr>
              <p:cNvPr id="14363" name="TextBox 27"/>
              <p:cNvSpPr txBox="1">
                <a:spLocks noChangeArrowheads="1"/>
              </p:cNvSpPr>
              <p:nvPr/>
            </p:nvSpPr>
            <p:spPr bwMode="auto">
              <a:xfrm>
                <a:off x="7843514" y="4725144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7</a:t>
                </a:r>
                <a:endParaRPr lang="zh-CN" altLang="en-US" sz="4000" b="1"/>
              </a:p>
            </p:txBody>
          </p:sp>
        </p:grpSp>
      </p:grp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3600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31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25600" y="1844675"/>
            <a:ext cx="56864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5388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3600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26"/>
          <p:cNvGrpSpPr/>
          <p:nvPr/>
        </p:nvGrpSpPr>
        <p:grpSpPr bwMode="auto">
          <a:xfrm>
            <a:off x="409575" y="333375"/>
            <a:ext cx="8555038" cy="6408738"/>
            <a:chOff x="409575" y="333375"/>
            <a:chExt cx="8555038" cy="6408738"/>
          </a:xfrm>
        </p:grpSpPr>
        <p:pic>
          <p:nvPicPr>
            <p:cNvPr id="15366" name="Picture 10" descr="D:\课件制作\Unit1-3\u3\素材\tiran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9425" y="5084763"/>
              <a:ext cx="2079625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组合 28"/>
            <p:cNvGrpSpPr/>
            <p:nvPr/>
          </p:nvGrpSpPr>
          <p:grpSpPr bwMode="auto">
            <a:xfrm>
              <a:off x="409575" y="333375"/>
              <a:ext cx="8555038" cy="6100763"/>
              <a:chOff x="354682" y="332656"/>
              <a:chExt cx="8555481" cy="6102265"/>
            </a:xfrm>
          </p:grpSpPr>
          <p:pic>
            <p:nvPicPr>
              <p:cNvPr id="15368" name="Picture 4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3645024"/>
                <a:ext cx="2615383" cy="130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002" y="692696"/>
                <a:ext cx="2496502" cy="1869108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3234" y="4797152"/>
                <a:ext cx="2525803" cy="1637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908720"/>
                <a:ext cx="2177923" cy="2194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0" descr="D:\课件制作\Unit1-3\u3\素材\bikea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0706" y="1484784"/>
                <a:ext cx="2496502" cy="133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1" descr="D:\课件制作\Unit1-3\u3\素材\plane4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11266" y="3176294"/>
                <a:ext cx="3065190" cy="118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圆角矩形 13"/>
              <p:cNvSpPr/>
              <p:nvPr/>
            </p:nvSpPr>
            <p:spPr>
              <a:xfrm>
                <a:off x="354682" y="1340967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7771866" y="4797805"/>
                <a:ext cx="647734" cy="574816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099789" y="40411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6042990" y="2420733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6805029" y="620065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78708" y="3068592"/>
                <a:ext cx="647734" cy="576404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155000" y="5445665"/>
                <a:ext cx="647734" cy="57640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381" name="TextBox 20"/>
              <p:cNvSpPr txBox="1">
                <a:spLocks noChangeArrowheads="1"/>
              </p:cNvSpPr>
              <p:nvPr/>
            </p:nvSpPr>
            <p:spPr bwMode="auto">
              <a:xfrm>
                <a:off x="4171106" y="33265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1</a:t>
                </a:r>
                <a:endParaRPr lang="zh-CN" altLang="en-US" sz="4000" b="1"/>
              </a:p>
            </p:txBody>
          </p:sp>
          <p:sp>
            <p:nvSpPr>
              <p:cNvPr id="15382" name="TextBox 22"/>
              <p:cNvSpPr txBox="1">
                <a:spLocks noChangeArrowheads="1"/>
              </p:cNvSpPr>
              <p:nvPr/>
            </p:nvSpPr>
            <p:spPr bwMode="auto">
              <a:xfrm>
                <a:off x="6876256" y="5486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6</a:t>
                </a:r>
                <a:endParaRPr lang="zh-CN" altLang="en-US" sz="4000" b="1"/>
              </a:p>
            </p:txBody>
          </p:sp>
          <p:sp>
            <p:nvSpPr>
              <p:cNvPr id="15383" name="TextBox 23"/>
              <p:cNvSpPr txBox="1">
                <a:spLocks noChangeArrowheads="1"/>
              </p:cNvSpPr>
              <p:nvPr/>
            </p:nvSpPr>
            <p:spPr bwMode="auto">
              <a:xfrm>
                <a:off x="426690" y="126876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4</a:t>
                </a:r>
                <a:endParaRPr lang="zh-CN" altLang="en-US" sz="4000" b="1"/>
              </a:p>
            </p:txBody>
          </p:sp>
          <p:sp>
            <p:nvSpPr>
              <p:cNvPr id="15384" name="TextBox 24"/>
              <p:cNvSpPr txBox="1">
                <a:spLocks noChangeArrowheads="1"/>
              </p:cNvSpPr>
              <p:nvPr/>
            </p:nvSpPr>
            <p:spPr bwMode="auto">
              <a:xfrm>
                <a:off x="2226890" y="5373216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3</a:t>
                </a:r>
                <a:endParaRPr lang="zh-CN" altLang="en-US" sz="4000" b="1"/>
              </a:p>
            </p:txBody>
          </p:sp>
          <p:sp>
            <p:nvSpPr>
              <p:cNvPr id="15385" name="TextBox 25"/>
              <p:cNvSpPr txBox="1">
                <a:spLocks noChangeArrowheads="1"/>
              </p:cNvSpPr>
              <p:nvPr/>
            </p:nvSpPr>
            <p:spPr bwMode="auto">
              <a:xfrm>
                <a:off x="1650826" y="2996952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2</a:t>
                </a:r>
                <a:endParaRPr lang="zh-CN" altLang="en-US" sz="4000" b="1"/>
              </a:p>
            </p:txBody>
          </p:sp>
          <p:sp>
            <p:nvSpPr>
              <p:cNvPr id="15386" name="TextBox 26"/>
              <p:cNvSpPr txBox="1">
                <a:spLocks noChangeArrowheads="1"/>
              </p:cNvSpPr>
              <p:nvPr/>
            </p:nvSpPr>
            <p:spPr bwMode="auto">
              <a:xfrm>
                <a:off x="6115322" y="2348880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5</a:t>
                </a:r>
                <a:endParaRPr lang="zh-CN" altLang="en-US" sz="4000" b="1"/>
              </a:p>
            </p:txBody>
          </p:sp>
          <p:sp>
            <p:nvSpPr>
              <p:cNvPr id="15387" name="TextBox 27"/>
              <p:cNvSpPr txBox="1">
                <a:spLocks noChangeArrowheads="1"/>
              </p:cNvSpPr>
              <p:nvPr/>
            </p:nvSpPr>
            <p:spPr bwMode="auto">
              <a:xfrm>
                <a:off x="7843514" y="4725144"/>
                <a:ext cx="43204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/>
                  <a:t>7</a:t>
                </a:r>
                <a:endParaRPr lang="zh-CN" altLang="en-US" sz="4000" b="1"/>
              </a:p>
            </p:txBody>
          </p:sp>
        </p:grpSp>
      </p:grp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21371">
            <a:off x="711200" y="1293813"/>
            <a:ext cx="67579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639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choose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787900" y="908050"/>
            <a:ext cx="316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can see a car. 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1484313"/>
            <a:ext cx="4176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can hear a car. 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787900" y="2133600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This is a car.</a:t>
            </a:r>
            <a:endParaRPr lang="zh-CN" altLang="en-US" sz="3200">
              <a:latin typeface="GCFrutiger" pitchFamily="50" charset="0"/>
            </a:endParaRPr>
          </a:p>
        </p:txBody>
      </p:sp>
      <p:pic>
        <p:nvPicPr>
          <p:cNvPr id="16391" name="Picture 4" descr="D:\课件制作\Unit1-3\u3\素材\car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133600"/>
            <a:ext cx="2779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84213" y="4437063"/>
            <a:ext cx="316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is this?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5084763"/>
            <a:ext cx="4535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see?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84213" y="5795963"/>
            <a:ext cx="4103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</a:p>
        </p:txBody>
      </p:sp>
      <p:pic>
        <p:nvPicPr>
          <p:cNvPr id="1639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4581525"/>
            <a:ext cx="35258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539750" y="1196975"/>
            <a:ext cx="417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What can you hear?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5003800" y="4076700"/>
            <a:ext cx="3384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I can see a ship.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396" grpId="0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22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choose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7900" y="112553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can see a red train. 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716463" y="1773238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This is a red train.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787900" y="2492375"/>
            <a:ext cx="4105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can hear a train.</a:t>
            </a:r>
            <a:endParaRPr lang="zh-CN" altLang="en-US" sz="3200">
              <a:latin typeface="GCFrutiger" pitchFamily="50" charset="0"/>
            </a:endParaRPr>
          </a:p>
        </p:txBody>
      </p:sp>
      <p:pic>
        <p:nvPicPr>
          <p:cNvPr id="17415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0" y="1844675"/>
            <a:ext cx="26939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39750" y="4437063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do you hear?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539750" y="5148263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see?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750" y="5868988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</a:p>
        </p:txBody>
      </p:sp>
      <p:pic>
        <p:nvPicPr>
          <p:cNvPr id="17419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724400"/>
            <a:ext cx="249713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539750" y="1196975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What can you see?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5003800" y="4076700"/>
            <a:ext cx="381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I can hear a bike.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420" grpId="0"/>
      <p:bldP spid="174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8441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11" descr="D:\课件制作\Unit1-3\u3\素材\plane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7482"/>
          <a:stretch>
            <a:fillRect/>
          </a:stretch>
        </p:blipFill>
        <p:spPr bwMode="auto">
          <a:xfrm>
            <a:off x="3348038" y="4868863"/>
            <a:ext cx="27019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plane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581525"/>
            <a:ext cx="26622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941888"/>
            <a:ext cx="26289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196975"/>
            <a:ext cx="50403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Listen! I can hear a plane.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Look! This is the plane.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 is big.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 is long.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 is blue and white.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this plane.</a:t>
            </a:r>
          </a:p>
        </p:txBody>
      </p:sp>
      <p:pic>
        <p:nvPicPr>
          <p:cNvPr id="9" name="plan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65850"/>
            <a:ext cx="512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2886E-6 L 0.2066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6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946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23850" y="1268413"/>
            <a:ext cx="50403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Listen. I can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Look. This is the 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It is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this …</a:t>
            </a:r>
          </a:p>
        </p:txBody>
      </p:sp>
      <p:pic>
        <p:nvPicPr>
          <p:cNvPr id="19461" name="Picture 4" descr="D:\课件制作\Unit1-3\u3\素材\car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652963"/>
            <a:ext cx="2779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0" descr="car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581525"/>
            <a:ext cx="2616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08500"/>
            <a:ext cx="300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r41884.wav">
            <a:hlinkClick r:id="" action="ppaction://media"/>
          </p:cNvPr>
          <p:cNvPicPr>
            <a:picLocks noRot="1" noChangeAspect="1"/>
          </p:cNvPicPr>
          <p:nvPr>
            <a:wavAudioFile r:embed="rId1" name="car4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45238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48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23850" y="1268413"/>
            <a:ext cx="50403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Listen. I can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Look. This is the 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It is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this …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581525"/>
            <a:ext cx="2892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4149725"/>
            <a:ext cx="290036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0650" y="3716338"/>
            <a:ext cx="27098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o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18263"/>
            <a:ext cx="4397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082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" name="bi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35464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oa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5592763"/>
            <a:ext cx="4365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lan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624013"/>
            <a:ext cx="4365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planea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1079500"/>
            <a:ext cx="34559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149725"/>
            <a:ext cx="4578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课件制作\Unit1-3\u3\素材\bike2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 b="-3448"/>
          <a:stretch>
            <a:fillRect/>
          </a:stretch>
        </p:blipFill>
        <p:spPr bwMode="auto">
          <a:xfrm>
            <a:off x="4140200" y="2401888"/>
            <a:ext cx="29527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2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0" t="4063" r="8511" b="6517"/>
          <a:stretch>
            <a:fillRect/>
          </a:stretch>
        </p:blipFill>
        <p:spPr bwMode="auto">
          <a:xfrm>
            <a:off x="0" y="4668838"/>
            <a:ext cx="16922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435600"/>
            <a:ext cx="15478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5183188"/>
            <a:ext cx="15890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79613" y="1557338"/>
            <a:ext cx="66246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Introduce a vehicle.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Copy these words.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bus   car   ship   train   plane   bike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Complete the sentences.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— What can you hear?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— I can hear …</a:t>
            </a:r>
          </a:p>
        </p:txBody>
      </p:sp>
      <p:sp>
        <p:nvSpPr>
          <p:cNvPr id="21511" name="WordArt 6"/>
          <p:cNvSpPr>
            <a:spLocks noChangeArrowheads="1" noChangeShapeType="1" noTextEdit="1"/>
          </p:cNvSpPr>
          <p:nvPr/>
        </p:nvSpPr>
        <p:spPr bwMode="auto">
          <a:xfrm>
            <a:off x="2484438" y="7651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10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388938"/>
            <a:ext cx="23034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4868863"/>
            <a:ext cx="29622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052513"/>
            <a:ext cx="365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4513" y="2565400"/>
            <a:ext cx="44656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005263"/>
            <a:ext cx="46450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课件制作\Unit1-3\u3\素材\bike2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 b="-3448"/>
          <a:stretch>
            <a:fillRect/>
          </a:stretch>
        </p:blipFill>
        <p:spPr bwMode="auto">
          <a:xfrm>
            <a:off x="684213" y="2781300"/>
            <a:ext cx="18002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125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412875"/>
            <a:ext cx="4578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10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205038"/>
            <a:ext cx="5641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748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D:\课件制作\Unit1-3\u3\素材\bike2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 b="-3448"/>
          <a:stretch>
            <a:fillRect/>
          </a:stretch>
        </p:blipFill>
        <p:spPr bwMode="auto">
          <a:xfrm>
            <a:off x="2268538" y="1773238"/>
            <a:ext cx="43195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160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125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412875"/>
            <a:ext cx="4578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10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205038"/>
            <a:ext cx="5641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748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9475" y="5013325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plane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938" y="5013325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bike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5013325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ship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08400" y="4975225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car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48038" y="501332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bus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19475" y="501332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train</a:t>
            </a:r>
            <a:endParaRPr lang="zh-CN" altLang="en-US" sz="4800">
              <a:latin typeface="GCFrutiger" pitchFamily="50" charset="0"/>
            </a:endParaRPr>
          </a:p>
        </p:txBody>
      </p:sp>
      <p:pic>
        <p:nvPicPr>
          <p:cNvPr id="21" name="Picture 10" descr="D:\课件制作\Unit1-3\u3\素材\bike2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 b="-3448"/>
          <a:stretch>
            <a:fillRect/>
          </a:stretch>
        </p:blipFill>
        <p:spPr bwMode="auto">
          <a:xfrm>
            <a:off x="2268538" y="1773238"/>
            <a:ext cx="43195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18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match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7172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52513"/>
            <a:ext cx="2624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725" y="404813"/>
            <a:ext cx="296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2781300"/>
            <a:ext cx="3095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8" descr="train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797425"/>
            <a:ext cx="29289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3995738" y="1268413"/>
            <a:ext cx="22320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GCFrutiger" pitchFamily="50" charset="0"/>
              </a:rPr>
              <a:t>bike    </a:t>
            </a:r>
          </a:p>
          <a:p>
            <a:pPr eaLnBrk="1" hangingPunct="1"/>
            <a:r>
              <a:rPr lang="en-US" altLang="zh-CN" sz="4400">
                <a:latin typeface="GCFrutiger" pitchFamily="50" charset="0"/>
              </a:rPr>
              <a:t>bus  </a:t>
            </a:r>
          </a:p>
          <a:p>
            <a:pPr eaLnBrk="1" hangingPunct="1"/>
            <a:r>
              <a:rPr lang="en-US" altLang="zh-CN" sz="4400">
                <a:latin typeface="GCFrutiger" pitchFamily="50" charset="0"/>
              </a:rPr>
              <a:t>train</a:t>
            </a:r>
          </a:p>
          <a:p>
            <a:pPr eaLnBrk="1" hangingPunct="1"/>
            <a:r>
              <a:rPr lang="en-US" altLang="zh-CN" sz="4400">
                <a:latin typeface="GCFrutiger" pitchFamily="50" charset="0"/>
              </a:rPr>
              <a:t>car</a:t>
            </a:r>
          </a:p>
          <a:p>
            <a:pPr eaLnBrk="1" hangingPunct="1"/>
            <a:r>
              <a:rPr lang="en-US" altLang="zh-CN" sz="4400">
                <a:latin typeface="GCFrutiger" pitchFamily="50" charset="0"/>
              </a:rPr>
              <a:t>ship</a:t>
            </a:r>
          </a:p>
          <a:p>
            <a:pPr eaLnBrk="1" hangingPunct="1"/>
            <a:r>
              <a:rPr lang="en-US" altLang="zh-CN" sz="4400">
                <a:latin typeface="GCFrutiger" pitchFamily="50" charset="0"/>
              </a:rPr>
              <a:t>plane</a:t>
            </a:r>
          </a:p>
          <a:p>
            <a:pPr eaLnBrk="1" hangingPunct="1"/>
            <a:endParaRPr lang="zh-CN" altLang="en-US" sz="4400">
              <a:latin typeface="GCFrutiger" pitchFamily="50" charset="0"/>
            </a:endParaRPr>
          </a:p>
        </p:txBody>
      </p:sp>
      <p:pic>
        <p:nvPicPr>
          <p:cNvPr id="7177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138" y="2781300"/>
            <a:ext cx="2305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75" y="4797425"/>
            <a:ext cx="24320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H="1">
            <a:off x="2771775" y="1700213"/>
            <a:ext cx="1152525" cy="2160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843213" y="4005263"/>
            <a:ext cx="1152525" cy="14398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92725" y="3213100"/>
            <a:ext cx="1295400" cy="17287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48263" y="2492375"/>
            <a:ext cx="863600" cy="93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987675" y="2276475"/>
            <a:ext cx="1079500" cy="28082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148263" y="2060575"/>
            <a:ext cx="1152525" cy="2160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819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图片 19" descr="a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3" y="333375"/>
            <a:ext cx="3240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850" y="1628775"/>
            <a:ext cx="8451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ck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63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4663" y="908050"/>
            <a:ext cx="4397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556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68313" y="2708275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 can you hear?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427538" y="3213100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a train.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10" name="car21791.wav">
            <a:hlinkClick r:id="" action="ppaction://media"/>
          </p:cNvPr>
          <p:cNvPicPr>
            <a:picLocks noRot="1" noChangeAspect="1"/>
          </p:cNvPicPr>
          <p:nvPr>
            <a:wavAudioFile r:embed="rId3" name="car2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8715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4427538" y="4005263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...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9226" name="Picture 7" descr="D:\课件制作\Unit1-3\u3\素材\car2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581525"/>
            <a:ext cx="274796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223" grpId="0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0257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" name="bigbus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286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55875" y="1052513"/>
            <a:ext cx="2895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a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28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867400" y="2025650"/>
            <a:ext cx="26828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n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7286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otor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32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68538" y="3933825"/>
            <a:ext cx="33877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6"/>
          <p:cNvSpPr txBox="1">
            <a:spLocks noChangeArrowheads="1"/>
          </p:cNvSpPr>
          <p:nvPr/>
        </p:nvSpPr>
        <p:spPr bwMode="auto">
          <a:xfrm>
            <a:off x="4787900" y="333375"/>
            <a:ext cx="4105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What can you hear?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435600" y="1341438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a bus.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195513" y="2916238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a ship.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435600" y="4292600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a plane.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339975" y="5589588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I can hear a bike.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10256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080125" y="5035550"/>
            <a:ext cx="19796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全屏显示(4:3)</PresentationFormat>
  <Paragraphs>124</Paragraphs>
  <Slides>20</Slides>
  <Notes>16</Notes>
  <HiddenSlides>0</HiddenSlides>
  <MMClips>27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Sounds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2023-01-16T22:06:56Z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5E8CD5A992CB439C9FF81BC5583413AA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