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</p:sldMasterIdLst>
  <p:notesMasterIdLst>
    <p:notesMasterId r:id="rId28"/>
  </p:notesMasterIdLst>
  <p:handoutMasterIdLst>
    <p:handoutMasterId r:id="rId29"/>
  </p:handoutMasterIdLst>
  <p:sldIdLst>
    <p:sldId id="256" r:id="rId3"/>
    <p:sldId id="257" r:id="rId4"/>
    <p:sldId id="258" r:id="rId5"/>
    <p:sldId id="260" r:id="rId6"/>
    <p:sldId id="261" r:id="rId7"/>
    <p:sldId id="262" r:id="rId8"/>
    <p:sldId id="259" r:id="rId9"/>
    <p:sldId id="263" r:id="rId10"/>
    <p:sldId id="264" r:id="rId11"/>
    <p:sldId id="268" r:id="rId12"/>
    <p:sldId id="265" r:id="rId13"/>
    <p:sldId id="269" r:id="rId14"/>
    <p:sldId id="267" r:id="rId15"/>
    <p:sldId id="266" r:id="rId16"/>
    <p:sldId id="270" r:id="rId17"/>
    <p:sldId id="271" r:id="rId18"/>
    <p:sldId id="273" r:id="rId19"/>
    <p:sldId id="272" r:id="rId20"/>
    <p:sldId id="274" r:id="rId21"/>
    <p:sldId id="275" r:id="rId22"/>
    <p:sldId id="276" r:id="rId23"/>
    <p:sldId id="279" r:id="rId24"/>
    <p:sldId id="278" r:id="rId25"/>
    <p:sldId id="277" r:id="rId26"/>
    <p:sldId id="280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DB3"/>
    <a:srgbClr val="FFD961"/>
    <a:srgbClr val="1C4B5F"/>
    <a:srgbClr val="844B61"/>
    <a:srgbClr val="FFE07D"/>
    <a:srgbClr val="884E64"/>
    <a:srgbClr val="265B69"/>
    <a:srgbClr val="19455B"/>
    <a:srgbClr val="1D4C5E"/>
    <a:srgbClr val="1B4A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>
        <p:scale>
          <a:sx n="50" d="100"/>
          <a:sy n="50" d="100"/>
        </p:scale>
        <p:origin x="-2862" y="-14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784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D2D57-7117-4EA2-99B2-7A35392AF27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2E236-37F2-45A9-95A4-10104E37B8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rotWithShape="1">
          <a:blip r:embed="rId2"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" y="284"/>
            <a:ext cx="12190992" cy="685743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431622" y="1137403"/>
            <a:ext cx="4161811" cy="5327708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0" y="0"/>
            <a:ext cx="12191496" cy="6858000"/>
            <a:chOff x="0" y="0"/>
            <a:chExt cx="12191496" cy="6858000"/>
          </a:xfrm>
        </p:grpSpPr>
        <p:pic>
          <p:nvPicPr>
            <p:cNvPr id="23" name="图片 22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>
              <a:off x="10438711" y="0"/>
              <a:ext cx="1752785" cy="1672657"/>
            </a:xfrm>
            <a:prstGeom prst="rect">
              <a:avLst/>
            </a:prstGeom>
          </p:spPr>
        </p:pic>
        <p:grpSp>
          <p:nvGrpSpPr>
            <p:cNvPr id="3" name="组合 2"/>
            <p:cNvGrpSpPr/>
            <p:nvPr userDrawn="1"/>
          </p:nvGrpSpPr>
          <p:grpSpPr>
            <a:xfrm>
              <a:off x="9955015" y="2809776"/>
              <a:ext cx="2236481" cy="2869736"/>
              <a:chOff x="9955015" y="2809776"/>
              <a:chExt cx="2236481" cy="2869736"/>
            </a:xfrm>
          </p:grpSpPr>
          <p:sp>
            <p:nvSpPr>
              <p:cNvPr id="11" name="Freeform 115"/>
              <p:cNvSpPr/>
              <p:nvPr userDrawn="1"/>
            </p:nvSpPr>
            <p:spPr bwMode="auto">
              <a:xfrm>
                <a:off x="10712971" y="5285267"/>
                <a:ext cx="1009394" cy="394245"/>
              </a:xfrm>
              <a:custGeom>
                <a:avLst/>
                <a:gdLst>
                  <a:gd name="T0" fmla="*/ 633 w 796"/>
                  <a:gd name="T1" fmla="*/ 0 h 311"/>
                  <a:gd name="T2" fmla="*/ 207 w 796"/>
                  <a:gd name="T3" fmla="*/ 0 h 311"/>
                  <a:gd name="T4" fmla="*/ 207 w 796"/>
                  <a:gd name="T5" fmla="*/ 61 h 311"/>
                  <a:gd name="T6" fmla="*/ 415 w 796"/>
                  <a:gd name="T7" fmla="*/ 61 h 311"/>
                  <a:gd name="T8" fmla="*/ 414 w 796"/>
                  <a:gd name="T9" fmla="*/ 122 h 311"/>
                  <a:gd name="T10" fmla="*/ 51 w 796"/>
                  <a:gd name="T11" fmla="*/ 122 h 311"/>
                  <a:gd name="T12" fmla="*/ 48 w 796"/>
                  <a:gd name="T13" fmla="*/ 189 h 311"/>
                  <a:gd name="T14" fmla="*/ 213 w 796"/>
                  <a:gd name="T15" fmla="*/ 189 h 311"/>
                  <a:gd name="T16" fmla="*/ 640 w 796"/>
                  <a:gd name="T17" fmla="*/ 189 h 311"/>
                  <a:gd name="T18" fmla="*/ 640 w 796"/>
                  <a:gd name="T19" fmla="*/ 250 h 311"/>
                  <a:gd name="T20" fmla="*/ 431 w 796"/>
                  <a:gd name="T21" fmla="*/ 250 h 311"/>
                  <a:gd name="T22" fmla="*/ 433 w 796"/>
                  <a:gd name="T23" fmla="*/ 311 h 311"/>
                  <a:gd name="T24" fmla="*/ 796 w 796"/>
                  <a:gd name="T25" fmla="*/ 311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96" h="311">
                    <a:moveTo>
                      <a:pt x="633" y="0"/>
                    </a:moveTo>
                    <a:cubicBezTo>
                      <a:pt x="207" y="0"/>
                      <a:pt x="207" y="0"/>
                      <a:pt x="207" y="0"/>
                    </a:cubicBezTo>
                    <a:cubicBezTo>
                      <a:pt x="207" y="0"/>
                      <a:pt x="156" y="31"/>
                      <a:pt x="207" y="61"/>
                    </a:cubicBezTo>
                    <a:cubicBezTo>
                      <a:pt x="415" y="61"/>
                      <a:pt x="415" y="61"/>
                      <a:pt x="415" y="61"/>
                    </a:cubicBezTo>
                    <a:cubicBezTo>
                      <a:pt x="415" y="61"/>
                      <a:pt x="455" y="92"/>
                      <a:pt x="414" y="122"/>
                    </a:cubicBezTo>
                    <a:cubicBezTo>
                      <a:pt x="51" y="122"/>
                      <a:pt x="51" y="122"/>
                      <a:pt x="51" y="122"/>
                    </a:cubicBezTo>
                    <a:cubicBezTo>
                      <a:pt x="51" y="122"/>
                      <a:pt x="0" y="154"/>
                      <a:pt x="48" y="189"/>
                    </a:cubicBezTo>
                    <a:cubicBezTo>
                      <a:pt x="213" y="189"/>
                      <a:pt x="213" y="189"/>
                      <a:pt x="213" y="189"/>
                    </a:cubicBezTo>
                    <a:cubicBezTo>
                      <a:pt x="640" y="189"/>
                      <a:pt x="640" y="189"/>
                      <a:pt x="640" y="189"/>
                    </a:cubicBezTo>
                    <a:cubicBezTo>
                      <a:pt x="640" y="189"/>
                      <a:pt x="691" y="220"/>
                      <a:pt x="640" y="250"/>
                    </a:cubicBezTo>
                    <a:cubicBezTo>
                      <a:pt x="431" y="250"/>
                      <a:pt x="431" y="250"/>
                      <a:pt x="431" y="250"/>
                    </a:cubicBezTo>
                    <a:cubicBezTo>
                      <a:pt x="431" y="250"/>
                      <a:pt x="392" y="281"/>
                      <a:pt x="433" y="311"/>
                    </a:cubicBezTo>
                    <a:cubicBezTo>
                      <a:pt x="796" y="311"/>
                      <a:pt x="796" y="311"/>
                      <a:pt x="796" y="311"/>
                    </a:cubicBezTo>
                  </a:path>
                </a:pathLst>
              </a:custGeom>
              <a:noFill/>
              <a:ln w="6350" cap="flat">
                <a:solidFill>
                  <a:srgbClr val="EFD1A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pic>
            <p:nvPicPr>
              <p:cNvPr id="27" name="图片 26"/>
              <p:cNvPicPr>
                <a:picLocks noChangeAspect="1"/>
              </p:cNvPicPr>
              <p:nvPr userDrawn="1"/>
            </p:nvPicPr>
            <p:blipFill rotWithShape="1">
              <a:blip r:embed="rId5" cstate="screen"/>
              <a:srcRect/>
              <a:stretch>
                <a:fillRect/>
              </a:stretch>
            </p:blipFill>
            <p:spPr>
              <a:xfrm>
                <a:off x="9955015" y="2809776"/>
                <a:ext cx="2236481" cy="1914743"/>
              </a:xfrm>
              <a:prstGeom prst="rect">
                <a:avLst/>
              </a:prstGeom>
            </p:spPr>
          </p:pic>
        </p:grpSp>
        <p:pic>
          <p:nvPicPr>
            <p:cNvPr id="13" name="图片 12"/>
            <p:cNvPicPr>
              <a:picLocks noChangeAspect="1"/>
            </p:cNvPicPr>
            <p:nvPr userDrawn="1"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 flipH="1">
              <a:off x="0" y="5291271"/>
              <a:ext cx="3810000" cy="156672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 userDrawn="1"/>
        </p:nvGrpSpPr>
        <p:grpSpPr>
          <a:xfrm>
            <a:off x="0" y="0"/>
            <a:ext cx="7358618" cy="4036949"/>
            <a:chOff x="0" y="0"/>
            <a:chExt cx="7358618" cy="4036949"/>
          </a:xfrm>
        </p:grpSpPr>
        <p:pic>
          <p:nvPicPr>
            <p:cNvPr id="30" name="图片 29"/>
            <p:cNvPicPr>
              <a:picLocks noChangeAspect="1"/>
            </p:cNvPicPr>
            <p:nvPr userDrawn="1"/>
          </p:nvPicPr>
          <p:blipFill rotWithShape="1">
            <a:blip r:embed="rId7" cstate="screen">
              <a:lum bright="70000" contrast="-70000"/>
            </a:blip>
            <a:srcRect/>
            <a:stretch>
              <a:fillRect/>
            </a:stretch>
          </p:blipFill>
          <p:spPr>
            <a:xfrm>
              <a:off x="0" y="3441527"/>
              <a:ext cx="1479030" cy="595422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 userDrawn="1"/>
          </p:nvPicPr>
          <p:blipFill rotWithShape="1">
            <a:blip r:embed="rId8" cstate="email"/>
            <a:srcRect/>
            <a:stretch>
              <a:fillRect/>
            </a:stretch>
          </p:blipFill>
          <p:spPr>
            <a:xfrm>
              <a:off x="0" y="0"/>
              <a:ext cx="2265067" cy="2274807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 userDrawn="1"/>
          </p:nvPicPr>
          <p:blipFill rotWithShape="1">
            <a:blip r:embed="rId9" cstate="screen"/>
            <a:srcRect/>
            <a:stretch>
              <a:fillRect/>
            </a:stretch>
          </p:blipFill>
          <p:spPr>
            <a:xfrm>
              <a:off x="6327372" y="954949"/>
              <a:ext cx="1031246" cy="80905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4B5F"/>
          </a:solidFill>
          <a:ln>
            <a:noFill/>
          </a:ln>
          <a:effectLst>
            <a:innerShdw blurRad="292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5153" y="270998"/>
            <a:ext cx="11601694" cy="631600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5400000" flipH="1">
            <a:off x="10345653" y="314805"/>
            <a:ext cx="1495520" cy="142715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314682" y="6059976"/>
            <a:ext cx="11511837" cy="446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469554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1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1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68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7" Type="http://schemas.openxmlformats.org/officeDocument/2006/relationships/image" Target="../media/image80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.png"/><Relationship Id="rId5" Type="http://schemas.openxmlformats.org/officeDocument/2006/relationships/image" Target="../media/image45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7.jpeg"/><Relationship Id="rId4" Type="http://schemas.openxmlformats.org/officeDocument/2006/relationships/image" Target="../media/image8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0439967" y="19168"/>
            <a:ext cx="1284260" cy="16637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762858" y="736836"/>
            <a:ext cx="677108" cy="48893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200" spc="700" dirty="0">
                <a:solidFill>
                  <a:srgbClr val="FFC000"/>
                </a:solidFill>
                <a:cs typeface="+mn-ea"/>
                <a:sym typeface="+mn-lt"/>
              </a:rPr>
              <a:t>精</a:t>
            </a:r>
            <a:r>
              <a:rPr lang="zh-CN" altLang="en-US" sz="3200" spc="700" dirty="0" smtClean="0">
                <a:solidFill>
                  <a:srgbClr val="FFC000"/>
                </a:solidFill>
                <a:cs typeface="+mn-ea"/>
                <a:sym typeface="+mn-lt"/>
              </a:rPr>
              <a:t>美牛年新</a:t>
            </a:r>
            <a:r>
              <a:rPr lang="zh-CN" altLang="en-US" sz="3200" spc="700" dirty="0">
                <a:solidFill>
                  <a:srgbClr val="FFC000"/>
                </a:solidFill>
                <a:cs typeface="+mn-ea"/>
                <a:sym typeface="+mn-lt"/>
              </a:rPr>
              <a:t>年</a:t>
            </a:r>
            <a:r>
              <a:rPr lang="zh-CN" altLang="en-US" sz="3200" i="0" spc="700" baseline="0" dirty="0" smtClean="0">
                <a:solidFill>
                  <a:srgbClr val="FFC000"/>
                </a:solidFill>
                <a:cs typeface="+mn-ea"/>
                <a:sym typeface="+mn-lt"/>
              </a:rPr>
              <a:t>模</a:t>
            </a:r>
            <a:r>
              <a:rPr lang="zh-CN" altLang="en-US" sz="3200" i="0" spc="700" baseline="0" dirty="0">
                <a:solidFill>
                  <a:srgbClr val="FFC000"/>
                </a:solidFill>
                <a:cs typeface="+mn-ea"/>
                <a:sym typeface="+mn-lt"/>
              </a:rPr>
              <a:t>板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387488" y="1682869"/>
            <a:ext cx="1804512" cy="349226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2" y="1848050"/>
            <a:ext cx="4976168" cy="4576812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0" y="4273705"/>
            <a:ext cx="12192000" cy="2584295"/>
            <a:chOff x="0" y="4273705"/>
            <a:chExt cx="12192000" cy="258429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8382000" y="5291270"/>
              <a:ext cx="3810000" cy="1566729"/>
            </a:xfrm>
            <a:prstGeom prst="rect">
              <a:avLst/>
            </a:prstGeom>
          </p:spPr>
        </p:pic>
        <p:grpSp>
          <p:nvGrpSpPr>
            <p:cNvPr id="18" name="组合 17"/>
            <p:cNvGrpSpPr/>
            <p:nvPr/>
          </p:nvGrpSpPr>
          <p:grpSpPr>
            <a:xfrm>
              <a:off x="0" y="4273705"/>
              <a:ext cx="3924300" cy="2584295"/>
              <a:chOff x="0" y="4273705"/>
              <a:chExt cx="3924300" cy="2584295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 rotWithShape="1">
              <a:blip r:embed="rId7" cstate="screen"/>
              <a:srcRect/>
              <a:stretch>
                <a:fillRect/>
              </a:stretch>
            </p:blipFill>
            <p:spPr>
              <a:xfrm>
                <a:off x="0" y="4273705"/>
                <a:ext cx="3924300" cy="2584295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8" cstate="screen"/>
              <a:srcRect/>
              <a:stretch>
                <a:fillRect/>
              </a:stretch>
            </p:blipFill>
            <p:spPr>
              <a:xfrm>
                <a:off x="0" y="5740400"/>
                <a:ext cx="1206500" cy="111760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9831140" y="5001434"/>
            <a:ext cx="751482" cy="552703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4510467" y="2563332"/>
            <a:ext cx="6072155" cy="3009739"/>
          </a:xfrm>
          <a:prstGeom prst="rect">
            <a:avLst/>
          </a:prstGeom>
          <a:noFill/>
          <a:ln>
            <a:solidFill>
              <a:srgbClr val="FFED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91128" y="675472"/>
            <a:ext cx="3423454" cy="1063525"/>
            <a:chOff x="491128" y="675472"/>
            <a:chExt cx="3423454" cy="1063525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491128" y="675472"/>
              <a:ext cx="1063525" cy="1063525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1614431" y="1061679"/>
              <a:ext cx="2214947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457200"/>
              <a:r>
                <a:rPr lang="zh-CN" altLang="en-US" sz="3200" b="1" spc="600">
                  <a:solidFill>
                    <a:srgbClr val="FFC000"/>
                  </a:solidFill>
                  <a:cs typeface="+mn-ea"/>
                  <a:sym typeface="+mn-lt"/>
                </a:rPr>
                <a:t>活动流程</a:t>
              </a:r>
              <a:endParaRPr lang="zh-CN" altLang="en-US" sz="3200" b="1" spc="600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690657" y="729927"/>
              <a:ext cx="59041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0" i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huó</a:t>
              </a:r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119891" y="729927"/>
              <a:ext cx="85894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0" i="0" dirty="0" err="1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dòng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683632" y="729927"/>
              <a:ext cx="59041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0" i="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 </a:t>
              </a:r>
              <a:r>
                <a:rPr lang="en-US" altLang="zh-CN" sz="1600" b="0" i="0" dirty="0" err="1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liú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108091" y="729927"/>
              <a:ext cx="80649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0" i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chéng</a:t>
              </a:r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82996" y="945624"/>
              <a:ext cx="629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CN" sz="2800">
                  <a:solidFill>
                    <a:prstClr val="white"/>
                  </a:solidFill>
                  <a:cs typeface="+mn-ea"/>
                  <a:sym typeface="+mn-lt"/>
                </a:rPr>
                <a:t>02</a:t>
              </a:r>
              <a:endParaRPr lang="zh-CN" altLang="en-US" sz="2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771937" y="2136884"/>
            <a:ext cx="3105805" cy="3659437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文本框 36"/>
          <p:cNvSpPr txBox="1"/>
          <p:nvPr/>
        </p:nvSpPr>
        <p:spPr>
          <a:xfrm>
            <a:off x="5528306" y="4129842"/>
            <a:ext cx="3652269" cy="1144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1200">
                <a:solidFill>
                  <a:schemeClr val="bg1"/>
                </a:solidFill>
                <a:cs typeface="+mn-ea"/>
                <a:sym typeface="+mn-lt"/>
              </a:rPr>
              <a:t>请在此处添加具体内容，文字尽量言简意赅，简单描述即可，不必过于繁琐，注意版面的美观度。请在此处添加具体内容。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528306" y="3174813"/>
            <a:ext cx="2330134" cy="688770"/>
            <a:chOff x="5528306" y="3174813"/>
            <a:chExt cx="2330134" cy="688770"/>
          </a:xfrm>
        </p:grpSpPr>
        <p:sp>
          <p:nvSpPr>
            <p:cNvPr id="36" name="矩形 35"/>
            <p:cNvSpPr/>
            <p:nvPr/>
          </p:nvSpPr>
          <p:spPr>
            <a:xfrm>
              <a:off x="5528306" y="3174813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添加内容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8" name="Freeform 114"/>
            <p:cNvSpPr/>
            <p:nvPr/>
          </p:nvSpPr>
          <p:spPr bwMode="auto">
            <a:xfrm>
              <a:off x="7103313" y="3732258"/>
              <a:ext cx="755127" cy="131325"/>
            </a:xfrm>
            <a:custGeom>
              <a:avLst/>
              <a:gdLst>
                <a:gd name="T0" fmla="*/ 0 w 720"/>
                <a:gd name="T1" fmla="*/ 0 h 151"/>
                <a:gd name="T2" fmla="*/ 527 w 720"/>
                <a:gd name="T3" fmla="*/ 0 h 151"/>
                <a:gd name="T4" fmla="*/ 527 w 720"/>
                <a:gd name="T5" fmla="*/ 75 h 151"/>
                <a:gd name="T6" fmla="*/ 269 w 720"/>
                <a:gd name="T7" fmla="*/ 75 h 151"/>
                <a:gd name="T8" fmla="*/ 271 w 720"/>
                <a:gd name="T9" fmla="*/ 151 h 151"/>
                <a:gd name="T10" fmla="*/ 720 w 720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0" h="151">
                  <a:moveTo>
                    <a:pt x="0" y="0"/>
                  </a:moveTo>
                  <a:cubicBezTo>
                    <a:pt x="527" y="0"/>
                    <a:pt x="527" y="0"/>
                    <a:pt x="527" y="0"/>
                  </a:cubicBezTo>
                  <a:cubicBezTo>
                    <a:pt x="527" y="0"/>
                    <a:pt x="590" y="38"/>
                    <a:pt x="527" y="75"/>
                  </a:cubicBezTo>
                  <a:cubicBezTo>
                    <a:pt x="269" y="75"/>
                    <a:pt x="269" y="75"/>
                    <a:pt x="269" y="75"/>
                  </a:cubicBezTo>
                  <a:cubicBezTo>
                    <a:pt x="269" y="75"/>
                    <a:pt x="220" y="114"/>
                    <a:pt x="271" y="151"/>
                  </a:cubicBezTo>
                  <a:cubicBezTo>
                    <a:pt x="720" y="151"/>
                    <a:pt x="720" y="151"/>
                    <a:pt x="720" y="151"/>
                  </a:cubicBezTo>
                </a:path>
              </a:pathLst>
            </a:custGeom>
            <a:noFill/>
            <a:ln w="6350" cap="flat">
              <a:solidFill>
                <a:srgbClr val="EFD1AD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398" y="4836210"/>
            <a:ext cx="702983" cy="73686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452950" y="1580215"/>
            <a:ext cx="2089716" cy="27672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500829" y="4739778"/>
            <a:ext cx="2160142" cy="1125319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4949984" y="296799"/>
            <a:ext cx="1146016" cy="5805618"/>
            <a:chOff x="5933214" y="182879"/>
            <a:chExt cx="1146016" cy="6492240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6695214" y="182879"/>
              <a:ext cx="0" cy="6492240"/>
            </a:xfrm>
            <a:prstGeom prst="line">
              <a:avLst/>
            </a:prstGeom>
            <a:ln w="3175">
              <a:solidFill>
                <a:srgbClr val="FFEDB3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6888730" y="182879"/>
              <a:ext cx="0" cy="6492240"/>
            </a:xfrm>
            <a:prstGeom prst="line">
              <a:avLst/>
            </a:prstGeom>
            <a:ln w="3175">
              <a:solidFill>
                <a:srgbClr val="FFEDB3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7079230" y="182879"/>
              <a:ext cx="0" cy="6492240"/>
            </a:xfrm>
            <a:prstGeom prst="line">
              <a:avLst/>
            </a:prstGeom>
            <a:ln w="3175">
              <a:solidFill>
                <a:srgbClr val="FFEDB3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6504714" y="182879"/>
              <a:ext cx="0" cy="6492240"/>
            </a:xfrm>
            <a:prstGeom prst="line">
              <a:avLst/>
            </a:prstGeom>
            <a:ln w="3175">
              <a:solidFill>
                <a:srgbClr val="FFEDB3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6314214" y="182879"/>
              <a:ext cx="0" cy="6492240"/>
            </a:xfrm>
            <a:prstGeom prst="line">
              <a:avLst/>
            </a:prstGeom>
            <a:ln w="3175">
              <a:solidFill>
                <a:srgbClr val="FFEDB3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6123714" y="182879"/>
              <a:ext cx="0" cy="6492240"/>
            </a:xfrm>
            <a:prstGeom prst="line">
              <a:avLst/>
            </a:prstGeom>
            <a:ln w="3175">
              <a:solidFill>
                <a:srgbClr val="FFEDB3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5933214" y="182879"/>
              <a:ext cx="0" cy="6492240"/>
            </a:xfrm>
            <a:prstGeom prst="line">
              <a:avLst/>
            </a:prstGeom>
            <a:ln w="3175">
              <a:solidFill>
                <a:srgbClr val="FFEDB3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图片 3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71720" y="2408466"/>
            <a:ext cx="4441538" cy="2861774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组合 1"/>
          <p:cNvGrpSpPr/>
          <p:nvPr/>
        </p:nvGrpSpPr>
        <p:grpSpPr>
          <a:xfrm>
            <a:off x="6996744" y="2007494"/>
            <a:ext cx="3652269" cy="1867604"/>
            <a:chOff x="6996744" y="2007494"/>
            <a:chExt cx="3652269" cy="1867604"/>
          </a:xfrm>
        </p:grpSpPr>
        <p:sp>
          <p:nvSpPr>
            <p:cNvPr id="7" name="矩形 6"/>
            <p:cNvSpPr/>
            <p:nvPr/>
          </p:nvSpPr>
          <p:spPr>
            <a:xfrm>
              <a:off x="6996744" y="2007494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添加内容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996744" y="2730489"/>
              <a:ext cx="3652269" cy="1144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kumimoji="1" lang="zh-CN" altLang="en-US" sz="1200">
                  <a:solidFill>
                    <a:schemeClr val="bg1"/>
                  </a:solidFill>
                  <a:cs typeface="+mn-ea"/>
                  <a:sym typeface="+mn-lt"/>
                </a:rPr>
                <a:t>请在此处添加具体内容，文字尽量言简意赅，简单描述即可，不必过于繁琐，注意版面的美观度。请在此处添加具体内容。</a:t>
              </a:r>
            </a:p>
          </p:txBody>
        </p:sp>
        <p:sp>
          <p:nvSpPr>
            <p:cNvPr id="9" name="Freeform 114"/>
            <p:cNvSpPr/>
            <p:nvPr/>
          </p:nvSpPr>
          <p:spPr bwMode="auto">
            <a:xfrm>
              <a:off x="8571751" y="2564939"/>
              <a:ext cx="755127" cy="131325"/>
            </a:xfrm>
            <a:custGeom>
              <a:avLst/>
              <a:gdLst>
                <a:gd name="T0" fmla="*/ 0 w 720"/>
                <a:gd name="T1" fmla="*/ 0 h 151"/>
                <a:gd name="T2" fmla="*/ 527 w 720"/>
                <a:gd name="T3" fmla="*/ 0 h 151"/>
                <a:gd name="T4" fmla="*/ 527 w 720"/>
                <a:gd name="T5" fmla="*/ 75 h 151"/>
                <a:gd name="T6" fmla="*/ 269 w 720"/>
                <a:gd name="T7" fmla="*/ 75 h 151"/>
                <a:gd name="T8" fmla="*/ 271 w 720"/>
                <a:gd name="T9" fmla="*/ 151 h 151"/>
                <a:gd name="T10" fmla="*/ 720 w 720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0" h="151">
                  <a:moveTo>
                    <a:pt x="0" y="0"/>
                  </a:moveTo>
                  <a:cubicBezTo>
                    <a:pt x="527" y="0"/>
                    <a:pt x="527" y="0"/>
                    <a:pt x="527" y="0"/>
                  </a:cubicBezTo>
                  <a:cubicBezTo>
                    <a:pt x="527" y="0"/>
                    <a:pt x="590" y="38"/>
                    <a:pt x="527" y="75"/>
                  </a:cubicBezTo>
                  <a:cubicBezTo>
                    <a:pt x="269" y="75"/>
                    <a:pt x="269" y="75"/>
                    <a:pt x="269" y="75"/>
                  </a:cubicBezTo>
                  <a:cubicBezTo>
                    <a:pt x="269" y="75"/>
                    <a:pt x="220" y="114"/>
                    <a:pt x="271" y="151"/>
                  </a:cubicBezTo>
                  <a:cubicBezTo>
                    <a:pt x="720" y="151"/>
                    <a:pt x="720" y="151"/>
                    <a:pt x="720" y="151"/>
                  </a:cubicBezTo>
                </a:path>
              </a:pathLst>
            </a:custGeom>
            <a:noFill/>
            <a:ln w="6350" cap="flat">
              <a:solidFill>
                <a:srgbClr val="EFD1AD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080888" y="4202746"/>
            <a:ext cx="3363741" cy="1263530"/>
            <a:chOff x="7080888" y="4202746"/>
            <a:chExt cx="3363741" cy="1263530"/>
          </a:xfrm>
        </p:grpSpPr>
        <p:grpSp>
          <p:nvGrpSpPr>
            <p:cNvPr id="19" name="组合 18"/>
            <p:cNvGrpSpPr/>
            <p:nvPr/>
          </p:nvGrpSpPr>
          <p:grpSpPr>
            <a:xfrm>
              <a:off x="7080888" y="4202746"/>
              <a:ext cx="510362" cy="1263530"/>
              <a:chOff x="7080888" y="4202746"/>
              <a:chExt cx="510362" cy="1263530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7080888" y="4202746"/>
                <a:ext cx="510362" cy="5103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7105237" y="4835334"/>
                <a:ext cx="461665" cy="630942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CN" altLang="en-US" spc="300">
                    <a:solidFill>
                      <a:schemeClr val="bg1"/>
                    </a:solidFill>
                    <a:cs typeface="+mn-ea"/>
                    <a:sym typeface="+mn-lt"/>
                  </a:rPr>
                  <a:t>流程</a:t>
                </a: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7100318" y="4307840"/>
                <a:ext cx="461665" cy="33091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pc="300">
                    <a:solidFill>
                      <a:srgbClr val="1C4B5F"/>
                    </a:solidFill>
                    <a:cs typeface="+mn-ea"/>
                    <a:sym typeface="+mn-lt"/>
                  </a:rPr>
                  <a:t>壹</a:t>
                </a: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8507577" y="4202746"/>
              <a:ext cx="510362" cy="1263530"/>
              <a:chOff x="8600767" y="4202746"/>
              <a:chExt cx="510362" cy="1263530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8600767" y="4202746"/>
                <a:ext cx="510362" cy="510372"/>
              </a:xfrm>
              <a:prstGeom prst="ellipse">
                <a:avLst/>
              </a:prstGeom>
              <a:solidFill>
                <a:srgbClr val="1C4B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8625115" y="4835334"/>
                <a:ext cx="461665" cy="630942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CN" altLang="en-US" spc="300">
                    <a:solidFill>
                      <a:schemeClr val="bg1"/>
                    </a:solidFill>
                    <a:cs typeface="+mn-ea"/>
                    <a:sym typeface="+mn-lt"/>
                  </a:rPr>
                  <a:t>流程</a:t>
                </a: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8620035" y="4277113"/>
                <a:ext cx="461665" cy="36163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pc="300">
                    <a:solidFill>
                      <a:schemeClr val="bg1"/>
                    </a:solidFill>
                    <a:cs typeface="+mn-ea"/>
                    <a:sym typeface="+mn-lt"/>
                  </a:rPr>
                  <a:t>贰</a:t>
                </a: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9934267" y="4202746"/>
              <a:ext cx="510362" cy="1263530"/>
              <a:chOff x="9934267" y="4202746"/>
              <a:chExt cx="510362" cy="1263530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9934267" y="4202746"/>
                <a:ext cx="510362" cy="5103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9958615" y="4835334"/>
                <a:ext cx="461665" cy="630942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CN" altLang="en-US" spc="300">
                    <a:solidFill>
                      <a:schemeClr val="bg1"/>
                    </a:solidFill>
                    <a:cs typeface="+mn-ea"/>
                    <a:sym typeface="+mn-lt"/>
                  </a:rPr>
                  <a:t>流程</a:t>
                </a: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9957564" y="4277113"/>
                <a:ext cx="461665" cy="36163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pc="300">
                    <a:solidFill>
                      <a:srgbClr val="1C4B5F"/>
                    </a:solidFill>
                    <a:cs typeface="+mn-ea"/>
                    <a:sym typeface="+mn-lt"/>
                  </a:rPr>
                  <a:t>叁</a:t>
                </a: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491128" y="675472"/>
            <a:ext cx="3423454" cy="1063525"/>
            <a:chOff x="491128" y="675472"/>
            <a:chExt cx="3423454" cy="1063525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491128" y="675472"/>
              <a:ext cx="1063525" cy="1063525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1614431" y="1061679"/>
              <a:ext cx="2214947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457200"/>
              <a:r>
                <a:rPr lang="zh-CN" altLang="en-US" sz="3200" b="1" spc="600">
                  <a:solidFill>
                    <a:srgbClr val="FFC000"/>
                  </a:solidFill>
                  <a:cs typeface="+mn-ea"/>
                  <a:sym typeface="+mn-lt"/>
                </a:rPr>
                <a:t>活动流程</a:t>
              </a:r>
              <a:endParaRPr lang="zh-CN" altLang="en-US" sz="3200" b="1" spc="600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690657" y="729927"/>
              <a:ext cx="59041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0" i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huó</a:t>
              </a:r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119891" y="729927"/>
              <a:ext cx="76369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0" i="0" dirty="0" err="1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dòng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664582" y="729927"/>
              <a:ext cx="59041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0" i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 liú</a:t>
              </a:r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108091" y="729927"/>
              <a:ext cx="80649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0" i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chéng</a:t>
              </a:r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82996" y="945624"/>
              <a:ext cx="629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CN" sz="2800">
                  <a:solidFill>
                    <a:prstClr val="white"/>
                  </a:solidFill>
                  <a:cs typeface="+mn-ea"/>
                  <a:sym typeface="+mn-lt"/>
                </a:rPr>
                <a:t>02</a:t>
              </a:r>
              <a:endParaRPr lang="zh-CN" altLang="en-US" sz="2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153904" y="339396"/>
            <a:ext cx="1423665" cy="2029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0052085" y="3366234"/>
            <a:ext cx="1452880" cy="83090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84766" y="1945003"/>
            <a:ext cx="8812114" cy="195358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" name="组合 5"/>
          <p:cNvGrpSpPr/>
          <p:nvPr/>
        </p:nvGrpSpPr>
        <p:grpSpPr>
          <a:xfrm>
            <a:off x="491128" y="675472"/>
            <a:ext cx="3423454" cy="1063525"/>
            <a:chOff x="491128" y="675472"/>
            <a:chExt cx="3423454" cy="1063525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491128" y="675472"/>
              <a:ext cx="1063525" cy="1063525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1614431" y="1061679"/>
              <a:ext cx="2214947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457200"/>
              <a:r>
                <a:rPr lang="zh-CN" altLang="en-US" sz="3200" b="1" spc="600">
                  <a:solidFill>
                    <a:srgbClr val="FFC000"/>
                  </a:solidFill>
                  <a:cs typeface="+mn-ea"/>
                  <a:sym typeface="+mn-lt"/>
                </a:rPr>
                <a:t>活动流程</a:t>
              </a:r>
              <a:endParaRPr lang="zh-CN" altLang="en-US" sz="3200" b="1" spc="600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690657" y="729927"/>
              <a:ext cx="59041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0" i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huó</a:t>
              </a:r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119891" y="729927"/>
              <a:ext cx="76369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0" i="0" dirty="0" err="1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dòng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683632" y="729927"/>
              <a:ext cx="59041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0" i="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 </a:t>
              </a:r>
              <a:r>
                <a:rPr lang="en-US" altLang="zh-CN" sz="1600" b="0" i="0" dirty="0" err="1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liú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108091" y="729927"/>
              <a:ext cx="80649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0" i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chéng</a:t>
              </a:r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82996" y="945624"/>
              <a:ext cx="629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CN" sz="2800">
                  <a:solidFill>
                    <a:prstClr val="white"/>
                  </a:solidFill>
                  <a:cs typeface="+mn-ea"/>
                  <a:sym typeface="+mn-lt"/>
                </a:rPr>
                <a:t>02</a:t>
              </a:r>
              <a:endParaRPr lang="zh-CN" altLang="en-US" sz="2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690657" y="4265204"/>
            <a:ext cx="3652268" cy="1346260"/>
            <a:chOff x="1690657" y="4265204"/>
            <a:chExt cx="3652268" cy="1346260"/>
          </a:xfrm>
        </p:grpSpPr>
        <p:sp>
          <p:nvSpPr>
            <p:cNvPr id="14" name="文本框 13"/>
            <p:cNvSpPr txBox="1"/>
            <p:nvPr/>
          </p:nvSpPr>
          <p:spPr>
            <a:xfrm>
              <a:off x="1690657" y="4836187"/>
              <a:ext cx="3652268" cy="775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kumimoji="1" lang="zh-CN" altLang="en-US" sz="1200">
                  <a:solidFill>
                    <a:schemeClr val="bg1"/>
                  </a:solidFill>
                  <a:cs typeface="+mn-ea"/>
                  <a:sym typeface="+mn-lt"/>
                </a:rPr>
                <a:t>请在此处添加具体内容，文字尽量言简意赅，简单描述即可，不必过于繁琐，注意版面的美观度。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706216" y="4265204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添加内容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6" name="Freeform 114"/>
            <p:cNvSpPr/>
            <p:nvPr/>
          </p:nvSpPr>
          <p:spPr bwMode="auto">
            <a:xfrm>
              <a:off x="3220069" y="4775114"/>
              <a:ext cx="755127" cy="131325"/>
            </a:xfrm>
            <a:custGeom>
              <a:avLst/>
              <a:gdLst>
                <a:gd name="T0" fmla="*/ 0 w 720"/>
                <a:gd name="T1" fmla="*/ 0 h 151"/>
                <a:gd name="T2" fmla="*/ 527 w 720"/>
                <a:gd name="T3" fmla="*/ 0 h 151"/>
                <a:gd name="T4" fmla="*/ 527 w 720"/>
                <a:gd name="T5" fmla="*/ 75 h 151"/>
                <a:gd name="T6" fmla="*/ 269 w 720"/>
                <a:gd name="T7" fmla="*/ 75 h 151"/>
                <a:gd name="T8" fmla="*/ 271 w 720"/>
                <a:gd name="T9" fmla="*/ 151 h 151"/>
                <a:gd name="T10" fmla="*/ 720 w 720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0" h="151">
                  <a:moveTo>
                    <a:pt x="0" y="0"/>
                  </a:moveTo>
                  <a:cubicBezTo>
                    <a:pt x="527" y="0"/>
                    <a:pt x="527" y="0"/>
                    <a:pt x="527" y="0"/>
                  </a:cubicBezTo>
                  <a:cubicBezTo>
                    <a:pt x="527" y="0"/>
                    <a:pt x="590" y="38"/>
                    <a:pt x="527" y="75"/>
                  </a:cubicBezTo>
                  <a:cubicBezTo>
                    <a:pt x="269" y="75"/>
                    <a:pt x="269" y="75"/>
                    <a:pt x="269" y="75"/>
                  </a:cubicBezTo>
                  <a:cubicBezTo>
                    <a:pt x="269" y="75"/>
                    <a:pt x="220" y="114"/>
                    <a:pt x="271" y="151"/>
                  </a:cubicBezTo>
                  <a:cubicBezTo>
                    <a:pt x="720" y="151"/>
                    <a:pt x="720" y="151"/>
                    <a:pt x="720" y="151"/>
                  </a:cubicBezTo>
                </a:path>
              </a:pathLst>
            </a:custGeom>
            <a:noFill/>
            <a:ln w="6350" cap="flat">
              <a:solidFill>
                <a:srgbClr val="EFD1AD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316802" y="4314024"/>
            <a:ext cx="3652268" cy="1346260"/>
            <a:chOff x="7316802" y="4314024"/>
            <a:chExt cx="3652268" cy="1346260"/>
          </a:xfrm>
        </p:grpSpPr>
        <p:sp>
          <p:nvSpPr>
            <p:cNvPr id="17" name="文本框 16"/>
            <p:cNvSpPr txBox="1"/>
            <p:nvPr/>
          </p:nvSpPr>
          <p:spPr>
            <a:xfrm>
              <a:off x="7316802" y="4885007"/>
              <a:ext cx="3652268" cy="775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kumimoji="1" lang="zh-CN" altLang="en-US" sz="1200">
                  <a:solidFill>
                    <a:schemeClr val="bg1"/>
                  </a:solidFill>
                  <a:cs typeface="+mn-ea"/>
                  <a:sym typeface="+mn-lt"/>
                </a:rPr>
                <a:t>请在此处添加具体内容，文字尽量言简意赅，简单描述即可，不必过于繁琐，注意版面的美观度。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7332361" y="4314024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添加内容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9" name="Freeform 114"/>
            <p:cNvSpPr/>
            <p:nvPr/>
          </p:nvSpPr>
          <p:spPr bwMode="auto">
            <a:xfrm>
              <a:off x="8846214" y="4823934"/>
              <a:ext cx="755127" cy="131325"/>
            </a:xfrm>
            <a:custGeom>
              <a:avLst/>
              <a:gdLst>
                <a:gd name="T0" fmla="*/ 0 w 720"/>
                <a:gd name="T1" fmla="*/ 0 h 151"/>
                <a:gd name="T2" fmla="*/ 527 w 720"/>
                <a:gd name="T3" fmla="*/ 0 h 151"/>
                <a:gd name="T4" fmla="*/ 527 w 720"/>
                <a:gd name="T5" fmla="*/ 75 h 151"/>
                <a:gd name="T6" fmla="*/ 269 w 720"/>
                <a:gd name="T7" fmla="*/ 75 h 151"/>
                <a:gd name="T8" fmla="*/ 271 w 720"/>
                <a:gd name="T9" fmla="*/ 151 h 151"/>
                <a:gd name="T10" fmla="*/ 720 w 720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0" h="151">
                  <a:moveTo>
                    <a:pt x="0" y="0"/>
                  </a:moveTo>
                  <a:cubicBezTo>
                    <a:pt x="527" y="0"/>
                    <a:pt x="527" y="0"/>
                    <a:pt x="527" y="0"/>
                  </a:cubicBezTo>
                  <a:cubicBezTo>
                    <a:pt x="527" y="0"/>
                    <a:pt x="590" y="38"/>
                    <a:pt x="527" y="75"/>
                  </a:cubicBezTo>
                  <a:cubicBezTo>
                    <a:pt x="269" y="75"/>
                    <a:pt x="269" y="75"/>
                    <a:pt x="269" y="75"/>
                  </a:cubicBezTo>
                  <a:cubicBezTo>
                    <a:pt x="269" y="75"/>
                    <a:pt x="220" y="114"/>
                    <a:pt x="271" y="151"/>
                  </a:cubicBezTo>
                  <a:cubicBezTo>
                    <a:pt x="720" y="151"/>
                    <a:pt x="720" y="151"/>
                    <a:pt x="720" y="151"/>
                  </a:cubicBezTo>
                </a:path>
              </a:pathLst>
            </a:custGeom>
            <a:noFill/>
            <a:ln w="6350" cap="flat">
              <a:solidFill>
                <a:srgbClr val="EFD1AD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5316609" y="4106371"/>
            <a:ext cx="1835964" cy="17406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9542944" y="2011684"/>
            <a:ext cx="1363122" cy="3228202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91128" y="675472"/>
            <a:ext cx="3423454" cy="1063525"/>
            <a:chOff x="491128" y="675472"/>
            <a:chExt cx="3423454" cy="106352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491128" y="675472"/>
              <a:ext cx="1063525" cy="1063525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614431" y="1061679"/>
              <a:ext cx="2214947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457200"/>
              <a:r>
                <a:rPr lang="zh-CN" altLang="en-US" sz="3200" b="1" spc="600">
                  <a:solidFill>
                    <a:srgbClr val="FFC000"/>
                  </a:solidFill>
                  <a:cs typeface="+mn-ea"/>
                  <a:sym typeface="+mn-lt"/>
                </a:rPr>
                <a:t>活动流程</a:t>
              </a:r>
              <a:endParaRPr lang="zh-CN" altLang="en-US" sz="3200" b="1" spc="600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690657" y="729927"/>
              <a:ext cx="59041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0" i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huó</a:t>
              </a:r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119891" y="729927"/>
              <a:ext cx="76369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0" i="0" dirty="0" err="1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dòng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664582" y="729927"/>
              <a:ext cx="59041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0" i="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 </a:t>
              </a:r>
              <a:r>
                <a:rPr lang="en-US" altLang="zh-CN" sz="1600" b="0" i="0" dirty="0" err="1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liú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108091" y="729927"/>
              <a:ext cx="80649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0" i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chéng</a:t>
              </a:r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82996" y="945624"/>
              <a:ext cx="629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CN" sz="2800">
                  <a:solidFill>
                    <a:prstClr val="white"/>
                  </a:solidFill>
                  <a:cs typeface="+mn-ea"/>
                  <a:sym typeface="+mn-lt"/>
                </a:rPr>
                <a:t>02</a:t>
              </a:r>
              <a:endParaRPr lang="zh-CN" altLang="en-US" sz="2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482983" y="2256397"/>
            <a:ext cx="4504177" cy="1434827"/>
            <a:chOff x="1482983" y="2256397"/>
            <a:chExt cx="4504177" cy="1434827"/>
          </a:xfrm>
        </p:grpSpPr>
        <p:sp>
          <p:nvSpPr>
            <p:cNvPr id="28" name="文本框 27"/>
            <p:cNvSpPr txBox="1"/>
            <p:nvPr/>
          </p:nvSpPr>
          <p:spPr>
            <a:xfrm>
              <a:off x="2334892" y="2915947"/>
              <a:ext cx="3652268" cy="775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kumimoji="1" lang="zh-CN" altLang="en-US" sz="1200">
                  <a:solidFill>
                    <a:schemeClr val="bg1"/>
                  </a:solidFill>
                  <a:cs typeface="+mn-ea"/>
                  <a:sym typeface="+mn-lt"/>
                </a:rPr>
                <a:t>请在此处添加具体内容，文字尽量言简意赅，简单描述即可，不必过于繁琐，注意版面的美观度。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2350451" y="2344964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添加内容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0" name="Freeform 114"/>
            <p:cNvSpPr/>
            <p:nvPr/>
          </p:nvSpPr>
          <p:spPr bwMode="auto">
            <a:xfrm>
              <a:off x="3864304" y="2854874"/>
              <a:ext cx="755127" cy="131325"/>
            </a:xfrm>
            <a:custGeom>
              <a:avLst/>
              <a:gdLst>
                <a:gd name="T0" fmla="*/ 0 w 720"/>
                <a:gd name="T1" fmla="*/ 0 h 151"/>
                <a:gd name="T2" fmla="*/ 527 w 720"/>
                <a:gd name="T3" fmla="*/ 0 h 151"/>
                <a:gd name="T4" fmla="*/ 527 w 720"/>
                <a:gd name="T5" fmla="*/ 75 h 151"/>
                <a:gd name="T6" fmla="*/ 269 w 720"/>
                <a:gd name="T7" fmla="*/ 75 h 151"/>
                <a:gd name="T8" fmla="*/ 271 w 720"/>
                <a:gd name="T9" fmla="*/ 151 h 151"/>
                <a:gd name="T10" fmla="*/ 720 w 720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0" h="151">
                  <a:moveTo>
                    <a:pt x="0" y="0"/>
                  </a:moveTo>
                  <a:cubicBezTo>
                    <a:pt x="527" y="0"/>
                    <a:pt x="527" y="0"/>
                    <a:pt x="527" y="0"/>
                  </a:cubicBezTo>
                  <a:cubicBezTo>
                    <a:pt x="527" y="0"/>
                    <a:pt x="590" y="38"/>
                    <a:pt x="527" y="75"/>
                  </a:cubicBezTo>
                  <a:cubicBezTo>
                    <a:pt x="269" y="75"/>
                    <a:pt x="269" y="75"/>
                    <a:pt x="269" y="75"/>
                  </a:cubicBezTo>
                  <a:cubicBezTo>
                    <a:pt x="269" y="75"/>
                    <a:pt x="220" y="114"/>
                    <a:pt x="271" y="151"/>
                  </a:cubicBezTo>
                  <a:cubicBezTo>
                    <a:pt x="720" y="151"/>
                    <a:pt x="720" y="151"/>
                    <a:pt x="720" y="151"/>
                  </a:cubicBezTo>
                </a:path>
              </a:pathLst>
            </a:custGeom>
            <a:noFill/>
            <a:ln w="6350" cap="flat">
              <a:solidFill>
                <a:srgbClr val="EFD1AD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1482983" y="2256397"/>
              <a:ext cx="729743" cy="723178"/>
              <a:chOff x="1482983" y="2256397"/>
              <a:chExt cx="729743" cy="723178"/>
            </a:xfrm>
          </p:grpSpPr>
          <p:grpSp>
            <p:nvGrpSpPr>
              <p:cNvPr id="16" name="组合 15"/>
              <p:cNvGrpSpPr/>
              <p:nvPr/>
            </p:nvGrpSpPr>
            <p:grpSpPr>
              <a:xfrm rot="17392927">
                <a:off x="1486266" y="2253114"/>
                <a:ext cx="723178" cy="729743"/>
                <a:chOff x="7018338" y="5334002"/>
                <a:chExt cx="1223963" cy="1235075"/>
              </a:xfrm>
              <a:solidFill>
                <a:srgbClr val="FFEDB3"/>
              </a:solidFill>
            </p:grpSpPr>
            <p:sp>
              <p:nvSpPr>
                <p:cNvPr id="17" name="Freeform 5463"/>
                <p:cNvSpPr/>
                <p:nvPr/>
              </p:nvSpPr>
              <p:spPr bwMode="auto">
                <a:xfrm>
                  <a:off x="7623176" y="5334002"/>
                  <a:ext cx="19050" cy="14288"/>
                </a:xfrm>
                <a:custGeom>
                  <a:avLst/>
                  <a:gdLst>
                    <a:gd name="T0" fmla="*/ 5 w 5"/>
                    <a:gd name="T1" fmla="*/ 2 h 4"/>
                    <a:gd name="T2" fmla="*/ 3 w 5"/>
                    <a:gd name="T3" fmla="*/ 3 h 4"/>
                    <a:gd name="T4" fmla="*/ 2 w 5"/>
                    <a:gd name="T5" fmla="*/ 4 h 4"/>
                    <a:gd name="T6" fmla="*/ 0 w 5"/>
                    <a:gd name="T7" fmla="*/ 3 h 4"/>
                    <a:gd name="T8" fmla="*/ 5 w 5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5" y="2"/>
                      </a:moveTo>
                      <a:cubicBezTo>
                        <a:pt x="5" y="3"/>
                        <a:pt x="4" y="3"/>
                        <a:pt x="3" y="3"/>
                      </a:cubicBezTo>
                      <a:cubicBezTo>
                        <a:pt x="5" y="3"/>
                        <a:pt x="2" y="2"/>
                        <a:pt x="2" y="4"/>
                      </a:cubicBezTo>
                      <a:cubicBezTo>
                        <a:pt x="1" y="3"/>
                        <a:pt x="2" y="3"/>
                        <a:pt x="0" y="3"/>
                      </a:cubicBezTo>
                      <a:cubicBezTo>
                        <a:pt x="0" y="0"/>
                        <a:pt x="4" y="3"/>
                        <a:pt x="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Freeform 5464"/>
                <p:cNvSpPr/>
                <p:nvPr/>
              </p:nvSpPr>
              <p:spPr bwMode="auto">
                <a:xfrm>
                  <a:off x="7656513" y="5341939"/>
                  <a:ext cx="19050" cy="6350"/>
                </a:xfrm>
                <a:custGeom>
                  <a:avLst/>
                  <a:gdLst>
                    <a:gd name="T0" fmla="*/ 2 w 5"/>
                    <a:gd name="T1" fmla="*/ 1 h 2"/>
                    <a:gd name="T2" fmla="*/ 5 w 5"/>
                    <a:gd name="T3" fmla="*/ 0 h 2"/>
                    <a:gd name="T4" fmla="*/ 4 w 5"/>
                    <a:gd name="T5" fmla="*/ 2 h 2"/>
                    <a:gd name="T6" fmla="*/ 0 w 5"/>
                    <a:gd name="T7" fmla="*/ 1 h 2"/>
                    <a:gd name="T8" fmla="*/ 2 w 5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2">
                      <a:moveTo>
                        <a:pt x="2" y="1"/>
                      </a:moveTo>
                      <a:cubicBezTo>
                        <a:pt x="3" y="1"/>
                        <a:pt x="3" y="0"/>
                        <a:pt x="5" y="0"/>
                      </a:cubicBezTo>
                      <a:cubicBezTo>
                        <a:pt x="5" y="2"/>
                        <a:pt x="4" y="1"/>
                        <a:pt x="4" y="2"/>
                      </a:cubicBezTo>
                      <a:cubicBezTo>
                        <a:pt x="3" y="2"/>
                        <a:pt x="1" y="2"/>
                        <a:pt x="0" y="1"/>
                      </a:cubicBezTo>
                      <a:cubicBezTo>
                        <a:pt x="0" y="0"/>
                        <a:pt x="2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Freeform 5465"/>
                <p:cNvSpPr/>
                <p:nvPr/>
              </p:nvSpPr>
              <p:spPr bwMode="auto">
                <a:xfrm>
                  <a:off x="7645401" y="5337177"/>
                  <a:ext cx="7938" cy="15875"/>
                </a:xfrm>
                <a:custGeom>
                  <a:avLst/>
                  <a:gdLst>
                    <a:gd name="T0" fmla="*/ 0 w 2"/>
                    <a:gd name="T1" fmla="*/ 2 h 4"/>
                    <a:gd name="T2" fmla="*/ 0 w 2"/>
                    <a:gd name="T3" fmla="*/ 3 h 4"/>
                    <a:gd name="T4" fmla="*/ 0 w 2"/>
                    <a:gd name="T5" fmla="*/ 2 h 4"/>
                    <a:gd name="T6" fmla="*/ 1 w 2"/>
                    <a:gd name="T7" fmla="*/ 2 h 4"/>
                    <a:gd name="T8" fmla="*/ 0 w 2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4">
                      <a:moveTo>
                        <a:pt x="0" y="2"/>
                      </a:moveTo>
                      <a:cubicBezTo>
                        <a:pt x="1" y="0"/>
                        <a:pt x="2" y="4"/>
                        <a:pt x="0" y="3"/>
                      </a:cubicBezTo>
                      <a:cubicBezTo>
                        <a:pt x="1" y="3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 5466"/>
                <p:cNvSpPr/>
                <p:nvPr/>
              </p:nvSpPr>
              <p:spPr bwMode="auto">
                <a:xfrm>
                  <a:off x="7526338" y="5353052"/>
                  <a:ext cx="11113" cy="6350"/>
                </a:xfrm>
                <a:custGeom>
                  <a:avLst/>
                  <a:gdLst>
                    <a:gd name="T0" fmla="*/ 3 w 3"/>
                    <a:gd name="T1" fmla="*/ 0 h 2"/>
                    <a:gd name="T2" fmla="*/ 0 w 3"/>
                    <a:gd name="T3" fmla="*/ 1 h 2"/>
                    <a:gd name="T4" fmla="*/ 3 w 3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cubicBezTo>
                        <a:pt x="2" y="2"/>
                        <a:pt x="1" y="0"/>
                        <a:pt x="0" y="1"/>
                      </a:cubicBezTo>
                      <a:cubicBezTo>
                        <a:pt x="0" y="0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Line 5467"/>
                <p:cNvSpPr>
                  <a:spLocks noChangeShapeType="1"/>
                </p:cNvSpPr>
                <p:nvPr/>
              </p:nvSpPr>
              <p:spPr bwMode="auto">
                <a:xfrm>
                  <a:off x="8129588" y="6145214"/>
                  <a:ext cx="0" cy="0"/>
                </a:xfrm>
                <a:prstGeom prst="lin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Line 5468"/>
                <p:cNvSpPr>
                  <a:spLocks noChangeShapeType="1"/>
                </p:cNvSpPr>
                <p:nvPr/>
              </p:nvSpPr>
              <p:spPr bwMode="auto">
                <a:xfrm>
                  <a:off x="8129588" y="6145214"/>
                  <a:ext cx="0" cy="0"/>
                </a:xfrm>
                <a:prstGeom prst="lin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Freeform 5469"/>
                <p:cNvSpPr>
                  <a:spLocks noEditPoints="1"/>
                </p:cNvSpPr>
                <p:nvPr/>
              </p:nvSpPr>
              <p:spPr bwMode="auto">
                <a:xfrm>
                  <a:off x="7092951" y="5356227"/>
                  <a:ext cx="403225" cy="311150"/>
                </a:xfrm>
                <a:custGeom>
                  <a:avLst/>
                  <a:gdLst>
                    <a:gd name="T0" fmla="*/ 92 w 107"/>
                    <a:gd name="T1" fmla="*/ 8 h 83"/>
                    <a:gd name="T2" fmla="*/ 92 w 107"/>
                    <a:gd name="T3" fmla="*/ 10 h 83"/>
                    <a:gd name="T4" fmla="*/ 90 w 107"/>
                    <a:gd name="T5" fmla="*/ 10 h 83"/>
                    <a:gd name="T6" fmla="*/ 72 w 107"/>
                    <a:gd name="T7" fmla="*/ 20 h 83"/>
                    <a:gd name="T8" fmla="*/ 69 w 107"/>
                    <a:gd name="T9" fmla="*/ 21 h 83"/>
                    <a:gd name="T10" fmla="*/ 47 w 107"/>
                    <a:gd name="T11" fmla="*/ 36 h 83"/>
                    <a:gd name="T12" fmla="*/ 36 w 107"/>
                    <a:gd name="T13" fmla="*/ 43 h 83"/>
                    <a:gd name="T14" fmla="*/ 28 w 107"/>
                    <a:gd name="T15" fmla="*/ 52 h 83"/>
                    <a:gd name="T16" fmla="*/ 20 w 107"/>
                    <a:gd name="T17" fmla="*/ 64 h 83"/>
                    <a:gd name="T18" fmla="*/ 19 w 107"/>
                    <a:gd name="T19" fmla="*/ 62 h 83"/>
                    <a:gd name="T20" fmla="*/ 18 w 107"/>
                    <a:gd name="T21" fmla="*/ 67 h 83"/>
                    <a:gd name="T22" fmla="*/ 16 w 107"/>
                    <a:gd name="T23" fmla="*/ 68 h 83"/>
                    <a:gd name="T24" fmla="*/ 17 w 107"/>
                    <a:gd name="T25" fmla="*/ 68 h 83"/>
                    <a:gd name="T26" fmla="*/ 13 w 107"/>
                    <a:gd name="T27" fmla="*/ 77 h 83"/>
                    <a:gd name="T28" fmla="*/ 12 w 107"/>
                    <a:gd name="T29" fmla="*/ 76 h 83"/>
                    <a:gd name="T30" fmla="*/ 13 w 107"/>
                    <a:gd name="T31" fmla="*/ 77 h 83"/>
                    <a:gd name="T32" fmla="*/ 10 w 107"/>
                    <a:gd name="T33" fmla="*/ 79 h 83"/>
                    <a:gd name="T34" fmla="*/ 11 w 107"/>
                    <a:gd name="T35" fmla="*/ 78 h 83"/>
                    <a:gd name="T36" fmla="*/ 8 w 107"/>
                    <a:gd name="T37" fmla="*/ 79 h 83"/>
                    <a:gd name="T38" fmla="*/ 7 w 107"/>
                    <a:gd name="T39" fmla="*/ 80 h 83"/>
                    <a:gd name="T40" fmla="*/ 5 w 107"/>
                    <a:gd name="T41" fmla="*/ 83 h 83"/>
                    <a:gd name="T42" fmla="*/ 5 w 107"/>
                    <a:gd name="T43" fmla="*/ 81 h 83"/>
                    <a:gd name="T44" fmla="*/ 3 w 107"/>
                    <a:gd name="T45" fmla="*/ 83 h 83"/>
                    <a:gd name="T46" fmla="*/ 1 w 107"/>
                    <a:gd name="T47" fmla="*/ 82 h 83"/>
                    <a:gd name="T48" fmla="*/ 3 w 107"/>
                    <a:gd name="T49" fmla="*/ 79 h 83"/>
                    <a:gd name="T50" fmla="*/ 5 w 107"/>
                    <a:gd name="T51" fmla="*/ 70 h 83"/>
                    <a:gd name="T52" fmla="*/ 8 w 107"/>
                    <a:gd name="T53" fmla="*/ 68 h 83"/>
                    <a:gd name="T54" fmla="*/ 13 w 107"/>
                    <a:gd name="T55" fmla="*/ 61 h 83"/>
                    <a:gd name="T56" fmla="*/ 14 w 107"/>
                    <a:gd name="T57" fmla="*/ 62 h 83"/>
                    <a:gd name="T58" fmla="*/ 16 w 107"/>
                    <a:gd name="T59" fmla="*/ 57 h 83"/>
                    <a:gd name="T60" fmla="*/ 18 w 107"/>
                    <a:gd name="T61" fmla="*/ 55 h 83"/>
                    <a:gd name="T62" fmla="*/ 18 w 107"/>
                    <a:gd name="T63" fmla="*/ 54 h 83"/>
                    <a:gd name="T64" fmla="*/ 19 w 107"/>
                    <a:gd name="T65" fmla="*/ 54 h 83"/>
                    <a:gd name="T66" fmla="*/ 19 w 107"/>
                    <a:gd name="T67" fmla="*/ 53 h 83"/>
                    <a:gd name="T68" fmla="*/ 30 w 107"/>
                    <a:gd name="T69" fmla="*/ 41 h 83"/>
                    <a:gd name="T70" fmla="*/ 31 w 107"/>
                    <a:gd name="T71" fmla="*/ 38 h 83"/>
                    <a:gd name="T72" fmla="*/ 42 w 107"/>
                    <a:gd name="T73" fmla="*/ 30 h 83"/>
                    <a:gd name="T74" fmla="*/ 65 w 107"/>
                    <a:gd name="T75" fmla="*/ 15 h 83"/>
                    <a:gd name="T76" fmla="*/ 65 w 107"/>
                    <a:gd name="T77" fmla="*/ 16 h 83"/>
                    <a:gd name="T78" fmla="*/ 68 w 107"/>
                    <a:gd name="T79" fmla="*/ 16 h 83"/>
                    <a:gd name="T80" fmla="*/ 69 w 107"/>
                    <a:gd name="T81" fmla="*/ 13 h 83"/>
                    <a:gd name="T82" fmla="*/ 76 w 107"/>
                    <a:gd name="T83" fmla="*/ 9 h 83"/>
                    <a:gd name="T84" fmla="*/ 80 w 107"/>
                    <a:gd name="T85" fmla="*/ 9 h 83"/>
                    <a:gd name="T86" fmla="*/ 81 w 107"/>
                    <a:gd name="T87" fmla="*/ 7 h 83"/>
                    <a:gd name="T88" fmla="*/ 87 w 107"/>
                    <a:gd name="T89" fmla="*/ 6 h 83"/>
                    <a:gd name="T90" fmla="*/ 96 w 107"/>
                    <a:gd name="T91" fmla="*/ 2 h 83"/>
                    <a:gd name="T92" fmla="*/ 106 w 107"/>
                    <a:gd name="T93" fmla="*/ 0 h 83"/>
                    <a:gd name="T94" fmla="*/ 106 w 107"/>
                    <a:gd name="T95" fmla="*/ 2 h 83"/>
                    <a:gd name="T96" fmla="*/ 103 w 107"/>
                    <a:gd name="T97" fmla="*/ 3 h 83"/>
                    <a:gd name="T98" fmla="*/ 97 w 107"/>
                    <a:gd name="T99" fmla="*/ 5 h 83"/>
                    <a:gd name="T100" fmla="*/ 95 w 107"/>
                    <a:gd name="T101" fmla="*/ 7 h 83"/>
                    <a:gd name="T102" fmla="*/ 95 w 107"/>
                    <a:gd name="T103" fmla="*/ 8 h 83"/>
                    <a:gd name="T104" fmla="*/ 95 w 107"/>
                    <a:gd name="T105" fmla="*/ 8 h 83"/>
                    <a:gd name="T106" fmla="*/ 92 w 107"/>
                    <a:gd name="T107" fmla="*/ 8 h 83"/>
                    <a:gd name="T108" fmla="*/ 14 w 107"/>
                    <a:gd name="T109" fmla="*/ 74 h 83"/>
                    <a:gd name="T110" fmla="*/ 15 w 107"/>
                    <a:gd name="T111" fmla="*/ 73 h 83"/>
                    <a:gd name="T112" fmla="*/ 14 w 107"/>
                    <a:gd name="T113" fmla="*/ 73 h 83"/>
                    <a:gd name="T114" fmla="*/ 14 w 107"/>
                    <a:gd name="T115" fmla="*/ 74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07" h="83">
                      <a:moveTo>
                        <a:pt x="92" y="8"/>
                      </a:moveTo>
                      <a:cubicBezTo>
                        <a:pt x="92" y="8"/>
                        <a:pt x="92" y="9"/>
                        <a:pt x="92" y="10"/>
                      </a:cubicBezTo>
                      <a:cubicBezTo>
                        <a:pt x="92" y="9"/>
                        <a:pt x="91" y="10"/>
                        <a:pt x="90" y="10"/>
                      </a:cubicBezTo>
                      <a:cubicBezTo>
                        <a:pt x="85" y="15"/>
                        <a:pt x="78" y="17"/>
                        <a:pt x="72" y="20"/>
                      </a:cubicBezTo>
                      <a:cubicBezTo>
                        <a:pt x="71" y="20"/>
                        <a:pt x="70" y="20"/>
                        <a:pt x="69" y="21"/>
                      </a:cubicBezTo>
                      <a:cubicBezTo>
                        <a:pt x="62" y="26"/>
                        <a:pt x="56" y="33"/>
                        <a:pt x="47" y="36"/>
                      </a:cubicBezTo>
                      <a:cubicBezTo>
                        <a:pt x="41" y="33"/>
                        <a:pt x="40" y="41"/>
                        <a:pt x="36" y="43"/>
                      </a:cubicBezTo>
                      <a:cubicBezTo>
                        <a:pt x="34" y="48"/>
                        <a:pt x="32" y="52"/>
                        <a:pt x="28" y="52"/>
                      </a:cubicBezTo>
                      <a:cubicBezTo>
                        <a:pt x="25" y="57"/>
                        <a:pt x="23" y="59"/>
                        <a:pt x="20" y="64"/>
                      </a:cubicBezTo>
                      <a:cubicBezTo>
                        <a:pt x="19" y="64"/>
                        <a:pt x="20" y="62"/>
                        <a:pt x="19" y="62"/>
                      </a:cubicBezTo>
                      <a:cubicBezTo>
                        <a:pt x="18" y="64"/>
                        <a:pt x="17" y="66"/>
                        <a:pt x="18" y="67"/>
                      </a:cubicBezTo>
                      <a:cubicBezTo>
                        <a:pt x="17" y="67"/>
                        <a:pt x="17" y="68"/>
                        <a:pt x="16" y="68"/>
                      </a:cubicBezTo>
                      <a:cubicBezTo>
                        <a:pt x="16" y="68"/>
                        <a:pt x="17" y="68"/>
                        <a:pt x="17" y="68"/>
                      </a:cubicBezTo>
                      <a:cubicBezTo>
                        <a:pt x="13" y="70"/>
                        <a:pt x="18" y="74"/>
                        <a:pt x="13" y="77"/>
                      </a:cubicBezTo>
                      <a:cubicBezTo>
                        <a:pt x="14" y="75"/>
                        <a:pt x="13" y="77"/>
                        <a:pt x="12" y="76"/>
                      </a:cubicBezTo>
                      <a:cubicBezTo>
                        <a:pt x="12" y="77"/>
                        <a:pt x="12" y="77"/>
                        <a:pt x="13" y="77"/>
                      </a:cubicBezTo>
                      <a:cubicBezTo>
                        <a:pt x="13" y="78"/>
                        <a:pt x="12" y="79"/>
                        <a:pt x="10" y="79"/>
                      </a:cubicBezTo>
                      <a:cubicBezTo>
                        <a:pt x="10" y="79"/>
                        <a:pt x="10" y="78"/>
                        <a:pt x="11" y="78"/>
                      </a:cubicBezTo>
                      <a:cubicBezTo>
                        <a:pt x="10" y="77"/>
                        <a:pt x="9" y="80"/>
                        <a:pt x="8" y="79"/>
                      </a:cubicBezTo>
                      <a:cubicBezTo>
                        <a:pt x="8" y="80"/>
                        <a:pt x="8" y="79"/>
                        <a:pt x="7" y="80"/>
                      </a:cubicBezTo>
                      <a:cubicBezTo>
                        <a:pt x="8" y="82"/>
                        <a:pt x="7" y="83"/>
                        <a:pt x="5" y="83"/>
                      </a:cubicBezTo>
                      <a:cubicBezTo>
                        <a:pt x="5" y="82"/>
                        <a:pt x="5" y="82"/>
                        <a:pt x="5" y="81"/>
                      </a:cubicBezTo>
                      <a:cubicBezTo>
                        <a:pt x="4" y="81"/>
                        <a:pt x="4" y="82"/>
                        <a:pt x="3" y="83"/>
                      </a:cubicBezTo>
                      <a:cubicBezTo>
                        <a:pt x="2" y="82"/>
                        <a:pt x="1" y="82"/>
                        <a:pt x="1" y="82"/>
                      </a:cubicBezTo>
                      <a:cubicBezTo>
                        <a:pt x="0" y="80"/>
                        <a:pt x="1" y="80"/>
                        <a:pt x="3" y="79"/>
                      </a:cubicBezTo>
                      <a:cubicBezTo>
                        <a:pt x="2" y="76"/>
                        <a:pt x="5" y="74"/>
                        <a:pt x="5" y="70"/>
                      </a:cubicBezTo>
                      <a:cubicBezTo>
                        <a:pt x="7" y="70"/>
                        <a:pt x="6" y="68"/>
                        <a:pt x="8" y="68"/>
                      </a:cubicBezTo>
                      <a:cubicBezTo>
                        <a:pt x="8" y="64"/>
                        <a:pt x="11" y="63"/>
                        <a:pt x="13" y="61"/>
                      </a:cubicBezTo>
                      <a:cubicBezTo>
                        <a:pt x="14" y="60"/>
                        <a:pt x="13" y="62"/>
                        <a:pt x="14" y="62"/>
                      </a:cubicBezTo>
                      <a:cubicBezTo>
                        <a:pt x="15" y="60"/>
                        <a:pt x="17" y="58"/>
                        <a:pt x="16" y="57"/>
                      </a:cubicBezTo>
                      <a:cubicBezTo>
                        <a:pt x="17" y="56"/>
                        <a:pt x="18" y="56"/>
                        <a:pt x="18" y="55"/>
                      </a:cubicBezTo>
                      <a:cubicBezTo>
                        <a:pt x="18" y="55"/>
                        <a:pt x="17" y="55"/>
                        <a:pt x="18" y="54"/>
                      </a:cubicBezTo>
                      <a:cubicBezTo>
                        <a:pt x="18" y="54"/>
                        <a:pt x="19" y="54"/>
                        <a:pt x="19" y="54"/>
                      </a:cubicBezTo>
                      <a:cubicBezTo>
                        <a:pt x="19" y="54"/>
                        <a:pt x="19" y="53"/>
                        <a:pt x="19" y="53"/>
                      </a:cubicBezTo>
                      <a:cubicBezTo>
                        <a:pt x="23" y="50"/>
                        <a:pt x="25" y="43"/>
                        <a:pt x="30" y="41"/>
                      </a:cubicBezTo>
                      <a:cubicBezTo>
                        <a:pt x="30" y="40"/>
                        <a:pt x="31" y="40"/>
                        <a:pt x="31" y="38"/>
                      </a:cubicBezTo>
                      <a:cubicBezTo>
                        <a:pt x="34" y="37"/>
                        <a:pt x="38" y="30"/>
                        <a:pt x="42" y="30"/>
                      </a:cubicBezTo>
                      <a:cubicBezTo>
                        <a:pt x="47" y="24"/>
                        <a:pt x="56" y="18"/>
                        <a:pt x="65" y="15"/>
                      </a:cubicBezTo>
                      <a:cubicBezTo>
                        <a:pt x="65" y="15"/>
                        <a:pt x="64" y="15"/>
                        <a:pt x="65" y="16"/>
                      </a:cubicBezTo>
                      <a:cubicBezTo>
                        <a:pt x="66" y="16"/>
                        <a:pt x="66" y="15"/>
                        <a:pt x="68" y="16"/>
                      </a:cubicBezTo>
                      <a:cubicBezTo>
                        <a:pt x="69" y="15"/>
                        <a:pt x="69" y="14"/>
                        <a:pt x="69" y="13"/>
                      </a:cubicBezTo>
                      <a:cubicBezTo>
                        <a:pt x="72" y="13"/>
                        <a:pt x="74" y="10"/>
                        <a:pt x="76" y="9"/>
                      </a:cubicBezTo>
                      <a:cubicBezTo>
                        <a:pt x="78" y="9"/>
                        <a:pt x="80" y="7"/>
                        <a:pt x="80" y="9"/>
                      </a:cubicBezTo>
                      <a:cubicBezTo>
                        <a:pt x="81" y="9"/>
                        <a:pt x="81" y="8"/>
                        <a:pt x="81" y="7"/>
                      </a:cubicBezTo>
                      <a:cubicBezTo>
                        <a:pt x="83" y="6"/>
                        <a:pt x="85" y="4"/>
                        <a:pt x="87" y="6"/>
                      </a:cubicBezTo>
                      <a:cubicBezTo>
                        <a:pt x="89" y="2"/>
                        <a:pt x="95" y="6"/>
                        <a:pt x="96" y="2"/>
                      </a:cubicBezTo>
                      <a:cubicBezTo>
                        <a:pt x="99" y="2"/>
                        <a:pt x="103" y="0"/>
                        <a:pt x="106" y="0"/>
                      </a:cubicBezTo>
                      <a:cubicBezTo>
                        <a:pt x="106" y="1"/>
                        <a:pt x="106" y="3"/>
                        <a:pt x="106" y="2"/>
                      </a:cubicBezTo>
                      <a:cubicBezTo>
                        <a:pt x="107" y="3"/>
                        <a:pt x="104" y="4"/>
                        <a:pt x="103" y="3"/>
                      </a:cubicBezTo>
                      <a:cubicBezTo>
                        <a:pt x="103" y="5"/>
                        <a:pt x="99" y="6"/>
                        <a:pt x="97" y="5"/>
                      </a:cubicBezTo>
                      <a:cubicBezTo>
                        <a:pt x="96" y="6"/>
                        <a:pt x="96" y="7"/>
                        <a:pt x="95" y="7"/>
                      </a:cubicBezTo>
                      <a:cubicBezTo>
                        <a:pt x="95" y="8"/>
                        <a:pt x="95" y="8"/>
                        <a:pt x="95" y="8"/>
                      </a:cubicBezTo>
                      <a:cubicBezTo>
                        <a:pt x="95" y="9"/>
                        <a:pt x="94" y="8"/>
                        <a:pt x="95" y="8"/>
                      </a:cubicBezTo>
                      <a:cubicBezTo>
                        <a:pt x="94" y="6"/>
                        <a:pt x="93" y="8"/>
                        <a:pt x="92" y="8"/>
                      </a:cubicBezTo>
                      <a:close/>
                      <a:moveTo>
                        <a:pt x="14" y="74"/>
                      </a:moveTo>
                      <a:cubicBezTo>
                        <a:pt x="14" y="74"/>
                        <a:pt x="15" y="74"/>
                        <a:pt x="15" y="73"/>
                      </a:cubicBezTo>
                      <a:cubicBezTo>
                        <a:pt x="14" y="73"/>
                        <a:pt x="14" y="73"/>
                        <a:pt x="14" y="73"/>
                      </a:cubicBezTo>
                      <a:cubicBezTo>
                        <a:pt x="14" y="73"/>
                        <a:pt x="13" y="74"/>
                        <a:pt x="14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Freeform 5470"/>
                <p:cNvSpPr/>
                <p:nvPr/>
              </p:nvSpPr>
              <p:spPr bwMode="auto">
                <a:xfrm>
                  <a:off x="7499351" y="5356227"/>
                  <a:ext cx="11113" cy="15875"/>
                </a:xfrm>
                <a:custGeom>
                  <a:avLst/>
                  <a:gdLst>
                    <a:gd name="T0" fmla="*/ 2 w 3"/>
                    <a:gd name="T1" fmla="*/ 0 h 4"/>
                    <a:gd name="T2" fmla="*/ 0 w 3"/>
                    <a:gd name="T3" fmla="*/ 3 h 4"/>
                    <a:gd name="T4" fmla="*/ 0 w 3"/>
                    <a:gd name="T5" fmla="*/ 1 h 4"/>
                    <a:gd name="T6" fmla="*/ 2 w 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3" y="0"/>
                        <a:pt x="2" y="4"/>
                        <a:pt x="0" y="3"/>
                      </a:cubicBezTo>
                      <a:cubicBezTo>
                        <a:pt x="2" y="2"/>
                        <a:pt x="0" y="2"/>
                        <a:pt x="0" y="1"/>
                      </a:cubicBezTo>
                      <a:cubicBezTo>
                        <a:pt x="1" y="0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Freeform 5471"/>
                <p:cNvSpPr/>
                <p:nvPr/>
              </p:nvSpPr>
              <p:spPr bwMode="auto">
                <a:xfrm>
                  <a:off x="7029451" y="5856289"/>
                  <a:ext cx="30163" cy="71438"/>
                </a:xfrm>
                <a:custGeom>
                  <a:avLst/>
                  <a:gdLst>
                    <a:gd name="T0" fmla="*/ 1 w 8"/>
                    <a:gd name="T1" fmla="*/ 0 h 19"/>
                    <a:gd name="T2" fmla="*/ 3 w 8"/>
                    <a:gd name="T3" fmla="*/ 2 h 19"/>
                    <a:gd name="T4" fmla="*/ 7 w 8"/>
                    <a:gd name="T5" fmla="*/ 2 h 19"/>
                    <a:gd name="T6" fmla="*/ 6 w 8"/>
                    <a:gd name="T7" fmla="*/ 5 h 19"/>
                    <a:gd name="T8" fmla="*/ 7 w 8"/>
                    <a:gd name="T9" fmla="*/ 7 h 19"/>
                    <a:gd name="T10" fmla="*/ 5 w 8"/>
                    <a:gd name="T11" fmla="*/ 7 h 19"/>
                    <a:gd name="T12" fmla="*/ 5 w 8"/>
                    <a:gd name="T13" fmla="*/ 8 h 19"/>
                    <a:gd name="T14" fmla="*/ 7 w 8"/>
                    <a:gd name="T15" fmla="*/ 8 h 19"/>
                    <a:gd name="T16" fmla="*/ 3 w 8"/>
                    <a:gd name="T17" fmla="*/ 12 h 19"/>
                    <a:gd name="T18" fmla="*/ 3 w 8"/>
                    <a:gd name="T19" fmla="*/ 19 h 19"/>
                    <a:gd name="T20" fmla="*/ 3 w 8"/>
                    <a:gd name="T21" fmla="*/ 16 h 19"/>
                    <a:gd name="T22" fmla="*/ 4 w 8"/>
                    <a:gd name="T23" fmla="*/ 16 h 19"/>
                    <a:gd name="T24" fmla="*/ 1 w 8"/>
                    <a:gd name="T25" fmla="*/ 11 h 19"/>
                    <a:gd name="T26" fmla="*/ 1 w 8"/>
                    <a:gd name="T27" fmla="*/ 9 h 19"/>
                    <a:gd name="T28" fmla="*/ 3 w 8"/>
                    <a:gd name="T29" fmla="*/ 11 h 19"/>
                    <a:gd name="T30" fmla="*/ 4 w 8"/>
                    <a:gd name="T31" fmla="*/ 7 h 19"/>
                    <a:gd name="T32" fmla="*/ 1 w 8"/>
                    <a:gd name="T33" fmla="*/ 5 h 19"/>
                    <a:gd name="T34" fmla="*/ 1 w 8"/>
                    <a:gd name="T3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" h="19">
                      <a:moveTo>
                        <a:pt x="1" y="0"/>
                      </a:moveTo>
                      <a:cubicBezTo>
                        <a:pt x="2" y="1"/>
                        <a:pt x="3" y="0"/>
                        <a:pt x="3" y="2"/>
                      </a:cubicBezTo>
                      <a:cubicBezTo>
                        <a:pt x="5" y="2"/>
                        <a:pt x="6" y="2"/>
                        <a:pt x="7" y="2"/>
                      </a:cubicBezTo>
                      <a:cubicBezTo>
                        <a:pt x="6" y="4"/>
                        <a:pt x="8" y="3"/>
                        <a:pt x="6" y="5"/>
                      </a:cubicBezTo>
                      <a:cubicBezTo>
                        <a:pt x="5" y="6"/>
                        <a:pt x="7" y="6"/>
                        <a:pt x="7" y="7"/>
                      </a:cubicBezTo>
                      <a:cubicBezTo>
                        <a:pt x="6" y="7"/>
                        <a:pt x="5" y="6"/>
                        <a:pt x="5" y="7"/>
                      </a:cubicBezTo>
                      <a:cubicBezTo>
                        <a:pt x="5" y="8"/>
                        <a:pt x="7" y="8"/>
                        <a:pt x="5" y="8"/>
                      </a:cubicBezTo>
                      <a:cubicBezTo>
                        <a:pt x="6" y="9"/>
                        <a:pt x="6" y="8"/>
                        <a:pt x="7" y="8"/>
                      </a:cubicBezTo>
                      <a:cubicBezTo>
                        <a:pt x="5" y="10"/>
                        <a:pt x="6" y="12"/>
                        <a:pt x="3" y="12"/>
                      </a:cubicBezTo>
                      <a:cubicBezTo>
                        <a:pt x="5" y="14"/>
                        <a:pt x="5" y="16"/>
                        <a:pt x="3" y="19"/>
                      </a:cubicBezTo>
                      <a:cubicBezTo>
                        <a:pt x="3" y="18"/>
                        <a:pt x="2" y="18"/>
                        <a:pt x="3" y="16"/>
                      </a:cubicBezTo>
                      <a:cubicBezTo>
                        <a:pt x="3" y="16"/>
                        <a:pt x="3" y="16"/>
                        <a:pt x="4" y="16"/>
                      </a:cubicBezTo>
                      <a:cubicBezTo>
                        <a:pt x="2" y="15"/>
                        <a:pt x="4" y="11"/>
                        <a:pt x="1" y="11"/>
                      </a:cubicBezTo>
                      <a:cubicBezTo>
                        <a:pt x="1" y="10"/>
                        <a:pt x="0" y="9"/>
                        <a:pt x="1" y="9"/>
                      </a:cubicBezTo>
                      <a:cubicBezTo>
                        <a:pt x="1" y="10"/>
                        <a:pt x="3" y="9"/>
                        <a:pt x="3" y="11"/>
                      </a:cubicBezTo>
                      <a:cubicBezTo>
                        <a:pt x="4" y="9"/>
                        <a:pt x="2" y="8"/>
                        <a:pt x="4" y="7"/>
                      </a:cubicBezTo>
                      <a:cubicBezTo>
                        <a:pt x="3" y="6"/>
                        <a:pt x="2" y="5"/>
                        <a:pt x="1" y="5"/>
                      </a:cubicBezTo>
                      <a:cubicBezTo>
                        <a:pt x="0" y="3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 5472"/>
                <p:cNvSpPr/>
                <p:nvPr/>
              </p:nvSpPr>
              <p:spPr bwMode="auto">
                <a:xfrm>
                  <a:off x="7743826" y="5348289"/>
                  <a:ext cx="288925" cy="158750"/>
                </a:xfrm>
                <a:custGeom>
                  <a:avLst/>
                  <a:gdLst>
                    <a:gd name="T0" fmla="*/ 1 w 77"/>
                    <a:gd name="T1" fmla="*/ 0 h 42"/>
                    <a:gd name="T2" fmla="*/ 17 w 77"/>
                    <a:gd name="T3" fmla="*/ 5 h 42"/>
                    <a:gd name="T4" fmla="*/ 20 w 77"/>
                    <a:gd name="T5" fmla="*/ 5 h 42"/>
                    <a:gd name="T6" fmla="*/ 74 w 77"/>
                    <a:gd name="T7" fmla="*/ 37 h 42"/>
                    <a:gd name="T8" fmla="*/ 75 w 77"/>
                    <a:gd name="T9" fmla="*/ 40 h 42"/>
                    <a:gd name="T10" fmla="*/ 76 w 77"/>
                    <a:gd name="T11" fmla="*/ 42 h 42"/>
                    <a:gd name="T12" fmla="*/ 69 w 77"/>
                    <a:gd name="T13" fmla="*/ 36 h 42"/>
                    <a:gd name="T14" fmla="*/ 67 w 77"/>
                    <a:gd name="T15" fmla="*/ 36 h 42"/>
                    <a:gd name="T16" fmla="*/ 59 w 77"/>
                    <a:gd name="T17" fmla="*/ 30 h 42"/>
                    <a:gd name="T18" fmla="*/ 24 w 77"/>
                    <a:gd name="T19" fmla="*/ 14 h 42"/>
                    <a:gd name="T20" fmla="*/ 9 w 77"/>
                    <a:gd name="T21" fmla="*/ 7 h 42"/>
                    <a:gd name="T22" fmla="*/ 6 w 77"/>
                    <a:gd name="T23" fmla="*/ 4 h 42"/>
                    <a:gd name="T24" fmla="*/ 1 w 77"/>
                    <a:gd name="T25" fmla="*/ 2 h 42"/>
                    <a:gd name="T26" fmla="*/ 1 w 77"/>
                    <a:gd name="T27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7" h="42">
                      <a:moveTo>
                        <a:pt x="1" y="0"/>
                      </a:moveTo>
                      <a:cubicBezTo>
                        <a:pt x="6" y="3"/>
                        <a:pt x="12" y="2"/>
                        <a:pt x="17" y="5"/>
                      </a:cubicBezTo>
                      <a:cubicBezTo>
                        <a:pt x="18" y="5"/>
                        <a:pt x="18" y="5"/>
                        <a:pt x="20" y="5"/>
                      </a:cubicBezTo>
                      <a:cubicBezTo>
                        <a:pt x="41" y="12"/>
                        <a:pt x="60" y="22"/>
                        <a:pt x="74" y="37"/>
                      </a:cubicBezTo>
                      <a:cubicBezTo>
                        <a:pt x="74" y="39"/>
                        <a:pt x="75" y="39"/>
                        <a:pt x="75" y="40"/>
                      </a:cubicBezTo>
                      <a:cubicBezTo>
                        <a:pt x="76" y="40"/>
                        <a:pt x="77" y="41"/>
                        <a:pt x="76" y="42"/>
                      </a:cubicBezTo>
                      <a:cubicBezTo>
                        <a:pt x="73" y="41"/>
                        <a:pt x="70" y="39"/>
                        <a:pt x="69" y="36"/>
                      </a:cubicBezTo>
                      <a:cubicBezTo>
                        <a:pt x="68" y="35"/>
                        <a:pt x="68" y="37"/>
                        <a:pt x="67" y="36"/>
                      </a:cubicBezTo>
                      <a:cubicBezTo>
                        <a:pt x="64" y="34"/>
                        <a:pt x="62" y="33"/>
                        <a:pt x="59" y="30"/>
                      </a:cubicBezTo>
                      <a:cubicBezTo>
                        <a:pt x="47" y="25"/>
                        <a:pt x="37" y="18"/>
                        <a:pt x="24" y="14"/>
                      </a:cubicBezTo>
                      <a:cubicBezTo>
                        <a:pt x="21" y="9"/>
                        <a:pt x="15" y="9"/>
                        <a:pt x="9" y="7"/>
                      </a:cubicBezTo>
                      <a:cubicBezTo>
                        <a:pt x="9" y="5"/>
                        <a:pt x="6" y="6"/>
                        <a:pt x="6" y="4"/>
                      </a:cubicBezTo>
                      <a:cubicBezTo>
                        <a:pt x="4" y="4"/>
                        <a:pt x="2" y="3"/>
                        <a:pt x="1" y="2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 5473"/>
                <p:cNvSpPr>
                  <a:spLocks noEditPoints="1"/>
                </p:cNvSpPr>
                <p:nvPr/>
              </p:nvSpPr>
              <p:spPr bwMode="auto">
                <a:xfrm>
                  <a:off x="7018338" y="5584827"/>
                  <a:ext cx="1223963" cy="984250"/>
                </a:xfrm>
                <a:custGeom>
                  <a:avLst/>
                  <a:gdLst>
                    <a:gd name="T0" fmla="*/ 293 w 326"/>
                    <a:gd name="T1" fmla="*/ 5 h 262"/>
                    <a:gd name="T2" fmla="*/ 300 w 326"/>
                    <a:gd name="T3" fmla="*/ 15 h 262"/>
                    <a:gd name="T4" fmla="*/ 313 w 326"/>
                    <a:gd name="T5" fmla="*/ 41 h 262"/>
                    <a:gd name="T6" fmla="*/ 315 w 326"/>
                    <a:gd name="T7" fmla="*/ 51 h 262"/>
                    <a:gd name="T8" fmla="*/ 321 w 326"/>
                    <a:gd name="T9" fmla="*/ 74 h 262"/>
                    <a:gd name="T10" fmla="*/ 324 w 326"/>
                    <a:gd name="T11" fmla="*/ 95 h 262"/>
                    <a:gd name="T12" fmla="*/ 326 w 326"/>
                    <a:gd name="T13" fmla="*/ 104 h 262"/>
                    <a:gd name="T14" fmla="*/ 317 w 326"/>
                    <a:gd name="T15" fmla="*/ 140 h 262"/>
                    <a:gd name="T16" fmla="*/ 305 w 326"/>
                    <a:gd name="T17" fmla="*/ 172 h 262"/>
                    <a:gd name="T18" fmla="*/ 276 w 326"/>
                    <a:gd name="T19" fmla="*/ 207 h 262"/>
                    <a:gd name="T20" fmla="*/ 221 w 326"/>
                    <a:gd name="T21" fmla="*/ 243 h 262"/>
                    <a:gd name="T22" fmla="*/ 206 w 326"/>
                    <a:gd name="T23" fmla="*/ 249 h 262"/>
                    <a:gd name="T24" fmla="*/ 194 w 326"/>
                    <a:gd name="T25" fmla="*/ 256 h 262"/>
                    <a:gd name="T26" fmla="*/ 187 w 326"/>
                    <a:gd name="T27" fmla="*/ 258 h 262"/>
                    <a:gd name="T28" fmla="*/ 170 w 326"/>
                    <a:gd name="T29" fmla="*/ 254 h 262"/>
                    <a:gd name="T30" fmla="*/ 118 w 326"/>
                    <a:gd name="T31" fmla="*/ 247 h 262"/>
                    <a:gd name="T32" fmla="*/ 74 w 326"/>
                    <a:gd name="T33" fmla="*/ 226 h 262"/>
                    <a:gd name="T34" fmla="*/ 48 w 326"/>
                    <a:gd name="T35" fmla="*/ 206 h 262"/>
                    <a:gd name="T36" fmla="*/ 33 w 326"/>
                    <a:gd name="T37" fmla="*/ 189 h 262"/>
                    <a:gd name="T38" fmla="*/ 12 w 326"/>
                    <a:gd name="T39" fmla="*/ 155 h 262"/>
                    <a:gd name="T40" fmla="*/ 3 w 326"/>
                    <a:gd name="T41" fmla="*/ 104 h 262"/>
                    <a:gd name="T42" fmla="*/ 3 w 326"/>
                    <a:gd name="T43" fmla="*/ 94 h 262"/>
                    <a:gd name="T44" fmla="*/ 6 w 326"/>
                    <a:gd name="T45" fmla="*/ 95 h 262"/>
                    <a:gd name="T46" fmla="*/ 10 w 326"/>
                    <a:gd name="T47" fmla="*/ 111 h 262"/>
                    <a:gd name="T48" fmla="*/ 22 w 326"/>
                    <a:gd name="T49" fmla="*/ 148 h 262"/>
                    <a:gd name="T50" fmla="*/ 34 w 326"/>
                    <a:gd name="T51" fmla="*/ 169 h 262"/>
                    <a:gd name="T52" fmla="*/ 43 w 326"/>
                    <a:gd name="T53" fmla="*/ 187 h 262"/>
                    <a:gd name="T54" fmla="*/ 61 w 326"/>
                    <a:gd name="T55" fmla="*/ 206 h 262"/>
                    <a:gd name="T56" fmla="*/ 90 w 326"/>
                    <a:gd name="T57" fmla="*/ 226 h 262"/>
                    <a:gd name="T58" fmla="*/ 113 w 326"/>
                    <a:gd name="T59" fmla="*/ 237 h 262"/>
                    <a:gd name="T60" fmla="*/ 141 w 326"/>
                    <a:gd name="T61" fmla="*/ 243 h 262"/>
                    <a:gd name="T62" fmla="*/ 154 w 326"/>
                    <a:gd name="T63" fmla="*/ 244 h 262"/>
                    <a:gd name="T64" fmla="*/ 187 w 326"/>
                    <a:gd name="T65" fmla="*/ 241 h 262"/>
                    <a:gd name="T66" fmla="*/ 213 w 326"/>
                    <a:gd name="T67" fmla="*/ 233 h 262"/>
                    <a:gd name="T68" fmla="*/ 236 w 326"/>
                    <a:gd name="T69" fmla="*/ 224 h 262"/>
                    <a:gd name="T70" fmla="*/ 244 w 326"/>
                    <a:gd name="T71" fmla="*/ 220 h 262"/>
                    <a:gd name="T72" fmla="*/ 266 w 326"/>
                    <a:gd name="T73" fmla="*/ 204 h 262"/>
                    <a:gd name="T74" fmla="*/ 286 w 326"/>
                    <a:gd name="T75" fmla="*/ 179 h 262"/>
                    <a:gd name="T76" fmla="*/ 289 w 326"/>
                    <a:gd name="T77" fmla="*/ 174 h 262"/>
                    <a:gd name="T78" fmla="*/ 302 w 326"/>
                    <a:gd name="T79" fmla="*/ 150 h 262"/>
                    <a:gd name="T80" fmla="*/ 309 w 326"/>
                    <a:gd name="T81" fmla="*/ 125 h 262"/>
                    <a:gd name="T82" fmla="*/ 312 w 326"/>
                    <a:gd name="T83" fmla="*/ 120 h 262"/>
                    <a:gd name="T84" fmla="*/ 314 w 326"/>
                    <a:gd name="T85" fmla="*/ 95 h 262"/>
                    <a:gd name="T86" fmla="*/ 315 w 326"/>
                    <a:gd name="T87" fmla="*/ 93 h 262"/>
                    <a:gd name="T88" fmla="*/ 317 w 326"/>
                    <a:gd name="T89" fmla="*/ 91 h 262"/>
                    <a:gd name="T90" fmla="*/ 315 w 326"/>
                    <a:gd name="T91" fmla="*/ 86 h 262"/>
                    <a:gd name="T92" fmla="*/ 315 w 326"/>
                    <a:gd name="T93" fmla="*/ 77 h 262"/>
                    <a:gd name="T94" fmla="*/ 313 w 326"/>
                    <a:gd name="T95" fmla="*/ 71 h 262"/>
                    <a:gd name="T96" fmla="*/ 313 w 326"/>
                    <a:gd name="T97" fmla="*/ 69 h 262"/>
                    <a:gd name="T98" fmla="*/ 311 w 326"/>
                    <a:gd name="T99" fmla="*/ 66 h 262"/>
                    <a:gd name="T100" fmla="*/ 312 w 326"/>
                    <a:gd name="T101" fmla="*/ 58 h 262"/>
                    <a:gd name="T102" fmla="*/ 310 w 326"/>
                    <a:gd name="T103" fmla="*/ 50 h 262"/>
                    <a:gd name="T104" fmla="*/ 301 w 326"/>
                    <a:gd name="T105" fmla="*/ 30 h 262"/>
                    <a:gd name="T106" fmla="*/ 298 w 326"/>
                    <a:gd name="T107" fmla="*/ 20 h 262"/>
                    <a:gd name="T108" fmla="*/ 296 w 326"/>
                    <a:gd name="T109" fmla="*/ 16 h 262"/>
                    <a:gd name="T110" fmla="*/ 288 w 326"/>
                    <a:gd name="T111" fmla="*/ 0 h 262"/>
                    <a:gd name="T112" fmla="*/ 299 w 326"/>
                    <a:gd name="T113" fmla="*/ 19 h 262"/>
                    <a:gd name="T114" fmla="*/ 311 w 326"/>
                    <a:gd name="T115" fmla="*/ 61 h 262"/>
                    <a:gd name="T116" fmla="*/ 312 w 326"/>
                    <a:gd name="T117" fmla="*/ 60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26" h="262">
                      <a:moveTo>
                        <a:pt x="288" y="0"/>
                      </a:moveTo>
                      <a:cubicBezTo>
                        <a:pt x="290" y="2"/>
                        <a:pt x="293" y="2"/>
                        <a:pt x="293" y="5"/>
                      </a:cubicBezTo>
                      <a:cubicBezTo>
                        <a:pt x="296" y="8"/>
                        <a:pt x="297" y="10"/>
                        <a:pt x="298" y="14"/>
                      </a:cubicBezTo>
                      <a:cubicBezTo>
                        <a:pt x="299" y="14"/>
                        <a:pt x="300" y="14"/>
                        <a:pt x="300" y="15"/>
                      </a:cubicBezTo>
                      <a:cubicBezTo>
                        <a:pt x="300" y="21"/>
                        <a:pt x="306" y="24"/>
                        <a:pt x="307" y="29"/>
                      </a:cubicBezTo>
                      <a:cubicBezTo>
                        <a:pt x="307" y="32"/>
                        <a:pt x="309" y="39"/>
                        <a:pt x="313" y="41"/>
                      </a:cubicBezTo>
                      <a:cubicBezTo>
                        <a:pt x="313" y="42"/>
                        <a:pt x="313" y="43"/>
                        <a:pt x="313" y="44"/>
                      </a:cubicBezTo>
                      <a:cubicBezTo>
                        <a:pt x="313" y="46"/>
                        <a:pt x="315" y="49"/>
                        <a:pt x="315" y="51"/>
                      </a:cubicBezTo>
                      <a:cubicBezTo>
                        <a:pt x="318" y="54"/>
                        <a:pt x="316" y="60"/>
                        <a:pt x="317" y="65"/>
                      </a:cubicBezTo>
                      <a:cubicBezTo>
                        <a:pt x="318" y="68"/>
                        <a:pt x="321" y="71"/>
                        <a:pt x="321" y="74"/>
                      </a:cubicBezTo>
                      <a:cubicBezTo>
                        <a:pt x="322" y="76"/>
                        <a:pt x="321" y="79"/>
                        <a:pt x="321" y="81"/>
                      </a:cubicBezTo>
                      <a:cubicBezTo>
                        <a:pt x="322" y="86"/>
                        <a:pt x="324" y="90"/>
                        <a:pt x="324" y="95"/>
                      </a:cubicBezTo>
                      <a:cubicBezTo>
                        <a:pt x="324" y="98"/>
                        <a:pt x="322" y="100"/>
                        <a:pt x="322" y="104"/>
                      </a:cubicBezTo>
                      <a:cubicBezTo>
                        <a:pt x="323" y="105"/>
                        <a:pt x="325" y="103"/>
                        <a:pt x="326" y="104"/>
                      </a:cubicBezTo>
                      <a:cubicBezTo>
                        <a:pt x="325" y="106"/>
                        <a:pt x="324" y="107"/>
                        <a:pt x="322" y="107"/>
                      </a:cubicBezTo>
                      <a:cubicBezTo>
                        <a:pt x="323" y="119"/>
                        <a:pt x="318" y="129"/>
                        <a:pt x="317" y="140"/>
                      </a:cubicBezTo>
                      <a:cubicBezTo>
                        <a:pt x="316" y="148"/>
                        <a:pt x="310" y="155"/>
                        <a:pt x="308" y="163"/>
                      </a:cubicBezTo>
                      <a:cubicBezTo>
                        <a:pt x="307" y="166"/>
                        <a:pt x="307" y="169"/>
                        <a:pt x="305" y="172"/>
                      </a:cubicBezTo>
                      <a:cubicBezTo>
                        <a:pt x="302" y="176"/>
                        <a:pt x="299" y="180"/>
                        <a:pt x="296" y="182"/>
                      </a:cubicBezTo>
                      <a:cubicBezTo>
                        <a:pt x="291" y="192"/>
                        <a:pt x="285" y="200"/>
                        <a:pt x="276" y="207"/>
                      </a:cubicBezTo>
                      <a:cubicBezTo>
                        <a:pt x="276" y="207"/>
                        <a:pt x="276" y="208"/>
                        <a:pt x="276" y="208"/>
                      </a:cubicBezTo>
                      <a:cubicBezTo>
                        <a:pt x="261" y="223"/>
                        <a:pt x="241" y="234"/>
                        <a:pt x="221" y="243"/>
                      </a:cubicBezTo>
                      <a:cubicBezTo>
                        <a:pt x="220" y="244"/>
                        <a:pt x="219" y="246"/>
                        <a:pt x="218" y="247"/>
                      </a:cubicBezTo>
                      <a:cubicBezTo>
                        <a:pt x="215" y="246"/>
                        <a:pt x="211" y="248"/>
                        <a:pt x="206" y="249"/>
                      </a:cubicBezTo>
                      <a:cubicBezTo>
                        <a:pt x="202" y="251"/>
                        <a:pt x="198" y="252"/>
                        <a:pt x="194" y="252"/>
                      </a:cubicBezTo>
                      <a:cubicBezTo>
                        <a:pt x="196" y="254"/>
                        <a:pt x="193" y="255"/>
                        <a:pt x="194" y="256"/>
                      </a:cubicBezTo>
                      <a:cubicBezTo>
                        <a:pt x="191" y="254"/>
                        <a:pt x="190" y="258"/>
                        <a:pt x="191" y="259"/>
                      </a:cubicBezTo>
                      <a:cubicBezTo>
                        <a:pt x="189" y="259"/>
                        <a:pt x="188" y="259"/>
                        <a:pt x="187" y="258"/>
                      </a:cubicBezTo>
                      <a:cubicBezTo>
                        <a:pt x="183" y="262"/>
                        <a:pt x="179" y="258"/>
                        <a:pt x="178" y="253"/>
                      </a:cubicBezTo>
                      <a:cubicBezTo>
                        <a:pt x="175" y="252"/>
                        <a:pt x="173" y="253"/>
                        <a:pt x="170" y="254"/>
                      </a:cubicBezTo>
                      <a:cubicBezTo>
                        <a:pt x="163" y="254"/>
                        <a:pt x="156" y="253"/>
                        <a:pt x="150" y="254"/>
                      </a:cubicBezTo>
                      <a:cubicBezTo>
                        <a:pt x="139" y="252"/>
                        <a:pt x="128" y="250"/>
                        <a:pt x="118" y="247"/>
                      </a:cubicBezTo>
                      <a:cubicBezTo>
                        <a:pt x="115" y="247"/>
                        <a:pt x="112" y="245"/>
                        <a:pt x="108" y="245"/>
                      </a:cubicBezTo>
                      <a:cubicBezTo>
                        <a:pt x="97" y="238"/>
                        <a:pt x="83" y="234"/>
                        <a:pt x="74" y="226"/>
                      </a:cubicBezTo>
                      <a:cubicBezTo>
                        <a:pt x="72" y="225"/>
                        <a:pt x="70" y="224"/>
                        <a:pt x="69" y="222"/>
                      </a:cubicBezTo>
                      <a:cubicBezTo>
                        <a:pt x="60" y="218"/>
                        <a:pt x="56" y="211"/>
                        <a:pt x="48" y="206"/>
                      </a:cubicBezTo>
                      <a:cubicBezTo>
                        <a:pt x="44" y="201"/>
                        <a:pt x="39" y="197"/>
                        <a:pt x="35" y="191"/>
                      </a:cubicBezTo>
                      <a:cubicBezTo>
                        <a:pt x="34" y="191"/>
                        <a:pt x="34" y="190"/>
                        <a:pt x="33" y="189"/>
                      </a:cubicBezTo>
                      <a:cubicBezTo>
                        <a:pt x="30" y="185"/>
                        <a:pt x="27" y="181"/>
                        <a:pt x="24" y="178"/>
                      </a:cubicBezTo>
                      <a:cubicBezTo>
                        <a:pt x="20" y="170"/>
                        <a:pt x="15" y="163"/>
                        <a:pt x="12" y="155"/>
                      </a:cubicBezTo>
                      <a:cubicBezTo>
                        <a:pt x="10" y="146"/>
                        <a:pt x="6" y="138"/>
                        <a:pt x="4" y="127"/>
                      </a:cubicBezTo>
                      <a:cubicBezTo>
                        <a:pt x="0" y="120"/>
                        <a:pt x="3" y="112"/>
                        <a:pt x="3" y="104"/>
                      </a:cubicBezTo>
                      <a:cubicBezTo>
                        <a:pt x="3" y="103"/>
                        <a:pt x="2" y="103"/>
                        <a:pt x="1" y="103"/>
                      </a:cubicBezTo>
                      <a:cubicBezTo>
                        <a:pt x="2" y="100"/>
                        <a:pt x="0" y="96"/>
                        <a:pt x="3" y="94"/>
                      </a:cubicBezTo>
                      <a:cubicBezTo>
                        <a:pt x="1" y="93"/>
                        <a:pt x="2" y="90"/>
                        <a:pt x="2" y="88"/>
                      </a:cubicBezTo>
                      <a:cubicBezTo>
                        <a:pt x="3" y="91"/>
                        <a:pt x="6" y="92"/>
                        <a:pt x="6" y="95"/>
                      </a:cubicBezTo>
                      <a:cubicBezTo>
                        <a:pt x="7" y="98"/>
                        <a:pt x="6" y="102"/>
                        <a:pt x="8" y="104"/>
                      </a:cubicBezTo>
                      <a:cubicBezTo>
                        <a:pt x="8" y="107"/>
                        <a:pt x="9" y="110"/>
                        <a:pt x="10" y="111"/>
                      </a:cubicBezTo>
                      <a:cubicBezTo>
                        <a:pt x="11" y="119"/>
                        <a:pt x="13" y="124"/>
                        <a:pt x="14" y="129"/>
                      </a:cubicBezTo>
                      <a:cubicBezTo>
                        <a:pt x="17" y="135"/>
                        <a:pt x="18" y="142"/>
                        <a:pt x="22" y="148"/>
                      </a:cubicBezTo>
                      <a:cubicBezTo>
                        <a:pt x="26" y="153"/>
                        <a:pt x="32" y="158"/>
                        <a:pt x="34" y="164"/>
                      </a:cubicBezTo>
                      <a:cubicBezTo>
                        <a:pt x="34" y="166"/>
                        <a:pt x="34" y="167"/>
                        <a:pt x="34" y="169"/>
                      </a:cubicBezTo>
                      <a:cubicBezTo>
                        <a:pt x="35" y="170"/>
                        <a:pt x="36" y="171"/>
                        <a:pt x="37" y="173"/>
                      </a:cubicBezTo>
                      <a:cubicBezTo>
                        <a:pt x="40" y="177"/>
                        <a:pt x="41" y="182"/>
                        <a:pt x="43" y="187"/>
                      </a:cubicBezTo>
                      <a:cubicBezTo>
                        <a:pt x="45" y="192"/>
                        <a:pt x="50" y="195"/>
                        <a:pt x="54" y="199"/>
                      </a:cubicBezTo>
                      <a:cubicBezTo>
                        <a:pt x="56" y="202"/>
                        <a:pt x="57" y="205"/>
                        <a:pt x="61" y="206"/>
                      </a:cubicBezTo>
                      <a:cubicBezTo>
                        <a:pt x="65" y="211"/>
                        <a:pt x="71" y="215"/>
                        <a:pt x="77" y="218"/>
                      </a:cubicBezTo>
                      <a:cubicBezTo>
                        <a:pt x="81" y="221"/>
                        <a:pt x="84" y="225"/>
                        <a:pt x="90" y="226"/>
                      </a:cubicBezTo>
                      <a:cubicBezTo>
                        <a:pt x="90" y="227"/>
                        <a:pt x="90" y="227"/>
                        <a:pt x="90" y="228"/>
                      </a:cubicBezTo>
                      <a:cubicBezTo>
                        <a:pt x="98" y="231"/>
                        <a:pt x="106" y="234"/>
                        <a:pt x="113" y="237"/>
                      </a:cubicBezTo>
                      <a:cubicBezTo>
                        <a:pt x="119" y="239"/>
                        <a:pt x="126" y="240"/>
                        <a:pt x="133" y="241"/>
                      </a:cubicBezTo>
                      <a:cubicBezTo>
                        <a:pt x="136" y="242"/>
                        <a:pt x="138" y="243"/>
                        <a:pt x="141" y="243"/>
                      </a:cubicBezTo>
                      <a:cubicBezTo>
                        <a:pt x="143" y="243"/>
                        <a:pt x="143" y="242"/>
                        <a:pt x="145" y="243"/>
                      </a:cubicBezTo>
                      <a:cubicBezTo>
                        <a:pt x="148" y="243"/>
                        <a:pt x="151" y="244"/>
                        <a:pt x="154" y="244"/>
                      </a:cubicBezTo>
                      <a:cubicBezTo>
                        <a:pt x="157" y="244"/>
                        <a:pt x="159" y="244"/>
                        <a:pt x="162" y="244"/>
                      </a:cubicBezTo>
                      <a:cubicBezTo>
                        <a:pt x="170" y="244"/>
                        <a:pt x="179" y="242"/>
                        <a:pt x="187" y="241"/>
                      </a:cubicBezTo>
                      <a:cubicBezTo>
                        <a:pt x="191" y="241"/>
                        <a:pt x="195" y="240"/>
                        <a:pt x="199" y="239"/>
                      </a:cubicBezTo>
                      <a:cubicBezTo>
                        <a:pt x="204" y="238"/>
                        <a:pt x="210" y="237"/>
                        <a:pt x="213" y="233"/>
                      </a:cubicBezTo>
                      <a:cubicBezTo>
                        <a:pt x="214" y="234"/>
                        <a:pt x="218" y="234"/>
                        <a:pt x="218" y="231"/>
                      </a:cubicBezTo>
                      <a:cubicBezTo>
                        <a:pt x="225" y="231"/>
                        <a:pt x="231" y="228"/>
                        <a:pt x="236" y="224"/>
                      </a:cubicBezTo>
                      <a:cubicBezTo>
                        <a:pt x="237" y="223"/>
                        <a:pt x="238" y="222"/>
                        <a:pt x="240" y="221"/>
                      </a:cubicBezTo>
                      <a:cubicBezTo>
                        <a:pt x="241" y="220"/>
                        <a:pt x="243" y="221"/>
                        <a:pt x="244" y="220"/>
                      </a:cubicBezTo>
                      <a:cubicBezTo>
                        <a:pt x="246" y="219"/>
                        <a:pt x="248" y="216"/>
                        <a:pt x="250" y="214"/>
                      </a:cubicBezTo>
                      <a:cubicBezTo>
                        <a:pt x="256" y="212"/>
                        <a:pt x="260" y="205"/>
                        <a:pt x="266" y="204"/>
                      </a:cubicBezTo>
                      <a:cubicBezTo>
                        <a:pt x="267" y="200"/>
                        <a:pt x="269" y="197"/>
                        <a:pt x="273" y="196"/>
                      </a:cubicBezTo>
                      <a:cubicBezTo>
                        <a:pt x="276" y="189"/>
                        <a:pt x="282" y="185"/>
                        <a:pt x="286" y="179"/>
                      </a:cubicBezTo>
                      <a:cubicBezTo>
                        <a:pt x="286" y="178"/>
                        <a:pt x="287" y="177"/>
                        <a:pt x="287" y="176"/>
                      </a:cubicBezTo>
                      <a:cubicBezTo>
                        <a:pt x="288" y="176"/>
                        <a:pt x="288" y="174"/>
                        <a:pt x="289" y="174"/>
                      </a:cubicBezTo>
                      <a:cubicBezTo>
                        <a:pt x="292" y="167"/>
                        <a:pt x="296" y="163"/>
                        <a:pt x="299" y="157"/>
                      </a:cubicBezTo>
                      <a:cubicBezTo>
                        <a:pt x="299" y="154"/>
                        <a:pt x="301" y="152"/>
                        <a:pt x="302" y="150"/>
                      </a:cubicBezTo>
                      <a:cubicBezTo>
                        <a:pt x="303" y="147"/>
                        <a:pt x="303" y="143"/>
                        <a:pt x="304" y="141"/>
                      </a:cubicBezTo>
                      <a:cubicBezTo>
                        <a:pt x="305" y="135"/>
                        <a:pt x="308" y="132"/>
                        <a:pt x="309" y="125"/>
                      </a:cubicBezTo>
                      <a:cubicBezTo>
                        <a:pt x="309" y="125"/>
                        <a:pt x="309" y="124"/>
                        <a:pt x="310" y="125"/>
                      </a:cubicBezTo>
                      <a:cubicBezTo>
                        <a:pt x="309" y="122"/>
                        <a:pt x="309" y="120"/>
                        <a:pt x="312" y="120"/>
                      </a:cubicBezTo>
                      <a:cubicBezTo>
                        <a:pt x="311" y="117"/>
                        <a:pt x="312" y="116"/>
                        <a:pt x="311" y="113"/>
                      </a:cubicBezTo>
                      <a:cubicBezTo>
                        <a:pt x="314" y="108"/>
                        <a:pt x="313" y="102"/>
                        <a:pt x="314" y="95"/>
                      </a:cubicBezTo>
                      <a:cubicBezTo>
                        <a:pt x="314" y="94"/>
                        <a:pt x="313" y="96"/>
                        <a:pt x="313" y="95"/>
                      </a:cubicBezTo>
                      <a:cubicBezTo>
                        <a:pt x="313" y="94"/>
                        <a:pt x="316" y="95"/>
                        <a:pt x="315" y="93"/>
                      </a:cubicBezTo>
                      <a:cubicBezTo>
                        <a:pt x="316" y="92"/>
                        <a:pt x="314" y="94"/>
                        <a:pt x="315" y="92"/>
                      </a:cubicBezTo>
                      <a:cubicBezTo>
                        <a:pt x="315" y="91"/>
                        <a:pt x="316" y="92"/>
                        <a:pt x="317" y="91"/>
                      </a:cubicBezTo>
                      <a:cubicBezTo>
                        <a:pt x="315" y="90"/>
                        <a:pt x="314" y="89"/>
                        <a:pt x="314" y="86"/>
                      </a:cubicBezTo>
                      <a:cubicBezTo>
                        <a:pt x="314" y="87"/>
                        <a:pt x="316" y="87"/>
                        <a:pt x="315" y="86"/>
                      </a:cubicBezTo>
                      <a:cubicBezTo>
                        <a:pt x="315" y="85"/>
                        <a:pt x="315" y="87"/>
                        <a:pt x="314" y="86"/>
                      </a:cubicBezTo>
                      <a:cubicBezTo>
                        <a:pt x="315" y="82"/>
                        <a:pt x="314" y="80"/>
                        <a:pt x="315" y="77"/>
                      </a:cubicBezTo>
                      <a:cubicBezTo>
                        <a:pt x="314" y="76"/>
                        <a:pt x="312" y="78"/>
                        <a:pt x="312" y="77"/>
                      </a:cubicBezTo>
                      <a:cubicBezTo>
                        <a:pt x="314" y="75"/>
                        <a:pt x="312" y="73"/>
                        <a:pt x="313" y="71"/>
                      </a:cubicBezTo>
                      <a:cubicBezTo>
                        <a:pt x="312" y="70"/>
                        <a:pt x="313" y="69"/>
                        <a:pt x="312" y="68"/>
                      </a:cubicBezTo>
                      <a:cubicBezTo>
                        <a:pt x="312" y="67"/>
                        <a:pt x="313" y="68"/>
                        <a:pt x="313" y="69"/>
                      </a:cubicBezTo>
                      <a:cubicBezTo>
                        <a:pt x="314" y="69"/>
                        <a:pt x="312" y="67"/>
                        <a:pt x="314" y="67"/>
                      </a:cubicBezTo>
                      <a:cubicBezTo>
                        <a:pt x="313" y="67"/>
                        <a:pt x="312" y="66"/>
                        <a:pt x="311" y="66"/>
                      </a:cubicBezTo>
                      <a:cubicBezTo>
                        <a:pt x="312" y="63"/>
                        <a:pt x="310" y="63"/>
                        <a:pt x="310" y="60"/>
                      </a:cubicBezTo>
                      <a:cubicBezTo>
                        <a:pt x="311" y="60"/>
                        <a:pt x="312" y="59"/>
                        <a:pt x="312" y="58"/>
                      </a:cubicBezTo>
                      <a:cubicBezTo>
                        <a:pt x="311" y="57"/>
                        <a:pt x="311" y="56"/>
                        <a:pt x="310" y="57"/>
                      </a:cubicBezTo>
                      <a:cubicBezTo>
                        <a:pt x="309" y="54"/>
                        <a:pt x="308" y="52"/>
                        <a:pt x="310" y="50"/>
                      </a:cubicBezTo>
                      <a:cubicBezTo>
                        <a:pt x="308" y="48"/>
                        <a:pt x="306" y="47"/>
                        <a:pt x="307" y="43"/>
                      </a:cubicBezTo>
                      <a:cubicBezTo>
                        <a:pt x="304" y="40"/>
                        <a:pt x="304" y="34"/>
                        <a:pt x="301" y="30"/>
                      </a:cubicBezTo>
                      <a:cubicBezTo>
                        <a:pt x="302" y="29"/>
                        <a:pt x="301" y="29"/>
                        <a:pt x="301" y="27"/>
                      </a:cubicBezTo>
                      <a:cubicBezTo>
                        <a:pt x="299" y="26"/>
                        <a:pt x="298" y="22"/>
                        <a:pt x="298" y="20"/>
                      </a:cubicBezTo>
                      <a:cubicBezTo>
                        <a:pt x="297" y="21"/>
                        <a:pt x="297" y="18"/>
                        <a:pt x="296" y="19"/>
                      </a:cubicBezTo>
                      <a:cubicBezTo>
                        <a:pt x="296" y="18"/>
                        <a:pt x="295" y="17"/>
                        <a:pt x="296" y="16"/>
                      </a:cubicBezTo>
                      <a:cubicBezTo>
                        <a:pt x="294" y="16"/>
                        <a:pt x="294" y="13"/>
                        <a:pt x="293" y="12"/>
                      </a:cubicBezTo>
                      <a:cubicBezTo>
                        <a:pt x="292" y="7"/>
                        <a:pt x="289" y="5"/>
                        <a:pt x="288" y="0"/>
                      </a:cubicBezTo>
                      <a:close/>
                      <a:moveTo>
                        <a:pt x="299" y="22"/>
                      </a:moveTo>
                      <a:cubicBezTo>
                        <a:pt x="300" y="21"/>
                        <a:pt x="300" y="20"/>
                        <a:pt x="299" y="19"/>
                      </a:cubicBezTo>
                      <a:cubicBezTo>
                        <a:pt x="299" y="20"/>
                        <a:pt x="299" y="21"/>
                        <a:pt x="299" y="22"/>
                      </a:cubicBezTo>
                      <a:close/>
                      <a:moveTo>
                        <a:pt x="311" y="61"/>
                      </a:moveTo>
                      <a:cubicBezTo>
                        <a:pt x="311" y="62"/>
                        <a:pt x="312" y="62"/>
                        <a:pt x="312" y="62"/>
                      </a:cubicBezTo>
                      <a:cubicBezTo>
                        <a:pt x="312" y="61"/>
                        <a:pt x="313" y="61"/>
                        <a:pt x="312" y="60"/>
                      </a:cubicBezTo>
                      <a:cubicBezTo>
                        <a:pt x="312" y="61"/>
                        <a:pt x="311" y="61"/>
                        <a:pt x="311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6" name="文本框 75"/>
              <p:cNvSpPr txBox="1"/>
              <p:nvPr/>
            </p:nvSpPr>
            <p:spPr>
              <a:xfrm>
                <a:off x="1532872" y="2317779"/>
                <a:ext cx="677108" cy="58477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3200" spc="300">
                    <a:solidFill>
                      <a:srgbClr val="FFEDB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壹</a:t>
                </a: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6283106" y="2256397"/>
            <a:ext cx="4504177" cy="1434827"/>
            <a:chOff x="6283106" y="2256397"/>
            <a:chExt cx="4504177" cy="1434827"/>
          </a:xfrm>
        </p:grpSpPr>
        <p:grpSp>
          <p:nvGrpSpPr>
            <p:cNvPr id="31" name="组合 30"/>
            <p:cNvGrpSpPr/>
            <p:nvPr/>
          </p:nvGrpSpPr>
          <p:grpSpPr>
            <a:xfrm rot="17392927">
              <a:off x="6286389" y="2253114"/>
              <a:ext cx="723178" cy="729743"/>
              <a:chOff x="7018338" y="5334002"/>
              <a:chExt cx="1223963" cy="1235075"/>
            </a:xfrm>
            <a:solidFill>
              <a:srgbClr val="FFEDB3"/>
            </a:solidFill>
          </p:grpSpPr>
          <p:sp>
            <p:nvSpPr>
              <p:cNvPr id="32" name="Freeform 5463"/>
              <p:cNvSpPr/>
              <p:nvPr/>
            </p:nvSpPr>
            <p:spPr bwMode="auto">
              <a:xfrm>
                <a:off x="7623176" y="5334002"/>
                <a:ext cx="19050" cy="14288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3 h 4"/>
                  <a:gd name="T4" fmla="*/ 2 w 5"/>
                  <a:gd name="T5" fmla="*/ 4 h 4"/>
                  <a:gd name="T6" fmla="*/ 0 w 5"/>
                  <a:gd name="T7" fmla="*/ 3 h 4"/>
                  <a:gd name="T8" fmla="*/ 5 w 5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5" y="3"/>
                      <a:pt x="4" y="3"/>
                      <a:pt x="3" y="3"/>
                    </a:cubicBezTo>
                    <a:cubicBezTo>
                      <a:pt x="5" y="3"/>
                      <a:pt x="2" y="2"/>
                      <a:pt x="2" y="4"/>
                    </a:cubicBezTo>
                    <a:cubicBezTo>
                      <a:pt x="1" y="3"/>
                      <a:pt x="2" y="3"/>
                      <a:pt x="0" y="3"/>
                    </a:cubicBezTo>
                    <a:cubicBezTo>
                      <a:pt x="0" y="0"/>
                      <a:pt x="4" y="3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Freeform 5464"/>
              <p:cNvSpPr/>
              <p:nvPr/>
            </p:nvSpPr>
            <p:spPr bwMode="auto">
              <a:xfrm>
                <a:off x="7656513" y="5341939"/>
                <a:ext cx="19050" cy="6350"/>
              </a:xfrm>
              <a:custGeom>
                <a:avLst/>
                <a:gdLst>
                  <a:gd name="T0" fmla="*/ 2 w 5"/>
                  <a:gd name="T1" fmla="*/ 1 h 2"/>
                  <a:gd name="T2" fmla="*/ 5 w 5"/>
                  <a:gd name="T3" fmla="*/ 0 h 2"/>
                  <a:gd name="T4" fmla="*/ 4 w 5"/>
                  <a:gd name="T5" fmla="*/ 2 h 2"/>
                  <a:gd name="T6" fmla="*/ 0 w 5"/>
                  <a:gd name="T7" fmla="*/ 1 h 2"/>
                  <a:gd name="T8" fmla="*/ 2 w 5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2" y="1"/>
                    </a:moveTo>
                    <a:cubicBezTo>
                      <a:pt x="3" y="1"/>
                      <a:pt x="3" y="0"/>
                      <a:pt x="5" y="0"/>
                    </a:cubicBezTo>
                    <a:cubicBezTo>
                      <a:pt x="5" y="2"/>
                      <a:pt x="4" y="1"/>
                      <a:pt x="4" y="2"/>
                    </a:cubicBezTo>
                    <a:cubicBezTo>
                      <a:pt x="3" y="2"/>
                      <a:pt x="1" y="2"/>
                      <a:pt x="0" y="1"/>
                    </a:cubicBezTo>
                    <a:cubicBezTo>
                      <a:pt x="0" y="0"/>
                      <a:pt x="2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Freeform 5465"/>
              <p:cNvSpPr/>
              <p:nvPr/>
            </p:nvSpPr>
            <p:spPr bwMode="auto">
              <a:xfrm>
                <a:off x="7645401" y="5337177"/>
                <a:ext cx="7938" cy="15875"/>
              </a:xfrm>
              <a:custGeom>
                <a:avLst/>
                <a:gdLst>
                  <a:gd name="T0" fmla="*/ 0 w 2"/>
                  <a:gd name="T1" fmla="*/ 2 h 4"/>
                  <a:gd name="T2" fmla="*/ 0 w 2"/>
                  <a:gd name="T3" fmla="*/ 3 h 4"/>
                  <a:gd name="T4" fmla="*/ 0 w 2"/>
                  <a:gd name="T5" fmla="*/ 2 h 4"/>
                  <a:gd name="T6" fmla="*/ 1 w 2"/>
                  <a:gd name="T7" fmla="*/ 2 h 4"/>
                  <a:gd name="T8" fmla="*/ 0 w 2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cubicBezTo>
                      <a:pt x="1" y="0"/>
                      <a:pt x="2" y="4"/>
                      <a:pt x="0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Freeform 5466"/>
              <p:cNvSpPr/>
              <p:nvPr/>
            </p:nvSpPr>
            <p:spPr bwMode="auto">
              <a:xfrm>
                <a:off x="7526338" y="5353052"/>
                <a:ext cx="11113" cy="6350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2"/>
                      <a:pt x="1" y="0"/>
                      <a:pt x="0" y="1"/>
                    </a:cubicBezTo>
                    <a:cubicBezTo>
                      <a:pt x="0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Line 5467"/>
              <p:cNvSpPr>
                <a:spLocks noChangeShapeType="1"/>
              </p:cNvSpPr>
              <p:nvPr/>
            </p:nvSpPr>
            <p:spPr bwMode="auto">
              <a:xfrm>
                <a:off x="8129588" y="6145214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Line 5468"/>
              <p:cNvSpPr>
                <a:spLocks noChangeShapeType="1"/>
              </p:cNvSpPr>
              <p:nvPr/>
            </p:nvSpPr>
            <p:spPr bwMode="auto">
              <a:xfrm>
                <a:off x="8129588" y="6145214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Freeform 5469"/>
              <p:cNvSpPr>
                <a:spLocks noEditPoints="1"/>
              </p:cNvSpPr>
              <p:nvPr/>
            </p:nvSpPr>
            <p:spPr bwMode="auto">
              <a:xfrm>
                <a:off x="7092951" y="5356227"/>
                <a:ext cx="403225" cy="311150"/>
              </a:xfrm>
              <a:custGeom>
                <a:avLst/>
                <a:gdLst>
                  <a:gd name="T0" fmla="*/ 92 w 107"/>
                  <a:gd name="T1" fmla="*/ 8 h 83"/>
                  <a:gd name="T2" fmla="*/ 92 w 107"/>
                  <a:gd name="T3" fmla="*/ 10 h 83"/>
                  <a:gd name="T4" fmla="*/ 90 w 107"/>
                  <a:gd name="T5" fmla="*/ 10 h 83"/>
                  <a:gd name="T6" fmla="*/ 72 w 107"/>
                  <a:gd name="T7" fmla="*/ 20 h 83"/>
                  <a:gd name="T8" fmla="*/ 69 w 107"/>
                  <a:gd name="T9" fmla="*/ 21 h 83"/>
                  <a:gd name="T10" fmla="*/ 47 w 107"/>
                  <a:gd name="T11" fmla="*/ 36 h 83"/>
                  <a:gd name="T12" fmla="*/ 36 w 107"/>
                  <a:gd name="T13" fmla="*/ 43 h 83"/>
                  <a:gd name="T14" fmla="*/ 28 w 107"/>
                  <a:gd name="T15" fmla="*/ 52 h 83"/>
                  <a:gd name="T16" fmla="*/ 20 w 107"/>
                  <a:gd name="T17" fmla="*/ 64 h 83"/>
                  <a:gd name="T18" fmla="*/ 19 w 107"/>
                  <a:gd name="T19" fmla="*/ 62 h 83"/>
                  <a:gd name="T20" fmla="*/ 18 w 107"/>
                  <a:gd name="T21" fmla="*/ 67 h 83"/>
                  <a:gd name="T22" fmla="*/ 16 w 107"/>
                  <a:gd name="T23" fmla="*/ 68 h 83"/>
                  <a:gd name="T24" fmla="*/ 17 w 107"/>
                  <a:gd name="T25" fmla="*/ 68 h 83"/>
                  <a:gd name="T26" fmla="*/ 13 w 107"/>
                  <a:gd name="T27" fmla="*/ 77 h 83"/>
                  <a:gd name="T28" fmla="*/ 12 w 107"/>
                  <a:gd name="T29" fmla="*/ 76 h 83"/>
                  <a:gd name="T30" fmla="*/ 13 w 107"/>
                  <a:gd name="T31" fmla="*/ 77 h 83"/>
                  <a:gd name="T32" fmla="*/ 10 w 107"/>
                  <a:gd name="T33" fmla="*/ 79 h 83"/>
                  <a:gd name="T34" fmla="*/ 11 w 107"/>
                  <a:gd name="T35" fmla="*/ 78 h 83"/>
                  <a:gd name="T36" fmla="*/ 8 w 107"/>
                  <a:gd name="T37" fmla="*/ 79 h 83"/>
                  <a:gd name="T38" fmla="*/ 7 w 107"/>
                  <a:gd name="T39" fmla="*/ 80 h 83"/>
                  <a:gd name="T40" fmla="*/ 5 w 107"/>
                  <a:gd name="T41" fmla="*/ 83 h 83"/>
                  <a:gd name="T42" fmla="*/ 5 w 107"/>
                  <a:gd name="T43" fmla="*/ 81 h 83"/>
                  <a:gd name="T44" fmla="*/ 3 w 107"/>
                  <a:gd name="T45" fmla="*/ 83 h 83"/>
                  <a:gd name="T46" fmla="*/ 1 w 107"/>
                  <a:gd name="T47" fmla="*/ 82 h 83"/>
                  <a:gd name="T48" fmla="*/ 3 w 107"/>
                  <a:gd name="T49" fmla="*/ 79 h 83"/>
                  <a:gd name="T50" fmla="*/ 5 w 107"/>
                  <a:gd name="T51" fmla="*/ 70 h 83"/>
                  <a:gd name="T52" fmla="*/ 8 w 107"/>
                  <a:gd name="T53" fmla="*/ 68 h 83"/>
                  <a:gd name="T54" fmla="*/ 13 w 107"/>
                  <a:gd name="T55" fmla="*/ 61 h 83"/>
                  <a:gd name="T56" fmla="*/ 14 w 107"/>
                  <a:gd name="T57" fmla="*/ 62 h 83"/>
                  <a:gd name="T58" fmla="*/ 16 w 107"/>
                  <a:gd name="T59" fmla="*/ 57 h 83"/>
                  <a:gd name="T60" fmla="*/ 18 w 107"/>
                  <a:gd name="T61" fmla="*/ 55 h 83"/>
                  <a:gd name="T62" fmla="*/ 18 w 107"/>
                  <a:gd name="T63" fmla="*/ 54 h 83"/>
                  <a:gd name="T64" fmla="*/ 19 w 107"/>
                  <a:gd name="T65" fmla="*/ 54 h 83"/>
                  <a:gd name="T66" fmla="*/ 19 w 107"/>
                  <a:gd name="T67" fmla="*/ 53 h 83"/>
                  <a:gd name="T68" fmla="*/ 30 w 107"/>
                  <a:gd name="T69" fmla="*/ 41 h 83"/>
                  <a:gd name="T70" fmla="*/ 31 w 107"/>
                  <a:gd name="T71" fmla="*/ 38 h 83"/>
                  <a:gd name="T72" fmla="*/ 42 w 107"/>
                  <a:gd name="T73" fmla="*/ 30 h 83"/>
                  <a:gd name="T74" fmla="*/ 65 w 107"/>
                  <a:gd name="T75" fmla="*/ 15 h 83"/>
                  <a:gd name="T76" fmla="*/ 65 w 107"/>
                  <a:gd name="T77" fmla="*/ 16 h 83"/>
                  <a:gd name="T78" fmla="*/ 68 w 107"/>
                  <a:gd name="T79" fmla="*/ 16 h 83"/>
                  <a:gd name="T80" fmla="*/ 69 w 107"/>
                  <a:gd name="T81" fmla="*/ 13 h 83"/>
                  <a:gd name="T82" fmla="*/ 76 w 107"/>
                  <a:gd name="T83" fmla="*/ 9 h 83"/>
                  <a:gd name="T84" fmla="*/ 80 w 107"/>
                  <a:gd name="T85" fmla="*/ 9 h 83"/>
                  <a:gd name="T86" fmla="*/ 81 w 107"/>
                  <a:gd name="T87" fmla="*/ 7 h 83"/>
                  <a:gd name="T88" fmla="*/ 87 w 107"/>
                  <a:gd name="T89" fmla="*/ 6 h 83"/>
                  <a:gd name="T90" fmla="*/ 96 w 107"/>
                  <a:gd name="T91" fmla="*/ 2 h 83"/>
                  <a:gd name="T92" fmla="*/ 106 w 107"/>
                  <a:gd name="T93" fmla="*/ 0 h 83"/>
                  <a:gd name="T94" fmla="*/ 106 w 107"/>
                  <a:gd name="T95" fmla="*/ 2 h 83"/>
                  <a:gd name="T96" fmla="*/ 103 w 107"/>
                  <a:gd name="T97" fmla="*/ 3 h 83"/>
                  <a:gd name="T98" fmla="*/ 97 w 107"/>
                  <a:gd name="T99" fmla="*/ 5 h 83"/>
                  <a:gd name="T100" fmla="*/ 95 w 107"/>
                  <a:gd name="T101" fmla="*/ 7 h 83"/>
                  <a:gd name="T102" fmla="*/ 95 w 107"/>
                  <a:gd name="T103" fmla="*/ 8 h 83"/>
                  <a:gd name="T104" fmla="*/ 95 w 107"/>
                  <a:gd name="T105" fmla="*/ 8 h 83"/>
                  <a:gd name="T106" fmla="*/ 92 w 107"/>
                  <a:gd name="T107" fmla="*/ 8 h 83"/>
                  <a:gd name="T108" fmla="*/ 14 w 107"/>
                  <a:gd name="T109" fmla="*/ 74 h 83"/>
                  <a:gd name="T110" fmla="*/ 15 w 107"/>
                  <a:gd name="T111" fmla="*/ 73 h 83"/>
                  <a:gd name="T112" fmla="*/ 14 w 107"/>
                  <a:gd name="T113" fmla="*/ 73 h 83"/>
                  <a:gd name="T114" fmla="*/ 14 w 107"/>
                  <a:gd name="T115" fmla="*/ 7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83">
                    <a:moveTo>
                      <a:pt x="92" y="8"/>
                    </a:moveTo>
                    <a:cubicBezTo>
                      <a:pt x="92" y="8"/>
                      <a:pt x="92" y="9"/>
                      <a:pt x="92" y="10"/>
                    </a:cubicBezTo>
                    <a:cubicBezTo>
                      <a:pt x="92" y="9"/>
                      <a:pt x="91" y="10"/>
                      <a:pt x="90" y="10"/>
                    </a:cubicBezTo>
                    <a:cubicBezTo>
                      <a:pt x="85" y="15"/>
                      <a:pt x="78" y="17"/>
                      <a:pt x="72" y="20"/>
                    </a:cubicBezTo>
                    <a:cubicBezTo>
                      <a:pt x="71" y="20"/>
                      <a:pt x="70" y="20"/>
                      <a:pt x="69" y="21"/>
                    </a:cubicBezTo>
                    <a:cubicBezTo>
                      <a:pt x="62" y="26"/>
                      <a:pt x="56" y="33"/>
                      <a:pt x="47" y="36"/>
                    </a:cubicBezTo>
                    <a:cubicBezTo>
                      <a:pt x="41" y="33"/>
                      <a:pt x="40" y="41"/>
                      <a:pt x="36" y="43"/>
                    </a:cubicBezTo>
                    <a:cubicBezTo>
                      <a:pt x="34" y="48"/>
                      <a:pt x="32" y="52"/>
                      <a:pt x="28" y="52"/>
                    </a:cubicBezTo>
                    <a:cubicBezTo>
                      <a:pt x="25" y="57"/>
                      <a:pt x="23" y="59"/>
                      <a:pt x="20" y="64"/>
                    </a:cubicBezTo>
                    <a:cubicBezTo>
                      <a:pt x="19" y="64"/>
                      <a:pt x="20" y="62"/>
                      <a:pt x="19" y="62"/>
                    </a:cubicBezTo>
                    <a:cubicBezTo>
                      <a:pt x="18" y="64"/>
                      <a:pt x="17" y="66"/>
                      <a:pt x="18" y="67"/>
                    </a:cubicBezTo>
                    <a:cubicBezTo>
                      <a:pt x="17" y="67"/>
                      <a:pt x="17" y="68"/>
                      <a:pt x="16" y="68"/>
                    </a:cubicBezTo>
                    <a:cubicBezTo>
                      <a:pt x="16" y="68"/>
                      <a:pt x="17" y="68"/>
                      <a:pt x="17" y="68"/>
                    </a:cubicBezTo>
                    <a:cubicBezTo>
                      <a:pt x="13" y="70"/>
                      <a:pt x="18" y="74"/>
                      <a:pt x="13" y="77"/>
                    </a:cubicBezTo>
                    <a:cubicBezTo>
                      <a:pt x="14" y="75"/>
                      <a:pt x="13" y="77"/>
                      <a:pt x="12" y="76"/>
                    </a:cubicBezTo>
                    <a:cubicBezTo>
                      <a:pt x="12" y="77"/>
                      <a:pt x="12" y="77"/>
                      <a:pt x="13" y="77"/>
                    </a:cubicBezTo>
                    <a:cubicBezTo>
                      <a:pt x="13" y="78"/>
                      <a:pt x="12" y="79"/>
                      <a:pt x="10" y="79"/>
                    </a:cubicBezTo>
                    <a:cubicBezTo>
                      <a:pt x="10" y="79"/>
                      <a:pt x="10" y="78"/>
                      <a:pt x="11" y="78"/>
                    </a:cubicBezTo>
                    <a:cubicBezTo>
                      <a:pt x="10" y="77"/>
                      <a:pt x="9" y="80"/>
                      <a:pt x="8" y="79"/>
                    </a:cubicBezTo>
                    <a:cubicBezTo>
                      <a:pt x="8" y="80"/>
                      <a:pt x="8" y="79"/>
                      <a:pt x="7" y="80"/>
                    </a:cubicBezTo>
                    <a:cubicBezTo>
                      <a:pt x="8" y="82"/>
                      <a:pt x="7" y="83"/>
                      <a:pt x="5" y="83"/>
                    </a:cubicBezTo>
                    <a:cubicBezTo>
                      <a:pt x="5" y="82"/>
                      <a:pt x="5" y="82"/>
                      <a:pt x="5" y="81"/>
                    </a:cubicBezTo>
                    <a:cubicBezTo>
                      <a:pt x="4" y="81"/>
                      <a:pt x="4" y="82"/>
                      <a:pt x="3" y="83"/>
                    </a:cubicBezTo>
                    <a:cubicBezTo>
                      <a:pt x="2" y="82"/>
                      <a:pt x="1" y="82"/>
                      <a:pt x="1" y="82"/>
                    </a:cubicBezTo>
                    <a:cubicBezTo>
                      <a:pt x="0" y="80"/>
                      <a:pt x="1" y="80"/>
                      <a:pt x="3" y="79"/>
                    </a:cubicBezTo>
                    <a:cubicBezTo>
                      <a:pt x="2" y="76"/>
                      <a:pt x="5" y="74"/>
                      <a:pt x="5" y="70"/>
                    </a:cubicBezTo>
                    <a:cubicBezTo>
                      <a:pt x="7" y="70"/>
                      <a:pt x="6" y="68"/>
                      <a:pt x="8" y="68"/>
                    </a:cubicBezTo>
                    <a:cubicBezTo>
                      <a:pt x="8" y="64"/>
                      <a:pt x="11" y="63"/>
                      <a:pt x="13" y="61"/>
                    </a:cubicBezTo>
                    <a:cubicBezTo>
                      <a:pt x="14" y="60"/>
                      <a:pt x="13" y="62"/>
                      <a:pt x="14" y="62"/>
                    </a:cubicBezTo>
                    <a:cubicBezTo>
                      <a:pt x="15" y="60"/>
                      <a:pt x="17" y="58"/>
                      <a:pt x="16" y="57"/>
                    </a:cubicBezTo>
                    <a:cubicBezTo>
                      <a:pt x="17" y="56"/>
                      <a:pt x="18" y="56"/>
                      <a:pt x="18" y="55"/>
                    </a:cubicBezTo>
                    <a:cubicBezTo>
                      <a:pt x="18" y="55"/>
                      <a:pt x="17" y="55"/>
                      <a:pt x="18" y="54"/>
                    </a:cubicBezTo>
                    <a:cubicBezTo>
                      <a:pt x="18" y="54"/>
                      <a:pt x="19" y="54"/>
                      <a:pt x="19" y="54"/>
                    </a:cubicBezTo>
                    <a:cubicBezTo>
                      <a:pt x="19" y="54"/>
                      <a:pt x="19" y="53"/>
                      <a:pt x="19" y="53"/>
                    </a:cubicBezTo>
                    <a:cubicBezTo>
                      <a:pt x="23" y="50"/>
                      <a:pt x="25" y="43"/>
                      <a:pt x="30" y="41"/>
                    </a:cubicBezTo>
                    <a:cubicBezTo>
                      <a:pt x="30" y="40"/>
                      <a:pt x="31" y="40"/>
                      <a:pt x="31" y="38"/>
                    </a:cubicBezTo>
                    <a:cubicBezTo>
                      <a:pt x="34" y="37"/>
                      <a:pt x="38" y="30"/>
                      <a:pt x="42" y="30"/>
                    </a:cubicBezTo>
                    <a:cubicBezTo>
                      <a:pt x="47" y="24"/>
                      <a:pt x="56" y="18"/>
                      <a:pt x="65" y="15"/>
                    </a:cubicBezTo>
                    <a:cubicBezTo>
                      <a:pt x="65" y="15"/>
                      <a:pt x="64" y="15"/>
                      <a:pt x="65" y="16"/>
                    </a:cubicBezTo>
                    <a:cubicBezTo>
                      <a:pt x="66" y="16"/>
                      <a:pt x="66" y="15"/>
                      <a:pt x="68" y="16"/>
                    </a:cubicBezTo>
                    <a:cubicBezTo>
                      <a:pt x="69" y="15"/>
                      <a:pt x="69" y="14"/>
                      <a:pt x="69" y="13"/>
                    </a:cubicBezTo>
                    <a:cubicBezTo>
                      <a:pt x="72" y="13"/>
                      <a:pt x="74" y="10"/>
                      <a:pt x="76" y="9"/>
                    </a:cubicBezTo>
                    <a:cubicBezTo>
                      <a:pt x="78" y="9"/>
                      <a:pt x="80" y="7"/>
                      <a:pt x="80" y="9"/>
                    </a:cubicBezTo>
                    <a:cubicBezTo>
                      <a:pt x="81" y="9"/>
                      <a:pt x="81" y="8"/>
                      <a:pt x="81" y="7"/>
                    </a:cubicBezTo>
                    <a:cubicBezTo>
                      <a:pt x="83" y="6"/>
                      <a:pt x="85" y="4"/>
                      <a:pt x="87" y="6"/>
                    </a:cubicBezTo>
                    <a:cubicBezTo>
                      <a:pt x="89" y="2"/>
                      <a:pt x="95" y="6"/>
                      <a:pt x="96" y="2"/>
                    </a:cubicBezTo>
                    <a:cubicBezTo>
                      <a:pt x="99" y="2"/>
                      <a:pt x="103" y="0"/>
                      <a:pt x="106" y="0"/>
                    </a:cubicBezTo>
                    <a:cubicBezTo>
                      <a:pt x="106" y="1"/>
                      <a:pt x="106" y="3"/>
                      <a:pt x="106" y="2"/>
                    </a:cubicBezTo>
                    <a:cubicBezTo>
                      <a:pt x="107" y="3"/>
                      <a:pt x="104" y="4"/>
                      <a:pt x="103" y="3"/>
                    </a:cubicBezTo>
                    <a:cubicBezTo>
                      <a:pt x="103" y="5"/>
                      <a:pt x="99" y="6"/>
                      <a:pt x="97" y="5"/>
                    </a:cubicBezTo>
                    <a:cubicBezTo>
                      <a:pt x="96" y="6"/>
                      <a:pt x="96" y="7"/>
                      <a:pt x="95" y="7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95" y="9"/>
                      <a:pt x="94" y="8"/>
                      <a:pt x="95" y="8"/>
                    </a:cubicBezTo>
                    <a:cubicBezTo>
                      <a:pt x="94" y="6"/>
                      <a:pt x="93" y="8"/>
                      <a:pt x="92" y="8"/>
                    </a:cubicBezTo>
                    <a:close/>
                    <a:moveTo>
                      <a:pt x="14" y="74"/>
                    </a:moveTo>
                    <a:cubicBezTo>
                      <a:pt x="14" y="74"/>
                      <a:pt x="15" y="74"/>
                      <a:pt x="15" y="73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4" y="73"/>
                      <a:pt x="13" y="74"/>
                      <a:pt x="14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Freeform 5470"/>
              <p:cNvSpPr/>
              <p:nvPr/>
            </p:nvSpPr>
            <p:spPr bwMode="auto">
              <a:xfrm>
                <a:off x="7499351" y="5356227"/>
                <a:ext cx="11113" cy="15875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3 h 4"/>
                  <a:gd name="T4" fmla="*/ 0 w 3"/>
                  <a:gd name="T5" fmla="*/ 1 h 4"/>
                  <a:gd name="T6" fmla="*/ 2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3" y="0"/>
                      <a:pt x="2" y="4"/>
                      <a:pt x="0" y="3"/>
                    </a:cubicBezTo>
                    <a:cubicBezTo>
                      <a:pt x="2" y="2"/>
                      <a:pt x="0" y="2"/>
                      <a:pt x="0" y="1"/>
                    </a:cubicBezTo>
                    <a:cubicBezTo>
                      <a:pt x="1" y="0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" name="Freeform 5471"/>
              <p:cNvSpPr/>
              <p:nvPr/>
            </p:nvSpPr>
            <p:spPr bwMode="auto">
              <a:xfrm>
                <a:off x="7029451" y="5856289"/>
                <a:ext cx="30163" cy="71438"/>
              </a:xfrm>
              <a:custGeom>
                <a:avLst/>
                <a:gdLst>
                  <a:gd name="T0" fmla="*/ 1 w 8"/>
                  <a:gd name="T1" fmla="*/ 0 h 19"/>
                  <a:gd name="T2" fmla="*/ 3 w 8"/>
                  <a:gd name="T3" fmla="*/ 2 h 19"/>
                  <a:gd name="T4" fmla="*/ 7 w 8"/>
                  <a:gd name="T5" fmla="*/ 2 h 19"/>
                  <a:gd name="T6" fmla="*/ 6 w 8"/>
                  <a:gd name="T7" fmla="*/ 5 h 19"/>
                  <a:gd name="T8" fmla="*/ 7 w 8"/>
                  <a:gd name="T9" fmla="*/ 7 h 19"/>
                  <a:gd name="T10" fmla="*/ 5 w 8"/>
                  <a:gd name="T11" fmla="*/ 7 h 19"/>
                  <a:gd name="T12" fmla="*/ 5 w 8"/>
                  <a:gd name="T13" fmla="*/ 8 h 19"/>
                  <a:gd name="T14" fmla="*/ 7 w 8"/>
                  <a:gd name="T15" fmla="*/ 8 h 19"/>
                  <a:gd name="T16" fmla="*/ 3 w 8"/>
                  <a:gd name="T17" fmla="*/ 12 h 19"/>
                  <a:gd name="T18" fmla="*/ 3 w 8"/>
                  <a:gd name="T19" fmla="*/ 19 h 19"/>
                  <a:gd name="T20" fmla="*/ 3 w 8"/>
                  <a:gd name="T21" fmla="*/ 16 h 19"/>
                  <a:gd name="T22" fmla="*/ 4 w 8"/>
                  <a:gd name="T23" fmla="*/ 16 h 19"/>
                  <a:gd name="T24" fmla="*/ 1 w 8"/>
                  <a:gd name="T25" fmla="*/ 11 h 19"/>
                  <a:gd name="T26" fmla="*/ 1 w 8"/>
                  <a:gd name="T27" fmla="*/ 9 h 19"/>
                  <a:gd name="T28" fmla="*/ 3 w 8"/>
                  <a:gd name="T29" fmla="*/ 11 h 19"/>
                  <a:gd name="T30" fmla="*/ 4 w 8"/>
                  <a:gd name="T31" fmla="*/ 7 h 19"/>
                  <a:gd name="T32" fmla="*/ 1 w 8"/>
                  <a:gd name="T33" fmla="*/ 5 h 19"/>
                  <a:gd name="T34" fmla="*/ 1 w 8"/>
                  <a:gd name="T3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" h="19">
                    <a:moveTo>
                      <a:pt x="1" y="0"/>
                    </a:moveTo>
                    <a:cubicBezTo>
                      <a:pt x="2" y="1"/>
                      <a:pt x="3" y="0"/>
                      <a:pt x="3" y="2"/>
                    </a:cubicBezTo>
                    <a:cubicBezTo>
                      <a:pt x="5" y="2"/>
                      <a:pt x="6" y="2"/>
                      <a:pt x="7" y="2"/>
                    </a:cubicBezTo>
                    <a:cubicBezTo>
                      <a:pt x="6" y="4"/>
                      <a:pt x="8" y="3"/>
                      <a:pt x="6" y="5"/>
                    </a:cubicBezTo>
                    <a:cubicBezTo>
                      <a:pt x="5" y="6"/>
                      <a:pt x="7" y="6"/>
                      <a:pt x="7" y="7"/>
                    </a:cubicBezTo>
                    <a:cubicBezTo>
                      <a:pt x="6" y="7"/>
                      <a:pt x="5" y="6"/>
                      <a:pt x="5" y="7"/>
                    </a:cubicBezTo>
                    <a:cubicBezTo>
                      <a:pt x="5" y="8"/>
                      <a:pt x="7" y="8"/>
                      <a:pt x="5" y="8"/>
                    </a:cubicBezTo>
                    <a:cubicBezTo>
                      <a:pt x="6" y="9"/>
                      <a:pt x="6" y="8"/>
                      <a:pt x="7" y="8"/>
                    </a:cubicBezTo>
                    <a:cubicBezTo>
                      <a:pt x="5" y="10"/>
                      <a:pt x="6" y="12"/>
                      <a:pt x="3" y="12"/>
                    </a:cubicBezTo>
                    <a:cubicBezTo>
                      <a:pt x="5" y="14"/>
                      <a:pt x="5" y="16"/>
                      <a:pt x="3" y="19"/>
                    </a:cubicBezTo>
                    <a:cubicBezTo>
                      <a:pt x="3" y="18"/>
                      <a:pt x="2" y="18"/>
                      <a:pt x="3" y="16"/>
                    </a:cubicBezTo>
                    <a:cubicBezTo>
                      <a:pt x="3" y="16"/>
                      <a:pt x="3" y="16"/>
                      <a:pt x="4" y="16"/>
                    </a:cubicBezTo>
                    <a:cubicBezTo>
                      <a:pt x="2" y="15"/>
                      <a:pt x="4" y="11"/>
                      <a:pt x="1" y="11"/>
                    </a:cubicBezTo>
                    <a:cubicBezTo>
                      <a:pt x="1" y="10"/>
                      <a:pt x="0" y="9"/>
                      <a:pt x="1" y="9"/>
                    </a:cubicBezTo>
                    <a:cubicBezTo>
                      <a:pt x="1" y="10"/>
                      <a:pt x="3" y="9"/>
                      <a:pt x="3" y="11"/>
                    </a:cubicBezTo>
                    <a:cubicBezTo>
                      <a:pt x="4" y="9"/>
                      <a:pt x="2" y="8"/>
                      <a:pt x="4" y="7"/>
                    </a:cubicBezTo>
                    <a:cubicBezTo>
                      <a:pt x="3" y="6"/>
                      <a:pt x="2" y="5"/>
                      <a:pt x="1" y="5"/>
                    </a:cubicBezTo>
                    <a:cubicBezTo>
                      <a:pt x="0" y="3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Freeform 5472"/>
              <p:cNvSpPr/>
              <p:nvPr/>
            </p:nvSpPr>
            <p:spPr bwMode="auto">
              <a:xfrm>
                <a:off x="7743826" y="5348289"/>
                <a:ext cx="288925" cy="158750"/>
              </a:xfrm>
              <a:custGeom>
                <a:avLst/>
                <a:gdLst>
                  <a:gd name="T0" fmla="*/ 1 w 77"/>
                  <a:gd name="T1" fmla="*/ 0 h 42"/>
                  <a:gd name="T2" fmla="*/ 17 w 77"/>
                  <a:gd name="T3" fmla="*/ 5 h 42"/>
                  <a:gd name="T4" fmla="*/ 20 w 77"/>
                  <a:gd name="T5" fmla="*/ 5 h 42"/>
                  <a:gd name="T6" fmla="*/ 74 w 77"/>
                  <a:gd name="T7" fmla="*/ 37 h 42"/>
                  <a:gd name="T8" fmla="*/ 75 w 77"/>
                  <a:gd name="T9" fmla="*/ 40 h 42"/>
                  <a:gd name="T10" fmla="*/ 76 w 77"/>
                  <a:gd name="T11" fmla="*/ 42 h 42"/>
                  <a:gd name="T12" fmla="*/ 69 w 77"/>
                  <a:gd name="T13" fmla="*/ 36 h 42"/>
                  <a:gd name="T14" fmla="*/ 67 w 77"/>
                  <a:gd name="T15" fmla="*/ 36 h 42"/>
                  <a:gd name="T16" fmla="*/ 59 w 77"/>
                  <a:gd name="T17" fmla="*/ 30 h 42"/>
                  <a:gd name="T18" fmla="*/ 24 w 77"/>
                  <a:gd name="T19" fmla="*/ 14 h 42"/>
                  <a:gd name="T20" fmla="*/ 9 w 77"/>
                  <a:gd name="T21" fmla="*/ 7 h 42"/>
                  <a:gd name="T22" fmla="*/ 6 w 77"/>
                  <a:gd name="T23" fmla="*/ 4 h 42"/>
                  <a:gd name="T24" fmla="*/ 1 w 77"/>
                  <a:gd name="T25" fmla="*/ 2 h 42"/>
                  <a:gd name="T26" fmla="*/ 1 w 77"/>
                  <a:gd name="T2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" h="42">
                    <a:moveTo>
                      <a:pt x="1" y="0"/>
                    </a:moveTo>
                    <a:cubicBezTo>
                      <a:pt x="6" y="3"/>
                      <a:pt x="12" y="2"/>
                      <a:pt x="17" y="5"/>
                    </a:cubicBezTo>
                    <a:cubicBezTo>
                      <a:pt x="18" y="5"/>
                      <a:pt x="18" y="5"/>
                      <a:pt x="20" y="5"/>
                    </a:cubicBezTo>
                    <a:cubicBezTo>
                      <a:pt x="41" y="12"/>
                      <a:pt x="60" y="22"/>
                      <a:pt x="74" y="37"/>
                    </a:cubicBezTo>
                    <a:cubicBezTo>
                      <a:pt x="74" y="39"/>
                      <a:pt x="75" y="39"/>
                      <a:pt x="75" y="40"/>
                    </a:cubicBezTo>
                    <a:cubicBezTo>
                      <a:pt x="76" y="40"/>
                      <a:pt x="77" y="41"/>
                      <a:pt x="76" y="42"/>
                    </a:cubicBezTo>
                    <a:cubicBezTo>
                      <a:pt x="73" y="41"/>
                      <a:pt x="70" y="39"/>
                      <a:pt x="69" y="36"/>
                    </a:cubicBezTo>
                    <a:cubicBezTo>
                      <a:pt x="68" y="35"/>
                      <a:pt x="68" y="37"/>
                      <a:pt x="67" y="36"/>
                    </a:cubicBezTo>
                    <a:cubicBezTo>
                      <a:pt x="64" y="34"/>
                      <a:pt x="62" y="33"/>
                      <a:pt x="59" y="30"/>
                    </a:cubicBezTo>
                    <a:cubicBezTo>
                      <a:pt x="47" y="25"/>
                      <a:pt x="37" y="18"/>
                      <a:pt x="24" y="14"/>
                    </a:cubicBezTo>
                    <a:cubicBezTo>
                      <a:pt x="21" y="9"/>
                      <a:pt x="15" y="9"/>
                      <a:pt x="9" y="7"/>
                    </a:cubicBezTo>
                    <a:cubicBezTo>
                      <a:pt x="9" y="5"/>
                      <a:pt x="6" y="6"/>
                      <a:pt x="6" y="4"/>
                    </a:cubicBezTo>
                    <a:cubicBezTo>
                      <a:pt x="4" y="4"/>
                      <a:pt x="2" y="3"/>
                      <a:pt x="1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Freeform 5473"/>
              <p:cNvSpPr>
                <a:spLocks noEditPoints="1"/>
              </p:cNvSpPr>
              <p:nvPr/>
            </p:nvSpPr>
            <p:spPr bwMode="auto">
              <a:xfrm>
                <a:off x="7018338" y="5584827"/>
                <a:ext cx="1223963" cy="984250"/>
              </a:xfrm>
              <a:custGeom>
                <a:avLst/>
                <a:gdLst>
                  <a:gd name="T0" fmla="*/ 293 w 326"/>
                  <a:gd name="T1" fmla="*/ 5 h 262"/>
                  <a:gd name="T2" fmla="*/ 300 w 326"/>
                  <a:gd name="T3" fmla="*/ 15 h 262"/>
                  <a:gd name="T4" fmla="*/ 313 w 326"/>
                  <a:gd name="T5" fmla="*/ 41 h 262"/>
                  <a:gd name="T6" fmla="*/ 315 w 326"/>
                  <a:gd name="T7" fmla="*/ 51 h 262"/>
                  <a:gd name="T8" fmla="*/ 321 w 326"/>
                  <a:gd name="T9" fmla="*/ 74 h 262"/>
                  <a:gd name="T10" fmla="*/ 324 w 326"/>
                  <a:gd name="T11" fmla="*/ 95 h 262"/>
                  <a:gd name="T12" fmla="*/ 326 w 326"/>
                  <a:gd name="T13" fmla="*/ 104 h 262"/>
                  <a:gd name="T14" fmla="*/ 317 w 326"/>
                  <a:gd name="T15" fmla="*/ 140 h 262"/>
                  <a:gd name="T16" fmla="*/ 305 w 326"/>
                  <a:gd name="T17" fmla="*/ 172 h 262"/>
                  <a:gd name="T18" fmla="*/ 276 w 326"/>
                  <a:gd name="T19" fmla="*/ 207 h 262"/>
                  <a:gd name="T20" fmla="*/ 221 w 326"/>
                  <a:gd name="T21" fmla="*/ 243 h 262"/>
                  <a:gd name="T22" fmla="*/ 206 w 326"/>
                  <a:gd name="T23" fmla="*/ 249 h 262"/>
                  <a:gd name="T24" fmla="*/ 194 w 326"/>
                  <a:gd name="T25" fmla="*/ 256 h 262"/>
                  <a:gd name="T26" fmla="*/ 187 w 326"/>
                  <a:gd name="T27" fmla="*/ 258 h 262"/>
                  <a:gd name="T28" fmla="*/ 170 w 326"/>
                  <a:gd name="T29" fmla="*/ 254 h 262"/>
                  <a:gd name="T30" fmla="*/ 118 w 326"/>
                  <a:gd name="T31" fmla="*/ 247 h 262"/>
                  <a:gd name="T32" fmla="*/ 74 w 326"/>
                  <a:gd name="T33" fmla="*/ 226 h 262"/>
                  <a:gd name="T34" fmla="*/ 48 w 326"/>
                  <a:gd name="T35" fmla="*/ 206 h 262"/>
                  <a:gd name="T36" fmla="*/ 33 w 326"/>
                  <a:gd name="T37" fmla="*/ 189 h 262"/>
                  <a:gd name="T38" fmla="*/ 12 w 326"/>
                  <a:gd name="T39" fmla="*/ 155 h 262"/>
                  <a:gd name="T40" fmla="*/ 3 w 326"/>
                  <a:gd name="T41" fmla="*/ 104 h 262"/>
                  <a:gd name="T42" fmla="*/ 3 w 326"/>
                  <a:gd name="T43" fmla="*/ 94 h 262"/>
                  <a:gd name="T44" fmla="*/ 6 w 326"/>
                  <a:gd name="T45" fmla="*/ 95 h 262"/>
                  <a:gd name="T46" fmla="*/ 10 w 326"/>
                  <a:gd name="T47" fmla="*/ 111 h 262"/>
                  <a:gd name="T48" fmla="*/ 22 w 326"/>
                  <a:gd name="T49" fmla="*/ 148 h 262"/>
                  <a:gd name="T50" fmla="*/ 34 w 326"/>
                  <a:gd name="T51" fmla="*/ 169 h 262"/>
                  <a:gd name="T52" fmla="*/ 43 w 326"/>
                  <a:gd name="T53" fmla="*/ 187 h 262"/>
                  <a:gd name="T54" fmla="*/ 61 w 326"/>
                  <a:gd name="T55" fmla="*/ 206 h 262"/>
                  <a:gd name="T56" fmla="*/ 90 w 326"/>
                  <a:gd name="T57" fmla="*/ 226 h 262"/>
                  <a:gd name="T58" fmla="*/ 113 w 326"/>
                  <a:gd name="T59" fmla="*/ 237 h 262"/>
                  <a:gd name="T60" fmla="*/ 141 w 326"/>
                  <a:gd name="T61" fmla="*/ 243 h 262"/>
                  <a:gd name="T62" fmla="*/ 154 w 326"/>
                  <a:gd name="T63" fmla="*/ 244 h 262"/>
                  <a:gd name="T64" fmla="*/ 187 w 326"/>
                  <a:gd name="T65" fmla="*/ 241 h 262"/>
                  <a:gd name="T66" fmla="*/ 213 w 326"/>
                  <a:gd name="T67" fmla="*/ 233 h 262"/>
                  <a:gd name="T68" fmla="*/ 236 w 326"/>
                  <a:gd name="T69" fmla="*/ 224 h 262"/>
                  <a:gd name="T70" fmla="*/ 244 w 326"/>
                  <a:gd name="T71" fmla="*/ 220 h 262"/>
                  <a:gd name="T72" fmla="*/ 266 w 326"/>
                  <a:gd name="T73" fmla="*/ 204 h 262"/>
                  <a:gd name="T74" fmla="*/ 286 w 326"/>
                  <a:gd name="T75" fmla="*/ 179 h 262"/>
                  <a:gd name="T76" fmla="*/ 289 w 326"/>
                  <a:gd name="T77" fmla="*/ 174 h 262"/>
                  <a:gd name="T78" fmla="*/ 302 w 326"/>
                  <a:gd name="T79" fmla="*/ 150 h 262"/>
                  <a:gd name="T80" fmla="*/ 309 w 326"/>
                  <a:gd name="T81" fmla="*/ 125 h 262"/>
                  <a:gd name="T82" fmla="*/ 312 w 326"/>
                  <a:gd name="T83" fmla="*/ 120 h 262"/>
                  <a:gd name="T84" fmla="*/ 314 w 326"/>
                  <a:gd name="T85" fmla="*/ 95 h 262"/>
                  <a:gd name="T86" fmla="*/ 315 w 326"/>
                  <a:gd name="T87" fmla="*/ 93 h 262"/>
                  <a:gd name="T88" fmla="*/ 317 w 326"/>
                  <a:gd name="T89" fmla="*/ 91 h 262"/>
                  <a:gd name="T90" fmla="*/ 315 w 326"/>
                  <a:gd name="T91" fmla="*/ 86 h 262"/>
                  <a:gd name="T92" fmla="*/ 315 w 326"/>
                  <a:gd name="T93" fmla="*/ 77 h 262"/>
                  <a:gd name="T94" fmla="*/ 313 w 326"/>
                  <a:gd name="T95" fmla="*/ 71 h 262"/>
                  <a:gd name="T96" fmla="*/ 313 w 326"/>
                  <a:gd name="T97" fmla="*/ 69 h 262"/>
                  <a:gd name="T98" fmla="*/ 311 w 326"/>
                  <a:gd name="T99" fmla="*/ 66 h 262"/>
                  <a:gd name="T100" fmla="*/ 312 w 326"/>
                  <a:gd name="T101" fmla="*/ 58 h 262"/>
                  <a:gd name="T102" fmla="*/ 310 w 326"/>
                  <a:gd name="T103" fmla="*/ 50 h 262"/>
                  <a:gd name="T104" fmla="*/ 301 w 326"/>
                  <a:gd name="T105" fmla="*/ 30 h 262"/>
                  <a:gd name="T106" fmla="*/ 298 w 326"/>
                  <a:gd name="T107" fmla="*/ 20 h 262"/>
                  <a:gd name="T108" fmla="*/ 296 w 326"/>
                  <a:gd name="T109" fmla="*/ 16 h 262"/>
                  <a:gd name="T110" fmla="*/ 288 w 326"/>
                  <a:gd name="T111" fmla="*/ 0 h 262"/>
                  <a:gd name="T112" fmla="*/ 299 w 326"/>
                  <a:gd name="T113" fmla="*/ 19 h 262"/>
                  <a:gd name="T114" fmla="*/ 311 w 326"/>
                  <a:gd name="T115" fmla="*/ 61 h 262"/>
                  <a:gd name="T116" fmla="*/ 312 w 326"/>
                  <a:gd name="T117" fmla="*/ 6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6" h="262">
                    <a:moveTo>
                      <a:pt x="288" y="0"/>
                    </a:moveTo>
                    <a:cubicBezTo>
                      <a:pt x="290" y="2"/>
                      <a:pt x="293" y="2"/>
                      <a:pt x="293" y="5"/>
                    </a:cubicBezTo>
                    <a:cubicBezTo>
                      <a:pt x="296" y="8"/>
                      <a:pt x="297" y="10"/>
                      <a:pt x="298" y="14"/>
                    </a:cubicBezTo>
                    <a:cubicBezTo>
                      <a:pt x="299" y="14"/>
                      <a:pt x="300" y="14"/>
                      <a:pt x="300" y="15"/>
                    </a:cubicBezTo>
                    <a:cubicBezTo>
                      <a:pt x="300" y="21"/>
                      <a:pt x="306" y="24"/>
                      <a:pt x="307" y="29"/>
                    </a:cubicBezTo>
                    <a:cubicBezTo>
                      <a:pt x="307" y="32"/>
                      <a:pt x="309" y="39"/>
                      <a:pt x="313" y="41"/>
                    </a:cubicBezTo>
                    <a:cubicBezTo>
                      <a:pt x="313" y="42"/>
                      <a:pt x="313" y="43"/>
                      <a:pt x="313" y="44"/>
                    </a:cubicBezTo>
                    <a:cubicBezTo>
                      <a:pt x="313" y="46"/>
                      <a:pt x="315" y="49"/>
                      <a:pt x="315" y="51"/>
                    </a:cubicBezTo>
                    <a:cubicBezTo>
                      <a:pt x="318" y="54"/>
                      <a:pt x="316" y="60"/>
                      <a:pt x="317" y="65"/>
                    </a:cubicBezTo>
                    <a:cubicBezTo>
                      <a:pt x="318" y="68"/>
                      <a:pt x="321" y="71"/>
                      <a:pt x="321" y="74"/>
                    </a:cubicBezTo>
                    <a:cubicBezTo>
                      <a:pt x="322" y="76"/>
                      <a:pt x="321" y="79"/>
                      <a:pt x="321" y="81"/>
                    </a:cubicBezTo>
                    <a:cubicBezTo>
                      <a:pt x="322" y="86"/>
                      <a:pt x="324" y="90"/>
                      <a:pt x="324" y="95"/>
                    </a:cubicBezTo>
                    <a:cubicBezTo>
                      <a:pt x="324" y="98"/>
                      <a:pt x="322" y="100"/>
                      <a:pt x="322" y="104"/>
                    </a:cubicBezTo>
                    <a:cubicBezTo>
                      <a:pt x="323" y="105"/>
                      <a:pt x="325" y="103"/>
                      <a:pt x="326" y="104"/>
                    </a:cubicBezTo>
                    <a:cubicBezTo>
                      <a:pt x="325" y="106"/>
                      <a:pt x="324" y="107"/>
                      <a:pt x="322" y="107"/>
                    </a:cubicBezTo>
                    <a:cubicBezTo>
                      <a:pt x="323" y="119"/>
                      <a:pt x="318" y="129"/>
                      <a:pt x="317" y="140"/>
                    </a:cubicBezTo>
                    <a:cubicBezTo>
                      <a:pt x="316" y="148"/>
                      <a:pt x="310" y="155"/>
                      <a:pt x="308" y="163"/>
                    </a:cubicBezTo>
                    <a:cubicBezTo>
                      <a:pt x="307" y="166"/>
                      <a:pt x="307" y="169"/>
                      <a:pt x="305" y="172"/>
                    </a:cubicBezTo>
                    <a:cubicBezTo>
                      <a:pt x="302" y="176"/>
                      <a:pt x="299" y="180"/>
                      <a:pt x="296" y="182"/>
                    </a:cubicBezTo>
                    <a:cubicBezTo>
                      <a:pt x="291" y="192"/>
                      <a:pt x="285" y="200"/>
                      <a:pt x="276" y="207"/>
                    </a:cubicBezTo>
                    <a:cubicBezTo>
                      <a:pt x="276" y="207"/>
                      <a:pt x="276" y="208"/>
                      <a:pt x="276" y="208"/>
                    </a:cubicBezTo>
                    <a:cubicBezTo>
                      <a:pt x="261" y="223"/>
                      <a:pt x="241" y="234"/>
                      <a:pt x="221" y="243"/>
                    </a:cubicBezTo>
                    <a:cubicBezTo>
                      <a:pt x="220" y="244"/>
                      <a:pt x="219" y="246"/>
                      <a:pt x="218" y="247"/>
                    </a:cubicBezTo>
                    <a:cubicBezTo>
                      <a:pt x="215" y="246"/>
                      <a:pt x="211" y="248"/>
                      <a:pt x="206" y="249"/>
                    </a:cubicBezTo>
                    <a:cubicBezTo>
                      <a:pt x="202" y="251"/>
                      <a:pt x="198" y="252"/>
                      <a:pt x="194" y="252"/>
                    </a:cubicBezTo>
                    <a:cubicBezTo>
                      <a:pt x="196" y="254"/>
                      <a:pt x="193" y="255"/>
                      <a:pt x="194" y="256"/>
                    </a:cubicBezTo>
                    <a:cubicBezTo>
                      <a:pt x="191" y="254"/>
                      <a:pt x="190" y="258"/>
                      <a:pt x="191" y="259"/>
                    </a:cubicBezTo>
                    <a:cubicBezTo>
                      <a:pt x="189" y="259"/>
                      <a:pt x="188" y="259"/>
                      <a:pt x="187" y="258"/>
                    </a:cubicBezTo>
                    <a:cubicBezTo>
                      <a:pt x="183" y="262"/>
                      <a:pt x="179" y="258"/>
                      <a:pt x="178" y="253"/>
                    </a:cubicBezTo>
                    <a:cubicBezTo>
                      <a:pt x="175" y="252"/>
                      <a:pt x="173" y="253"/>
                      <a:pt x="170" y="254"/>
                    </a:cubicBezTo>
                    <a:cubicBezTo>
                      <a:pt x="163" y="254"/>
                      <a:pt x="156" y="253"/>
                      <a:pt x="150" y="254"/>
                    </a:cubicBezTo>
                    <a:cubicBezTo>
                      <a:pt x="139" y="252"/>
                      <a:pt x="128" y="250"/>
                      <a:pt x="118" y="247"/>
                    </a:cubicBezTo>
                    <a:cubicBezTo>
                      <a:pt x="115" y="247"/>
                      <a:pt x="112" y="245"/>
                      <a:pt x="108" y="245"/>
                    </a:cubicBezTo>
                    <a:cubicBezTo>
                      <a:pt x="97" y="238"/>
                      <a:pt x="83" y="234"/>
                      <a:pt x="74" y="226"/>
                    </a:cubicBezTo>
                    <a:cubicBezTo>
                      <a:pt x="72" y="225"/>
                      <a:pt x="70" y="224"/>
                      <a:pt x="69" y="222"/>
                    </a:cubicBezTo>
                    <a:cubicBezTo>
                      <a:pt x="60" y="218"/>
                      <a:pt x="56" y="211"/>
                      <a:pt x="48" y="206"/>
                    </a:cubicBezTo>
                    <a:cubicBezTo>
                      <a:pt x="44" y="201"/>
                      <a:pt x="39" y="197"/>
                      <a:pt x="35" y="191"/>
                    </a:cubicBezTo>
                    <a:cubicBezTo>
                      <a:pt x="34" y="191"/>
                      <a:pt x="34" y="190"/>
                      <a:pt x="33" y="189"/>
                    </a:cubicBezTo>
                    <a:cubicBezTo>
                      <a:pt x="30" y="185"/>
                      <a:pt x="27" y="181"/>
                      <a:pt x="24" y="178"/>
                    </a:cubicBezTo>
                    <a:cubicBezTo>
                      <a:pt x="20" y="170"/>
                      <a:pt x="15" y="163"/>
                      <a:pt x="12" y="155"/>
                    </a:cubicBezTo>
                    <a:cubicBezTo>
                      <a:pt x="10" y="146"/>
                      <a:pt x="6" y="138"/>
                      <a:pt x="4" y="127"/>
                    </a:cubicBezTo>
                    <a:cubicBezTo>
                      <a:pt x="0" y="120"/>
                      <a:pt x="3" y="112"/>
                      <a:pt x="3" y="104"/>
                    </a:cubicBezTo>
                    <a:cubicBezTo>
                      <a:pt x="3" y="103"/>
                      <a:pt x="2" y="103"/>
                      <a:pt x="1" y="103"/>
                    </a:cubicBezTo>
                    <a:cubicBezTo>
                      <a:pt x="2" y="100"/>
                      <a:pt x="0" y="96"/>
                      <a:pt x="3" y="94"/>
                    </a:cubicBezTo>
                    <a:cubicBezTo>
                      <a:pt x="1" y="93"/>
                      <a:pt x="2" y="90"/>
                      <a:pt x="2" y="88"/>
                    </a:cubicBezTo>
                    <a:cubicBezTo>
                      <a:pt x="3" y="91"/>
                      <a:pt x="6" y="92"/>
                      <a:pt x="6" y="95"/>
                    </a:cubicBezTo>
                    <a:cubicBezTo>
                      <a:pt x="7" y="98"/>
                      <a:pt x="6" y="102"/>
                      <a:pt x="8" y="104"/>
                    </a:cubicBezTo>
                    <a:cubicBezTo>
                      <a:pt x="8" y="107"/>
                      <a:pt x="9" y="110"/>
                      <a:pt x="10" y="111"/>
                    </a:cubicBezTo>
                    <a:cubicBezTo>
                      <a:pt x="11" y="119"/>
                      <a:pt x="13" y="124"/>
                      <a:pt x="14" y="129"/>
                    </a:cubicBezTo>
                    <a:cubicBezTo>
                      <a:pt x="17" y="135"/>
                      <a:pt x="18" y="142"/>
                      <a:pt x="22" y="148"/>
                    </a:cubicBezTo>
                    <a:cubicBezTo>
                      <a:pt x="26" y="153"/>
                      <a:pt x="32" y="158"/>
                      <a:pt x="34" y="164"/>
                    </a:cubicBezTo>
                    <a:cubicBezTo>
                      <a:pt x="34" y="166"/>
                      <a:pt x="34" y="167"/>
                      <a:pt x="34" y="169"/>
                    </a:cubicBezTo>
                    <a:cubicBezTo>
                      <a:pt x="35" y="170"/>
                      <a:pt x="36" y="171"/>
                      <a:pt x="37" y="173"/>
                    </a:cubicBezTo>
                    <a:cubicBezTo>
                      <a:pt x="40" y="177"/>
                      <a:pt x="41" y="182"/>
                      <a:pt x="43" y="187"/>
                    </a:cubicBezTo>
                    <a:cubicBezTo>
                      <a:pt x="45" y="192"/>
                      <a:pt x="50" y="195"/>
                      <a:pt x="54" y="199"/>
                    </a:cubicBezTo>
                    <a:cubicBezTo>
                      <a:pt x="56" y="202"/>
                      <a:pt x="57" y="205"/>
                      <a:pt x="61" y="206"/>
                    </a:cubicBezTo>
                    <a:cubicBezTo>
                      <a:pt x="65" y="211"/>
                      <a:pt x="71" y="215"/>
                      <a:pt x="77" y="218"/>
                    </a:cubicBezTo>
                    <a:cubicBezTo>
                      <a:pt x="81" y="221"/>
                      <a:pt x="84" y="225"/>
                      <a:pt x="90" y="226"/>
                    </a:cubicBezTo>
                    <a:cubicBezTo>
                      <a:pt x="90" y="227"/>
                      <a:pt x="90" y="227"/>
                      <a:pt x="90" y="228"/>
                    </a:cubicBezTo>
                    <a:cubicBezTo>
                      <a:pt x="98" y="231"/>
                      <a:pt x="106" y="234"/>
                      <a:pt x="113" y="237"/>
                    </a:cubicBezTo>
                    <a:cubicBezTo>
                      <a:pt x="119" y="239"/>
                      <a:pt x="126" y="240"/>
                      <a:pt x="133" y="241"/>
                    </a:cubicBezTo>
                    <a:cubicBezTo>
                      <a:pt x="136" y="242"/>
                      <a:pt x="138" y="243"/>
                      <a:pt x="141" y="243"/>
                    </a:cubicBezTo>
                    <a:cubicBezTo>
                      <a:pt x="143" y="243"/>
                      <a:pt x="143" y="242"/>
                      <a:pt x="145" y="243"/>
                    </a:cubicBezTo>
                    <a:cubicBezTo>
                      <a:pt x="148" y="243"/>
                      <a:pt x="151" y="244"/>
                      <a:pt x="154" y="244"/>
                    </a:cubicBezTo>
                    <a:cubicBezTo>
                      <a:pt x="157" y="244"/>
                      <a:pt x="159" y="244"/>
                      <a:pt x="162" y="244"/>
                    </a:cubicBezTo>
                    <a:cubicBezTo>
                      <a:pt x="170" y="244"/>
                      <a:pt x="179" y="242"/>
                      <a:pt x="187" y="241"/>
                    </a:cubicBezTo>
                    <a:cubicBezTo>
                      <a:pt x="191" y="241"/>
                      <a:pt x="195" y="240"/>
                      <a:pt x="199" y="239"/>
                    </a:cubicBezTo>
                    <a:cubicBezTo>
                      <a:pt x="204" y="238"/>
                      <a:pt x="210" y="237"/>
                      <a:pt x="213" y="233"/>
                    </a:cubicBezTo>
                    <a:cubicBezTo>
                      <a:pt x="214" y="234"/>
                      <a:pt x="218" y="234"/>
                      <a:pt x="218" y="231"/>
                    </a:cubicBezTo>
                    <a:cubicBezTo>
                      <a:pt x="225" y="231"/>
                      <a:pt x="231" y="228"/>
                      <a:pt x="236" y="224"/>
                    </a:cubicBezTo>
                    <a:cubicBezTo>
                      <a:pt x="237" y="223"/>
                      <a:pt x="238" y="222"/>
                      <a:pt x="240" y="221"/>
                    </a:cubicBezTo>
                    <a:cubicBezTo>
                      <a:pt x="241" y="220"/>
                      <a:pt x="243" y="221"/>
                      <a:pt x="244" y="220"/>
                    </a:cubicBezTo>
                    <a:cubicBezTo>
                      <a:pt x="246" y="219"/>
                      <a:pt x="248" y="216"/>
                      <a:pt x="250" y="214"/>
                    </a:cubicBezTo>
                    <a:cubicBezTo>
                      <a:pt x="256" y="212"/>
                      <a:pt x="260" y="205"/>
                      <a:pt x="266" y="204"/>
                    </a:cubicBezTo>
                    <a:cubicBezTo>
                      <a:pt x="267" y="200"/>
                      <a:pt x="269" y="197"/>
                      <a:pt x="273" y="196"/>
                    </a:cubicBezTo>
                    <a:cubicBezTo>
                      <a:pt x="276" y="189"/>
                      <a:pt x="282" y="185"/>
                      <a:pt x="286" y="179"/>
                    </a:cubicBezTo>
                    <a:cubicBezTo>
                      <a:pt x="286" y="178"/>
                      <a:pt x="287" y="177"/>
                      <a:pt x="287" y="176"/>
                    </a:cubicBezTo>
                    <a:cubicBezTo>
                      <a:pt x="288" y="176"/>
                      <a:pt x="288" y="174"/>
                      <a:pt x="289" y="174"/>
                    </a:cubicBezTo>
                    <a:cubicBezTo>
                      <a:pt x="292" y="167"/>
                      <a:pt x="296" y="163"/>
                      <a:pt x="299" y="157"/>
                    </a:cubicBezTo>
                    <a:cubicBezTo>
                      <a:pt x="299" y="154"/>
                      <a:pt x="301" y="152"/>
                      <a:pt x="302" y="150"/>
                    </a:cubicBezTo>
                    <a:cubicBezTo>
                      <a:pt x="303" y="147"/>
                      <a:pt x="303" y="143"/>
                      <a:pt x="304" y="141"/>
                    </a:cubicBezTo>
                    <a:cubicBezTo>
                      <a:pt x="305" y="135"/>
                      <a:pt x="308" y="132"/>
                      <a:pt x="309" y="125"/>
                    </a:cubicBezTo>
                    <a:cubicBezTo>
                      <a:pt x="309" y="125"/>
                      <a:pt x="309" y="124"/>
                      <a:pt x="310" y="125"/>
                    </a:cubicBezTo>
                    <a:cubicBezTo>
                      <a:pt x="309" y="122"/>
                      <a:pt x="309" y="120"/>
                      <a:pt x="312" y="120"/>
                    </a:cubicBezTo>
                    <a:cubicBezTo>
                      <a:pt x="311" y="117"/>
                      <a:pt x="312" y="116"/>
                      <a:pt x="311" y="113"/>
                    </a:cubicBezTo>
                    <a:cubicBezTo>
                      <a:pt x="314" y="108"/>
                      <a:pt x="313" y="102"/>
                      <a:pt x="314" y="95"/>
                    </a:cubicBezTo>
                    <a:cubicBezTo>
                      <a:pt x="314" y="94"/>
                      <a:pt x="313" y="96"/>
                      <a:pt x="313" y="95"/>
                    </a:cubicBezTo>
                    <a:cubicBezTo>
                      <a:pt x="313" y="94"/>
                      <a:pt x="316" y="95"/>
                      <a:pt x="315" y="93"/>
                    </a:cubicBezTo>
                    <a:cubicBezTo>
                      <a:pt x="316" y="92"/>
                      <a:pt x="314" y="94"/>
                      <a:pt x="315" y="92"/>
                    </a:cubicBezTo>
                    <a:cubicBezTo>
                      <a:pt x="315" y="91"/>
                      <a:pt x="316" y="92"/>
                      <a:pt x="317" y="91"/>
                    </a:cubicBezTo>
                    <a:cubicBezTo>
                      <a:pt x="315" y="90"/>
                      <a:pt x="314" y="89"/>
                      <a:pt x="314" y="86"/>
                    </a:cubicBezTo>
                    <a:cubicBezTo>
                      <a:pt x="314" y="87"/>
                      <a:pt x="316" y="87"/>
                      <a:pt x="315" y="86"/>
                    </a:cubicBezTo>
                    <a:cubicBezTo>
                      <a:pt x="315" y="85"/>
                      <a:pt x="315" y="87"/>
                      <a:pt x="314" y="86"/>
                    </a:cubicBezTo>
                    <a:cubicBezTo>
                      <a:pt x="315" y="82"/>
                      <a:pt x="314" y="80"/>
                      <a:pt x="315" y="77"/>
                    </a:cubicBezTo>
                    <a:cubicBezTo>
                      <a:pt x="314" y="76"/>
                      <a:pt x="312" y="78"/>
                      <a:pt x="312" y="77"/>
                    </a:cubicBezTo>
                    <a:cubicBezTo>
                      <a:pt x="314" y="75"/>
                      <a:pt x="312" y="73"/>
                      <a:pt x="313" y="71"/>
                    </a:cubicBezTo>
                    <a:cubicBezTo>
                      <a:pt x="312" y="70"/>
                      <a:pt x="313" y="69"/>
                      <a:pt x="312" y="68"/>
                    </a:cubicBezTo>
                    <a:cubicBezTo>
                      <a:pt x="312" y="67"/>
                      <a:pt x="313" y="68"/>
                      <a:pt x="313" y="69"/>
                    </a:cubicBezTo>
                    <a:cubicBezTo>
                      <a:pt x="314" y="69"/>
                      <a:pt x="312" y="67"/>
                      <a:pt x="314" y="67"/>
                    </a:cubicBezTo>
                    <a:cubicBezTo>
                      <a:pt x="313" y="67"/>
                      <a:pt x="312" y="66"/>
                      <a:pt x="311" y="66"/>
                    </a:cubicBezTo>
                    <a:cubicBezTo>
                      <a:pt x="312" y="63"/>
                      <a:pt x="310" y="63"/>
                      <a:pt x="310" y="60"/>
                    </a:cubicBezTo>
                    <a:cubicBezTo>
                      <a:pt x="311" y="60"/>
                      <a:pt x="312" y="59"/>
                      <a:pt x="312" y="58"/>
                    </a:cubicBezTo>
                    <a:cubicBezTo>
                      <a:pt x="311" y="57"/>
                      <a:pt x="311" y="56"/>
                      <a:pt x="310" y="57"/>
                    </a:cubicBezTo>
                    <a:cubicBezTo>
                      <a:pt x="309" y="54"/>
                      <a:pt x="308" y="52"/>
                      <a:pt x="310" y="50"/>
                    </a:cubicBezTo>
                    <a:cubicBezTo>
                      <a:pt x="308" y="48"/>
                      <a:pt x="306" y="47"/>
                      <a:pt x="307" y="43"/>
                    </a:cubicBezTo>
                    <a:cubicBezTo>
                      <a:pt x="304" y="40"/>
                      <a:pt x="304" y="34"/>
                      <a:pt x="301" y="30"/>
                    </a:cubicBezTo>
                    <a:cubicBezTo>
                      <a:pt x="302" y="29"/>
                      <a:pt x="301" y="29"/>
                      <a:pt x="301" y="27"/>
                    </a:cubicBezTo>
                    <a:cubicBezTo>
                      <a:pt x="299" y="26"/>
                      <a:pt x="298" y="22"/>
                      <a:pt x="298" y="20"/>
                    </a:cubicBezTo>
                    <a:cubicBezTo>
                      <a:pt x="297" y="21"/>
                      <a:pt x="297" y="18"/>
                      <a:pt x="296" y="19"/>
                    </a:cubicBezTo>
                    <a:cubicBezTo>
                      <a:pt x="296" y="18"/>
                      <a:pt x="295" y="17"/>
                      <a:pt x="296" y="16"/>
                    </a:cubicBezTo>
                    <a:cubicBezTo>
                      <a:pt x="294" y="16"/>
                      <a:pt x="294" y="13"/>
                      <a:pt x="293" y="12"/>
                    </a:cubicBezTo>
                    <a:cubicBezTo>
                      <a:pt x="292" y="7"/>
                      <a:pt x="289" y="5"/>
                      <a:pt x="288" y="0"/>
                    </a:cubicBezTo>
                    <a:close/>
                    <a:moveTo>
                      <a:pt x="299" y="22"/>
                    </a:moveTo>
                    <a:cubicBezTo>
                      <a:pt x="300" y="21"/>
                      <a:pt x="300" y="20"/>
                      <a:pt x="299" y="19"/>
                    </a:cubicBezTo>
                    <a:cubicBezTo>
                      <a:pt x="299" y="20"/>
                      <a:pt x="299" y="21"/>
                      <a:pt x="299" y="22"/>
                    </a:cubicBezTo>
                    <a:close/>
                    <a:moveTo>
                      <a:pt x="311" y="61"/>
                    </a:moveTo>
                    <a:cubicBezTo>
                      <a:pt x="311" y="62"/>
                      <a:pt x="312" y="62"/>
                      <a:pt x="312" y="62"/>
                    </a:cubicBezTo>
                    <a:cubicBezTo>
                      <a:pt x="312" y="61"/>
                      <a:pt x="313" y="61"/>
                      <a:pt x="312" y="60"/>
                    </a:cubicBezTo>
                    <a:cubicBezTo>
                      <a:pt x="312" y="61"/>
                      <a:pt x="311" y="61"/>
                      <a:pt x="311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3" name="文本框 42"/>
            <p:cNvSpPr txBox="1"/>
            <p:nvPr/>
          </p:nvSpPr>
          <p:spPr>
            <a:xfrm>
              <a:off x="7135015" y="2915947"/>
              <a:ext cx="3652268" cy="775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kumimoji="1" lang="zh-CN" altLang="en-US" sz="1200">
                  <a:solidFill>
                    <a:schemeClr val="bg1"/>
                  </a:solidFill>
                  <a:cs typeface="+mn-ea"/>
                  <a:sym typeface="+mn-lt"/>
                </a:rPr>
                <a:t>请在此处添加具体内容，文字尽量言简意赅，简单描述即可，不必过于繁琐，注意版面的美观度。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7150574" y="2344964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添加内容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5" name="Freeform 114"/>
            <p:cNvSpPr/>
            <p:nvPr/>
          </p:nvSpPr>
          <p:spPr bwMode="auto">
            <a:xfrm>
              <a:off x="8664427" y="2854874"/>
              <a:ext cx="755127" cy="131325"/>
            </a:xfrm>
            <a:custGeom>
              <a:avLst/>
              <a:gdLst>
                <a:gd name="T0" fmla="*/ 0 w 720"/>
                <a:gd name="T1" fmla="*/ 0 h 151"/>
                <a:gd name="T2" fmla="*/ 527 w 720"/>
                <a:gd name="T3" fmla="*/ 0 h 151"/>
                <a:gd name="T4" fmla="*/ 527 w 720"/>
                <a:gd name="T5" fmla="*/ 75 h 151"/>
                <a:gd name="T6" fmla="*/ 269 w 720"/>
                <a:gd name="T7" fmla="*/ 75 h 151"/>
                <a:gd name="T8" fmla="*/ 271 w 720"/>
                <a:gd name="T9" fmla="*/ 151 h 151"/>
                <a:gd name="T10" fmla="*/ 720 w 720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0" h="151">
                  <a:moveTo>
                    <a:pt x="0" y="0"/>
                  </a:moveTo>
                  <a:cubicBezTo>
                    <a:pt x="527" y="0"/>
                    <a:pt x="527" y="0"/>
                    <a:pt x="527" y="0"/>
                  </a:cubicBezTo>
                  <a:cubicBezTo>
                    <a:pt x="527" y="0"/>
                    <a:pt x="590" y="38"/>
                    <a:pt x="527" y="75"/>
                  </a:cubicBezTo>
                  <a:cubicBezTo>
                    <a:pt x="269" y="75"/>
                    <a:pt x="269" y="75"/>
                    <a:pt x="269" y="75"/>
                  </a:cubicBezTo>
                  <a:cubicBezTo>
                    <a:pt x="269" y="75"/>
                    <a:pt x="220" y="114"/>
                    <a:pt x="271" y="151"/>
                  </a:cubicBezTo>
                  <a:cubicBezTo>
                    <a:pt x="720" y="151"/>
                    <a:pt x="720" y="151"/>
                    <a:pt x="720" y="151"/>
                  </a:cubicBezTo>
                </a:path>
              </a:pathLst>
            </a:custGeom>
            <a:noFill/>
            <a:ln w="6350" cap="flat">
              <a:solidFill>
                <a:srgbClr val="EFD1AD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6317223" y="2317779"/>
              <a:ext cx="677108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3200" spc="300">
                  <a:solidFill>
                    <a:srgbClr val="FFEDB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贰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455642" y="4162859"/>
            <a:ext cx="4504177" cy="1434827"/>
            <a:chOff x="1455642" y="4162859"/>
            <a:chExt cx="4504177" cy="1434827"/>
          </a:xfrm>
        </p:grpSpPr>
        <p:grpSp>
          <p:nvGrpSpPr>
            <p:cNvPr id="46" name="组合 45"/>
            <p:cNvGrpSpPr/>
            <p:nvPr/>
          </p:nvGrpSpPr>
          <p:grpSpPr>
            <a:xfrm rot="17392927">
              <a:off x="1458925" y="4159576"/>
              <a:ext cx="723178" cy="729743"/>
              <a:chOff x="7018338" y="5334002"/>
              <a:chExt cx="1223963" cy="1235075"/>
            </a:xfrm>
            <a:solidFill>
              <a:srgbClr val="FFEDB3"/>
            </a:solidFill>
          </p:grpSpPr>
          <p:sp>
            <p:nvSpPr>
              <p:cNvPr id="47" name="Freeform 5463"/>
              <p:cNvSpPr/>
              <p:nvPr/>
            </p:nvSpPr>
            <p:spPr bwMode="auto">
              <a:xfrm>
                <a:off x="7623176" y="5334002"/>
                <a:ext cx="19050" cy="14288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3 h 4"/>
                  <a:gd name="T4" fmla="*/ 2 w 5"/>
                  <a:gd name="T5" fmla="*/ 4 h 4"/>
                  <a:gd name="T6" fmla="*/ 0 w 5"/>
                  <a:gd name="T7" fmla="*/ 3 h 4"/>
                  <a:gd name="T8" fmla="*/ 5 w 5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5" y="3"/>
                      <a:pt x="4" y="3"/>
                      <a:pt x="3" y="3"/>
                    </a:cubicBezTo>
                    <a:cubicBezTo>
                      <a:pt x="5" y="3"/>
                      <a:pt x="2" y="2"/>
                      <a:pt x="2" y="4"/>
                    </a:cubicBezTo>
                    <a:cubicBezTo>
                      <a:pt x="1" y="3"/>
                      <a:pt x="2" y="3"/>
                      <a:pt x="0" y="3"/>
                    </a:cubicBezTo>
                    <a:cubicBezTo>
                      <a:pt x="0" y="0"/>
                      <a:pt x="4" y="3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" name="Freeform 5464"/>
              <p:cNvSpPr/>
              <p:nvPr/>
            </p:nvSpPr>
            <p:spPr bwMode="auto">
              <a:xfrm>
                <a:off x="7656513" y="5341939"/>
                <a:ext cx="19050" cy="6350"/>
              </a:xfrm>
              <a:custGeom>
                <a:avLst/>
                <a:gdLst>
                  <a:gd name="T0" fmla="*/ 2 w 5"/>
                  <a:gd name="T1" fmla="*/ 1 h 2"/>
                  <a:gd name="T2" fmla="*/ 5 w 5"/>
                  <a:gd name="T3" fmla="*/ 0 h 2"/>
                  <a:gd name="T4" fmla="*/ 4 w 5"/>
                  <a:gd name="T5" fmla="*/ 2 h 2"/>
                  <a:gd name="T6" fmla="*/ 0 w 5"/>
                  <a:gd name="T7" fmla="*/ 1 h 2"/>
                  <a:gd name="T8" fmla="*/ 2 w 5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2" y="1"/>
                    </a:moveTo>
                    <a:cubicBezTo>
                      <a:pt x="3" y="1"/>
                      <a:pt x="3" y="0"/>
                      <a:pt x="5" y="0"/>
                    </a:cubicBezTo>
                    <a:cubicBezTo>
                      <a:pt x="5" y="2"/>
                      <a:pt x="4" y="1"/>
                      <a:pt x="4" y="2"/>
                    </a:cubicBezTo>
                    <a:cubicBezTo>
                      <a:pt x="3" y="2"/>
                      <a:pt x="1" y="2"/>
                      <a:pt x="0" y="1"/>
                    </a:cubicBezTo>
                    <a:cubicBezTo>
                      <a:pt x="0" y="0"/>
                      <a:pt x="2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" name="Freeform 5465"/>
              <p:cNvSpPr/>
              <p:nvPr/>
            </p:nvSpPr>
            <p:spPr bwMode="auto">
              <a:xfrm>
                <a:off x="7645401" y="5337177"/>
                <a:ext cx="7938" cy="15875"/>
              </a:xfrm>
              <a:custGeom>
                <a:avLst/>
                <a:gdLst>
                  <a:gd name="T0" fmla="*/ 0 w 2"/>
                  <a:gd name="T1" fmla="*/ 2 h 4"/>
                  <a:gd name="T2" fmla="*/ 0 w 2"/>
                  <a:gd name="T3" fmla="*/ 3 h 4"/>
                  <a:gd name="T4" fmla="*/ 0 w 2"/>
                  <a:gd name="T5" fmla="*/ 2 h 4"/>
                  <a:gd name="T6" fmla="*/ 1 w 2"/>
                  <a:gd name="T7" fmla="*/ 2 h 4"/>
                  <a:gd name="T8" fmla="*/ 0 w 2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cubicBezTo>
                      <a:pt x="1" y="0"/>
                      <a:pt x="2" y="4"/>
                      <a:pt x="0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" name="Freeform 5466"/>
              <p:cNvSpPr/>
              <p:nvPr/>
            </p:nvSpPr>
            <p:spPr bwMode="auto">
              <a:xfrm>
                <a:off x="7526338" y="5353052"/>
                <a:ext cx="11113" cy="6350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2"/>
                      <a:pt x="1" y="0"/>
                      <a:pt x="0" y="1"/>
                    </a:cubicBezTo>
                    <a:cubicBezTo>
                      <a:pt x="0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" name="Line 5467"/>
              <p:cNvSpPr>
                <a:spLocks noChangeShapeType="1"/>
              </p:cNvSpPr>
              <p:nvPr/>
            </p:nvSpPr>
            <p:spPr bwMode="auto">
              <a:xfrm>
                <a:off x="8129588" y="6145214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2" name="Line 5468"/>
              <p:cNvSpPr>
                <a:spLocks noChangeShapeType="1"/>
              </p:cNvSpPr>
              <p:nvPr/>
            </p:nvSpPr>
            <p:spPr bwMode="auto">
              <a:xfrm>
                <a:off x="8129588" y="6145214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" name="Freeform 5469"/>
              <p:cNvSpPr>
                <a:spLocks noEditPoints="1"/>
              </p:cNvSpPr>
              <p:nvPr/>
            </p:nvSpPr>
            <p:spPr bwMode="auto">
              <a:xfrm>
                <a:off x="7092951" y="5356227"/>
                <a:ext cx="403225" cy="311150"/>
              </a:xfrm>
              <a:custGeom>
                <a:avLst/>
                <a:gdLst>
                  <a:gd name="T0" fmla="*/ 92 w 107"/>
                  <a:gd name="T1" fmla="*/ 8 h 83"/>
                  <a:gd name="T2" fmla="*/ 92 w 107"/>
                  <a:gd name="T3" fmla="*/ 10 h 83"/>
                  <a:gd name="T4" fmla="*/ 90 w 107"/>
                  <a:gd name="T5" fmla="*/ 10 h 83"/>
                  <a:gd name="T6" fmla="*/ 72 w 107"/>
                  <a:gd name="T7" fmla="*/ 20 h 83"/>
                  <a:gd name="T8" fmla="*/ 69 w 107"/>
                  <a:gd name="T9" fmla="*/ 21 h 83"/>
                  <a:gd name="T10" fmla="*/ 47 w 107"/>
                  <a:gd name="T11" fmla="*/ 36 h 83"/>
                  <a:gd name="T12" fmla="*/ 36 w 107"/>
                  <a:gd name="T13" fmla="*/ 43 h 83"/>
                  <a:gd name="T14" fmla="*/ 28 w 107"/>
                  <a:gd name="T15" fmla="*/ 52 h 83"/>
                  <a:gd name="T16" fmla="*/ 20 w 107"/>
                  <a:gd name="T17" fmla="*/ 64 h 83"/>
                  <a:gd name="T18" fmla="*/ 19 w 107"/>
                  <a:gd name="T19" fmla="*/ 62 h 83"/>
                  <a:gd name="T20" fmla="*/ 18 w 107"/>
                  <a:gd name="T21" fmla="*/ 67 h 83"/>
                  <a:gd name="T22" fmla="*/ 16 w 107"/>
                  <a:gd name="T23" fmla="*/ 68 h 83"/>
                  <a:gd name="T24" fmla="*/ 17 w 107"/>
                  <a:gd name="T25" fmla="*/ 68 h 83"/>
                  <a:gd name="T26" fmla="*/ 13 w 107"/>
                  <a:gd name="T27" fmla="*/ 77 h 83"/>
                  <a:gd name="T28" fmla="*/ 12 w 107"/>
                  <a:gd name="T29" fmla="*/ 76 h 83"/>
                  <a:gd name="T30" fmla="*/ 13 w 107"/>
                  <a:gd name="T31" fmla="*/ 77 h 83"/>
                  <a:gd name="T32" fmla="*/ 10 w 107"/>
                  <a:gd name="T33" fmla="*/ 79 h 83"/>
                  <a:gd name="T34" fmla="*/ 11 w 107"/>
                  <a:gd name="T35" fmla="*/ 78 h 83"/>
                  <a:gd name="T36" fmla="*/ 8 w 107"/>
                  <a:gd name="T37" fmla="*/ 79 h 83"/>
                  <a:gd name="T38" fmla="*/ 7 w 107"/>
                  <a:gd name="T39" fmla="*/ 80 h 83"/>
                  <a:gd name="T40" fmla="*/ 5 w 107"/>
                  <a:gd name="T41" fmla="*/ 83 h 83"/>
                  <a:gd name="T42" fmla="*/ 5 w 107"/>
                  <a:gd name="T43" fmla="*/ 81 h 83"/>
                  <a:gd name="T44" fmla="*/ 3 w 107"/>
                  <a:gd name="T45" fmla="*/ 83 h 83"/>
                  <a:gd name="T46" fmla="*/ 1 w 107"/>
                  <a:gd name="T47" fmla="*/ 82 h 83"/>
                  <a:gd name="T48" fmla="*/ 3 w 107"/>
                  <a:gd name="T49" fmla="*/ 79 h 83"/>
                  <a:gd name="T50" fmla="*/ 5 w 107"/>
                  <a:gd name="T51" fmla="*/ 70 h 83"/>
                  <a:gd name="T52" fmla="*/ 8 w 107"/>
                  <a:gd name="T53" fmla="*/ 68 h 83"/>
                  <a:gd name="T54" fmla="*/ 13 w 107"/>
                  <a:gd name="T55" fmla="*/ 61 h 83"/>
                  <a:gd name="T56" fmla="*/ 14 w 107"/>
                  <a:gd name="T57" fmla="*/ 62 h 83"/>
                  <a:gd name="T58" fmla="*/ 16 w 107"/>
                  <a:gd name="T59" fmla="*/ 57 h 83"/>
                  <a:gd name="T60" fmla="*/ 18 w 107"/>
                  <a:gd name="T61" fmla="*/ 55 h 83"/>
                  <a:gd name="T62" fmla="*/ 18 w 107"/>
                  <a:gd name="T63" fmla="*/ 54 h 83"/>
                  <a:gd name="T64" fmla="*/ 19 w 107"/>
                  <a:gd name="T65" fmla="*/ 54 h 83"/>
                  <a:gd name="T66" fmla="*/ 19 w 107"/>
                  <a:gd name="T67" fmla="*/ 53 h 83"/>
                  <a:gd name="T68" fmla="*/ 30 w 107"/>
                  <a:gd name="T69" fmla="*/ 41 h 83"/>
                  <a:gd name="T70" fmla="*/ 31 w 107"/>
                  <a:gd name="T71" fmla="*/ 38 h 83"/>
                  <a:gd name="T72" fmla="*/ 42 w 107"/>
                  <a:gd name="T73" fmla="*/ 30 h 83"/>
                  <a:gd name="T74" fmla="*/ 65 w 107"/>
                  <a:gd name="T75" fmla="*/ 15 h 83"/>
                  <a:gd name="T76" fmla="*/ 65 w 107"/>
                  <a:gd name="T77" fmla="*/ 16 h 83"/>
                  <a:gd name="T78" fmla="*/ 68 w 107"/>
                  <a:gd name="T79" fmla="*/ 16 h 83"/>
                  <a:gd name="T80" fmla="*/ 69 w 107"/>
                  <a:gd name="T81" fmla="*/ 13 h 83"/>
                  <a:gd name="T82" fmla="*/ 76 w 107"/>
                  <a:gd name="T83" fmla="*/ 9 h 83"/>
                  <a:gd name="T84" fmla="*/ 80 w 107"/>
                  <a:gd name="T85" fmla="*/ 9 h 83"/>
                  <a:gd name="T86" fmla="*/ 81 w 107"/>
                  <a:gd name="T87" fmla="*/ 7 h 83"/>
                  <a:gd name="T88" fmla="*/ 87 w 107"/>
                  <a:gd name="T89" fmla="*/ 6 h 83"/>
                  <a:gd name="T90" fmla="*/ 96 w 107"/>
                  <a:gd name="T91" fmla="*/ 2 h 83"/>
                  <a:gd name="T92" fmla="*/ 106 w 107"/>
                  <a:gd name="T93" fmla="*/ 0 h 83"/>
                  <a:gd name="T94" fmla="*/ 106 w 107"/>
                  <a:gd name="T95" fmla="*/ 2 h 83"/>
                  <a:gd name="T96" fmla="*/ 103 w 107"/>
                  <a:gd name="T97" fmla="*/ 3 h 83"/>
                  <a:gd name="T98" fmla="*/ 97 w 107"/>
                  <a:gd name="T99" fmla="*/ 5 h 83"/>
                  <a:gd name="T100" fmla="*/ 95 w 107"/>
                  <a:gd name="T101" fmla="*/ 7 h 83"/>
                  <a:gd name="T102" fmla="*/ 95 w 107"/>
                  <a:gd name="T103" fmla="*/ 8 h 83"/>
                  <a:gd name="T104" fmla="*/ 95 w 107"/>
                  <a:gd name="T105" fmla="*/ 8 h 83"/>
                  <a:gd name="T106" fmla="*/ 92 w 107"/>
                  <a:gd name="T107" fmla="*/ 8 h 83"/>
                  <a:gd name="T108" fmla="*/ 14 w 107"/>
                  <a:gd name="T109" fmla="*/ 74 h 83"/>
                  <a:gd name="T110" fmla="*/ 15 w 107"/>
                  <a:gd name="T111" fmla="*/ 73 h 83"/>
                  <a:gd name="T112" fmla="*/ 14 w 107"/>
                  <a:gd name="T113" fmla="*/ 73 h 83"/>
                  <a:gd name="T114" fmla="*/ 14 w 107"/>
                  <a:gd name="T115" fmla="*/ 7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83">
                    <a:moveTo>
                      <a:pt x="92" y="8"/>
                    </a:moveTo>
                    <a:cubicBezTo>
                      <a:pt x="92" y="8"/>
                      <a:pt x="92" y="9"/>
                      <a:pt x="92" y="10"/>
                    </a:cubicBezTo>
                    <a:cubicBezTo>
                      <a:pt x="92" y="9"/>
                      <a:pt x="91" y="10"/>
                      <a:pt x="90" y="10"/>
                    </a:cubicBezTo>
                    <a:cubicBezTo>
                      <a:pt x="85" y="15"/>
                      <a:pt x="78" y="17"/>
                      <a:pt x="72" y="20"/>
                    </a:cubicBezTo>
                    <a:cubicBezTo>
                      <a:pt x="71" y="20"/>
                      <a:pt x="70" y="20"/>
                      <a:pt x="69" y="21"/>
                    </a:cubicBezTo>
                    <a:cubicBezTo>
                      <a:pt x="62" y="26"/>
                      <a:pt x="56" y="33"/>
                      <a:pt x="47" y="36"/>
                    </a:cubicBezTo>
                    <a:cubicBezTo>
                      <a:pt x="41" y="33"/>
                      <a:pt x="40" y="41"/>
                      <a:pt x="36" y="43"/>
                    </a:cubicBezTo>
                    <a:cubicBezTo>
                      <a:pt x="34" y="48"/>
                      <a:pt x="32" y="52"/>
                      <a:pt x="28" y="52"/>
                    </a:cubicBezTo>
                    <a:cubicBezTo>
                      <a:pt x="25" y="57"/>
                      <a:pt x="23" y="59"/>
                      <a:pt x="20" y="64"/>
                    </a:cubicBezTo>
                    <a:cubicBezTo>
                      <a:pt x="19" y="64"/>
                      <a:pt x="20" y="62"/>
                      <a:pt x="19" y="62"/>
                    </a:cubicBezTo>
                    <a:cubicBezTo>
                      <a:pt x="18" y="64"/>
                      <a:pt x="17" y="66"/>
                      <a:pt x="18" y="67"/>
                    </a:cubicBezTo>
                    <a:cubicBezTo>
                      <a:pt x="17" y="67"/>
                      <a:pt x="17" y="68"/>
                      <a:pt x="16" y="68"/>
                    </a:cubicBezTo>
                    <a:cubicBezTo>
                      <a:pt x="16" y="68"/>
                      <a:pt x="17" y="68"/>
                      <a:pt x="17" y="68"/>
                    </a:cubicBezTo>
                    <a:cubicBezTo>
                      <a:pt x="13" y="70"/>
                      <a:pt x="18" y="74"/>
                      <a:pt x="13" y="77"/>
                    </a:cubicBezTo>
                    <a:cubicBezTo>
                      <a:pt x="14" y="75"/>
                      <a:pt x="13" y="77"/>
                      <a:pt x="12" y="76"/>
                    </a:cubicBezTo>
                    <a:cubicBezTo>
                      <a:pt x="12" y="77"/>
                      <a:pt x="12" y="77"/>
                      <a:pt x="13" y="77"/>
                    </a:cubicBezTo>
                    <a:cubicBezTo>
                      <a:pt x="13" y="78"/>
                      <a:pt x="12" y="79"/>
                      <a:pt x="10" y="79"/>
                    </a:cubicBezTo>
                    <a:cubicBezTo>
                      <a:pt x="10" y="79"/>
                      <a:pt x="10" y="78"/>
                      <a:pt x="11" y="78"/>
                    </a:cubicBezTo>
                    <a:cubicBezTo>
                      <a:pt x="10" y="77"/>
                      <a:pt x="9" y="80"/>
                      <a:pt x="8" y="79"/>
                    </a:cubicBezTo>
                    <a:cubicBezTo>
                      <a:pt x="8" y="80"/>
                      <a:pt x="8" y="79"/>
                      <a:pt x="7" y="80"/>
                    </a:cubicBezTo>
                    <a:cubicBezTo>
                      <a:pt x="8" y="82"/>
                      <a:pt x="7" y="83"/>
                      <a:pt x="5" y="83"/>
                    </a:cubicBezTo>
                    <a:cubicBezTo>
                      <a:pt x="5" y="82"/>
                      <a:pt x="5" y="82"/>
                      <a:pt x="5" y="81"/>
                    </a:cubicBezTo>
                    <a:cubicBezTo>
                      <a:pt x="4" y="81"/>
                      <a:pt x="4" y="82"/>
                      <a:pt x="3" y="83"/>
                    </a:cubicBezTo>
                    <a:cubicBezTo>
                      <a:pt x="2" y="82"/>
                      <a:pt x="1" y="82"/>
                      <a:pt x="1" y="82"/>
                    </a:cubicBezTo>
                    <a:cubicBezTo>
                      <a:pt x="0" y="80"/>
                      <a:pt x="1" y="80"/>
                      <a:pt x="3" y="79"/>
                    </a:cubicBezTo>
                    <a:cubicBezTo>
                      <a:pt x="2" y="76"/>
                      <a:pt x="5" y="74"/>
                      <a:pt x="5" y="70"/>
                    </a:cubicBezTo>
                    <a:cubicBezTo>
                      <a:pt x="7" y="70"/>
                      <a:pt x="6" y="68"/>
                      <a:pt x="8" y="68"/>
                    </a:cubicBezTo>
                    <a:cubicBezTo>
                      <a:pt x="8" y="64"/>
                      <a:pt x="11" y="63"/>
                      <a:pt x="13" y="61"/>
                    </a:cubicBezTo>
                    <a:cubicBezTo>
                      <a:pt x="14" y="60"/>
                      <a:pt x="13" y="62"/>
                      <a:pt x="14" y="62"/>
                    </a:cubicBezTo>
                    <a:cubicBezTo>
                      <a:pt x="15" y="60"/>
                      <a:pt x="17" y="58"/>
                      <a:pt x="16" y="57"/>
                    </a:cubicBezTo>
                    <a:cubicBezTo>
                      <a:pt x="17" y="56"/>
                      <a:pt x="18" y="56"/>
                      <a:pt x="18" y="55"/>
                    </a:cubicBezTo>
                    <a:cubicBezTo>
                      <a:pt x="18" y="55"/>
                      <a:pt x="17" y="55"/>
                      <a:pt x="18" y="54"/>
                    </a:cubicBezTo>
                    <a:cubicBezTo>
                      <a:pt x="18" y="54"/>
                      <a:pt x="19" y="54"/>
                      <a:pt x="19" y="54"/>
                    </a:cubicBezTo>
                    <a:cubicBezTo>
                      <a:pt x="19" y="54"/>
                      <a:pt x="19" y="53"/>
                      <a:pt x="19" y="53"/>
                    </a:cubicBezTo>
                    <a:cubicBezTo>
                      <a:pt x="23" y="50"/>
                      <a:pt x="25" y="43"/>
                      <a:pt x="30" y="41"/>
                    </a:cubicBezTo>
                    <a:cubicBezTo>
                      <a:pt x="30" y="40"/>
                      <a:pt x="31" y="40"/>
                      <a:pt x="31" y="38"/>
                    </a:cubicBezTo>
                    <a:cubicBezTo>
                      <a:pt x="34" y="37"/>
                      <a:pt x="38" y="30"/>
                      <a:pt x="42" y="30"/>
                    </a:cubicBezTo>
                    <a:cubicBezTo>
                      <a:pt x="47" y="24"/>
                      <a:pt x="56" y="18"/>
                      <a:pt x="65" y="15"/>
                    </a:cubicBezTo>
                    <a:cubicBezTo>
                      <a:pt x="65" y="15"/>
                      <a:pt x="64" y="15"/>
                      <a:pt x="65" y="16"/>
                    </a:cubicBezTo>
                    <a:cubicBezTo>
                      <a:pt x="66" y="16"/>
                      <a:pt x="66" y="15"/>
                      <a:pt x="68" y="16"/>
                    </a:cubicBezTo>
                    <a:cubicBezTo>
                      <a:pt x="69" y="15"/>
                      <a:pt x="69" y="14"/>
                      <a:pt x="69" y="13"/>
                    </a:cubicBezTo>
                    <a:cubicBezTo>
                      <a:pt x="72" y="13"/>
                      <a:pt x="74" y="10"/>
                      <a:pt x="76" y="9"/>
                    </a:cubicBezTo>
                    <a:cubicBezTo>
                      <a:pt x="78" y="9"/>
                      <a:pt x="80" y="7"/>
                      <a:pt x="80" y="9"/>
                    </a:cubicBezTo>
                    <a:cubicBezTo>
                      <a:pt x="81" y="9"/>
                      <a:pt x="81" y="8"/>
                      <a:pt x="81" y="7"/>
                    </a:cubicBezTo>
                    <a:cubicBezTo>
                      <a:pt x="83" y="6"/>
                      <a:pt x="85" y="4"/>
                      <a:pt x="87" y="6"/>
                    </a:cubicBezTo>
                    <a:cubicBezTo>
                      <a:pt x="89" y="2"/>
                      <a:pt x="95" y="6"/>
                      <a:pt x="96" y="2"/>
                    </a:cubicBezTo>
                    <a:cubicBezTo>
                      <a:pt x="99" y="2"/>
                      <a:pt x="103" y="0"/>
                      <a:pt x="106" y="0"/>
                    </a:cubicBezTo>
                    <a:cubicBezTo>
                      <a:pt x="106" y="1"/>
                      <a:pt x="106" y="3"/>
                      <a:pt x="106" y="2"/>
                    </a:cubicBezTo>
                    <a:cubicBezTo>
                      <a:pt x="107" y="3"/>
                      <a:pt x="104" y="4"/>
                      <a:pt x="103" y="3"/>
                    </a:cubicBezTo>
                    <a:cubicBezTo>
                      <a:pt x="103" y="5"/>
                      <a:pt x="99" y="6"/>
                      <a:pt x="97" y="5"/>
                    </a:cubicBezTo>
                    <a:cubicBezTo>
                      <a:pt x="96" y="6"/>
                      <a:pt x="96" y="7"/>
                      <a:pt x="95" y="7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95" y="9"/>
                      <a:pt x="94" y="8"/>
                      <a:pt x="95" y="8"/>
                    </a:cubicBezTo>
                    <a:cubicBezTo>
                      <a:pt x="94" y="6"/>
                      <a:pt x="93" y="8"/>
                      <a:pt x="92" y="8"/>
                    </a:cubicBezTo>
                    <a:close/>
                    <a:moveTo>
                      <a:pt x="14" y="74"/>
                    </a:moveTo>
                    <a:cubicBezTo>
                      <a:pt x="14" y="74"/>
                      <a:pt x="15" y="74"/>
                      <a:pt x="15" y="73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4" y="73"/>
                      <a:pt x="13" y="74"/>
                      <a:pt x="14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4" name="Freeform 5470"/>
              <p:cNvSpPr/>
              <p:nvPr/>
            </p:nvSpPr>
            <p:spPr bwMode="auto">
              <a:xfrm>
                <a:off x="7499351" y="5356227"/>
                <a:ext cx="11113" cy="15875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3 h 4"/>
                  <a:gd name="T4" fmla="*/ 0 w 3"/>
                  <a:gd name="T5" fmla="*/ 1 h 4"/>
                  <a:gd name="T6" fmla="*/ 2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3" y="0"/>
                      <a:pt x="2" y="4"/>
                      <a:pt x="0" y="3"/>
                    </a:cubicBezTo>
                    <a:cubicBezTo>
                      <a:pt x="2" y="2"/>
                      <a:pt x="0" y="2"/>
                      <a:pt x="0" y="1"/>
                    </a:cubicBezTo>
                    <a:cubicBezTo>
                      <a:pt x="1" y="0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5" name="Freeform 5471"/>
              <p:cNvSpPr/>
              <p:nvPr/>
            </p:nvSpPr>
            <p:spPr bwMode="auto">
              <a:xfrm>
                <a:off x="7029451" y="5856289"/>
                <a:ext cx="30163" cy="71438"/>
              </a:xfrm>
              <a:custGeom>
                <a:avLst/>
                <a:gdLst>
                  <a:gd name="T0" fmla="*/ 1 w 8"/>
                  <a:gd name="T1" fmla="*/ 0 h 19"/>
                  <a:gd name="T2" fmla="*/ 3 w 8"/>
                  <a:gd name="T3" fmla="*/ 2 h 19"/>
                  <a:gd name="T4" fmla="*/ 7 w 8"/>
                  <a:gd name="T5" fmla="*/ 2 h 19"/>
                  <a:gd name="T6" fmla="*/ 6 w 8"/>
                  <a:gd name="T7" fmla="*/ 5 h 19"/>
                  <a:gd name="T8" fmla="*/ 7 w 8"/>
                  <a:gd name="T9" fmla="*/ 7 h 19"/>
                  <a:gd name="T10" fmla="*/ 5 w 8"/>
                  <a:gd name="T11" fmla="*/ 7 h 19"/>
                  <a:gd name="T12" fmla="*/ 5 w 8"/>
                  <a:gd name="T13" fmla="*/ 8 h 19"/>
                  <a:gd name="T14" fmla="*/ 7 w 8"/>
                  <a:gd name="T15" fmla="*/ 8 h 19"/>
                  <a:gd name="T16" fmla="*/ 3 w 8"/>
                  <a:gd name="T17" fmla="*/ 12 h 19"/>
                  <a:gd name="T18" fmla="*/ 3 w 8"/>
                  <a:gd name="T19" fmla="*/ 19 h 19"/>
                  <a:gd name="T20" fmla="*/ 3 w 8"/>
                  <a:gd name="T21" fmla="*/ 16 h 19"/>
                  <a:gd name="T22" fmla="*/ 4 w 8"/>
                  <a:gd name="T23" fmla="*/ 16 h 19"/>
                  <a:gd name="T24" fmla="*/ 1 w 8"/>
                  <a:gd name="T25" fmla="*/ 11 h 19"/>
                  <a:gd name="T26" fmla="*/ 1 w 8"/>
                  <a:gd name="T27" fmla="*/ 9 h 19"/>
                  <a:gd name="T28" fmla="*/ 3 w 8"/>
                  <a:gd name="T29" fmla="*/ 11 h 19"/>
                  <a:gd name="T30" fmla="*/ 4 w 8"/>
                  <a:gd name="T31" fmla="*/ 7 h 19"/>
                  <a:gd name="T32" fmla="*/ 1 w 8"/>
                  <a:gd name="T33" fmla="*/ 5 h 19"/>
                  <a:gd name="T34" fmla="*/ 1 w 8"/>
                  <a:gd name="T3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" h="19">
                    <a:moveTo>
                      <a:pt x="1" y="0"/>
                    </a:moveTo>
                    <a:cubicBezTo>
                      <a:pt x="2" y="1"/>
                      <a:pt x="3" y="0"/>
                      <a:pt x="3" y="2"/>
                    </a:cubicBezTo>
                    <a:cubicBezTo>
                      <a:pt x="5" y="2"/>
                      <a:pt x="6" y="2"/>
                      <a:pt x="7" y="2"/>
                    </a:cubicBezTo>
                    <a:cubicBezTo>
                      <a:pt x="6" y="4"/>
                      <a:pt x="8" y="3"/>
                      <a:pt x="6" y="5"/>
                    </a:cubicBezTo>
                    <a:cubicBezTo>
                      <a:pt x="5" y="6"/>
                      <a:pt x="7" y="6"/>
                      <a:pt x="7" y="7"/>
                    </a:cubicBezTo>
                    <a:cubicBezTo>
                      <a:pt x="6" y="7"/>
                      <a:pt x="5" y="6"/>
                      <a:pt x="5" y="7"/>
                    </a:cubicBezTo>
                    <a:cubicBezTo>
                      <a:pt x="5" y="8"/>
                      <a:pt x="7" y="8"/>
                      <a:pt x="5" y="8"/>
                    </a:cubicBezTo>
                    <a:cubicBezTo>
                      <a:pt x="6" y="9"/>
                      <a:pt x="6" y="8"/>
                      <a:pt x="7" y="8"/>
                    </a:cubicBezTo>
                    <a:cubicBezTo>
                      <a:pt x="5" y="10"/>
                      <a:pt x="6" y="12"/>
                      <a:pt x="3" y="12"/>
                    </a:cubicBezTo>
                    <a:cubicBezTo>
                      <a:pt x="5" y="14"/>
                      <a:pt x="5" y="16"/>
                      <a:pt x="3" y="19"/>
                    </a:cubicBezTo>
                    <a:cubicBezTo>
                      <a:pt x="3" y="18"/>
                      <a:pt x="2" y="18"/>
                      <a:pt x="3" y="16"/>
                    </a:cubicBezTo>
                    <a:cubicBezTo>
                      <a:pt x="3" y="16"/>
                      <a:pt x="3" y="16"/>
                      <a:pt x="4" y="16"/>
                    </a:cubicBezTo>
                    <a:cubicBezTo>
                      <a:pt x="2" y="15"/>
                      <a:pt x="4" y="11"/>
                      <a:pt x="1" y="11"/>
                    </a:cubicBezTo>
                    <a:cubicBezTo>
                      <a:pt x="1" y="10"/>
                      <a:pt x="0" y="9"/>
                      <a:pt x="1" y="9"/>
                    </a:cubicBezTo>
                    <a:cubicBezTo>
                      <a:pt x="1" y="10"/>
                      <a:pt x="3" y="9"/>
                      <a:pt x="3" y="11"/>
                    </a:cubicBezTo>
                    <a:cubicBezTo>
                      <a:pt x="4" y="9"/>
                      <a:pt x="2" y="8"/>
                      <a:pt x="4" y="7"/>
                    </a:cubicBezTo>
                    <a:cubicBezTo>
                      <a:pt x="3" y="6"/>
                      <a:pt x="2" y="5"/>
                      <a:pt x="1" y="5"/>
                    </a:cubicBezTo>
                    <a:cubicBezTo>
                      <a:pt x="0" y="3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6" name="Freeform 5472"/>
              <p:cNvSpPr/>
              <p:nvPr/>
            </p:nvSpPr>
            <p:spPr bwMode="auto">
              <a:xfrm>
                <a:off x="7743826" y="5348289"/>
                <a:ext cx="288925" cy="158750"/>
              </a:xfrm>
              <a:custGeom>
                <a:avLst/>
                <a:gdLst>
                  <a:gd name="T0" fmla="*/ 1 w 77"/>
                  <a:gd name="T1" fmla="*/ 0 h 42"/>
                  <a:gd name="T2" fmla="*/ 17 w 77"/>
                  <a:gd name="T3" fmla="*/ 5 h 42"/>
                  <a:gd name="T4" fmla="*/ 20 w 77"/>
                  <a:gd name="T5" fmla="*/ 5 h 42"/>
                  <a:gd name="T6" fmla="*/ 74 w 77"/>
                  <a:gd name="T7" fmla="*/ 37 h 42"/>
                  <a:gd name="T8" fmla="*/ 75 w 77"/>
                  <a:gd name="T9" fmla="*/ 40 h 42"/>
                  <a:gd name="T10" fmla="*/ 76 w 77"/>
                  <a:gd name="T11" fmla="*/ 42 h 42"/>
                  <a:gd name="T12" fmla="*/ 69 w 77"/>
                  <a:gd name="T13" fmla="*/ 36 h 42"/>
                  <a:gd name="T14" fmla="*/ 67 w 77"/>
                  <a:gd name="T15" fmla="*/ 36 h 42"/>
                  <a:gd name="T16" fmla="*/ 59 w 77"/>
                  <a:gd name="T17" fmla="*/ 30 h 42"/>
                  <a:gd name="T18" fmla="*/ 24 w 77"/>
                  <a:gd name="T19" fmla="*/ 14 h 42"/>
                  <a:gd name="T20" fmla="*/ 9 w 77"/>
                  <a:gd name="T21" fmla="*/ 7 h 42"/>
                  <a:gd name="T22" fmla="*/ 6 w 77"/>
                  <a:gd name="T23" fmla="*/ 4 h 42"/>
                  <a:gd name="T24" fmla="*/ 1 w 77"/>
                  <a:gd name="T25" fmla="*/ 2 h 42"/>
                  <a:gd name="T26" fmla="*/ 1 w 77"/>
                  <a:gd name="T2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" h="42">
                    <a:moveTo>
                      <a:pt x="1" y="0"/>
                    </a:moveTo>
                    <a:cubicBezTo>
                      <a:pt x="6" y="3"/>
                      <a:pt x="12" y="2"/>
                      <a:pt x="17" y="5"/>
                    </a:cubicBezTo>
                    <a:cubicBezTo>
                      <a:pt x="18" y="5"/>
                      <a:pt x="18" y="5"/>
                      <a:pt x="20" y="5"/>
                    </a:cubicBezTo>
                    <a:cubicBezTo>
                      <a:pt x="41" y="12"/>
                      <a:pt x="60" y="22"/>
                      <a:pt x="74" y="37"/>
                    </a:cubicBezTo>
                    <a:cubicBezTo>
                      <a:pt x="74" y="39"/>
                      <a:pt x="75" y="39"/>
                      <a:pt x="75" y="40"/>
                    </a:cubicBezTo>
                    <a:cubicBezTo>
                      <a:pt x="76" y="40"/>
                      <a:pt x="77" y="41"/>
                      <a:pt x="76" y="42"/>
                    </a:cubicBezTo>
                    <a:cubicBezTo>
                      <a:pt x="73" y="41"/>
                      <a:pt x="70" y="39"/>
                      <a:pt x="69" y="36"/>
                    </a:cubicBezTo>
                    <a:cubicBezTo>
                      <a:pt x="68" y="35"/>
                      <a:pt x="68" y="37"/>
                      <a:pt x="67" y="36"/>
                    </a:cubicBezTo>
                    <a:cubicBezTo>
                      <a:pt x="64" y="34"/>
                      <a:pt x="62" y="33"/>
                      <a:pt x="59" y="30"/>
                    </a:cubicBezTo>
                    <a:cubicBezTo>
                      <a:pt x="47" y="25"/>
                      <a:pt x="37" y="18"/>
                      <a:pt x="24" y="14"/>
                    </a:cubicBezTo>
                    <a:cubicBezTo>
                      <a:pt x="21" y="9"/>
                      <a:pt x="15" y="9"/>
                      <a:pt x="9" y="7"/>
                    </a:cubicBezTo>
                    <a:cubicBezTo>
                      <a:pt x="9" y="5"/>
                      <a:pt x="6" y="6"/>
                      <a:pt x="6" y="4"/>
                    </a:cubicBezTo>
                    <a:cubicBezTo>
                      <a:pt x="4" y="4"/>
                      <a:pt x="2" y="3"/>
                      <a:pt x="1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7" name="Freeform 5473"/>
              <p:cNvSpPr>
                <a:spLocks noEditPoints="1"/>
              </p:cNvSpPr>
              <p:nvPr/>
            </p:nvSpPr>
            <p:spPr bwMode="auto">
              <a:xfrm>
                <a:off x="7018338" y="5584827"/>
                <a:ext cx="1223963" cy="984250"/>
              </a:xfrm>
              <a:custGeom>
                <a:avLst/>
                <a:gdLst>
                  <a:gd name="T0" fmla="*/ 293 w 326"/>
                  <a:gd name="T1" fmla="*/ 5 h 262"/>
                  <a:gd name="T2" fmla="*/ 300 w 326"/>
                  <a:gd name="T3" fmla="*/ 15 h 262"/>
                  <a:gd name="T4" fmla="*/ 313 w 326"/>
                  <a:gd name="T5" fmla="*/ 41 h 262"/>
                  <a:gd name="T6" fmla="*/ 315 w 326"/>
                  <a:gd name="T7" fmla="*/ 51 h 262"/>
                  <a:gd name="T8" fmla="*/ 321 w 326"/>
                  <a:gd name="T9" fmla="*/ 74 h 262"/>
                  <a:gd name="T10" fmla="*/ 324 w 326"/>
                  <a:gd name="T11" fmla="*/ 95 h 262"/>
                  <a:gd name="T12" fmla="*/ 326 w 326"/>
                  <a:gd name="T13" fmla="*/ 104 h 262"/>
                  <a:gd name="T14" fmla="*/ 317 w 326"/>
                  <a:gd name="T15" fmla="*/ 140 h 262"/>
                  <a:gd name="T16" fmla="*/ 305 w 326"/>
                  <a:gd name="T17" fmla="*/ 172 h 262"/>
                  <a:gd name="T18" fmla="*/ 276 w 326"/>
                  <a:gd name="T19" fmla="*/ 207 h 262"/>
                  <a:gd name="T20" fmla="*/ 221 w 326"/>
                  <a:gd name="T21" fmla="*/ 243 h 262"/>
                  <a:gd name="T22" fmla="*/ 206 w 326"/>
                  <a:gd name="T23" fmla="*/ 249 h 262"/>
                  <a:gd name="T24" fmla="*/ 194 w 326"/>
                  <a:gd name="T25" fmla="*/ 256 h 262"/>
                  <a:gd name="T26" fmla="*/ 187 w 326"/>
                  <a:gd name="T27" fmla="*/ 258 h 262"/>
                  <a:gd name="T28" fmla="*/ 170 w 326"/>
                  <a:gd name="T29" fmla="*/ 254 h 262"/>
                  <a:gd name="T30" fmla="*/ 118 w 326"/>
                  <a:gd name="T31" fmla="*/ 247 h 262"/>
                  <a:gd name="T32" fmla="*/ 74 w 326"/>
                  <a:gd name="T33" fmla="*/ 226 h 262"/>
                  <a:gd name="T34" fmla="*/ 48 w 326"/>
                  <a:gd name="T35" fmla="*/ 206 h 262"/>
                  <a:gd name="T36" fmla="*/ 33 w 326"/>
                  <a:gd name="T37" fmla="*/ 189 h 262"/>
                  <a:gd name="T38" fmla="*/ 12 w 326"/>
                  <a:gd name="T39" fmla="*/ 155 h 262"/>
                  <a:gd name="T40" fmla="*/ 3 w 326"/>
                  <a:gd name="T41" fmla="*/ 104 h 262"/>
                  <a:gd name="T42" fmla="*/ 3 w 326"/>
                  <a:gd name="T43" fmla="*/ 94 h 262"/>
                  <a:gd name="T44" fmla="*/ 6 w 326"/>
                  <a:gd name="T45" fmla="*/ 95 h 262"/>
                  <a:gd name="T46" fmla="*/ 10 w 326"/>
                  <a:gd name="T47" fmla="*/ 111 h 262"/>
                  <a:gd name="T48" fmla="*/ 22 w 326"/>
                  <a:gd name="T49" fmla="*/ 148 h 262"/>
                  <a:gd name="T50" fmla="*/ 34 w 326"/>
                  <a:gd name="T51" fmla="*/ 169 h 262"/>
                  <a:gd name="T52" fmla="*/ 43 w 326"/>
                  <a:gd name="T53" fmla="*/ 187 h 262"/>
                  <a:gd name="T54" fmla="*/ 61 w 326"/>
                  <a:gd name="T55" fmla="*/ 206 h 262"/>
                  <a:gd name="T56" fmla="*/ 90 w 326"/>
                  <a:gd name="T57" fmla="*/ 226 h 262"/>
                  <a:gd name="T58" fmla="*/ 113 w 326"/>
                  <a:gd name="T59" fmla="*/ 237 h 262"/>
                  <a:gd name="T60" fmla="*/ 141 w 326"/>
                  <a:gd name="T61" fmla="*/ 243 h 262"/>
                  <a:gd name="T62" fmla="*/ 154 w 326"/>
                  <a:gd name="T63" fmla="*/ 244 h 262"/>
                  <a:gd name="T64" fmla="*/ 187 w 326"/>
                  <a:gd name="T65" fmla="*/ 241 h 262"/>
                  <a:gd name="T66" fmla="*/ 213 w 326"/>
                  <a:gd name="T67" fmla="*/ 233 h 262"/>
                  <a:gd name="T68" fmla="*/ 236 w 326"/>
                  <a:gd name="T69" fmla="*/ 224 h 262"/>
                  <a:gd name="T70" fmla="*/ 244 w 326"/>
                  <a:gd name="T71" fmla="*/ 220 h 262"/>
                  <a:gd name="T72" fmla="*/ 266 w 326"/>
                  <a:gd name="T73" fmla="*/ 204 h 262"/>
                  <a:gd name="T74" fmla="*/ 286 w 326"/>
                  <a:gd name="T75" fmla="*/ 179 h 262"/>
                  <a:gd name="T76" fmla="*/ 289 w 326"/>
                  <a:gd name="T77" fmla="*/ 174 h 262"/>
                  <a:gd name="T78" fmla="*/ 302 w 326"/>
                  <a:gd name="T79" fmla="*/ 150 h 262"/>
                  <a:gd name="T80" fmla="*/ 309 w 326"/>
                  <a:gd name="T81" fmla="*/ 125 h 262"/>
                  <a:gd name="T82" fmla="*/ 312 w 326"/>
                  <a:gd name="T83" fmla="*/ 120 h 262"/>
                  <a:gd name="T84" fmla="*/ 314 w 326"/>
                  <a:gd name="T85" fmla="*/ 95 h 262"/>
                  <a:gd name="T86" fmla="*/ 315 w 326"/>
                  <a:gd name="T87" fmla="*/ 93 h 262"/>
                  <a:gd name="T88" fmla="*/ 317 w 326"/>
                  <a:gd name="T89" fmla="*/ 91 h 262"/>
                  <a:gd name="T90" fmla="*/ 315 w 326"/>
                  <a:gd name="T91" fmla="*/ 86 h 262"/>
                  <a:gd name="T92" fmla="*/ 315 w 326"/>
                  <a:gd name="T93" fmla="*/ 77 h 262"/>
                  <a:gd name="T94" fmla="*/ 313 w 326"/>
                  <a:gd name="T95" fmla="*/ 71 h 262"/>
                  <a:gd name="T96" fmla="*/ 313 w 326"/>
                  <a:gd name="T97" fmla="*/ 69 h 262"/>
                  <a:gd name="T98" fmla="*/ 311 w 326"/>
                  <a:gd name="T99" fmla="*/ 66 h 262"/>
                  <a:gd name="T100" fmla="*/ 312 w 326"/>
                  <a:gd name="T101" fmla="*/ 58 h 262"/>
                  <a:gd name="T102" fmla="*/ 310 w 326"/>
                  <a:gd name="T103" fmla="*/ 50 h 262"/>
                  <a:gd name="T104" fmla="*/ 301 w 326"/>
                  <a:gd name="T105" fmla="*/ 30 h 262"/>
                  <a:gd name="T106" fmla="*/ 298 w 326"/>
                  <a:gd name="T107" fmla="*/ 20 h 262"/>
                  <a:gd name="T108" fmla="*/ 296 w 326"/>
                  <a:gd name="T109" fmla="*/ 16 h 262"/>
                  <a:gd name="T110" fmla="*/ 288 w 326"/>
                  <a:gd name="T111" fmla="*/ 0 h 262"/>
                  <a:gd name="T112" fmla="*/ 299 w 326"/>
                  <a:gd name="T113" fmla="*/ 19 h 262"/>
                  <a:gd name="T114" fmla="*/ 311 w 326"/>
                  <a:gd name="T115" fmla="*/ 61 h 262"/>
                  <a:gd name="T116" fmla="*/ 312 w 326"/>
                  <a:gd name="T117" fmla="*/ 6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6" h="262">
                    <a:moveTo>
                      <a:pt x="288" y="0"/>
                    </a:moveTo>
                    <a:cubicBezTo>
                      <a:pt x="290" y="2"/>
                      <a:pt x="293" y="2"/>
                      <a:pt x="293" y="5"/>
                    </a:cubicBezTo>
                    <a:cubicBezTo>
                      <a:pt x="296" y="8"/>
                      <a:pt x="297" y="10"/>
                      <a:pt x="298" y="14"/>
                    </a:cubicBezTo>
                    <a:cubicBezTo>
                      <a:pt x="299" y="14"/>
                      <a:pt x="300" y="14"/>
                      <a:pt x="300" y="15"/>
                    </a:cubicBezTo>
                    <a:cubicBezTo>
                      <a:pt x="300" y="21"/>
                      <a:pt x="306" y="24"/>
                      <a:pt x="307" y="29"/>
                    </a:cubicBezTo>
                    <a:cubicBezTo>
                      <a:pt x="307" y="32"/>
                      <a:pt x="309" y="39"/>
                      <a:pt x="313" y="41"/>
                    </a:cubicBezTo>
                    <a:cubicBezTo>
                      <a:pt x="313" y="42"/>
                      <a:pt x="313" y="43"/>
                      <a:pt x="313" y="44"/>
                    </a:cubicBezTo>
                    <a:cubicBezTo>
                      <a:pt x="313" y="46"/>
                      <a:pt x="315" y="49"/>
                      <a:pt x="315" y="51"/>
                    </a:cubicBezTo>
                    <a:cubicBezTo>
                      <a:pt x="318" y="54"/>
                      <a:pt x="316" y="60"/>
                      <a:pt x="317" y="65"/>
                    </a:cubicBezTo>
                    <a:cubicBezTo>
                      <a:pt x="318" y="68"/>
                      <a:pt x="321" y="71"/>
                      <a:pt x="321" y="74"/>
                    </a:cubicBezTo>
                    <a:cubicBezTo>
                      <a:pt x="322" y="76"/>
                      <a:pt x="321" y="79"/>
                      <a:pt x="321" y="81"/>
                    </a:cubicBezTo>
                    <a:cubicBezTo>
                      <a:pt x="322" y="86"/>
                      <a:pt x="324" y="90"/>
                      <a:pt x="324" y="95"/>
                    </a:cubicBezTo>
                    <a:cubicBezTo>
                      <a:pt x="324" y="98"/>
                      <a:pt x="322" y="100"/>
                      <a:pt x="322" y="104"/>
                    </a:cubicBezTo>
                    <a:cubicBezTo>
                      <a:pt x="323" y="105"/>
                      <a:pt x="325" y="103"/>
                      <a:pt x="326" y="104"/>
                    </a:cubicBezTo>
                    <a:cubicBezTo>
                      <a:pt x="325" y="106"/>
                      <a:pt x="324" y="107"/>
                      <a:pt x="322" y="107"/>
                    </a:cubicBezTo>
                    <a:cubicBezTo>
                      <a:pt x="323" y="119"/>
                      <a:pt x="318" y="129"/>
                      <a:pt x="317" y="140"/>
                    </a:cubicBezTo>
                    <a:cubicBezTo>
                      <a:pt x="316" y="148"/>
                      <a:pt x="310" y="155"/>
                      <a:pt x="308" y="163"/>
                    </a:cubicBezTo>
                    <a:cubicBezTo>
                      <a:pt x="307" y="166"/>
                      <a:pt x="307" y="169"/>
                      <a:pt x="305" y="172"/>
                    </a:cubicBezTo>
                    <a:cubicBezTo>
                      <a:pt x="302" y="176"/>
                      <a:pt x="299" y="180"/>
                      <a:pt x="296" y="182"/>
                    </a:cubicBezTo>
                    <a:cubicBezTo>
                      <a:pt x="291" y="192"/>
                      <a:pt x="285" y="200"/>
                      <a:pt x="276" y="207"/>
                    </a:cubicBezTo>
                    <a:cubicBezTo>
                      <a:pt x="276" y="207"/>
                      <a:pt x="276" y="208"/>
                      <a:pt x="276" y="208"/>
                    </a:cubicBezTo>
                    <a:cubicBezTo>
                      <a:pt x="261" y="223"/>
                      <a:pt x="241" y="234"/>
                      <a:pt x="221" y="243"/>
                    </a:cubicBezTo>
                    <a:cubicBezTo>
                      <a:pt x="220" y="244"/>
                      <a:pt x="219" y="246"/>
                      <a:pt x="218" y="247"/>
                    </a:cubicBezTo>
                    <a:cubicBezTo>
                      <a:pt x="215" y="246"/>
                      <a:pt x="211" y="248"/>
                      <a:pt x="206" y="249"/>
                    </a:cubicBezTo>
                    <a:cubicBezTo>
                      <a:pt x="202" y="251"/>
                      <a:pt x="198" y="252"/>
                      <a:pt x="194" y="252"/>
                    </a:cubicBezTo>
                    <a:cubicBezTo>
                      <a:pt x="196" y="254"/>
                      <a:pt x="193" y="255"/>
                      <a:pt x="194" y="256"/>
                    </a:cubicBezTo>
                    <a:cubicBezTo>
                      <a:pt x="191" y="254"/>
                      <a:pt x="190" y="258"/>
                      <a:pt x="191" y="259"/>
                    </a:cubicBezTo>
                    <a:cubicBezTo>
                      <a:pt x="189" y="259"/>
                      <a:pt x="188" y="259"/>
                      <a:pt x="187" y="258"/>
                    </a:cubicBezTo>
                    <a:cubicBezTo>
                      <a:pt x="183" y="262"/>
                      <a:pt x="179" y="258"/>
                      <a:pt x="178" y="253"/>
                    </a:cubicBezTo>
                    <a:cubicBezTo>
                      <a:pt x="175" y="252"/>
                      <a:pt x="173" y="253"/>
                      <a:pt x="170" y="254"/>
                    </a:cubicBezTo>
                    <a:cubicBezTo>
                      <a:pt x="163" y="254"/>
                      <a:pt x="156" y="253"/>
                      <a:pt x="150" y="254"/>
                    </a:cubicBezTo>
                    <a:cubicBezTo>
                      <a:pt x="139" y="252"/>
                      <a:pt x="128" y="250"/>
                      <a:pt x="118" y="247"/>
                    </a:cubicBezTo>
                    <a:cubicBezTo>
                      <a:pt x="115" y="247"/>
                      <a:pt x="112" y="245"/>
                      <a:pt x="108" y="245"/>
                    </a:cubicBezTo>
                    <a:cubicBezTo>
                      <a:pt x="97" y="238"/>
                      <a:pt x="83" y="234"/>
                      <a:pt x="74" y="226"/>
                    </a:cubicBezTo>
                    <a:cubicBezTo>
                      <a:pt x="72" y="225"/>
                      <a:pt x="70" y="224"/>
                      <a:pt x="69" y="222"/>
                    </a:cubicBezTo>
                    <a:cubicBezTo>
                      <a:pt x="60" y="218"/>
                      <a:pt x="56" y="211"/>
                      <a:pt x="48" y="206"/>
                    </a:cubicBezTo>
                    <a:cubicBezTo>
                      <a:pt x="44" y="201"/>
                      <a:pt x="39" y="197"/>
                      <a:pt x="35" y="191"/>
                    </a:cubicBezTo>
                    <a:cubicBezTo>
                      <a:pt x="34" y="191"/>
                      <a:pt x="34" y="190"/>
                      <a:pt x="33" y="189"/>
                    </a:cubicBezTo>
                    <a:cubicBezTo>
                      <a:pt x="30" y="185"/>
                      <a:pt x="27" y="181"/>
                      <a:pt x="24" y="178"/>
                    </a:cubicBezTo>
                    <a:cubicBezTo>
                      <a:pt x="20" y="170"/>
                      <a:pt x="15" y="163"/>
                      <a:pt x="12" y="155"/>
                    </a:cubicBezTo>
                    <a:cubicBezTo>
                      <a:pt x="10" y="146"/>
                      <a:pt x="6" y="138"/>
                      <a:pt x="4" y="127"/>
                    </a:cubicBezTo>
                    <a:cubicBezTo>
                      <a:pt x="0" y="120"/>
                      <a:pt x="3" y="112"/>
                      <a:pt x="3" y="104"/>
                    </a:cubicBezTo>
                    <a:cubicBezTo>
                      <a:pt x="3" y="103"/>
                      <a:pt x="2" y="103"/>
                      <a:pt x="1" y="103"/>
                    </a:cubicBezTo>
                    <a:cubicBezTo>
                      <a:pt x="2" y="100"/>
                      <a:pt x="0" y="96"/>
                      <a:pt x="3" y="94"/>
                    </a:cubicBezTo>
                    <a:cubicBezTo>
                      <a:pt x="1" y="93"/>
                      <a:pt x="2" y="90"/>
                      <a:pt x="2" y="88"/>
                    </a:cubicBezTo>
                    <a:cubicBezTo>
                      <a:pt x="3" y="91"/>
                      <a:pt x="6" y="92"/>
                      <a:pt x="6" y="95"/>
                    </a:cubicBezTo>
                    <a:cubicBezTo>
                      <a:pt x="7" y="98"/>
                      <a:pt x="6" y="102"/>
                      <a:pt x="8" y="104"/>
                    </a:cubicBezTo>
                    <a:cubicBezTo>
                      <a:pt x="8" y="107"/>
                      <a:pt x="9" y="110"/>
                      <a:pt x="10" y="111"/>
                    </a:cubicBezTo>
                    <a:cubicBezTo>
                      <a:pt x="11" y="119"/>
                      <a:pt x="13" y="124"/>
                      <a:pt x="14" y="129"/>
                    </a:cubicBezTo>
                    <a:cubicBezTo>
                      <a:pt x="17" y="135"/>
                      <a:pt x="18" y="142"/>
                      <a:pt x="22" y="148"/>
                    </a:cubicBezTo>
                    <a:cubicBezTo>
                      <a:pt x="26" y="153"/>
                      <a:pt x="32" y="158"/>
                      <a:pt x="34" y="164"/>
                    </a:cubicBezTo>
                    <a:cubicBezTo>
                      <a:pt x="34" y="166"/>
                      <a:pt x="34" y="167"/>
                      <a:pt x="34" y="169"/>
                    </a:cubicBezTo>
                    <a:cubicBezTo>
                      <a:pt x="35" y="170"/>
                      <a:pt x="36" y="171"/>
                      <a:pt x="37" y="173"/>
                    </a:cubicBezTo>
                    <a:cubicBezTo>
                      <a:pt x="40" y="177"/>
                      <a:pt x="41" y="182"/>
                      <a:pt x="43" y="187"/>
                    </a:cubicBezTo>
                    <a:cubicBezTo>
                      <a:pt x="45" y="192"/>
                      <a:pt x="50" y="195"/>
                      <a:pt x="54" y="199"/>
                    </a:cubicBezTo>
                    <a:cubicBezTo>
                      <a:pt x="56" y="202"/>
                      <a:pt x="57" y="205"/>
                      <a:pt x="61" y="206"/>
                    </a:cubicBezTo>
                    <a:cubicBezTo>
                      <a:pt x="65" y="211"/>
                      <a:pt x="71" y="215"/>
                      <a:pt x="77" y="218"/>
                    </a:cubicBezTo>
                    <a:cubicBezTo>
                      <a:pt x="81" y="221"/>
                      <a:pt x="84" y="225"/>
                      <a:pt x="90" y="226"/>
                    </a:cubicBezTo>
                    <a:cubicBezTo>
                      <a:pt x="90" y="227"/>
                      <a:pt x="90" y="227"/>
                      <a:pt x="90" y="228"/>
                    </a:cubicBezTo>
                    <a:cubicBezTo>
                      <a:pt x="98" y="231"/>
                      <a:pt x="106" y="234"/>
                      <a:pt x="113" y="237"/>
                    </a:cubicBezTo>
                    <a:cubicBezTo>
                      <a:pt x="119" y="239"/>
                      <a:pt x="126" y="240"/>
                      <a:pt x="133" y="241"/>
                    </a:cubicBezTo>
                    <a:cubicBezTo>
                      <a:pt x="136" y="242"/>
                      <a:pt x="138" y="243"/>
                      <a:pt x="141" y="243"/>
                    </a:cubicBezTo>
                    <a:cubicBezTo>
                      <a:pt x="143" y="243"/>
                      <a:pt x="143" y="242"/>
                      <a:pt x="145" y="243"/>
                    </a:cubicBezTo>
                    <a:cubicBezTo>
                      <a:pt x="148" y="243"/>
                      <a:pt x="151" y="244"/>
                      <a:pt x="154" y="244"/>
                    </a:cubicBezTo>
                    <a:cubicBezTo>
                      <a:pt x="157" y="244"/>
                      <a:pt x="159" y="244"/>
                      <a:pt x="162" y="244"/>
                    </a:cubicBezTo>
                    <a:cubicBezTo>
                      <a:pt x="170" y="244"/>
                      <a:pt x="179" y="242"/>
                      <a:pt x="187" y="241"/>
                    </a:cubicBezTo>
                    <a:cubicBezTo>
                      <a:pt x="191" y="241"/>
                      <a:pt x="195" y="240"/>
                      <a:pt x="199" y="239"/>
                    </a:cubicBezTo>
                    <a:cubicBezTo>
                      <a:pt x="204" y="238"/>
                      <a:pt x="210" y="237"/>
                      <a:pt x="213" y="233"/>
                    </a:cubicBezTo>
                    <a:cubicBezTo>
                      <a:pt x="214" y="234"/>
                      <a:pt x="218" y="234"/>
                      <a:pt x="218" y="231"/>
                    </a:cubicBezTo>
                    <a:cubicBezTo>
                      <a:pt x="225" y="231"/>
                      <a:pt x="231" y="228"/>
                      <a:pt x="236" y="224"/>
                    </a:cubicBezTo>
                    <a:cubicBezTo>
                      <a:pt x="237" y="223"/>
                      <a:pt x="238" y="222"/>
                      <a:pt x="240" y="221"/>
                    </a:cubicBezTo>
                    <a:cubicBezTo>
                      <a:pt x="241" y="220"/>
                      <a:pt x="243" y="221"/>
                      <a:pt x="244" y="220"/>
                    </a:cubicBezTo>
                    <a:cubicBezTo>
                      <a:pt x="246" y="219"/>
                      <a:pt x="248" y="216"/>
                      <a:pt x="250" y="214"/>
                    </a:cubicBezTo>
                    <a:cubicBezTo>
                      <a:pt x="256" y="212"/>
                      <a:pt x="260" y="205"/>
                      <a:pt x="266" y="204"/>
                    </a:cubicBezTo>
                    <a:cubicBezTo>
                      <a:pt x="267" y="200"/>
                      <a:pt x="269" y="197"/>
                      <a:pt x="273" y="196"/>
                    </a:cubicBezTo>
                    <a:cubicBezTo>
                      <a:pt x="276" y="189"/>
                      <a:pt x="282" y="185"/>
                      <a:pt x="286" y="179"/>
                    </a:cubicBezTo>
                    <a:cubicBezTo>
                      <a:pt x="286" y="178"/>
                      <a:pt x="287" y="177"/>
                      <a:pt x="287" y="176"/>
                    </a:cubicBezTo>
                    <a:cubicBezTo>
                      <a:pt x="288" y="176"/>
                      <a:pt x="288" y="174"/>
                      <a:pt x="289" y="174"/>
                    </a:cubicBezTo>
                    <a:cubicBezTo>
                      <a:pt x="292" y="167"/>
                      <a:pt x="296" y="163"/>
                      <a:pt x="299" y="157"/>
                    </a:cubicBezTo>
                    <a:cubicBezTo>
                      <a:pt x="299" y="154"/>
                      <a:pt x="301" y="152"/>
                      <a:pt x="302" y="150"/>
                    </a:cubicBezTo>
                    <a:cubicBezTo>
                      <a:pt x="303" y="147"/>
                      <a:pt x="303" y="143"/>
                      <a:pt x="304" y="141"/>
                    </a:cubicBezTo>
                    <a:cubicBezTo>
                      <a:pt x="305" y="135"/>
                      <a:pt x="308" y="132"/>
                      <a:pt x="309" y="125"/>
                    </a:cubicBezTo>
                    <a:cubicBezTo>
                      <a:pt x="309" y="125"/>
                      <a:pt x="309" y="124"/>
                      <a:pt x="310" y="125"/>
                    </a:cubicBezTo>
                    <a:cubicBezTo>
                      <a:pt x="309" y="122"/>
                      <a:pt x="309" y="120"/>
                      <a:pt x="312" y="120"/>
                    </a:cubicBezTo>
                    <a:cubicBezTo>
                      <a:pt x="311" y="117"/>
                      <a:pt x="312" y="116"/>
                      <a:pt x="311" y="113"/>
                    </a:cubicBezTo>
                    <a:cubicBezTo>
                      <a:pt x="314" y="108"/>
                      <a:pt x="313" y="102"/>
                      <a:pt x="314" y="95"/>
                    </a:cubicBezTo>
                    <a:cubicBezTo>
                      <a:pt x="314" y="94"/>
                      <a:pt x="313" y="96"/>
                      <a:pt x="313" y="95"/>
                    </a:cubicBezTo>
                    <a:cubicBezTo>
                      <a:pt x="313" y="94"/>
                      <a:pt x="316" y="95"/>
                      <a:pt x="315" y="93"/>
                    </a:cubicBezTo>
                    <a:cubicBezTo>
                      <a:pt x="316" y="92"/>
                      <a:pt x="314" y="94"/>
                      <a:pt x="315" y="92"/>
                    </a:cubicBezTo>
                    <a:cubicBezTo>
                      <a:pt x="315" y="91"/>
                      <a:pt x="316" y="92"/>
                      <a:pt x="317" y="91"/>
                    </a:cubicBezTo>
                    <a:cubicBezTo>
                      <a:pt x="315" y="90"/>
                      <a:pt x="314" y="89"/>
                      <a:pt x="314" y="86"/>
                    </a:cubicBezTo>
                    <a:cubicBezTo>
                      <a:pt x="314" y="87"/>
                      <a:pt x="316" y="87"/>
                      <a:pt x="315" y="86"/>
                    </a:cubicBezTo>
                    <a:cubicBezTo>
                      <a:pt x="315" y="85"/>
                      <a:pt x="315" y="87"/>
                      <a:pt x="314" y="86"/>
                    </a:cubicBezTo>
                    <a:cubicBezTo>
                      <a:pt x="315" y="82"/>
                      <a:pt x="314" y="80"/>
                      <a:pt x="315" y="77"/>
                    </a:cubicBezTo>
                    <a:cubicBezTo>
                      <a:pt x="314" y="76"/>
                      <a:pt x="312" y="78"/>
                      <a:pt x="312" y="77"/>
                    </a:cubicBezTo>
                    <a:cubicBezTo>
                      <a:pt x="314" y="75"/>
                      <a:pt x="312" y="73"/>
                      <a:pt x="313" y="71"/>
                    </a:cubicBezTo>
                    <a:cubicBezTo>
                      <a:pt x="312" y="70"/>
                      <a:pt x="313" y="69"/>
                      <a:pt x="312" y="68"/>
                    </a:cubicBezTo>
                    <a:cubicBezTo>
                      <a:pt x="312" y="67"/>
                      <a:pt x="313" y="68"/>
                      <a:pt x="313" y="69"/>
                    </a:cubicBezTo>
                    <a:cubicBezTo>
                      <a:pt x="314" y="69"/>
                      <a:pt x="312" y="67"/>
                      <a:pt x="314" y="67"/>
                    </a:cubicBezTo>
                    <a:cubicBezTo>
                      <a:pt x="313" y="67"/>
                      <a:pt x="312" y="66"/>
                      <a:pt x="311" y="66"/>
                    </a:cubicBezTo>
                    <a:cubicBezTo>
                      <a:pt x="312" y="63"/>
                      <a:pt x="310" y="63"/>
                      <a:pt x="310" y="60"/>
                    </a:cubicBezTo>
                    <a:cubicBezTo>
                      <a:pt x="311" y="60"/>
                      <a:pt x="312" y="59"/>
                      <a:pt x="312" y="58"/>
                    </a:cubicBezTo>
                    <a:cubicBezTo>
                      <a:pt x="311" y="57"/>
                      <a:pt x="311" y="56"/>
                      <a:pt x="310" y="57"/>
                    </a:cubicBezTo>
                    <a:cubicBezTo>
                      <a:pt x="309" y="54"/>
                      <a:pt x="308" y="52"/>
                      <a:pt x="310" y="50"/>
                    </a:cubicBezTo>
                    <a:cubicBezTo>
                      <a:pt x="308" y="48"/>
                      <a:pt x="306" y="47"/>
                      <a:pt x="307" y="43"/>
                    </a:cubicBezTo>
                    <a:cubicBezTo>
                      <a:pt x="304" y="40"/>
                      <a:pt x="304" y="34"/>
                      <a:pt x="301" y="30"/>
                    </a:cubicBezTo>
                    <a:cubicBezTo>
                      <a:pt x="302" y="29"/>
                      <a:pt x="301" y="29"/>
                      <a:pt x="301" y="27"/>
                    </a:cubicBezTo>
                    <a:cubicBezTo>
                      <a:pt x="299" y="26"/>
                      <a:pt x="298" y="22"/>
                      <a:pt x="298" y="20"/>
                    </a:cubicBezTo>
                    <a:cubicBezTo>
                      <a:pt x="297" y="21"/>
                      <a:pt x="297" y="18"/>
                      <a:pt x="296" y="19"/>
                    </a:cubicBezTo>
                    <a:cubicBezTo>
                      <a:pt x="296" y="18"/>
                      <a:pt x="295" y="17"/>
                      <a:pt x="296" y="16"/>
                    </a:cubicBezTo>
                    <a:cubicBezTo>
                      <a:pt x="294" y="16"/>
                      <a:pt x="294" y="13"/>
                      <a:pt x="293" y="12"/>
                    </a:cubicBezTo>
                    <a:cubicBezTo>
                      <a:pt x="292" y="7"/>
                      <a:pt x="289" y="5"/>
                      <a:pt x="288" y="0"/>
                    </a:cubicBezTo>
                    <a:close/>
                    <a:moveTo>
                      <a:pt x="299" y="22"/>
                    </a:moveTo>
                    <a:cubicBezTo>
                      <a:pt x="300" y="21"/>
                      <a:pt x="300" y="20"/>
                      <a:pt x="299" y="19"/>
                    </a:cubicBezTo>
                    <a:cubicBezTo>
                      <a:pt x="299" y="20"/>
                      <a:pt x="299" y="21"/>
                      <a:pt x="299" y="22"/>
                    </a:cubicBezTo>
                    <a:close/>
                    <a:moveTo>
                      <a:pt x="311" y="61"/>
                    </a:moveTo>
                    <a:cubicBezTo>
                      <a:pt x="311" y="62"/>
                      <a:pt x="312" y="62"/>
                      <a:pt x="312" y="62"/>
                    </a:cubicBezTo>
                    <a:cubicBezTo>
                      <a:pt x="312" y="61"/>
                      <a:pt x="313" y="61"/>
                      <a:pt x="312" y="60"/>
                    </a:cubicBezTo>
                    <a:cubicBezTo>
                      <a:pt x="312" y="61"/>
                      <a:pt x="311" y="61"/>
                      <a:pt x="311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8" name="文本框 57"/>
            <p:cNvSpPr txBox="1"/>
            <p:nvPr/>
          </p:nvSpPr>
          <p:spPr>
            <a:xfrm>
              <a:off x="2307551" y="4822409"/>
              <a:ext cx="3652268" cy="775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kumimoji="1" lang="zh-CN" altLang="en-US" sz="1200">
                  <a:solidFill>
                    <a:schemeClr val="bg1"/>
                  </a:solidFill>
                  <a:cs typeface="+mn-ea"/>
                  <a:sym typeface="+mn-lt"/>
                </a:rPr>
                <a:t>请在此处添加具体内容，文字尽量言简意赅，简单描述即可，不必过于繁琐，注意版面的美观度。</a:t>
              </a:r>
            </a:p>
          </p:txBody>
        </p:sp>
        <p:sp>
          <p:nvSpPr>
            <p:cNvPr id="59" name="矩形 58"/>
            <p:cNvSpPr/>
            <p:nvPr/>
          </p:nvSpPr>
          <p:spPr>
            <a:xfrm>
              <a:off x="2323110" y="4251426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添加内容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0" name="Freeform 114"/>
            <p:cNvSpPr/>
            <p:nvPr/>
          </p:nvSpPr>
          <p:spPr bwMode="auto">
            <a:xfrm>
              <a:off x="3836963" y="4761336"/>
              <a:ext cx="755127" cy="131325"/>
            </a:xfrm>
            <a:custGeom>
              <a:avLst/>
              <a:gdLst>
                <a:gd name="T0" fmla="*/ 0 w 720"/>
                <a:gd name="T1" fmla="*/ 0 h 151"/>
                <a:gd name="T2" fmla="*/ 527 w 720"/>
                <a:gd name="T3" fmla="*/ 0 h 151"/>
                <a:gd name="T4" fmla="*/ 527 w 720"/>
                <a:gd name="T5" fmla="*/ 75 h 151"/>
                <a:gd name="T6" fmla="*/ 269 w 720"/>
                <a:gd name="T7" fmla="*/ 75 h 151"/>
                <a:gd name="T8" fmla="*/ 271 w 720"/>
                <a:gd name="T9" fmla="*/ 151 h 151"/>
                <a:gd name="T10" fmla="*/ 720 w 720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0" h="151">
                  <a:moveTo>
                    <a:pt x="0" y="0"/>
                  </a:moveTo>
                  <a:cubicBezTo>
                    <a:pt x="527" y="0"/>
                    <a:pt x="527" y="0"/>
                    <a:pt x="527" y="0"/>
                  </a:cubicBezTo>
                  <a:cubicBezTo>
                    <a:pt x="527" y="0"/>
                    <a:pt x="590" y="38"/>
                    <a:pt x="527" y="75"/>
                  </a:cubicBezTo>
                  <a:cubicBezTo>
                    <a:pt x="269" y="75"/>
                    <a:pt x="269" y="75"/>
                    <a:pt x="269" y="75"/>
                  </a:cubicBezTo>
                  <a:cubicBezTo>
                    <a:pt x="269" y="75"/>
                    <a:pt x="220" y="114"/>
                    <a:pt x="271" y="151"/>
                  </a:cubicBezTo>
                  <a:cubicBezTo>
                    <a:pt x="720" y="151"/>
                    <a:pt x="720" y="151"/>
                    <a:pt x="720" y="151"/>
                  </a:cubicBezTo>
                </a:path>
              </a:pathLst>
            </a:custGeom>
            <a:noFill/>
            <a:ln w="6350" cap="flat">
              <a:solidFill>
                <a:srgbClr val="EFD1AD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1532872" y="4220097"/>
              <a:ext cx="677108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3200" spc="300">
                  <a:solidFill>
                    <a:srgbClr val="FFEDB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叁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255765" y="4162859"/>
            <a:ext cx="4504177" cy="1434827"/>
            <a:chOff x="6255765" y="4162859"/>
            <a:chExt cx="4504177" cy="1434827"/>
          </a:xfrm>
        </p:grpSpPr>
        <p:grpSp>
          <p:nvGrpSpPr>
            <p:cNvPr id="61" name="组合 60"/>
            <p:cNvGrpSpPr/>
            <p:nvPr/>
          </p:nvGrpSpPr>
          <p:grpSpPr>
            <a:xfrm rot="17392927">
              <a:off x="6259048" y="4159576"/>
              <a:ext cx="723178" cy="729743"/>
              <a:chOff x="7018338" y="5334002"/>
              <a:chExt cx="1223963" cy="1235075"/>
            </a:xfrm>
            <a:solidFill>
              <a:srgbClr val="FFEDB3"/>
            </a:solidFill>
          </p:grpSpPr>
          <p:sp>
            <p:nvSpPr>
              <p:cNvPr id="62" name="Freeform 5463"/>
              <p:cNvSpPr/>
              <p:nvPr/>
            </p:nvSpPr>
            <p:spPr bwMode="auto">
              <a:xfrm>
                <a:off x="7623176" y="5334002"/>
                <a:ext cx="19050" cy="14288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3 h 4"/>
                  <a:gd name="T4" fmla="*/ 2 w 5"/>
                  <a:gd name="T5" fmla="*/ 4 h 4"/>
                  <a:gd name="T6" fmla="*/ 0 w 5"/>
                  <a:gd name="T7" fmla="*/ 3 h 4"/>
                  <a:gd name="T8" fmla="*/ 5 w 5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5" y="3"/>
                      <a:pt x="4" y="3"/>
                      <a:pt x="3" y="3"/>
                    </a:cubicBezTo>
                    <a:cubicBezTo>
                      <a:pt x="5" y="3"/>
                      <a:pt x="2" y="2"/>
                      <a:pt x="2" y="4"/>
                    </a:cubicBezTo>
                    <a:cubicBezTo>
                      <a:pt x="1" y="3"/>
                      <a:pt x="2" y="3"/>
                      <a:pt x="0" y="3"/>
                    </a:cubicBezTo>
                    <a:cubicBezTo>
                      <a:pt x="0" y="0"/>
                      <a:pt x="4" y="3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3" name="Freeform 5464"/>
              <p:cNvSpPr/>
              <p:nvPr/>
            </p:nvSpPr>
            <p:spPr bwMode="auto">
              <a:xfrm>
                <a:off x="7656513" y="5341939"/>
                <a:ext cx="19050" cy="6350"/>
              </a:xfrm>
              <a:custGeom>
                <a:avLst/>
                <a:gdLst>
                  <a:gd name="T0" fmla="*/ 2 w 5"/>
                  <a:gd name="T1" fmla="*/ 1 h 2"/>
                  <a:gd name="T2" fmla="*/ 5 w 5"/>
                  <a:gd name="T3" fmla="*/ 0 h 2"/>
                  <a:gd name="T4" fmla="*/ 4 w 5"/>
                  <a:gd name="T5" fmla="*/ 2 h 2"/>
                  <a:gd name="T6" fmla="*/ 0 w 5"/>
                  <a:gd name="T7" fmla="*/ 1 h 2"/>
                  <a:gd name="T8" fmla="*/ 2 w 5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2" y="1"/>
                    </a:moveTo>
                    <a:cubicBezTo>
                      <a:pt x="3" y="1"/>
                      <a:pt x="3" y="0"/>
                      <a:pt x="5" y="0"/>
                    </a:cubicBezTo>
                    <a:cubicBezTo>
                      <a:pt x="5" y="2"/>
                      <a:pt x="4" y="1"/>
                      <a:pt x="4" y="2"/>
                    </a:cubicBezTo>
                    <a:cubicBezTo>
                      <a:pt x="3" y="2"/>
                      <a:pt x="1" y="2"/>
                      <a:pt x="0" y="1"/>
                    </a:cubicBezTo>
                    <a:cubicBezTo>
                      <a:pt x="0" y="0"/>
                      <a:pt x="2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4" name="Freeform 5465"/>
              <p:cNvSpPr/>
              <p:nvPr/>
            </p:nvSpPr>
            <p:spPr bwMode="auto">
              <a:xfrm>
                <a:off x="7645401" y="5337177"/>
                <a:ext cx="7938" cy="15875"/>
              </a:xfrm>
              <a:custGeom>
                <a:avLst/>
                <a:gdLst>
                  <a:gd name="T0" fmla="*/ 0 w 2"/>
                  <a:gd name="T1" fmla="*/ 2 h 4"/>
                  <a:gd name="T2" fmla="*/ 0 w 2"/>
                  <a:gd name="T3" fmla="*/ 3 h 4"/>
                  <a:gd name="T4" fmla="*/ 0 w 2"/>
                  <a:gd name="T5" fmla="*/ 2 h 4"/>
                  <a:gd name="T6" fmla="*/ 1 w 2"/>
                  <a:gd name="T7" fmla="*/ 2 h 4"/>
                  <a:gd name="T8" fmla="*/ 0 w 2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cubicBezTo>
                      <a:pt x="1" y="0"/>
                      <a:pt x="2" y="4"/>
                      <a:pt x="0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5" name="Freeform 5466"/>
              <p:cNvSpPr/>
              <p:nvPr/>
            </p:nvSpPr>
            <p:spPr bwMode="auto">
              <a:xfrm>
                <a:off x="7526338" y="5353052"/>
                <a:ext cx="11113" cy="6350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2"/>
                      <a:pt x="1" y="0"/>
                      <a:pt x="0" y="1"/>
                    </a:cubicBezTo>
                    <a:cubicBezTo>
                      <a:pt x="0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6" name="Line 5467"/>
              <p:cNvSpPr>
                <a:spLocks noChangeShapeType="1"/>
              </p:cNvSpPr>
              <p:nvPr/>
            </p:nvSpPr>
            <p:spPr bwMode="auto">
              <a:xfrm>
                <a:off x="8129588" y="6145214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7" name="Line 5468"/>
              <p:cNvSpPr>
                <a:spLocks noChangeShapeType="1"/>
              </p:cNvSpPr>
              <p:nvPr/>
            </p:nvSpPr>
            <p:spPr bwMode="auto">
              <a:xfrm>
                <a:off x="8129588" y="6145214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8" name="Freeform 5469"/>
              <p:cNvSpPr>
                <a:spLocks noEditPoints="1"/>
              </p:cNvSpPr>
              <p:nvPr/>
            </p:nvSpPr>
            <p:spPr bwMode="auto">
              <a:xfrm>
                <a:off x="7092951" y="5356227"/>
                <a:ext cx="403225" cy="311150"/>
              </a:xfrm>
              <a:custGeom>
                <a:avLst/>
                <a:gdLst>
                  <a:gd name="T0" fmla="*/ 92 w 107"/>
                  <a:gd name="T1" fmla="*/ 8 h 83"/>
                  <a:gd name="T2" fmla="*/ 92 w 107"/>
                  <a:gd name="T3" fmla="*/ 10 h 83"/>
                  <a:gd name="T4" fmla="*/ 90 w 107"/>
                  <a:gd name="T5" fmla="*/ 10 h 83"/>
                  <a:gd name="T6" fmla="*/ 72 w 107"/>
                  <a:gd name="T7" fmla="*/ 20 h 83"/>
                  <a:gd name="T8" fmla="*/ 69 w 107"/>
                  <a:gd name="T9" fmla="*/ 21 h 83"/>
                  <a:gd name="T10" fmla="*/ 47 w 107"/>
                  <a:gd name="T11" fmla="*/ 36 h 83"/>
                  <a:gd name="T12" fmla="*/ 36 w 107"/>
                  <a:gd name="T13" fmla="*/ 43 h 83"/>
                  <a:gd name="T14" fmla="*/ 28 w 107"/>
                  <a:gd name="T15" fmla="*/ 52 h 83"/>
                  <a:gd name="T16" fmla="*/ 20 w 107"/>
                  <a:gd name="T17" fmla="*/ 64 h 83"/>
                  <a:gd name="T18" fmla="*/ 19 w 107"/>
                  <a:gd name="T19" fmla="*/ 62 h 83"/>
                  <a:gd name="T20" fmla="*/ 18 w 107"/>
                  <a:gd name="T21" fmla="*/ 67 h 83"/>
                  <a:gd name="T22" fmla="*/ 16 w 107"/>
                  <a:gd name="T23" fmla="*/ 68 h 83"/>
                  <a:gd name="T24" fmla="*/ 17 w 107"/>
                  <a:gd name="T25" fmla="*/ 68 h 83"/>
                  <a:gd name="T26" fmla="*/ 13 w 107"/>
                  <a:gd name="T27" fmla="*/ 77 h 83"/>
                  <a:gd name="T28" fmla="*/ 12 w 107"/>
                  <a:gd name="T29" fmla="*/ 76 h 83"/>
                  <a:gd name="T30" fmla="*/ 13 w 107"/>
                  <a:gd name="T31" fmla="*/ 77 h 83"/>
                  <a:gd name="T32" fmla="*/ 10 w 107"/>
                  <a:gd name="T33" fmla="*/ 79 h 83"/>
                  <a:gd name="T34" fmla="*/ 11 w 107"/>
                  <a:gd name="T35" fmla="*/ 78 h 83"/>
                  <a:gd name="T36" fmla="*/ 8 w 107"/>
                  <a:gd name="T37" fmla="*/ 79 h 83"/>
                  <a:gd name="T38" fmla="*/ 7 w 107"/>
                  <a:gd name="T39" fmla="*/ 80 h 83"/>
                  <a:gd name="T40" fmla="*/ 5 w 107"/>
                  <a:gd name="T41" fmla="*/ 83 h 83"/>
                  <a:gd name="T42" fmla="*/ 5 w 107"/>
                  <a:gd name="T43" fmla="*/ 81 h 83"/>
                  <a:gd name="T44" fmla="*/ 3 w 107"/>
                  <a:gd name="T45" fmla="*/ 83 h 83"/>
                  <a:gd name="T46" fmla="*/ 1 w 107"/>
                  <a:gd name="T47" fmla="*/ 82 h 83"/>
                  <a:gd name="T48" fmla="*/ 3 w 107"/>
                  <a:gd name="T49" fmla="*/ 79 h 83"/>
                  <a:gd name="T50" fmla="*/ 5 w 107"/>
                  <a:gd name="T51" fmla="*/ 70 h 83"/>
                  <a:gd name="T52" fmla="*/ 8 w 107"/>
                  <a:gd name="T53" fmla="*/ 68 h 83"/>
                  <a:gd name="T54" fmla="*/ 13 w 107"/>
                  <a:gd name="T55" fmla="*/ 61 h 83"/>
                  <a:gd name="T56" fmla="*/ 14 w 107"/>
                  <a:gd name="T57" fmla="*/ 62 h 83"/>
                  <a:gd name="T58" fmla="*/ 16 w 107"/>
                  <a:gd name="T59" fmla="*/ 57 h 83"/>
                  <a:gd name="T60" fmla="*/ 18 w 107"/>
                  <a:gd name="T61" fmla="*/ 55 h 83"/>
                  <a:gd name="T62" fmla="*/ 18 w 107"/>
                  <a:gd name="T63" fmla="*/ 54 h 83"/>
                  <a:gd name="T64" fmla="*/ 19 w 107"/>
                  <a:gd name="T65" fmla="*/ 54 h 83"/>
                  <a:gd name="T66" fmla="*/ 19 w 107"/>
                  <a:gd name="T67" fmla="*/ 53 h 83"/>
                  <a:gd name="T68" fmla="*/ 30 w 107"/>
                  <a:gd name="T69" fmla="*/ 41 h 83"/>
                  <a:gd name="T70" fmla="*/ 31 w 107"/>
                  <a:gd name="T71" fmla="*/ 38 h 83"/>
                  <a:gd name="T72" fmla="*/ 42 w 107"/>
                  <a:gd name="T73" fmla="*/ 30 h 83"/>
                  <a:gd name="T74" fmla="*/ 65 w 107"/>
                  <a:gd name="T75" fmla="*/ 15 h 83"/>
                  <a:gd name="T76" fmla="*/ 65 w 107"/>
                  <a:gd name="T77" fmla="*/ 16 h 83"/>
                  <a:gd name="T78" fmla="*/ 68 w 107"/>
                  <a:gd name="T79" fmla="*/ 16 h 83"/>
                  <a:gd name="T80" fmla="*/ 69 w 107"/>
                  <a:gd name="T81" fmla="*/ 13 h 83"/>
                  <a:gd name="T82" fmla="*/ 76 w 107"/>
                  <a:gd name="T83" fmla="*/ 9 h 83"/>
                  <a:gd name="T84" fmla="*/ 80 w 107"/>
                  <a:gd name="T85" fmla="*/ 9 h 83"/>
                  <a:gd name="T86" fmla="*/ 81 w 107"/>
                  <a:gd name="T87" fmla="*/ 7 h 83"/>
                  <a:gd name="T88" fmla="*/ 87 w 107"/>
                  <a:gd name="T89" fmla="*/ 6 h 83"/>
                  <a:gd name="T90" fmla="*/ 96 w 107"/>
                  <a:gd name="T91" fmla="*/ 2 h 83"/>
                  <a:gd name="T92" fmla="*/ 106 w 107"/>
                  <a:gd name="T93" fmla="*/ 0 h 83"/>
                  <a:gd name="T94" fmla="*/ 106 w 107"/>
                  <a:gd name="T95" fmla="*/ 2 h 83"/>
                  <a:gd name="T96" fmla="*/ 103 w 107"/>
                  <a:gd name="T97" fmla="*/ 3 h 83"/>
                  <a:gd name="T98" fmla="*/ 97 w 107"/>
                  <a:gd name="T99" fmla="*/ 5 h 83"/>
                  <a:gd name="T100" fmla="*/ 95 w 107"/>
                  <a:gd name="T101" fmla="*/ 7 h 83"/>
                  <a:gd name="T102" fmla="*/ 95 w 107"/>
                  <a:gd name="T103" fmla="*/ 8 h 83"/>
                  <a:gd name="T104" fmla="*/ 95 w 107"/>
                  <a:gd name="T105" fmla="*/ 8 h 83"/>
                  <a:gd name="T106" fmla="*/ 92 w 107"/>
                  <a:gd name="T107" fmla="*/ 8 h 83"/>
                  <a:gd name="T108" fmla="*/ 14 w 107"/>
                  <a:gd name="T109" fmla="*/ 74 h 83"/>
                  <a:gd name="T110" fmla="*/ 15 w 107"/>
                  <a:gd name="T111" fmla="*/ 73 h 83"/>
                  <a:gd name="T112" fmla="*/ 14 w 107"/>
                  <a:gd name="T113" fmla="*/ 73 h 83"/>
                  <a:gd name="T114" fmla="*/ 14 w 107"/>
                  <a:gd name="T115" fmla="*/ 7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83">
                    <a:moveTo>
                      <a:pt x="92" y="8"/>
                    </a:moveTo>
                    <a:cubicBezTo>
                      <a:pt x="92" y="8"/>
                      <a:pt x="92" y="9"/>
                      <a:pt x="92" y="10"/>
                    </a:cubicBezTo>
                    <a:cubicBezTo>
                      <a:pt x="92" y="9"/>
                      <a:pt x="91" y="10"/>
                      <a:pt x="90" y="10"/>
                    </a:cubicBezTo>
                    <a:cubicBezTo>
                      <a:pt x="85" y="15"/>
                      <a:pt x="78" y="17"/>
                      <a:pt x="72" y="20"/>
                    </a:cubicBezTo>
                    <a:cubicBezTo>
                      <a:pt x="71" y="20"/>
                      <a:pt x="70" y="20"/>
                      <a:pt x="69" y="21"/>
                    </a:cubicBezTo>
                    <a:cubicBezTo>
                      <a:pt x="62" y="26"/>
                      <a:pt x="56" y="33"/>
                      <a:pt x="47" y="36"/>
                    </a:cubicBezTo>
                    <a:cubicBezTo>
                      <a:pt x="41" y="33"/>
                      <a:pt x="40" y="41"/>
                      <a:pt x="36" y="43"/>
                    </a:cubicBezTo>
                    <a:cubicBezTo>
                      <a:pt x="34" y="48"/>
                      <a:pt x="32" y="52"/>
                      <a:pt x="28" y="52"/>
                    </a:cubicBezTo>
                    <a:cubicBezTo>
                      <a:pt x="25" y="57"/>
                      <a:pt x="23" y="59"/>
                      <a:pt x="20" y="64"/>
                    </a:cubicBezTo>
                    <a:cubicBezTo>
                      <a:pt x="19" y="64"/>
                      <a:pt x="20" y="62"/>
                      <a:pt x="19" y="62"/>
                    </a:cubicBezTo>
                    <a:cubicBezTo>
                      <a:pt x="18" y="64"/>
                      <a:pt x="17" y="66"/>
                      <a:pt x="18" y="67"/>
                    </a:cubicBezTo>
                    <a:cubicBezTo>
                      <a:pt x="17" y="67"/>
                      <a:pt x="17" y="68"/>
                      <a:pt x="16" y="68"/>
                    </a:cubicBezTo>
                    <a:cubicBezTo>
                      <a:pt x="16" y="68"/>
                      <a:pt x="17" y="68"/>
                      <a:pt x="17" y="68"/>
                    </a:cubicBezTo>
                    <a:cubicBezTo>
                      <a:pt x="13" y="70"/>
                      <a:pt x="18" y="74"/>
                      <a:pt x="13" y="77"/>
                    </a:cubicBezTo>
                    <a:cubicBezTo>
                      <a:pt x="14" y="75"/>
                      <a:pt x="13" y="77"/>
                      <a:pt x="12" y="76"/>
                    </a:cubicBezTo>
                    <a:cubicBezTo>
                      <a:pt x="12" y="77"/>
                      <a:pt x="12" y="77"/>
                      <a:pt x="13" y="77"/>
                    </a:cubicBezTo>
                    <a:cubicBezTo>
                      <a:pt x="13" y="78"/>
                      <a:pt x="12" y="79"/>
                      <a:pt x="10" y="79"/>
                    </a:cubicBezTo>
                    <a:cubicBezTo>
                      <a:pt x="10" y="79"/>
                      <a:pt x="10" y="78"/>
                      <a:pt x="11" y="78"/>
                    </a:cubicBezTo>
                    <a:cubicBezTo>
                      <a:pt x="10" y="77"/>
                      <a:pt x="9" y="80"/>
                      <a:pt x="8" y="79"/>
                    </a:cubicBezTo>
                    <a:cubicBezTo>
                      <a:pt x="8" y="80"/>
                      <a:pt x="8" y="79"/>
                      <a:pt x="7" y="80"/>
                    </a:cubicBezTo>
                    <a:cubicBezTo>
                      <a:pt x="8" y="82"/>
                      <a:pt x="7" y="83"/>
                      <a:pt x="5" y="83"/>
                    </a:cubicBezTo>
                    <a:cubicBezTo>
                      <a:pt x="5" y="82"/>
                      <a:pt x="5" y="82"/>
                      <a:pt x="5" y="81"/>
                    </a:cubicBezTo>
                    <a:cubicBezTo>
                      <a:pt x="4" y="81"/>
                      <a:pt x="4" y="82"/>
                      <a:pt x="3" y="83"/>
                    </a:cubicBezTo>
                    <a:cubicBezTo>
                      <a:pt x="2" y="82"/>
                      <a:pt x="1" y="82"/>
                      <a:pt x="1" y="82"/>
                    </a:cubicBezTo>
                    <a:cubicBezTo>
                      <a:pt x="0" y="80"/>
                      <a:pt x="1" y="80"/>
                      <a:pt x="3" y="79"/>
                    </a:cubicBezTo>
                    <a:cubicBezTo>
                      <a:pt x="2" y="76"/>
                      <a:pt x="5" y="74"/>
                      <a:pt x="5" y="70"/>
                    </a:cubicBezTo>
                    <a:cubicBezTo>
                      <a:pt x="7" y="70"/>
                      <a:pt x="6" y="68"/>
                      <a:pt x="8" y="68"/>
                    </a:cubicBezTo>
                    <a:cubicBezTo>
                      <a:pt x="8" y="64"/>
                      <a:pt x="11" y="63"/>
                      <a:pt x="13" y="61"/>
                    </a:cubicBezTo>
                    <a:cubicBezTo>
                      <a:pt x="14" y="60"/>
                      <a:pt x="13" y="62"/>
                      <a:pt x="14" y="62"/>
                    </a:cubicBezTo>
                    <a:cubicBezTo>
                      <a:pt x="15" y="60"/>
                      <a:pt x="17" y="58"/>
                      <a:pt x="16" y="57"/>
                    </a:cubicBezTo>
                    <a:cubicBezTo>
                      <a:pt x="17" y="56"/>
                      <a:pt x="18" y="56"/>
                      <a:pt x="18" y="55"/>
                    </a:cubicBezTo>
                    <a:cubicBezTo>
                      <a:pt x="18" y="55"/>
                      <a:pt x="17" y="55"/>
                      <a:pt x="18" y="54"/>
                    </a:cubicBezTo>
                    <a:cubicBezTo>
                      <a:pt x="18" y="54"/>
                      <a:pt x="19" y="54"/>
                      <a:pt x="19" y="54"/>
                    </a:cubicBezTo>
                    <a:cubicBezTo>
                      <a:pt x="19" y="54"/>
                      <a:pt x="19" y="53"/>
                      <a:pt x="19" y="53"/>
                    </a:cubicBezTo>
                    <a:cubicBezTo>
                      <a:pt x="23" y="50"/>
                      <a:pt x="25" y="43"/>
                      <a:pt x="30" y="41"/>
                    </a:cubicBezTo>
                    <a:cubicBezTo>
                      <a:pt x="30" y="40"/>
                      <a:pt x="31" y="40"/>
                      <a:pt x="31" y="38"/>
                    </a:cubicBezTo>
                    <a:cubicBezTo>
                      <a:pt x="34" y="37"/>
                      <a:pt x="38" y="30"/>
                      <a:pt x="42" y="30"/>
                    </a:cubicBezTo>
                    <a:cubicBezTo>
                      <a:pt x="47" y="24"/>
                      <a:pt x="56" y="18"/>
                      <a:pt x="65" y="15"/>
                    </a:cubicBezTo>
                    <a:cubicBezTo>
                      <a:pt x="65" y="15"/>
                      <a:pt x="64" y="15"/>
                      <a:pt x="65" y="16"/>
                    </a:cubicBezTo>
                    <a:cubicBezTo>
                      <a:pt x="66" y="16"/>
                      <a:pt x="66" y="15"/>
                      <a:pt x="68" y="16"/>
                    </a:cubicBezTo>
                    <a:cubicBezTo>
                      <a:pt x="69" y="15"/>
                      <a:pt x="69" y="14"/>
                      <a:pt x="69" y="13"/>
                    </a:cubicBezTo>
                    <a:cubicBezTo>
                      <a:pt x="72" y="13"/>
                      <a:pt x="74" y="10"/>
                      <a:pt x="76" y="9"/>
                    </a:cubicBezTo>
                    <a:cubicBezTo>
                      <a:pt x="78" y="9"/>
                      <a:pt x="80" y="7"/>
                      <a:pt x="80" y="9"/>
                    </a:cubicBezTo>
                    <a:cubicBezTo>
                      <a:pt x="81" y="9"/>
                      <a:pt x="81" y="8"/>
                      <a:pt x="81" y="7"/>
                    </a:cubicBezTo>
                    <a:cubicBezTo>
                      <a:pt x="83" y="6"/>
                      <a:pt x="85" y="4"/>
                      <a:pt x="87" y="6"/>
                    </a:cubicBezTo>
                    <a:cubicBezTo>
                      <a:pt x="89" y="2"/>
                      <a:pt x="95" y="6"/>
                      <a:pt x="96" y="2"/>
                    </a:cubicBezTo>
                    <a:cubicBezTo>
                      <a:pt x="99" y="2"/>
                      <a:pt x="103" y="0"/>
                      <a:pt x="106" y="0"/>
                    </a:cubicBezTo>
                    <a:cubicBezTo>
                      <a:pt x="106" y="1"/>
                      <a:pt x="106" y="3"/>
                      <a:pt x="106" y="2"/>
                    </a:cubicBezTo>
                    <a:cubicBezTo>
                      <a:pt x="107" y="3"/>
                      <a:pt x="104" y="4"/>
                      <a:pt x="103" y="3"/>
                    </a:cubicBezTo>
                    <a:cubicBezTo>
                      <a:pt x="103" y="5"/>
                      <a:pt x="99" y="6"/>
                      <a:pt x="97" y="5"/>
                    </a:cubicBezTo>
                    <a:cubicBezTo>
                      <a:pt x="96" y="6"/>
                      <a:pt x="96" y="7"/>
                      <a:pt x="95" y="7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95" y="9"/>
                      <a:pt x="94" y="8"/>
                      <a:pt x="95" y="8"/>
                    </a:cubicBezTo>
                    <a:cubicBezTo>
                      <a:pt x="94" y="6"/>
                      <a:pt x="93" y="8"/>
                      <a:pt x="92" y="8"/>
                    </a:cubicBezTo>
                    <a:close/>
                    <a:moveTo>
                      <a:pt x="14" y="74"/>
                    </a:moveTo>
                    <a:cubicBezTo>
                      <a:pt x="14" y="74"/>
                      <a:pt x="15" y="74"/>
                      <a:pt x="15" y="73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4" y="73"/>
                      <a:pt x="13" y="74"/>
                      <a:pt x="14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9" name="Freeform 5470"/>
              <p:cNvSpPr/>
              <p:nvPr/>
            </p:nvSpPr>
            <p:spPr bwMode="auto">
              <a:xfrm>
                <a:off x="7499351" y="5356227"/>
                <a:ext cx="11113" cy="15875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3 h 4"/>
                  <a:gd name="T4" fmla="*/ 0 w 3"/>
                  <a:gd name="T5" fmla="*/ 1 h 4"/>
                  <a:gd name="T6" fmla="*/ 2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3" y="0"/>
                      <a:pt x="2" y="4"/>
                      <a:pt x="0" y="3"/>
                    </a:cubicBezTo>
                    <a:cubicBezTo>
                      <a:pt x="2" y="2"/>
                      <a:pt x="0" y="2"/>
                      <a:pt x="0" y="1"/>
                    </a:cubicBezTo>
                    <a:cubicBezTo>
                      <a:pt x="1" y="0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0" name="Freeform 5471"/>
              <p:cNvSpPr/>
              <p:nvPr/>
            </p:nvSpPr>
            <p:spPr bwMode="auto">
              <a:xfrm>
                <a:off x="7029451" y="5856289"/>
                <a:ext cx="30163" cy="71438"/>
              </a:xfrm>
              <a:custGeom>
                <a:avLst/>
                <a:gdLst>
                  <a:gd name="T0" fmla="*/ 1 w 8"/>
                  <a:gd name="T1" fmla="*/ 0 h 19"/>
                  <a:gd name="T2" fmla="*/ 3 w 8"/>
                  <a:gd name="T3" fmla="*/ 2 h 19"/>
                  <a:gd name="T4" fmla="*/ 7 w 8"/>
                  <a:gd name="T5" fmla="*/ 2 h 19"/>
                  <a:gd name="T6" fmla="*/ 6 w 8"/>
                  <a:gd name="T7" fmla="*/ 5 h 19"/>
                  <a:gd name="T8" fmla="*/ 7 w 8"/>
                  <a:gd name="T9" fmla="*/ 7 h 19"/>
                  <a:gd name="T10" fmla="*/ 5 w 8"/>
                  <a:gd name="T11" fmla="*/ 7 h 19"/>
                  <a:gd name="T12" fmla="*/ 5 w 8"/>
                  <a:gd name="T13" fmla="*/ 8 h 19"/>
                  <a:gd name="T14" fmla="*/ 7 w 8"/>
                  <a:gd name="T15" fmla="*/ 8 h 19"/>
                  <a:gd name="T16" fmla="*/ 3 w 8"/>
                  <a:gd name="T17" fmla="*/ 12 h 19"/>
                  <a:gd name="T18" fmla="*/ 3 w 8"/>
                  <a:gd name="T19" fmla="*/ 19 h 19"/>
                  <a:gd name="T20" fmla="*/ 3 w 8"/>
                  <a:gd name="T21" fmla="*/ 16 h 19"/>
                  <a:gd name="T22" fmla="*/ 4 w 8"/>
                  <a:gd name="T23" fmla="*/ 16 h 19"/>
                  <a:gd name="T24" fmla="*/ 1 w 8"/>
                  <a:gd name="T25" fmla="*/ 11 h 19"/>
                  <a:gd name="T26" fmla="*/ 1 w 8"/>
                  <a:gd name="T27" fmla="*/ 9 h 19"/>
                  <a:gd name="T28" fmla="*/ 3 w 8"/>
                  <a:gd name="T29" fmla="*/ 11 h 19"/>
                  <a:gd name="T30" fmla="*/ 4 w 8"/>
                  <a:gd name="T31" fmla="*/ 7 h 19"/>
                  <a:gd name="T32" fmla="*/ 1 w 8"/>
                  <a:gd name="T33" fmla="*/ 5 h 19"/>
                  <a:gd name="T34" fmla="*/ 1 w 8"/>
                  <a:gd name="T3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" h="19">
                    <a:moveTo>
                      <a:pt x="1" y="0"/>
                    </a:moveTo>
                    <a:cubicBezTo>
                      <a:pt x="2" y="1"/>
                      <a:pt x="3" y="0"/>
                      <a:pt x="3" y="2"/>
                    </a:cubicBezTo>
                    <a:cubicBezTo>
                      <a:pt x="5" y="2"/>
                      <a:pt x="6" y="2"/>
                      <a:pt x="7" y="2"/>
                    </a:cubicBezTo>
                    <a:cubicBezTo>
                      <a:pt x="6" y="4"/>
                      <a:pt x="8" y="3"/>
                      <a:pt x="6" y="5"/>
                    </a:cubicBezTo>
                    <a:cubicBezTo>
                      <a:pt x="5" y="6"/>
                      <a:pt x="7" y="6"/>
                      <a:pt x="7" y="7"/>
                    </a:cubicBezTo>
                    <a:cubicBezTo>
                      <a:pt x="6" y="7"/>
                      <a:pt x="5" y="6"/>
                      <a:pt x="5" y="7"/>
                    </a:cubicBezTo>
                    <a:cubicBezTo>
                      <a:pt x="5" y="8"/>
                      <a:pt x="7" y="8"/>
                      <a:pt x="5" y="8"/>
                    </a:cubicBezTo>
                    <a:cubicBezTo>
                      <a:pt x="6" y="9"/>
                      <a:pt x="6" y="8"/>
                      <a:pt x="7" y="8"/>
                    </a:cubicBezTo>
                    <a:cubicBezTo>
                      <a:pt x="5" y="10"/>
                      <a:pt x="6" y="12"/>
                      <a:pt x="3" y="12"/>
                    </a:cubicBezTo>
                    <a:cubicBezTo>
                      <a:pt x="5" y="14"/>
                      <a:pt x="5" y="16"/>
                      <a:pt x="3" y="19"/>
                    </a:cubicBezTo>
                    <a:cubicBezTo>
                      <a:pt x="3" y="18"/>
                      <a:pt x="2" y="18"/>
                      <a:pt x="3" y="16"/>
                    </a:cubicBezTo>
                    <a:cubicBezTo>
                      <a:pt x="3" y="16"/>
                      <a:pt x="3" y="16"/>
                      <a:pt x="4" y="16"/>
                    </a:cubicBezTo>
                    <a:cubicBezTo>
                      <a:pt x="2" y="15"/>
                      <a:pt x="4" y="11"/>
                      <a:pt x="1" y="11"/>
                    </a:cubicBezTo>
                    <a:cubicBezTo>
                      <a:pt x="1" y="10"/>
                      <a:pt x="0" y="9"/>
                      <a:pt x="1" y="9"/>
                    </a:cubicBezTo>
                    <a:cubicBezTo>
                      <a:pt x="1" y="10"/>
                      <a:pt x="3" y="9"/>
                      <a:pt x="3" y="11"/>
                    </a:cubicBezTo>
                    <a:cubicBezTo>
                      <a:pt x="4" y="9"/>
                      <a:pt x="2" y="8"/>
                      <a:pt x="4" y="7"/>
                    </a:cubicBezTo>
                    <a:cubicBezTo>
                      <a:pt x="3" y="6"/>
                      <a:pt x="2" y="5"/>
                      <a:pt x="1" y="5"/>
                    </a:cubicBezTo>
                    <a:cubicBezTo>
                      <a:pt x="0" y="3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1" name="Freeform 5472"/>
              <p:cNvSpPr/>
              <p:nvPr/>
            </p:nvSpPr>
            <p:spPr bwMode="auto">
              <a:xfrm>
                <a:off x="7743826" y="5348289"/>
                <a:ext cx="288925" cy="158750"/>
              </a:xfrm>
              <a:custGeom>
                <a:avLst/>
                <a:gdLst>
                  <a:gd name="T0" fmla="*/ 1 w 77"/>
                  <a:gd name="T1" fmla="*/ 0 h 42"/>
                  <a:gd name="T2" fmla="*/ 17 w 77"/>
                  <a:gd name="T3" fmla="*/ 5 h 42"/>
                  <a:gd name="T4" fmla="*/ 20 w 77"/>
                  <a:gd name="T5" fmla="*/ 5 h 42"/>
                  <a:gd name="T6" fmla="*/ 74 w 77"/>
                  <a:gd name="T7" fmla="*/ 37 h 42"/>
                  <a:gd name="T8" fmla="*/ 75 w 77"/>
                  <a:gd name="T9" fmla="*/ 40 h 42"/>
                  <a:gd name="T10" fmla="*/ 76 w 77"/>
                  <a:gd name="T11" fmla="*/ 42 h 42"/>
                  <a:gd name="T12" fmla="*/ 69 w 77"/>
                  <a:gd name="T13" fmla="*/ 36 h 42"/>
                  <a:gd name="T14" fmla="*/ 67 w 77"/>
                  <a:gd name="T15" fmla="*/ 36 h 42"/>
                  <a:gd name="T16" fmla="*/ 59 w 77"/>
                  <a:gd name="T17" fmla="*/ 30 h 42"/>
                  <a:gd name="T18" fmla="*/ 24 w 77"/>
                  <a:gd name="T19" fmla="*/ 14 h 42"/>
                  <a:gd name="T20" fmla="*/ 9 w 77"/>
                  <a:gd name="T21" fmla="*/ 7 h 42"/>
                  <a:gd name="T22" fmla="*/ 6 w 77"/>
                  <a:gd name="T23" fmla="*/ 4 h 42"/>
                  <a:gd name="T24" fmla="*/ 1 w 77"/>
                  <a:gd name="T25" fmla="*/ 2 h 42"/>
                  <a:gd name="T26" fmla="*/ 1 w 77"/>
                  <a:gd name="T2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" h="42">
                    <a:moveTo>
                      <a:pt x="1" y="0"/>
                    </a:moveTo>
                    <a:cubicBezTo>
                      <a:pt x="6" y="3"/>
                      <a:pt x="12" y="2"/>
                      <a:pt x="17" y="5"/>
                    </a:cubicBezTo>
                    <a:cubicBezTo>
                      <a:pt x="18" y="5"/>
                      <a:pt x="18" y="5"/>
                      <a:pt x="20" y="5"/>
                    </a:cubicBezTo>
                    <a:cubicBezTo>
                      <a:pt x="41" y="12"/>
                      <a:pt x="60" y="22"/>
                      <a:pt x="74" y="37"/>
                    </a:cubicBezTo>
                    <a:cubicBezTo>
                      <a:pt x="74" y="39"/>
                      <a:pt x="75" y="39"/>
                      <a:pt x="75" y="40"/>
                    </a:cubicBezTo>
                    <a:cubicBezTo>
                      <a:pt x="76" y="40"/>
                      <a:pt x="77" y="41"/>
                      <a:pt x="76" y="42"/>
                    </a:cubicBezTo>
                    <a:cubicBezTo>
                      <a:pt x="73" y="41"/>
                      <a:pt x="70" y="39"/>
                      <a:pt x="69" y="36"/>
                    </a:cubicBezTo>
                    <a:cubicBezTo>
                      <a:pt x="68" y="35"/>
                      <a:pt x="68" y="37"/>
                      <a:pt x="67" y="36"/>
                    </a:cubicBezTo>
                    <a:cubicBezTo>
                      <a:pt x="64" y="34"/>
                      <a:pt x="62" y="33"/>
                      <a:pt x="59" y="30"/>
                    </a:cubicBezTo>
                    <a:cubicBezTo>
                      <a:pt x="47" y="25"/>
                      <a:pt x="37" y="18"/>
                      <a:pt x="24" y="14"/>
                    </a:cubicBezTo>
                    <a:cubicBezTo>
                      <a:pt x="21" y="9"/>
                      <a:pt x="15" y="9"/>
                      <a:pt x="9" y="7"/>
                    </a:cubicBezTo>
                    <a:cubicBezTo>
                      <a:pt x="9" y="5"/>
                      <a:pt x="6" y="6"/>
                      <a:pt x="6" y="4"/>
                    </a:cubicBezTo>
                    <a:cubicBezTo>
                      <a:pt x="4" y="4"/>
                      <a:pt x="2" y="3"/>
                      <a:pt x="1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2" name="Freeform 5473"/>
              <p:cNvSpPr>
                <a:spLocks noEditPoints="1"/>
              </p:cNvSpPr>
              <p:nvPr/>
            </p:nvSpPr>
            <p:spPr bwMode="auto">
              <a:xfrm>
                <a:off x="7018338" y="5584827"/>
                <a:ext cx="1223963" cy="984250"/>
              </a:xfrm>
              <a:custGeom>
                <a:avLst/>
                <a:gdLst>
                  <a:gd name="T0" fmla="*/ 293 w 326"/>
                  <a:gd name="T1" fmla="*/ 5 h 262"/>
                  <a:gd name="T2" fmla="*/ 300 w 326"/>
                  <a:gd name="T3" fmla="*/ 15 h 262"/>
                  <a:gd name="T4" fmla="*/ 313 w 326"/>
                  <a:gd name="T5" fmla="*/ 41 h 262"/>
                  <a:gd name="T6" fmla="*/ 315 w 326"/>
                  <a:gd name="T7" fmla="*/ 51 h 262"/>
                  <a:gd name="T8" fmla="*/ 321 w 326"/>
                  <a:gd name="T9" fmla="*/ 74 h 262"/>
                  <a:gd name="T10" fmla="*/ 324 w 326"/>
                  <a:gd name="T11" fmla="*/ 95 h 262"/>
                  <a:gd name="T12" fmla="*/ 326 w 326"/>
                  <a:gd name="T13" fmla="*/ 104 h 262"/>
                  <a:gd name="T14" fmla="*/ 317 w 326"/>
                  <a:gd name="T15" fmla="*/ 140 h 262"/>
                  <a:gd name="T16" fmla="*/ 305 w 326"/>
                  <a:gd name="T17" fmla="*/ 172 h 262"/>
                  <a:gd name="T18" fmla="*/ 276 w 326"/>
                  <a:gd name="T19" fmla="*/ 207 h 262"/>
                  <a:gd name="T20" fmla="*/ 221 w 326"/>
                  <a:gd name="T21" fmla="*/ 243 h 262"/>
                  <a:gd name="T22" fmla="*/ 206 w 326"/>
                  <a:gd name="T23" fmla="*/ 249 h 262"/>
                  <a:gd name="T24" fmla="*/ 194 w 326"/>
                  <a:gd name="T25" fmla="*/ 256 h 262"/>
                  <a:gd name="T26" fmla="*/ 187 w 326"/>
                  <a:gd name="T27" fmla="*/ 258 h 262"/>
                  <a:gd name="T28" fmla="*/ 170 w 326"/>
                  <a:gd name="T29" fmla="*/ 254 h 262"/>
                  <a:gd name="T30" fmla="*/ 118 w 326"/>
                  <a:gd name="T31" fmla="*/ 247 h 262"/>
                  <a:gd name="T32" fmla="*/ 74 w 326"/>
                  <a:gd name="T33" fmla="*/ 226 h 262"/>
                  <a:gd name="T34" fmla="*/ 48 w 326"/>
                  <a:gd name="T35" fmla="*/ 206 h 262"/>
                  <a:gd name="T36" fmla="*/ 33 w 326"/>
                  <a:gd name="T37" fmla="*/ 189 h 262"/>
                  <a:gd name="T38" fmla="*/ 12 w 326"/>
                  <a:gd name="T39" fmla="*/ 155 h 262"/>
                  <a:gd name="T40" fmla="*/ 3 w 326"/>
                  <a:gd name="T41" fmla="*/ 104 h 262"/>
                  <a:gd name="T42" fmla="*/ 3 w 326"/>
                  <a:gd name="T43" fmla="*/ 94 h 262"/>
                  <a:gd name="T44" fmla="*/ 6 w 326"/>
                  <a:gd name="T45" fmla="*/ 95 h 262"/>
                  <a:gd name="T46" fmla="*/ 10 w 326"/>
                  <a:gd name="T47" fmla="*/ 111 h 262"/>
                  <a:gd name="T48" fmla="*/ 22 w 326"/>
                  <a:gd name="T49" fmla="*/ 148 h 262"/>
                  <a:gd name="T50" fmla="*/ 34 w 326"/>
                  <a:gd name="T51" fmla="*/ 169 h 262"/>
                  <a:gd name="T52" fmla="*/ 43 w 326"/>
                  <a:gd name="T53" fmla="*/ 187 h 262"/>
                  <a:gd name="T54" fmla="*/ 61 w 326"/>
                  <a:gd name="T55" fmla="*/ 206 h 262"/>
                  <a:gd name="T56" fmla="*/ 90 w 326"/>
                  <a:gd name="T57" fmla="*/ 226 h 262"/>
                  <a:gd name="T58" fmla="*/ 113 w 326"/>
                  <a:gd name="T59" fmla="*/ 237 h 262"/>
                  <a:gd name="T60" fmla="*/ 141 w 326"/>
                  <a:gd name="T61" fmla="*/ 243 h 262"/>
                  <a:gd name="T62" fmla="*/ 154 w 326"/>
                  <a:gd name="T63" fmla="*/ 244 h 262"/>
                  <a:gd name="T64" fmla="*/ 187 w 326"/>
                  <a:gd name="T65" fmla="*/ 241 h 262"/>
                  <a:gd name="T66" fmla="*/ 213 w 326"/>
                  <a:gd name="T67" fmla="*/ 233 h 262"/>
                  <a:gd name="T68" fmla="*/ 236 w 326"/>
                  <a:gd name="T69" fmla="*/ 224 h 262"/>
                  <a:gd name="T70" fmla="*/ 244 w 326"/>
                  <a:gd name="T71" fmla="*/ 220 h 262"/>
                  <a:gd name="T72" fmla="*/ 266 w 326"/>
                  <a:gd name="T73" fmla="*/ 204 h 262"/>
                  <a:gd name="T74" fmla="*/ 286 w 326"/>
                  <a:gd name="T75" fmla="*/ 179 h 262"/>
                  <a:gd name="T76" fmla="*/ 289 w 326"/>
                  <a:gd name="T77" fmla="*/ 174 h 262"/>
                  <a:gd name="T78" fmla="*/ 302 w 326"/>
                  <a:gd name="T79" fmla="*/ 150 h 262"/>
                  <a:gd name="T80" fmla="*/ 309 w 326"/>
                  <a:gd name="T81" fmla="*/ 125 h 262"/>
                  <a:gd name="T82" fmla="*/ 312 w 326"/>
                  <a:gd name="T83" fmla="*/ 120 h 262"/>
                  <a:gd name="T84" fmla="*/ 314 w 326"/>
                  <a:gd name="T85" fmla="*/ 95 h 262"/>
                  <a:gd name="T86" fmla="*/ 315 w 326"/>
                  <a:gd name="T87" fmla="*/ 93 h 262"/>
                  <a:gd name="T88" fmla="*/ 317 w 326"/>
                  <a:gd name="T89" fmla="*/ 91 h 262"/>
                  <a:gd name="T90" fmla="*/ 315 w 326"/>
                  <a:gd name="T91" fmla="*/ 86 h 262"/>
                  <a:gd name="T92" fmla="*/ 315 w 326"/>
                  <a:gd name="T93" fmla="*/ 77 h 262"/>
                  <a:gd name="T94" fmla="*/ 313 w 326"/>
                  <a:gd name="T95" fmla="*/ 71 h 262"/>
                  <a:gd name="T96" fmla="*/ 313 w 326"/>
                  <a:gd name="T97" fmla="*/ 69 h 262"/>
                  <a:gd name="T98" fmla="*/ 311 w 326"/>
                  <a:gd name="T99" fmla="*/ 66 h 262"/>
                  <a:gd name="T100" fmla="*/ 312 w 326"/>
                  <a:gd name="T101" fmla="*/ 58 h 262"/>
                  <a:gd name="T102" fmla="*/ 310 w 326"/>
                  <a:gd name="T103" fmla="*/ 50 h 262"/>
                  <a:gd name="T104" fmla="*/ 301 w 326"/>
                  <a:gd name="T105" fmla="*/ 30 h 262"/>
                  <a:gd name="T106" fmla="*/ 298 w 326"/>
                  <a:gd name="T107" fmla="*/ 20 h 262"/>
                  <a:gd name="T108" fmla="*/ 296 w 326"/>
                  <a:gd name="T109" fmla="*/ 16 h 262"/>
                  <a:gd name="T110" fmla="*/ 288 w 326"/>
                  <a:gd name="T111" fmla="*/ 0 h 262"/>
                  <a:gd name="T112" fmla="*/ 299 w 326"/>
                  <a:gd name="T113" fmla="*/ 19 h 262"/>
                  <a:gd name="T114" fmla="*/ 311 w 326"/>
                  <a:gd name="T115" fmla="*/ 61 h 262"/>
                  <a:gd name="T116" fmla="*/ 312 w 326"/>
                  <a:gd name="T117" fmla="*/ 6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6" h="262">
                    <a:moveTo>
                      <a:pt x="288" y="0"/>
                    </a:moveTo>
                    <a:cubicBezTo>
                      <a:pt x="290" y="2"/>
                      <a:pt x="293" y="2"/>
                      <a:pt x="293" y="5"/>
                    </a:cubicBezTo>
                    <a:cubicBezTo>
                      <a:pt x="296" y="8"/>
                      <a:pt x="297" y="10"/>
                      <a:pt x="298" y="14"/>
                    </a:cubicBezTo>
                    <a:cubicBezTo>
                      <a:pt x="299" y="14"/>
                      <a:pt x="300" y="14"/>
                      <a:pt x="300" y="15"/>
                    </a:cubicBezTo>
                    <a:cubicBezTo>
                      <a:pt x="300" y="21"/>
                      <a:pt x="306" y="24"/>
                      <a:pt x="307" y="29"/>
                    </a:cubicBezTo>
                    <a:cubicBezTo>
                      <a:pt x="307" y="32"/>
                      <a:pt x="309" y="39"/>
                      <a:pt x="313" y="41"/>
                    </a:cubicBezTo>
                    <a:cubicBezTo>
                      <a:pt x="313" y="42"/>
                      <a:pt x="313" y="43"/>
                      <a:pt x="313" y="44"/>
                    </a:cubicBezTo>
                    <a:cubicBezTo>
                      <a:pt x="313" y="46"/>
                      <a:pt x="315" y="49"/>
                      <a:pt x="315" y="51"/>
                    </a:cubicBezTo>
                    <a:cubicBezTo>
                      <a:pt x="318" y="54"/>
                      <a:pt x="316" y="60"/>
                      <a:pt x="317" y="65"/>
                    </a:cubicBezTo>
                    <a:cubicBezTo>
                      <a:pt x="318" y="68"/>
                      <a:pt x="321" y="71"/>
                      <a:pt x="321" y="74"/>
                    </a:cubicBezTo>
                    <a:cubicBezTo>
                      <a:pt x="322" y="76"/>
                      <a:pt x="321" y="79"/>
                      <a:pt x="321" y="81"/>
                    </a:cubicBezTo>
                    <a:cubicBezTo>
                      <a:pt x="322" y="86"/>
                      <a:pt x="324" y="90"/>
                      <a:pt x="324" y="95"/>
                    </a:cubicBezTo>
                    <a:cubicBezTo>
                      <a:pt x="324" y="98"/>
                      <a:pt x="322" y="100"/>
                      <a:pt x="322" y="104"/>
                    </a:cubicBezTo>
                    <a:cubicBezTo>
                      <a:pt x="323" y="105"/>
                      <a:pt x="325" y="103"/>
                      <a:pt x="326" y="104"/>
                    </a:cubicBezTo>
                    <a:cubicBezTo>
                      <a:pt x="325" y="106"/>
                      <a:pt x="324" y="107"/>
                      <a:pt x="322" y="107"/>
                    </a:cubicBezTo>
                    <a:cubicBezTo>
                      <a:pt x="323" y="119"/>
                      <a:pt x="318" y="129"/>
                      <a:pt x="317" y="140"/>
                    </a:cubicBezTo>
                    <a:cubicBezTo>
                      <a:pt x="316" y="148"/>
                      <a:pt x="310" y="155"/>
                      <a:pt x="308" y="163"/>
                    </a:cubicBezTo>
                    <a:cubicBezTo>
                      <a:pt x="307" y="166"/>
                      <a:pt x="307" y="169"/>
                      <a:pt x="305" y="172"/>
                    </a:cubicBezTo>
                    <a:cubicBezTo>
                      <a:pt x="302" y="176"/>
                      <a:pt x="299" y="180"/>
                      <a:pt x="296" y="182"/>
                    </a:cubicBezTo>
                    <a:cubicBezTo>
                      <a:pt x="291" y="192"/>
                      <a:pt x="285" y="200"/>
                      <a:pt x="276" y="207"/>
                    </a:cubicBezTo>
                    <a:cubicBezTo>
                      <a:pt x="276" y="207"/>
                      <a:pt x="276" y="208"/>
                      <a:pt x="276" y="208"/>
                    </a:cubicBezTo>
                    <a:cubicBezTo>
                      <a:pt x="261" y="223"/>
                      <a:pt x="241" y="234"/>
                      <a:pt x="221" y="243"/>
                    </a:cubicBezTo>
                    <a:cubicBezTo>
                      <a:pt x="220" y="244"/>
                      <a:pt x="219" y="246"/>
                      <a:pt x="218" y="247"/>
                    </a:cubicBezTo>
                    <a:cubicBezTo>
                      <a:pt x="215" y="246"/>
                      <a:pt x="211" y="248"/>
                      <a:pt x="206" y="249"/>
                    </a:cubicBezTo>
                    <a:cubicBezTo>
                      <a:pt x="202" y="251"/>
                      <a:pt x="198" y="252"/>
                      <a:pt x="194" y="252"/>
                    </a:cubicBezTo>
                    <a:cubicBezTo>
                      <a:pt x="196" y="254"/>
                      <a:pt x="193" y="255"/>
                      <a:pt x="194" y="256"/>
                    </a:cubicBezTo>
                    <a:cubicBezTo>
                      <a:pt x="191" y="254"/>
                      <a:pt x="190" y="258"/>
                      <a:pt x="191" y="259"/>
                    </a:cubicBezTo>
                    <a:cubicBezTo>
                      <a:pt x="189" y="259"/>
                      <a:pt x="188" y="259"/>
                      <a:pt x="187" y="258"/>
                    </a:cubicBezTo>
                    <a:cubicBezTo>
                      <a:pt x="183" y="262"/>
                      <a:pt x="179" y="258"/>
                      <a:pt x="178" y="253"/>
                    </a:cubicBezTo>
                    <a:cubicBezTo>
                      <a:pt x="175" y="252"/>
                      <a:pt x="173" y="253"/>
                      <a:pt x="170" y="254"/>
                    </a:cubicBezTo>
                    <a:cubicBezTo>
                      <a:pt x="163" y="254"/>
                      <a:pt x="156" y="253"/>
                      <a:pt x="150" y="254"/>
                    </a:cubicBezTo>
                    <a:cubicBezTo>
                      <a:pt x="139" y="252"/>
                      <a:pt x="128" y="250"/>
                      <a:pt x="118" y="247"/>
                    </a:cubicBezTo>
                    <a:cubicBezTo>
                      <a:pt x="115" y="247"/>
                      <a:pt x="112" y="245"/>
                      <a:pt x="108" y="245"/>
                    </a:cubicBezTo>
                    <a:cubicBezTo>
                      <a:pt x="97" y="238"/>
                      <a:pt x="83" y="234"/>
                      <a:pt x="74" y="226"/>
                    </a:cubicBezTo>
                    <a:cubicBezTo>
                      <a:pt x="72" y="225"/>
                      <a:pt x="70" y="224"/>
                      <a:pt x="69" y="222"/>
                    </a:cubicBezTo>
                    <a:cubicBezTo>
                      <a:pt x="60" y="218"/>
                      <a:pt x="56" y="211"/>
                      <a:pt x="48" y="206"/>
                    </a:cubicBezTo>
                    <a:cubicBezTo>
                      <a:pt x="44" y="201"/>
                      <a:pt x="39" y="197"/>
                      <a:pt x="35" y="191"/>
                    </a:cubicBezTo>
                    <a:cubicBezTo>
                      <a:pt x="34" y="191"/>
                      <a:pt x="34" y="190"/>
                      <a:pt x="33" y="189"/>
                    </a:cubicBezTo>
                    <a:cubicBezTo>
                      <a:pt x="30" y="185"/>
                      <a:pt x="27" y="181"/>
                      <a:pt x="24" y="178"/>
                    </a:cubicBezTo>
                    <a:cubicBezTo>
                      <a:pt x="20" y="170"/>
                      <a:pt x="15" y="163"/>
                      <a:pt x="12" y="155"/>
                    </a:cubicBezTo>
                    <a:cubicBezTo>
                      <a:pt x="10" y="146"/>
                      <a:pt x="6" y="138"/>
                      <a:pt x="4" y="127"/>
                    </a:cubicBezTo>
                    <a:cubicBezTo>
                      <a:pt x="0" y="120"/>
                      <a:pt x="3" y="112"/>
                      <a:pt x="3" y="104"/>
                    </a:cubicBezTo>
                    <a:cubicBezTo>
                      <a:pt x="3" y="103"/>
                      <a:pt x="2" y="103"/>
                      <a:pt x="1" y="103"/>
                    </a:cubicBezTo>
                    <a:cubicBezTo>
                      <a:pt x="2" y="100"/>
                      <a:pt x="0" y="96"/>
                      <a:pt x="3" y="94"/>
                    </a:cubicBezTo>
                    <a:cubicBezTo>
                      <a:pt x="1" y="93"/>
                      <a:pt x="2" y="90"/>
                      <a:pt x="2" y="88"/>
                    </a:cubicBezTo>
                    <a:cubicBezTo>
                      <a:pt x="3" y="91"/>
                      <a:pt x="6" y="92"/>
                      <a:pt x="6" y="95"/>
                    </a:cubicBezTo>
                    <a:cubicBezTo>
                      <a:pt x="7" y="98"/>
                      <a:pt x="6" y="102"/>
                      <a:pt x="8" y="104"/>
                    </a:cubicBezTo>
                    <a:cubicBezTo>
                      <a:pt x="8" y="107"/>
                      <a:pt x="9" y="110"/>
                      <a:pt x="10" y="111"/>
                    </a:cubicBezTo>
                    <a:cubicBezTo>
                      <a:pt x="11" y="119"/>
                      <a:pt x="13" y="124"/>
                      <a:pt x="14" y="129"/>
                    </a:cubicBezTo>
                    <a:cubicBezTo>
                      <a:pt x="17" y="135"/>
                      <a:pt x="18" y="142"/>
                      <a:pt x="22" y="148"/>
                    </a:cubicBezTo>
                    <a:cubicBezTo>
                      <a:pt x="26" y="153"/>
                      <a:pt x="32" y="158"/>
                      <a:pt x="34" y="164"/>
                    </a:cubicBezTo>
                    <a:cubicBezTo>
                      <a:pt x="34" y="166"/>
                      <a:pt x="34" y="167"/>
                      <a:pt x="34" y="169"/>
                    </a:cubicBezTo>
                    <a:cubicBezTo>
                      <a:pt x="35" y="170"/>
                      <a:pt x="36" y="171"/>
                      <a:pt x="37" y="173"/>
                    </a:cubicBezTo>
                    <a:cubicBezTo>
                      <a:pt x="40" y="177"/>
                      <a:pt x="41" y="182"/>
                      <a:pt x="43" y="187"/>
                    </a:cubicBezTo>
                    <a:cubicBezTo>
                      <a:pt x="45" y="192"/>
                      <a:pt x="50" y="195"/>
                      <a:pt x="54" y="199"/>
                    </a:cubicBezTo>
                    <a:cubicBezTo>
                      <a:pt x="56" y="202"/>
                      <a:pt x="57" y="205"/>
                      <a:pt x="61" y="206"/>
                    </a:cubicBezTo>
                    <a:cubicBezTo>
                      <a:pt x="65" y="211"/>
                      <a:pt x="71" y="215"/>
                      <a:pt x="77" y="218"/>
                    </a:cubicBezTo>
                    <a:cubicBezTo>
                      <a:pt x="81" y="221"/>
                      <a:pt x="84" y="225"/>
                      <a:pt x="90" y="226"/>
                    </a:cubicBezTo>
                    <a:cubicBezTo>
                      <a:pt x="90" y="227"/>
                      <a:pt x="90" y="227"/>
                      <a:pt x="90" y="228"/>
                    </a:cubicBezTo>
                    <a:cubicBezTo>
                      <a:pt x="98" y="231"/>
                      <a:pt x="106" y="234"/>
                      <a:pt x="113" y="237"/>
                    </a:cubicBezTo>
                    <a:cubicBezTo>
                      <a:pt x="119" y="239"/>
                      <a:pt x="126" y="240"/>
                      <a:pt x="133" y="241"/>
                    </a:cubicBezTo>
                    <a:cubicBezTo>
                      <a:pt x="136" y="242"/>
                      <a:pt x="138" y="243"/>
                      <a:pt x="141" y="243"/>
                    </a:cubicBezTo>
                    <a:cubicBezTo>
                      <a:pt x="143" y="243"/>
                      <a:pt x="143" y="242"/>
                      <a:pt x="145" y="243"/>
                    </a:cubicBezTo>
                    <a:cubicBezTo>
                      <a:pt x="148" y="243"/>
                      <a:pt x="151" y="244"/>
                      <a:pt x="154" y="244"/>
                    </a:cubicBezTo>
                    <a:cubicBezTo>
                      <a:pt x="157" y="244"/>
                      <a:pt x="159" y="244"/>
                      <a:pt x="162" y="244"/>
                    </a:cubicBezTo>
                    <a:cubicBezTo>
                      <a:pt x="170" y="244"/>
                      <a:pt x="179" y="242"/>
                      <a:pt x="187" y="241"/>
                    </a:cubicBezTo>
                    <a:cubicBezTo>
                      <a:pt x="191" y="241"/>
                      <a:pt x="195" y="240"/>
                      <a:pt x="199" y="239"/>
                    </a:cubicBezTo>
                    <a:cubicBezTo>
                      <a:pt x="204" y="238"/>
                      <a:pt x="210" y="237"/>
                      <a:pt x="213" y="233"/>
                    </a:cubicBezTo>
                    <a:cubicBezTo>
                      <a:pt x="214" y="234"/>
                      <a:pt x="218" y="234"/>
                      <a:pt x="218" y="231"/>
                    </a:cubicBezTo>
                    <a:cubicBezTo>
                      <a:pt x="225" y="231"/>
                      <a:pt x="231" y="228"/>
                      <a:pt x="236" y="224"/>
                    </a:cubicBezTo>
                    <a:cubicBezTo>
                      <a:pt x="237" y="223"/>
                      <a:pt x="238" y="222"/>
                      <a:pt x="240" y="221"/>
                    </a:cubicBezTo>
                    <a:cubicBezTo>
                      <a:pt x="241" y="220"/>
                      <a:pt x="243" y="221"/>
                      <a:pt x="244" y="220"/>
                    </a:cubicBezTo>
                    <a:cubicBezTo>
                      <a:pt x="246" y="219"/>
                      <a:pt x="248" y="216"/>
                      <a:pt x="250" y="214"/>
                    </a:cubicBezTo>
                    <a:cubicBezTo>
                      <a:pt x="256" y="212"/>
                      <a:pt x="260" y="205"/>
                      <a:pt x="266" y="204"/>
                    </a:cubicBezTo>
                    <a:cubicBezTo>
                      <a:pt x="267" y="200"/>
                      <a:pt x="269" y="197"/>
                      <a:pt x="273" y="196"/>
                    </a:cubicBezTo>
                    <a:cubicBezTo>
                      <a:pt x="276" y="189"/>
                      <a:pt x="282" y="185"/>
                      <a:pt x="286" y="179"/>
                    </a:cubicBezTo>
                    <a:cubicBezTo>
                      <a:pt x="286" y="178"/>
                      <a:pt x="287" y="177"/>
                      <a:pt x="287" y="176"/>
                    </a:cubicBezTo>
                    <a:cubicBezTo>
                      <a:pt x="288" y="176"/>
                      <a:pt x="288" y="174"/>
                      <a:pt x="289" y="174"/>
                    </a:cubicBezTo>
                    <a:cubicBezTo>
                      <a:pt x="292" y="167"/>
                      <a:pt x="296" y="163"/>
                      <a:pt x="299" y="157"/>
                    </a:cubicBezTo>
                    <a:cubicBezTo>
                      <a:pt x="299" y="154"/>
                      <a:pt x="301" y="152"/>
                      <a:pt x="302" y="150"/>
                    </a:cubicBezTo>
                    <a:cubicBezTo>
                      <a:pt x="303" y="147"/>
                      <a:pt x="303" y="143"/>
                      <a:pt x="304" y="141"/>
                    </a:cubicBezTo>
                    <a:cubicBezTo>
                      <a:pt x="305" y="135"/>
                      <a:pt x="308" y="132"/>
                      <a:pt x="309" y="125"/>
                    </a:cubicBezTo>
                    <a:cubicBezTo>
                      <a:pt x="309" y="125"/>
                      <a:pt x="309" y="124"/>
                      <a:pt x="310" y="125"/>
                    </a:cubicBezTo>
                    <a:cubicBezTo>
                      <a:pt x="309" y="122"/>
                      <a:pt x="309" y="120"/>
                      <a:pt x="312" y="120"/>
                    </a:cubicBezTo>
                    <a:cubicBezTo>
                      <a:pt x="311" y="117"/>
                      <a:pt x="312" y="116"/>
                      <a:pt x="311" y="113"/>
                    </a:cubicBezTo>
                    <a:cubicBezTo>
                      <a:pt x="314" y="108"/>
                      <a:pt x="313" y="102"/>
                      <a:pt x="314" y="95"/>
                    </a:cubicBezTo>
                    <a:cubicBezTo>
                      <a:pt x="314" y="94"/>
                      <a:pt x="313" y="96"/>
                      <a:pt x="313" y="95"/>
                    </a:cubicBezTo>
                    <a:cubicBezTo>
                      <a:pt x="313" y="94"/>
                      <a:pt x="316" y="95"/>
                      <a:pt x="315" y="93"/>
                    </a:cubicBezTo>
                    <a:cubicBezTo>
                      <a:pt x="316" y="92"/>
                      <a:pt x="314" y="94"/>
                      <a:pt x="315" y="92"/>
                    </a:cubicBezTo>
                    <a:cubicBezTo>
                      <a:pt x="315" y="91"/>
                      <a:pt x="316" y="92"/>
                      <a:pt x="317" y="91"/>
                    </a:cubicBezTo>
                    <a:cubicBezTo>
                      <a:pt x="315" y="90"/>
                      <a:pt x="314" y="89"/>
                      <a:pt x="314" y="86"/>
                    </a:cubicBezTo>
                    <a:cubicBezTo>
                      <a:pt x="314" y="87"/>
                      <a:pt x="316" y="87"/>
                      <a:pt x="315" y="86"/>
                    </a:cubicBezTo>
                    <a:cubicBezTo>
                      <a:pt x="315" y="85"/>
                      <a:pt x="315" y="87"/>
                      <a:pt x="314" y="86"/>
                    </a:cubicBezTo>
                    <a:cubicBezTo>
                      <a:pt x="315" y="82"/>
                      <a:pt x="314" y="80"/>
                      <a:pt x="315" y="77"/>
                    </a:cubicBezTo>
                    <a:cubicBezTo>
                      <a:pt x="314" y="76"/>
                      <a:pt x="312" y="78"/>
                      <a:pt x="312" y="77"/>
                    </a:cubicBezTo>
                    <a:cubicBezTo>
                      <a:pt x="314" y="75"/>
                      <a:pt x="312" y="73"/>
                      <a:pt x="313" y="71"/>
                    </a:cubicBezTo>
                    <a:cubicBezTo>
                      <a:pt x="312" y="70"/>
                      <a:pt x="313" y="69"/>
                      <a:pt x="312" y="68"/>
                    </a:cubicBezTo>
                    <a:cubicBezTo>
                      <a:pt x="312" y="67"/>
                      <a:pt x="313" y="68"/>
                      <a:pt x="313" y="69"/>
                    </a:cubicBezTo>
                    <a:cubicBezTo>
                      <a:pt x="314" y="69"/>
                      <a:pt x="312" y="67"/>
                      <a:pt x="314" y="67"/>
                    </a:cubicBezTo>
                    <a:cubicBezTo>
                      <a:pt x="313" y="67"/>
                      <a:pt x="312" y="66"/>
                      <a:pt x="311" y="66"/>
                    </a:cubicBezTo>
                    <a:cubicBezTo>
                      <a:pt x="312" y="63"/>
                      <a:pt x="310" y="63"/>
                      <a:pt x="310" y="60"/>
                    </a:cubicBezTo>
                    <a:cubicBezTo>
                      <a:pt x="311" y="60"/>
                      <a:pt x="312" y="59"/>
                      <a:pt x="312" y="58"/>
                    </a:cubicBezTo>
                    <a:cubicBezTo>
                      <a:pt x="311" y="57"/>
                      <a:pt x="311" y="56"/>
                      <a:pt x="310" y="57"/>
                    </a:cubicBezTo>
                    <a:cubicBezTo>
                      <a:pt x="309" y="54"/>
                      <a:pt x="308" y="52"/>
                      <a:pt x="310" y="50"/>
                    </a:cubicBezTo>
                    <a:cubicBezTo>
                      <a:pt x="308" y="48"/>
                      <a:pt x="306" y="47"/>
                      <a:pt x="307" y="43"/>
                    </a:cubicBezTo>
                    <a:cubicBezTo>
                      <a:pt x="304" y="40"/>
                      <a:pt x="304" y="34"/>
                      <a:pt x="301" y="30"/>
                    </a:cubicBezTo>
                    <a:cubicBezTo>
                      <a:pt x="302" y="29"/>
                      <a:pt x="301" y="29"/>
                      <a:pt x="301" y="27"/>
                    </a:cubicBezTo>
                    <a:cubicBezTo>
                      <a:pt x="299" y="26"/>
                      <a:pt x="298" y="22"/>
                      <a:pt x="298" y="20"/>
                    </a:cubicBezTo>
                    <a:cubicBezTo>
                      <a:pt x="297" y="21"/>
                      <a:pt x="297" y="18"/>
                      <a:pt x="296" y="19"/>
                    </a:cubicBezTo>
                    <a:cubicBezTo>
                      <a:pt x="296" y="18"/>
                      <a:pt x="295" y="17"/>
                      <a:pt x="296" y="16"/>
                    </a:cubicBezTo>
                    <a:cubicBezTo>
                      <a:pt x="294" y="16"/>
                      <a:pt x="294" y="13"/>
                      <a:pt x="293" y="12"/>
                    </a:cubicBezTo>
                    <a:cubicBezTo>
                      <a:pt x="292" y="7"/>
                      <a:pt x="289" y="5"/>
                      <a:pt x="288" y="0"/>
                    </a:cubicBezTo>
                    <a:close/>
                    <a:moveTo>
                      <a:pt x="299" y="22"/>
                    </a:moveTo>
                    <a:cubicBezTo>
                      <a:pt x="300" y="21"/>
                      <a:pt x="300" y="20"/>
                      <a:pt x="299" y="19"/>
                    </a:cubicBezTo>
                    <a:cubicBezTo>
                      <a:pt x="299" y="20"/>
                      <a:pt x="299" y="21"/>
                      <a:pt x="299" y="22"/>
                    </a:cubicBezTo>
                    <a:close/>
                    <a:moveTo>
                      <a:pt x="311" y="61"/>
                    </a:moveTo>
                    <a:cubicBezTo>
                      <a:pt x="311" y="62"/>
                      <a:pt x="312" y="62"/>
                      <a:pt x="312" y="62"/>
                    </a:cubicBezTo>
                    <a:cubicBezTo>
                      <a:pt x="312" y="61"/>
                      <a:pt x="313" y="61"/>
                      <a:pt x="312" y="60"/>
                    </a:cubicBezTo>
                    <a:cubicBezTo>
                      <a:pt x="312" y="61"/>
                      <a:pt x="311" y="61"/>
                      <a:pt x="311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73" name="文本框 72"/>
            <p:cNvSpPr txBox="1"/>
            <p:nvPr/>
          </p:nvSpPr>
          <p:spPr>
            <a:xfrm>
              <a:off x="7107674" y="4822409"/>
              <a:ext cx="3652268" cy="775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kumimoji="1" lang="zh-CN" altLang="en-US" sz="1200">
                  <a:solidFill>
                    <a:schemeClr val="bg1"/>
                  </a:solidFill>
                  <a:cs typeface="+mn-ea"/>
                  <a:sym typeface="+mn-lt"/>
                </a:rPr>
                <a:t>请在此处添加具体内容，文字尽量言简意赅，简单描述即可，不必过于繁琐，注意版面的美观度。</a:t>
              </a:r>
            </a:p>
          </p:txBody>
        </p:sp>
        <p:sp>
          <p:nvSpPr>
            <p:cNvPr id="74" name="矩形 73"/>
            <p:cNvSpPr/>
            <p:nvPr/>
          </p:nvSpPr>
          <p:spPr>
            <a:xfrm>
              <a:off x="7123233" y="4251426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添加内容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5" name="Freeform 114"/>
            <p:cNvSpPr/>
            <p:nvPr/>
          </p:nvSpPr>
          <p:spPr bwMode="auto">
            <a:xfrm>
              <a:off x="8637086" y="4761336"/>
              <a:ext cx="755127" cy="131325"/>
            </a:xfrm>
            <a:custGeom>
              <a:avLst/>
              <a:gdLst>
                <a:gd name="T0" fmla="*/ 0 w 720"/>
                <a:gd name="T1" fmla="*/ 0 h 151"/>
                <a:gd name="T2" fmla="*/ 527 w 720"/>
                <a:gd name="T3" fmla="*/ 0 h 151"/>
                <a:gd name="T4" fmla="*/ 527 w 720"/>
                <a:gd name="T5" fmla="*/ 75 h 151"/>
                <a:gd name="T6" fmla="*/ 269 w 720"/>
                <a:gd name="T7" fmla="*/ 75 h 151"/>
                <a:gd name="T8" fmla="*/ 271 w 720"/>
                <a:gd name="T9" fmla="*/ 151 h 151"/>
                <a:gd name="T10" fmla="*/ 720 w 720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0" h="151">
                  <a:moveTo>
                    <a:pt x="0" y="0"/>
                  </a:moveTo>
                  <a:cubicBezTo>
                    <a:pt x="527" y="0"/>
                    <a:pt x="527" y="0"/>
                    <a:pt x="527" y="0"/>
                  </a:cubicBezTo>
                  <a:cubicBezTo>
                    <a:pt x="527" y="0"/>
                    <a:pt x="590" y="38"/>
                    <a:pt x="527" y="75"/>
                  </a:cubicBezTo>
                  <a:cubicBezTo>
                    <a:pt x="269" y="75"/>
                    <a:pt x="269" y="75"/>
                    <a:pt x="269" y="75"/>
                  </a:cubicBezTo>
                  <a:cubicBezTo>
                    <a:pt x="269" y="75"/>
                    <a:pt x="220" y="114"/>
                    <a:pt x="271" y="151"/>
                  </a:cubicBezTo>
                  <a:cubicBezTo>
                    <a:pt x="720" y="151"/>
                    <a:pt x="720" y="151"/>
                    <a:pt x="720" y="151"/>
                  </a:cubicBezTo>
                </a:path>
              </a:pathLst>
            </a:custGeom>
            <a:noFill/>
            <a:ln w="6350" cap="flat">
              <a:solidFill>
                <a:srgbClr val="EFD1AD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6317223" y="4220097"/>
              <a:ext cx="677108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3200" spc="300">
                  <a:solidFill>
                    <a:srgbClr val="FFEDB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肆</a:t>
              </a:r>
            </a:p>
          </p:txBody>
        </p:sp>
      </p:grpSp>
      <p:pic>
        <p:nvPicPr>
          <p:cNvPr id="82" name="图片 8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792223" y="3664012"/>
            <a:ext cx="647188" cy="6696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614431" y="4064838"/>
            <a:ext cx="3869888" cy="1557797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463999" y="2090012"/>
            <a:ext cx="3869888" cy="1557797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2" name="组合 31"/>
          <p:cNvGrpSpPr/>
          <p:nvPr/>
        </p:nvGrpSpPr>
        <p:grpSpPr>
          <a:xfrm>
            <a:off x="491128" y="675472"/>
            <a:ext cx="3423454" cy="1063525"/>
            <a:chOff x="491128" y="675472"/>
            <a:chExt cx="3423454" cy="1063525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491128" y="675472"/>
              <a:ext cx="1063525" cy="1063525"/>
            </a:xfrm>
            <a:prstGeom prst="rect">
              <a:avLst/>
            </a:prstGeom>
          </p:spPr>
        </p:pic>
        <p:sp>
          <p:nvSpPr>
            <p:cNvPr id="34" name="文本框 33"/>
            <p:cNvSpPr txBox="1"/>
            <p:nvPr/>
          </p:nvSpPr>
          <p:spPr>
            <a:xfrm>
              <a:off x="1614431" y="1061679"/>
              <a:ext cx="2214947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457200"/>
              <a:r>
                <a:rPr lang="zh-CN" altLang="en-US" sz="3200" b="1" spc="600">
                  <a:solidFill>
                    <a:srgbClr val="FFC000"/>
                  </a:solidFill>
                  <a:cs typeface="+mn-ea"/>
                  <a:sym typeface="+mn-lt"/>
                </a:rPr>
                <a:t>活动流程</a:t>
              </a:r>
              <a:endParaRPr lang="zh-CN" altLang="en-US" sz="3200" b="1" spc="600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690657" y="729927"/>
              <a:ext cx="59041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0" i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huó</a:t>
              </a:r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119891" y="729927"/>
              <a:ext cx="76369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0" i="0" dirty="0" err="1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dòng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2664582" y="729927"/>
              <a:ext cx="59041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0" i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 liú</a:t>
              </a:r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108091" y="729927"/>
              <a:ext cx="80649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0" i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chéng</a:t>
              </a:r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82996" y="945624"/>
              <a:ext cx="629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CN" sz="2800">
                  <a:solidFill>
                    <a:prstClr val="white"/>
                  </a:solidFill>
                  <a:cs typeface="+mn-ea"/>
                  <a:sym typeface="+mn-lt"/>
                </a:rPr>
                <a:t>02</a:t>
              </a:r>
              <a:endParaRPr lang="zh-CN" altLang="en-US" sz="2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807361" y="2192081"/>
            <a:ext cx="3212413" cy="1528624"/>
            <a:chOff x="2807361" y="2192081"/>
            <a:chExt cx="3212413" cy="1528624"/>
          </a:xfrm>
        </p:grpSpPr>
        <p:sp>
          <p:nvSpPr>
            <p:cNvPr id="62" name="矩形 61"/>
            <p:cNvSpPr/>
            <p:nvPr/>
          </p:nvSpPr>
          <p:spPr>
            <a:xfrm>
              <a:off x="2807361" y="2304945"/>
              <a:ext cx="138354" cy="1302896"/>
            </a:xfrm>
            <a:prstGeom prst="rect">
              <a:avLst/>
            </a:prstGeom>
            <a:solidFill>
              <a:srgbClr val="FFED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3988449" y="2192081"/>
              <a:ext cx="2031325" cy="152862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kumimoji="1" lang="zh-CN" altLang="en-US" sz="1200">
                  <a:solidFill>
                    <a:schemeClr val="bg1"/>
                  </a:solidFill>
                  <a:cs typeface="+mn-ea"/>
                  <a:sym typeface="+mn-lt"/>
                </a:rPr>
                <a:t>请在此处添加具体内容，文字尽量言简意赅，简单描述即可，不必过于繁琐，注意版面的美观度。</a:t>
              </a:r>
            </a:p>
          </p:txBody>
        </p:sp>
        <p:sp>
          <p:nvSpPr>
            <p:cNvPr id="64" name="矩形 63"/>
            <p:cNvSpPr/>
            <p:nvPr/>
          </p:nvSpPr>
          <p:spPr>
            <a:xfrm>
              <a:off x="3188184" y="2192081"/>
              <a:ext cx="615553" cy="1528624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添加内容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367618" y="4173281"/>
            <a:ext cx="3052978" cy="1528624"/>
            <a:chOff x="6367618" y="4173281"/>
            <a:chExt cx="3052978" cy="1528624"/>
          </a:xfrm>
        </p:grpSpPr>
        <p:sp>
          <p:nvSpPr>
            <p:cNvPr id="68" name="文本框 67"/>
            <p:cNvSpPr txBox="1"/>
            <p:nvPr/>
          </p:nvSpPr>
          <p:spPr>
            <a:xfrm>
              <a:off x="6367618" y="4173281"/>
              <a:ext cx="2031325" cy="152862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kumimoji="1" lang="zh-CN" altLang="en-US" sz="1200">
                  <a:solidFill>
                    <a:schemeClr val="bg1"/>
                  </a:solidFill>
                  <a:cs typeface="+mn-ea"/>
                  <a:sym typeface="+mn-lt"/>
                </a:rPr>
                <a:t>请在此处添加具体内容，文字尽量言简意赅，简单描述即可，不必过于繁琐，注意版面的美观度。</a:t>
              </a:r>
            </a:p>
          </p:txBody>
        </p:sp>
        <p:sp>
          <p:nvSpPr>
            <p:cNvPr id="69" name="矩形 68"/>
            <p:cNvSpPr/>
            <p:nvPr/>
          </p:nvSpPr>
          <p:spPr>
            <a:xfrm>
              <a:off x="9282242" y="4192287"/>
              <a:ext cx="138354" cy="1302896"/>
            </a:xfrm>
            <a:prstGeom prst="rect">
              <a:avLst/>
            </a:prstGeom>
            <a:solidFill>
              <a:srgbClr val="FFED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8471384" y="4173281"/>
              <a:ext cx="615553" cy="1528624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添加内容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79" name="图片 78"/>
          <p:cNvPicPr>
            <a:picLocks noChangeAspect="1"/>
          </p:cNvPicPr>
          <p:nvPr/>
        </p:nvPicPr>
        <p:blipFill rotWithShape="1">
          <a:blip r:embed="rId5" cstate="screen">
            <a:lum bright="70000" contrast="-70000"/>
          </a:blip>
          <a:srcRect/>
          <a:stretch>
            <a:fillRect/>
          </a:stretch>
        </p:blipFill>
        <p:spPr>
          <a:xfrm>
            <a:off x="309018" y="2911343"/>
            <a:ext cx="1607261" cy="61666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797243" y="3906689"/>
            <a:ext cx="1735366" cy="187409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1800573" y="1832438"/>
            <a:ext cx="822076" cy="20742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4"/>
          <p:cNvSpPr/>
          <p:nvPr/>
        </p:nvSpPr>
        <p:spPr bwMode="auto">
          <a:xfrm>
            <a:off x="4531287" y="4562920"/>
            <a:ext cx="1349467" cy="234687"/>
          </a:xfrm>
          <a:custGeom>
            <a:avLst/>
            <a:gdLst>
              <a:gd name="T0" fmla="*/ 0 w 720"/>
              <a:gd name="T1" fmla="*/ 0 h 151"/>
              <a:gd name="T2" fmla="*/ 527 w 720"/>
              <a:gd name="T3" fmla="*/ 0 h 151"/>
              <a:gd name="T4" fmla="*/ 527 w 720"/>
              <a:gd name="T5" fmla="*/ 75 h 151"/>
              <a:gd name="T6" fmla="*/ 269 w 720"/>
              <a:gd name="T7" fmla="*/ 75 h 151"/>
              <a:gd name="T8" fmla="*/ 271 w 720"/>
              <a:gd name="T9" fmla="*/ 151 h 151"/>
              <a:gd name="T10" fmla="*/ 720 w 720"/>
              <a:gd name="T11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0" h="151">
                <a:moveTo>
                  <a:pt x="0" y="0"/>
                </a:moveTo>
                <a:cubicBezTo>
                  <a:pt x="527" y="0"/>
                  <a:pt x="527" y="0"/>
                  <a:pt x="527" y="0"/>
                </a:cubicBezTo>
                <a:cubicBezTo>
                  <a:pt x="527" y="0"/>
                  <a:pt x="590" y="38"/>
                  <a:pt x="527" y="75"/>
                </a:cubicBezTo>
                <a:cubicBezTo>
                  <a:pt x="269" y="75"/>
                  <a:pt x="269" y="75"/>
                  <a:pt x="269" y="75"/>
                </a:cubicBezTo>
                <a:cubicBezTo>
                  <a:pt x="269" y="75"/>
                  <a:pt x="220" y="114"/>
                  <a:pt x="271" y="151"/>
                </a:cubicBezTo>
                <a:cubicBezTo>
                  <a:pt x="720" y="151"/>
                  <a:pt x="720" y="151"/>
                  <a:pt x="720" y="151"/>
                </a:cubicBezTo>
              </a:path>
            </a:pathLst>
          </a:custGeom>
          <a:noFill/>
          <a:ln w="6350" cap="flat">
            <a:solidFill>
              <a:srgbClr val="EFD1AD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2203590" y="2551644"/>
            <a:ext cx="3810000" cy="181588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kumimoji="0" lang="zh-CN" altLang="en-US" sz="1400" b="0" i="0" u="none" strike="noStrike" kern="1200" cap="none" spc="600" normalizeH="0" baseline="0" noProof="0" dirty="0">
                <a:ln>
                  <a:noFill/>
                </a:ln>
                <a:solidFill>
                  <a:srgbClr val="FFE07D"/>
                </a:solidFill>
                <a:effectLst/>
                <a:uLnTx/>
                <a:uFillTx/>
                <a:cs typeface="+mn-ea"/>
                <a:sym typeface="+mn-lt"/>
              </a:rPr>
              <a:t>请在此处添加具体</a:t>
            </a:r>
            <a:r>
              <a:rPr kumimoji="0" lang="zh-CN" altLang="en-US" sz="1400" b="0" i="0" u="none" strike="noStrike" kern="1200" cap="none" spc="600" normalizeH="0" baseline="0" noProof="0">
                <a:ln>
                  <a:noFill/>
                </a:ln>
                <a:solidFill>
                  <a:srgbClr val="FFE07D"/>
                </a:solidFill>
                <a:effectLst/>
                <a:uLnTx/>
                <a:uFillTx/>
                <a:cs typeface="+mn-ea"/>
                <a:sym typeface="+mn-lt"/>
              </a:rPr>
              <a:t>内容，文字尽量言简意赅，简单</a:t>
            </a:r>
            <a:r>
              <a:rPr kumimoji="0" lang="zh-CN" altLang="en-US" sz="1400" b="0" i="0" u="none" strike="noStrike" kern="1200" cap="none" spc="600" normalizeH="0" baseline="0" noProof="0" dirty="0">
                <a:ln>
                  <a:noFill/>
                </a:ln>
                <a:solidFill>
                  <a:srgbClr val="FFE07D"/>
                </a:solidFill>
                <a:effectLst/>
                <a:uLnTx/>
                <a:uFillTx/>
                <a:cs typeface="+mn-ea"/>
                <a:sym typeface="+mn-lt"/>
              </a:rPr>
              <a:t>说明即可，不必</a:t>
            </a:r>
            <a:r>
              <a:rPr kumimoji="0" lang="zh-CN" altLang="en-US" sz="1400" b="0" i="0" u="none" strike="noStrike" kern="1200" cap="none" spc="600" normalizeH="0" baseline="0" noProof="0">
                <a:ln>
                  <a:noFill/>
                </a:ln>
                <a:solidFill>
                  <a:srgbClr val="FFE07D"/>
                </a:solidFill>
                <a:effectLst/>
                <a:uLnTx/>
                <a:uFillTx/>
                <a:cs typeface="+mn-ea"/>
                <a:sym typeface="+mn-lt"/>
              </a:rPr>
              <a:t>过于</a:t>
            </a:r>
            <a:r>
              <a:rPr lang="zh-CN" altLang="en-US" sz="1400" spc="600">
                <a:solidFill>
                  <a:srgbClr val="FFE07D"/>
                </a:solidFill>
                <a:cs typeface="+mn-ea"/>
                <a:sym typeface="+mn-lt"/>
              </a:rPr>
              <a:t>繁琐。请在此处添加具体内容，文字尽量言简意赅。</a:t>
            </a:r>
            <a:endParaRPr lang="en-US" altLang="zh-CN" sz="1400" spc="600">
              <a:solidFill>
                <a:srgbClr val="FFE07D"/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146889" y="1279979"/>
            <a:ext cx="2577511" cy="1189830"/>
            <a:chOff x="2146889" y="1279979"/>
            <a:chExt cx="2577511" cy="1189830"/>
          </a:xfrm>
        </p:grpSpPr>
        <p:sp>
          <p:nvSpPr>
            <p:cNvPr id="3" name="文本框 2"/>
            <p:cNvSpPr txBox="1"/>
            <p:nvPr/>
          </p:nvSpPr>
          <p:spPr>
            <a:xfrm>
              <a:off x="2146889" y="1761923"/>
              <a:ext cx="2517942" cy="70788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457200"/>
              <a:r>
                <a:rPr lang="zh-CN" altLang="en-US" sz="4000" b="1" spc="300">
                  <a:solidFill>
                    <a:srgbClr val="FFC000"/>
                  </a:solidFill>
                  <a:cs typeface="+mn-ea"/>
                  <a:sym typeface="+mn-lt"/>
                </a:rPr>
                <a:t>活动细节</a:t>
              </a:r>
              <a:endParaRPr lang="zh-CN" altLang="en-US" sz="4000" b="1" spc="300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223910" y="1279979"/>
              <a:ext cx="74789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b="0" i="0" dirty="0" err="1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huó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769869" y="1279979"/>
              <a:ext cx="98834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b="0" i="0" dirty="0" err="1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dòng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463009" y="1279979"/>
              <a:ext cx="59040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b="0" i="0" dirty="0" err="1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xì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822699" y="1279979"/>
              <a:ext cx="90170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b="0" i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jié</a:t>
              </a:r>
              <a:endParaRPr lang="zh-CN" altLang="en-US" sz="200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8808116" y="280951"/>
            <a:ext cx="1146016" cy="5805618"/>
            <a:chOff x="5933214" y="182879"/>
            <a:chExt cx="1146016" cy="649224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6695214" y="182879"/>
              <a:ext cx="0" cy="6492240"/>
            </a:xfrm>
            <a:prstGeom prst="line">
              <a:avLst/>
            </a:prstGeom>
            <a:ln w="3175">
              <a:solidFill>
                <a:srgbClr val="FFEDB3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6888730" y="182879"/>
              <a:ext cx="0" cy="6492240"/>
            </a:xfrm>
            <a:prstGeom prst="line">
              <a:avLst/>
            </a:prstGeom>
            <a:ln w="3175">
              <a:solidFill>
                <a:srgbClr val="FFEDB3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7079230" y="182879"/>
              <a:ext cx="0" cy="6492240"/>
            </a:xfrm>
            <a:prstGeom prst="line">
              <a:avLst/>
            </a:prstGeom>
            <a:ln w="3175">
              <a:solidFill>
                <a:srgbClr val="FFEDB3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6504714" y="182879"/>
              <a:ext cx="0" cy="6492240"/>
            </a:xfrm>
            <a:prstGeom prst="line">
              <a:avLst/>
            </a:prstGeom>
            <a:ln w="3175">
              <a:solidFill>
                <a:srgbClr val="FFEDB3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6314214" y="182879"/>
              <a:ext cx="0" cy="6492240"/>
            </a:xfrm>
            <a:prstGeom prst="line">
              <a:avLst/>
            </a:prstGeom>
            <a:ln w="3175">
              <a:solidFill>
                <a:srgbClr val="FFEDB3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6123714" y="182879"/>
              <a:ext cx="0" cy="6492240"/>
            </a:xfrm>
            <a:prstGeom prst="line">
              <a:avLst/>
            </a:prstGeom>
            <a:ln w="3175">
              <a:solidFill>
                <a:srgbClr val="FFEDB3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5933214" y="182879"/>
              <a:ext cx="0" cy="6492240"/>
            </a:xfrm>
            <a:prstGeom prst="line">
              <a:avLst/>
            </a:prstGeom>
            <a:ln w="3175">
              <a:solidFill>
                <a:srgbClr val="FFEDB3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097786" y="2454332"/>
            <a:ext cx="3138752" cy="3133190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组合 1"/>
          <p:cNvGrpSpPr/>
          <p:nvPr/>
        </p:nvGrpSpPr>
        <p:grpSpPr>
          <a:xfrm>
            <a:off x="491128" y="675472"/>
            <a:ext cx="3338250" cy="1063525"/>
            <a:chOff x="491128" y="675472"/>
            <a:chExt cx="3338250" cy="106352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491128" y="675472"/>
              <a:ext cx="1063525" cy="1063525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614431" y="1061679"/>
              <a:ext cx="2214947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457200"/>
              <a:r>
                <a:rPr lang="zh-CN" altLang="en-US" sz="3200" b="1" spc="600">
                  <a:solidFill>
                    <a:srgbClr val="FFC000"/>
                  </a:solidFill>
                  <a:cs typeface="+mn-ea"/>
                  <a:sym typeface="+mn-lt"/>
                </a:rPr>
                <a:t>活动细节</a:t>
              </a:r>
              <a:endParaRPr lang="zh-CN" altLang="en-US" sz="3200" b="1" spc="600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690657" y="729927"/>
              <a:ext cx="59041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0" i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huó</a:t>
              </a:r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119891" y="729927"/>
              <a:ext cx="76369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0" i="0" dirty="0" err="1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dòng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664582" y="729927"/>
              <a:ext cx="59041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0" i="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 </a:t>
              </a:r>
              <a:r>
                <a:rPr lang="en-US" altLang="zh-CN" sz="1600" b="0" i="0" dirty="0" err="1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xì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986171" y="729927"/>
              <a:ext cx="80649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0" i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jié </a:t>
              </a:r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82996" y="945624"/>
              <a:ext cx="629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CN" sz="2800">
                  <a:solidFill>
                    <a:prstClr val="white"/>
                  </a:solidFill>
                  <a:cs typeface="+mn-ea"/>
                  <a:sym typeface="+mn-lt"/>
                </a:rPr>
                <a:t>03</a:t>
              </a:r>
              <a:endParaRPr lang="zh-CN" altLang="en-US" sz="2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058882" y="3335028"/>
            <a:ext cx="3652268" cy="775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1200">
                <a:solidFill>
                  <a:schemeClr val="bg1"/>
                </a:solidFill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058882" y="4349995"/>
            <a:ext cx="3652269" cy="1144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1200">
                <a:solidFill>
                  <a:schemeClr val="bg1"/>
                </a:solidFill>
                <a:cs typeface="+mn-ea"/>
                <a:sym typeface="+mn-lt"/>
              </a:rPr>
              <a:t>请在此处添加具体内容，文字尽量言简意赅，简单描述即可，不必过于繁琐，注意版面的美观度。请在此处添加具体内容。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986171" y="2525627"/>
            <a:ext cx="2395813" cy="725040"/>
            <a:chOff x="2986171" y="2525627"/>
            <a:chExt cx="2395813" cy="725040"/>
          </a:xfrm>
        </p:grpSpPr>
        <p:sp>
          <p:nvSpPr>
            <p:cNvPr id="11" name="矩形 10"/>
            <p:cNvSpPr/>
            <p:nvPr/>
          </p:nvSpPr>
          <p:spPr>
            <a:xfrm>
              <a:off x="2986171" y="2525627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添加内容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3" name="Freeform 114"/>
            <p:cNvSpPr/>
            <p:nvPr/>
          </p:nvSpPr>
          <p:spPr bwMode="auto">
            <a:xfrm>
              <a:off x="4626857" y="3119342"/>
              <a:ext cx="755127" cy="131325"/>
            </a:xfrm>
            <a:custGeom>
              <a:avLst/>
              <a:gdLst>
                <a:gd name="T0" fmla="*/ 0 w 720"/>
                <a:gd name="T1" fmla="*/ 0 h 151"/>
                <a:gd name="T2" fmla="*/ 527 w 720"/>
                <a:gd name="T3" fmla="*/ 0 h 151"/>
                <a:gd name="T4" fmla="*/ 527 w 720"/>
                <a:gd name="T5" fmla="*/ 75 h 151"/>
                <a:gd name="T6" fmla="*/ 269 w 720"/>
                <a:gd name="T7" fmla="*/ 75 h 151"/>
                <a:gd name="T8" fmla="*/ 271 w 720"/>
                <a:gd name="T9" fmla="*/ 151 h 151"/>
                <a:gd name="T10" fmla="*/ 720 w 720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0" h="151">
                  <a:moveTo>
                    <a:pt x="0" y="0"/>
                  </a:moveTo>
                  <a:cubicBezTo>
                    <a:pt x="527" y="0"/>
                    <a:pt x="527" y="0"/>
                    <a:pt x="527" y="0"/>
                  </a:cubicBezTo>
                  <a:cubicBezTo>
                    <a:pt x="527" y="0"/>
                    <a:pt x="590" y="38"/>
                    <a:pt x="527" y="75"/>
                  </a:cubicBezTo>
                  <a:cubicBezTo>
                    <a:pt x="269" y="75"/>
                    <a:pt x="269" y="75"/>
                    <a:pt x="269" y="75"/>
                  </a:cubicBezTo>
                  <a:cubicBezTo>
                    <a:pt x="269" y="75"/>
                    <a:pt x="220" y="114"/>
                    <a:pt x="271" y="151"/>
                  </a:cubicBezTo>
                  <a:cubicBezTo>
                    <a:pt x="720" y="151"/>
                    <a:pt x="720" y="151"/>
                    <a:pt x="720" y="151"/>
                  </a:cubicBezTo>
                </a:path>
              </a:pathLst>
            </a:custGeom>
            <a:noFill/>
            <a:ln w="6350" cap="flat">
              <a:solidFill>
                <a:srgbClr val="EFD1AD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</a:blip>
          <a:srcRect/>
          <a:stretch>
            <a:fillRect/>
          </a:stretch>
        </p:blipFill>
        <p:spPr>
          <a:xfrm flipH="1">
            <a:off x="10881151" y="5311088"/>
            <a:ext cx="928273" cy="3737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569665" y="3335028"/>
            <a:ext cx="2392460" cy="225688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5320286" y="530089"/>
            <a:ext cx="2419858" cy="2232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91128" y="675472"/>
            <a:ext cx="3338250" cy="1063525"/>
            <a:chOff x="491128" y="675472"/>
            <a:chExt cx="3338250" cy="106352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491128" y="675472"/>
              <a:ext cx="1063525" cy="1063525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614431" y="1061679"/>
              <a:ext cx="2214947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457200"/>
              <a:r>
                <a:rPr lang="zh-CN" altLang="en-US" sz="3200" b="1" spc="600">
                  <a:solidFill>
                    <a:srgbClr val="FFC000"/>
                  </a:solidFill>
                  <a:cs typeface="+mn-ea"/>
                  <a:sym typeface="+mn-lt"/>
                </a:rPr>
                <a:t>活动细节</a:t>
              </a:r>
              <a:endParaRPr lang="zh-CN" altLang="en-US" sz="3200" b="1" spc="600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690657" y="729927"/>
              <a:ext cx="59041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0" i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huó</a:t>
              </a:r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119892" y="729927"/>
              <a:ext cx="7562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0" i="0" dirty="0" err="1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dòng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664582" y="729927"/>
              <a:ext cx="59041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0" i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 xì</a:t>
              </a:r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986171" y="729927"/>
              <a:ext cx="80649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0" i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jié </a:t>
              </a:r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82996" y="945624"/>
              <a:ext cx="629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CN" sz="2800">
                  <a:solidFill>
                    <a:prstClr val="white"/>
                  </a:solidFill>
                  <a:cs typeface="+mn-ea"/>
                  <a:sym typeface="+mn-lt"/>
                </a:rPr>
                <a:t>03</a:t>
              </a:r>
              <a:endParaRPr lang="zh-CN" altLang="en-US" sz="2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Freeform 114"/>
          <p:cNvSpPr/>
          <p:nvPr/>
        </p:nvSpPr>
        <p:spPr bwMode="auto">
          <a:xfrm>
            <a:off x="636793" y="5481215"/>
            <a:ext cx="755127" cy="131325"/>
          </a:xfrm>
          <a:custGeom>
            <a:avLst/>
            <a:gdLst>
              <a:gd name="T0" fmla="*/ 0 w 720"/>
              <a:gd name="T1" fmla="*/ 0 h 151"/>
              <a:gd name="T2" fmla="*/ 527 w 720"/>
              <a:gd name="T3" fmla="*/ 0 h 151"/>
              <a:gd name="T4" fmla="*/ 527 w 720"/>
              <a:gd name="T5" fmla="*/ 75 h 151"/>
              <a:gd name="T6" fmla="*/ 269 w 720"/>
              <a:gd name="T7" fmla="*/ 75 h 151"/>
              <a:gd name="T8" fmla="*/ 271 w 720"/>
              <a:gd name="T9" fmla="*/ 151 h 151"/>
              <a:gd name="T10" fmla="*/ 720 w 720"/>
              <a:gd name="T11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0" h="151">
                <a:moveTo>
                  <a:pt x="0" y="0"/>
                </a:moveTo>
                <a:cubicBezTo>
                  <a:pt x="527" y="0"/>
                  <a:pt x="527" y="0"/>
                  <a:pt x="527" y="0"/>
                </a:cubicBezTo>
                <a:cubicBezTo>
                  <a:pt x="527" y="0"/>
                  <a:pt x="590" y="38"/>
                  <a:pt x="527" y="75"/>
                </a:cubicBezTo>
                <a:cubicBezTo>
                  <a:pt x="269" y="75"/>
                  <a:pt x="269" y="75"/>
                  <a:pt x="269" y="75"/>
                </a:cubicBezTo>
                <a:cubicBezTo>
                  <a:pt x="269" y="75"/>
                  <a:pt x="220" y="114"/>
                  <a:pt x="271" y="151"/>
                </a:cubicBezTo>
                <a:cubicBezTo>
                  <a:pt x="720" y="151"/>
                  <a:pt x="720" y="151"/>
                  <a:pt x="720" y="151"/>
                </a:cubicBezTo>
              </a:path>
            </a:pathLst>
          </a:custGeom>
          <a:noFill/>
          <a:ln w="6350" cap="flat">
            <a:solidFill>
              <a:srgbClr val="EFD1AD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554653" y="2496125"/>
            <a:ext cx="2595733" cy="2717812"/>
            <a:chOff x="1858591" y="2496125"/>
            <a:chExt cx="2595733" cy="2717812"/>
          </a:xfrm>
        </p:grpSpPr>
        <p:sp>
          <p:nvSpPr>
            <p:cNvPr id="22" name="文本框 21"/>
            <p:cNvSpPr txBox="1"/>
            <p:nvPr/>
          </p:nvSpPr>
          <p:spPr>
            <a:xfrm>
              <a:off x="1858591" y="4069328"/>
              <a:ext cx="2595733" cy="1144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kumimoji="1" lang="zh-CN" altLang="en-US" sz="1200">
                  <a:solidFill>
                    <a:schemeClr val="bg1"/>
                  </a:solidFill>
                  <a:cs typeface="+mn-ea"/>
                  <a:sym typeface="+mn-lt"/>
                </a:rPr>
                <a:t>请在此处添加具体内容，文字尽量言简意赅，简单描述即可，不必过于繁琐，注意版面的美观度。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2345980" y="3475701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添加内容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2791587" y="2496125"/>
              <a:ext cx="729743" cy="723178"/>
              <a:chOff x="1513462" y="2947277"/>
              <a:chExt cx="729743" cy="723178"/>
            </a:xfrm>
          </p:grpSpPr>
          <p:grpSp>
            <p:nvGrpSpPr>
              <p:cNvPr id="10" name="组合 9"/>
              <p:cNvGrpSpPr/>
              <p:nvPr/>
            </p:nvGrpSpPr>
            <p:grpSpPr>
              <a:xfrm rot="17392927">
                <a:off x="1516745" y="2943994"/>
                <a:ext cx="723178" cy="729743"/>
                <a:chOff x="7018338" y="5334002"/>
                <a:chExt cx="1223963" cy="1235075"/>
              </a:xfrm>
              <a:solidFill>
                <a:srgbClr val="FFEDB3"/>
              </a:solidFill>
            </p:grpSpPr>
            <p:sp>
              <p:nvSpPr>
                <p:cNvPr id="11" name="Freeform 5463"/>
                <p:cNvSpPr/>
                <p:nvPr/>
              </p:nvSpPr>
              <p:spPr bwMode="auto">
                <a:xfrm>
                  <a:off x="7623176" y="5334002"/>
                  <a:ext cx="19050" cy="14288"/>
                </a:xfrm>
                <a:custGeom>
                  <a:avLst/>
                  <a:gdLst>
                    <a:gd name="T0" fmla="*/ 5 w 5"/>
                    <a:gd name="T1" fmla="*/ 2 h 4"/>
                    <a:gd name="T2" fmla="*/ 3 w 5"/>
                    <a:gd name="T3" fmla="*/ 3 h 4"/>
                    <a:gd name="T4" fmla="*/ 2 w 5"/>
                    <a:gd name="T5" fmla="*/ 4 h 4"/>
                    <a:gd name="T6" fmla="*/ 0 w 5"/>
                    <a:gd name="T7" fmla="*/ 3 h 4"/>
                    <a:gd name="T8" fmla="*/ 5 w 5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5" y="2"/>
                      </a:moveTo>
                      <a:cubicBezTo>
                        <a:pt x="5" y="3"/>
                        <a:pt x="4" y="3"/>
                        <a:pt x="3" y="3"/>
                      </a:cubicBezTo>
                      <a:cubicBezTo>
                        <a:pt x="5" y="3"/>
                        <a:pt x="2" y="2"/>
                        <a:pt x="2" y="4"/>
                      </a:cubicBezTo>
                      <a:cubicBezTo>
                        <a:pt x="1" y="3"/>
                        <a:pt x="2" y="3"/>
                        <a:pt x="0" y="3"/>
                      </a:cubicBezTo>
                      <a:cubicBezTo>
                        <a:pt x="0" y="0"/>
                        <a:pt x="4" y="3"/>
                        <a:pt x="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Freeform 5464"/>
                <p:cNvSpPr/>
                <p:nvPr/>
              </p:nvSpPr>
              <p:spPr bwMode="auto">
                <a:xfrm>
                  <a:off x="7656513" y="5341939"/>
                  <a:ext cx="19050" cy="6350"/>
                </a:xfrm>
                <a:custGeom>
                  <a:avLst/>
                  <a:gdLst>
                    <a:gd name="T0" fmla="*/ 2 w 5"/>
                    <a:gd name="T1" fmla="*/ 1 h 2"/>
                    <a:gd name="T2" fmla="*/ 5 w 5"/>
                    <a:gd name="T3" fmla="*/ 0 h 2"/>
                    <a:gd name="T4" fmla="*/ 4 w 5"/>
                    <a:gd name="T5" fmla="*/ 2 h 2"/>
                    <a:gd name="T6" fmla="*/ 0 w 5"/>
                    <a:gd name="T7" fmla="*/ 1 h 2"/>
                    <a:gd name="T8" fmla="*/ 2 w 5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2">
                      <a:moveTo>
                        <a:pt x="2" y="1"/>
                      </a:moveTo>
                      <a:cubicBezTo>
                        <a:pt x="3" y="1"/>
                        <a:pt x="3" y="0"/>
                        <a:pt x="5" y="0"/>
                      </a:cubicBezTo>
                      <a:cubicBezTo>
                        <a:pt x="5" y="2"/>
                        <a:pt x="4" y="1"/>
                        <a:pt x="4" y="2"/>
                      </a:cubicBezTo>
                      <a:cubicBezTo>
                        <a:pt x="3" y="2"/>
                        <a:pt x="1" y="2"/>
                        <a:pt x="0" y="1"/>
                      </a:cubicBezTo>
                      <a:cubicBezTo>
                        <a:pt x="0" y="0"/>
                        <a:pt x="2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Freeform 5465"/>
                <p:cNvSpPr/>
                <p:nvPr/>
              </p:nvSpPr>
              <p:spPr bwMode="auto">
                <a:xfrm>
                  <a:off x="7645401" y="5337177"/>
                  <a:ext cx="7938" cy="15875"/>
                </a:xfrm>
                <a:custGeom>
                  <a:avLst/>
                  <a:gdLst>
                    <a:gd name="T0" fmla="*/ 0 w 2"/>
                    <a:gd name="T1" fmla="*/ 2 h 4"/>
                    <a:gd name="T2" fmla="*/ 0 w 2"/>
                    <a:gd name="T3" fmla="*/ 3 h 4"/>
                    <a:gd name="T4" fmla="*/ 0 w 2"/>
                    <a:gd name="T5" fmla="*/ 2 h 4"/>
                    <a:gd name="T6" fmla="*/ 1 w 2"/>
                    <a:gd name="T7" fmla="*/ 2 h 4"/>
                    <a:gd name="T8" fmla="*/ 0 w 2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4">
                      <a:moveTo>
                        <a:pt x="0" y="2"/>
                      </a:moveTo>
                      <a:cubicBezTo>
                        <a:pt x="1" y="0"/>
                        <a:pt x="2" y="4"/>
                        <a:pt x="0" y="3"/>
                      </a:cubicBezTo>
                      <a:cubicBezTo>
                        <a:pt x="1" y="3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Freeform 5466"/>
                <p:cNvSpPr/>
                <p:nvPr/>
              </p:nvSpPr>
              <p:spPr bwMode="auto">
                <a:xfrm>
                  <a:off x="7526338" y="5353052"/>
                  <a:ext cx="11113" cy="6350"/>
                </a:xfrm>
                <a:custGeom>
                  <a:avLst/>
                  <a:gdLst>
                    <a:gd name="T0" fmla="*/ 3 w 3"/>
                    <a:gd name="T1" fmla="*/ 0 h 2"/>
                    <a:gd name="T2" fmla="*/ 0 w 3"/>
                    <a:gd name="T3" fmla="*/ 1 h 2"/>
                    <a:gd name="T4" fmla="*/ 3 w 3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cubicBezTo>
                        <a:pt x="2" y="2"/>
                        <a:pt x="1" y="0"/>
                        <a:pt x="0" y="1"/>
                      </a:cubicBezTo>
                      <a:cubicBezTo>
                        <a:pt x="0" y="0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Line 5467"/>
                <p:cNvSpPr>
                  <a:spLocks noChangeShapeType="1"/>
                </p:cNvSpPr>
                <p:nvPr/>
              </p:nvSpPr>
              <p:spPr bwMode="auto">
                <a:xfrm>
                  <a:off x="8129588" y="6145214"/>
                  <a:ext cx="0" cy="0"/>
                </a:xfrm>
                <a:prstGeom prst="lin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Line 5468"/>
                <p:cNvSpPr>
                  <a:spLocks noChangeShapeType="1"/>
                </p:cNvSpPr>
                <p:nvPr/>
              </p:nvSpPr>
              <p:spPr bwMode="auto">
                <a:xfrm>
                  <a:off x="8129588" y="6145214"/>
                  <a:ext cx="0" cy="0"/>
                </a:xfrm>
                <a:prstGeom prst="lin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Freeform 5469"/>
                <p:cNvSpPr>
                  <a:spLocks noEditPoints="1"/>
                </p:cNvSpPr>
                <p:nvPr/>
              </p:nvSpPr>
              <p:spPr bwMode="auto">
                <a:xfrm>
                  <a:off x="7092951" y="5356227"/>
                  <a:ext cx="403225" cy="311150"/>
                </a:xfrm>
                <a:custGeom>
                  <a:avLst/>
                  <a:gdLst>
                    <a:gd name="T0" fmla="*/ 92 w 107"/>
                    <a:gd name="T1" fmla="*/ 8 h 83"/>
                    <a:gd name="T2" fmla="*/ 92 w 107"/>
                    <a:gd name="T3" fmla="*/ 10 h 83"/>
                    <a:gd name="T4" fmla="*/ 90 w 107"/>
                    <a:gd name="T5" fmla="*/ 10 h 83"/>
                    <a:gd name="T6" fmla="*/ 72 w 107"/>
                    <a:gd name="T7" fmla="*/ 20 h 83"/>
                    <a:gd name="T8" fmla="*/ 69 w 107"/>
                    <a:gd name="T9" fmla="*/ 21 h 83"/>
                    <a:gd name="T10" fmla="*/ 47 w 107"/>
                    <a:gd name="T11" fmla="*/ 36 h 83"/>
                    <a:gd name="T12" fmla="*/ 36 w 107"/>
                    <a:gd name="T13" fmla="*/ 43 h 83"/>
                    <a:gd name="T14" fmla="*/ 28 w 107"/>
                    <a:gd name="T15" fmla="*/ 52 h 83"/>
                    <a:gd name="T16" fmla="*/ 20 w 107"/>
                    <a:gd name="T17" fmla="*/ 64 h 83"/>
                    <a:gd name="T18" fmla="*/ 19 w 107"/>
                    <a:gd name="T19" fmla="*/ 62 h 83"/>
                    <a:gd name="T20" fmla="*/ 18 w 107"/>
                    <a:gd name="T21" fmla="*/ 67 h 83"/>
                    <a:gd name="T22" fmla="*/ 16 w 107"/>
                    <a:gd name="T23" fmla="*/ 68 h 83"/>
                    <a:gd name="T24" fmla="*/ 17 w 107"/>
                    <a:gd name="T25" fmla="*/ 68 h 83"/>
                    <a:gd name="T26" fmla="*/ 13 w 107"/>
                    <a:gd name="T27" fmla="*/ 77 h 83"/>
                    <a:gd name="T28" fmla="*/ 12 w 107"/>
                    <a:gd name="T29" fmla="*/ 76 h 83"/>
                    <a:gd name="T30" fmla="*/ 13 w 107"/>
                    <a:gd name="T31" fmla="*/ 77 h 83"/>
                    <a:gd name="T32" fmla="*/ 10 w 107"/>
                    <a:gd name="T33" fmla="*/ 79 h 83"/>
                    <a:gd name="T34" fmla="*/ 11 w 107"/>
                    <a:gd name="T35" fmla="*/ 78 h 83"/>
                    <a:gd name="T36" fmla="*/ 8 w 107"/>
                    <a:gd name="T37" fmla="*/ 79 h 83"/>
                    <a:gd name="T38" fmla="*/ 7 w 107"/>
                    <a:gd name="T39" fmla="*/ 80 h 83"/>
                    <a:gd name="T40" fmla="*/ 5 w 107"/>
                    <a:gd name="T41" fmla="*/ 83 h 83"/>
                    <a:gd name="T42" fmla="*/ 5 w 107"/>
                    <a:gd name="T43" fmla="*/ 81 h 83"/>
                    <a:gd name="T44" fmla="*/ 3 w 107"/>
                    <a:gd name="T45" fmla="*/ 83 h 83"/>
                    <a:gd name="T46" fmla="*/ 1 w 107"/>
                    <a:gd name="T47" fmla="*/ 82 h 83"/>
                    <a:gd name="T48" fmla="*/ 3 w 107"/>
                    <a:gd name="T49" fmla="*/ 79 h 83"/>
                    <a:gd name="T50" fmla="*/ 5 w 107"/>
                    <a:gd name="T51" fmla="*/ 70 h 83"/>
                    <a:gd name="T52" fmla="*/ 8 w 107"/>
                    <a:gd name="T53" fmla="*/ 68 h 83"/>
                    <a:gd name="T54" fmla="*/ 13 w 107"/>
                    <a:gd name="T55" fmla="*/ 61 h 83"/>
                    <a:gd name="T56" fmla="*/ 14 w 107"/>
                    <a:gd name="T57" fmla="*/ 62 h 83"/>
                    <a:gd name="T58" fmla="*/ 16 w 107"/>
                    <a:gd name="T59" fmla="*/ 57 h 83"/>
                    <a:gd name="T60" fmla="*/ 18 w 107"/>
                    <a:gd name="T61" fmla="*/ 55 h 83"/>
                    <a:gd name="T62" fmla="*/ 18 w 107"/>
                    <a:gd name="T63" fmla="*/ 54 h 83"/>
                    <a:gd name="T64" fmla="*/ 19 w 107"/>
                    <a:gd name="T65" fmla="*/ 54 h 83"/>
                    <a:gd name="T66" fmla="*/ 19 w 107"/>
                    <a:gd name="T67" fmla="*/ 53 h 83"/>
                    <a:gd name="T68" fmla="*/ 30 w 107"/>
                    <a:gd name="T69" fmla="*/ 41 h 83"/>
                    <a:gd name="T70" fmla="*/ 31 w 107"/>
                    <a:gd name="T71" fmla="*/ 38 h 83"/>
                    <a:gd name="T72" fmla="*/ 42 w 107"/>
                    <a:gd name="T73" fmla="*/ 30 h 83"/>
                    <a:gd name="T74" fmla="*/ 65 w 107"/>
                    <a:gd name="T75" fmla="*/ 15 h 83"/>
                    <a:gd name="T76" fmla="*/ 65 w 107"/>
                    <a:gd name="T77" fmla="*/ 16 h 83"/>
                    <a:gd name="T78" fmla="*/ 68 w 107"/>
                    <a:gd name="T79" fmla="*/ 16 h 83"/>
                    <a:gd name="T80" fmla="*/ 69 w 107"/>
                    <a:gd name="T81" fmla="*/ 13 h 83"/>
                    <a:gd name="T82" fmla="*/ 76 w 107"/>
                    <a:gd name="T83" fmla="*/ 9 h 83"/>
                    <a:gd name="T84" fmla="*/ 80 w 107"/>
                    <a:gd name="T85" fmla="*/ 9 h 83"/>
                    <a:gd name="T86" fmla="*/ 81 w 107"/>
                    <a:gd name="T87" fmla="*/ 7 h 83"/>
                    <a:gd name="T88" fmla="*/ 87 w 107"/>
                    <a:gd name="T89" fmla="*/ 6 h 83"/>
                    <a:gd name="T90" fmla="*/ 96 w 107"/>
                    <a:gd name="T91" fmla="*/ 2 h 83"/>
                    <a:gd name="T92" fmla="*/ 106 w 107"/>
                    <a:gd name="T93" fmla="*/ 0 h 83"/>
                    <a:gd name="T94" fmla="*/ 106 w 107"/>
                    <a:gd name="T95" fmla="*/ 2 h 83"/>
                    <a:gd name="T96" fmla="*/ 103 w 107"/>
                    <a:gd name="T97" fmla="*/ 3 h 83"/>
                    <a:gd name="T98" fmla="*/ 97 w 107"/>
                    <a:gd name="T99" fmla="*/ 5 h 83"/>
                    <a:gd name="T100" fmla="*/ 95 w 107"/>
                    <a:gd name="T101" fmla="*/ 7 h 83"/>
                    <a:gd name="T102" fmla="*/ 95 w 107"/>
                    <a:gd name="T103" fmla="*/ 8 h 83"/>
                    <a:gd name="T104" fmla="*/ 95 w 107"/>
                    <a:gd name="T105" fmla="*/ 8 h 83"/>
                    <a:gd name="T106" fmla="*/ 92 w 107"/>
                    <a:gd name="T107" fmla="*/ 8 h 83"/>
                    <a:gd name="T108" fmla="*/ 14 w 107"/>
                    <a:gd name="T109" fmla="*/ 74 h 83"/>
                    <a:gd name="T110" fmla="*/ 15 w 107"/>
                    <a:gd name="T111" fmla="*/ 73 h 83"/>
                    <a:gd name="T112" fmla="*/ 14 w 107"/>
                    <a:gd name="T113" fmla="*/ 73 h 83"/>
                    <a:gd name="T114" fmla="*/ 14 w 107"/>
                    <a:gd name="T115" fmla="*/ 74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07" h="83">
                      <a:moveTo>
                        <a:pt x="92" y="8"/>
                      </a:moveTo>
                      <a:cubicBezTo>
                        <a:pt x="92" y="8"/>
                        <a:pt x="92" y="9"/>
                        <a:pt x="92" y="10"/>
                      </a:cubicBezTo>
                      <a:cubicBezTo>
                        <a:pt x="92" y="9"/>
                        <a:pt x="91" y="10"/>
                        <a:pt x="90" y="10"/>
                      </a:cubicBezTo>
                      <a:cubicBezTo>
                        <a:pt x="85" y="15"/>
                        <a:pt x="78" y="17"/>
                        <a:pt x="72" y="20"/>
                      </a:cubicBezTo>
                      <a:cubicBezTo>
                        <a:pt x="71" y="20"/>
                        <a:pt x="70" y="20"/>
                        <a:pt x="69" y="21"/>
                      </a:cubicBezTo>
                      <a:cubicBezTo>
                        <a:pt x="62" y="26"/>
                        <a:pt x="56" y="33"/>
                        <a:pt x="47" y="36"/>
                      </a:cubicBezTo>
                      <a:cubicBezTo>
                        <a:pt x="41" y="33"/>
                        <a:pt x="40" y="41"/>
                        <a:pt x="36" y="43"/>
                      </a:cubicBezTo>
                      <a:cubicBezTo>
                        <a:pt x="34" y="48"/>
                        <a:pt x="32" y="52"/>
                        <a:pt x="28" y="52"/>
                      </a:cubicBezTo>
                      <a:cubicBezTo>
                        <a:pt x="25" y="57"/>
                        <a:pt x="23" y="59"/>
                        <a:pt x="20" y="64"/>
                      </a:cubicBezTo>
                      <a:cubicBezTo>
                        <a:pt x="19" y="64"/>
                        <a:pt x="20" y="62"/>
                        <a:pt x="19" y="62"/>
                      </a:cubicBezTo>
                      <a:cubicBezTo>
                        <a:pt x="18" y="64"/>
                        <a:pt x="17" y="66"/>
                        <a:pt x="18" y="67"/>
                      </a:cubicBezTo>
                      <a:cubicBezTo>
                        <a:pt x="17" y="67"/>
                        <a:pt x="17" y="68"/>
                        <a:pt x="16" y="68"/>
                      </a:cubicBezTo>
                      <a:cubicBezTo>
                        <a:pt x="16" y="68"/>
                        <a:pt x="17" y="68"/>
                        <a:pt x="17" y="68"/>
                      </a:cubicBezTo>
                      <a:cubicBezTo>
                        <a:pt x="13" y="70"/>
                        <a:pt x="18" y="74"/>
                        <a:pt x="13" y="77"/>
                      </a:cubicBezTo>
                      <a:cubicBezTo>
                        <a:pt x="14" y="75"/>
                        <a:pt x="13" y="77"/>
                        <a:pt x="12" y="76"/>
                      </a:cubicBezTo>
                      <a:cubicBezTo>
                        <a:pt x="12" y="77"/>
                        <a:pt x="12" y="77"/>
                        <a:pt x="13" y="77"/>
                      </a:cubicBezTo>
                      <a:cubicBezTo>
                        <a:pt x="13" y="78"/>
                        <a:pt x="12" y="79"/>
                        <a:pt x="10" y="79"/>
                      </a:cubicBezTo>
                      <a:cubicBezTo>
                        <a:pt x="10" y="79"/>
                        <a:pt x="10" y="78"/>
                        <a:pt x="11" y="78"/>
                      </a:cubicBezTo>
                      <a:cubicBezTo>
                        <a:pt x="10" y="77"/>
                        <a:pt x="9" y="80"/>
                        <a:pt x="8" y="79"/>
                      </a:cubicBezTo>
                      <a:cubicBezTo>
                        <a:pt x="8" y="80"/>
                        <a:pt x="8" y="79"/>
                        <a:pt x="7" y="80"/>
                      </a:cubicBezTo>
                      <a:cubicBezTo>
                        <a:pt x="8" y="82"/>
                        <a:pt x="7" y="83"/>
                        <a:pt x="5" y="83"/>
                      </a:cubicBezTo>
                      <a:cubicBezTo>
                        <a:pt x="5" y="82"/>
                        <a:pt x="5" y="82"/>
                        <a:pt x="5" y="81"/>
                      </a:cubicBezTo>
                      <a:cubicBezTo>
                        <a:pt x="4" y="81"/>
                        <a:pt x="4" y="82"/>
                        <a:pt x="3" y="83"/>
                      </a:cubicBezTo>
                      <a:cubicBezTo>
                        <a:pt x="2" y="82"/>
                        <a:pt x="1" y="82"/>
                        <a:pt x="1" y="82"/>
                      </a:cubicBezTo>
                      <a:cubicBezTo>
                        <a:pt x="0" y="80"/>
                        <a:pt x="1" y="80"/>
                        <a:pt x="3" y="79"/>
                      </a:cubicBezTo>
                      <a:cubicBezTo>
                        <a:pt x="2" y="76"/>
                        <a:pt x="5" y="74"/>
                        <a:pt x="5" y="70"/>
                      </a:cubicBezTo>
                      <a:cubicBezTo>
                        <a:pt x="7" y="70"/>
                        <a:pt x="6" y="68"/>
                        <a:pt x="8" y="68"/>
                      </a:cubicBezTo>
                      <a:cubicBezTo>
                        <a:pt x="8" y="64"/>
                        <a:pt x="11" y="63"/>
                        <a:pt x="13" y="61"/>
                      </a:cubicBezTo>
                      <a:cubicBezTo>
                        <a:pt x="14" y="60"/>
                        <a:pt x="13" y="62"/>
                        <a:pt x="14" y="62"/>
                      </a:cubicBezTo>
                      <a:cubicBezTo>
                        <a:pt x="15" y="60"/>
                        <a:pt x="17" y="58"/>
                        <a:pt x="16" y="57"/>
                      </a:cubicBezTo>
                      <a:cubicBezTo>
                        <a:pt x="17" y="56"/>
                        <a:pt x="18" y="56"/>
                        <a:pt x="18" y="55"/>
                      </a:cubicBezTo>
                      <a:cubicBezTo>
                        <a:pt x="18" y="55"/>
                        <a:pt x="17" y="55"/>
                        <a:pt x="18" y="54"/>
                      </a:cubicBezTo>
                      <a:cubicBezTo>
                        <a:pt x="18" y="54"/>
                        <a:pt x="19" y="54"/>
                        <a:pt x="19" y="54"/>
                      </a:cubicBezTo>
                      <a:cubicBezTo>
                        <a:pt x="19" y="54"/>
                        <a:pt x="19" y="53"/>
                        <a:pt x="19" y="53"/>
                      </a:cubicBezTo>
                      <a:cubicBezTo>
                        <a:pt x="23" y="50"/>
                        <a:pt x="25" y="43"/>
                        <a:pt x="30" y="41"/>
                      </a:cubicBezTo>
                      <a:cubicBezTo>
                        <a:pt x="30" y="40"/>
                        <a:pt x="31" y="40"/>
                        <a:pt x="31" y="38"/>
                      </a:cubicBezTo>
                      <a:cubicBezTo>
                        <a:pt x="34" y="37"/>
                        <a:pt x="38" y="30"/>
                        <a:pt x="42" y="30"/>
                      </a:cubicBezTo>
                      <a:cubicBezTo>
                        <a:pt x="47" y="24"/>
                        <a:pt x="56" y="18"/>
                        <a:pt x="65" y="15"/>
                      </a:cubicBezTo>
                      <a:cubicBezTo>
                        <a:pt x="65" y="15"/>
                        <a:pt x="64" y="15"/>
                        <a:pt x="65" y="16"/>
                      </a:cubicBezTo>
                      <a:cubicBezTo>
                        <a:pt x="66" y="16"/>
                        <a:pt x="66" y="15"/>
                        <a:pt x="68" y="16"/>
                      </a:cubicBezTo>
                      <a:cubicBezTo>
                        <a:pt x="69" y="15"/>
                        <a:pt x="69" y="14"/>
                        <a:pt x="69" y="13"/>
                      </a:cubicBezTo>
                      <a:cubicBezTo>
                        <a:pt x="72" y="13"/>
                        <a:pt x="74" y="10"/>
                        <a:pt x="76" y="9"/>
                      </a:cubicBezTo>
                      <a:cubicBezTo>
                        <a:pt x="78" y="9"/>
                        <a:pt x="80" y="7"/>
                        <a:pt x="80" y="9"/>
                      </a:cubicBezTo>
                      <a:cubicBezTo>
                        <a:pt x="81" y="9"/>
                        <a:pt x="81" y="8"/>
                        <a:pt x="81" y="7"/>
                      </a:cubicBezTo>
                      <a:cubicBezTo>
                        <a:pt x="83" y="6"/>
                        <a:pt x="85" y="4"/>
                        <a:pt x="87" y="6"/>
                      </a:cubicBezTo>
                      <a:cubicBezTo>
                        <a:pt x="89" y="2"/>
                        <a:pt x="95" y="6"/>
                        <a:pt x="96" y="2"/>
                      </a:cubicBezTo>
                      <a:cubicBezTo>
                        <a:pt x="99" y="2"/>
                        <a:pt x="103" y="0"/>
                        <a:pt x="106" y="0"/>
                      </a:cubicBezTo>
                      <a:cubicBezTo>
                        <a:pt x="106" y="1"/>
                        <a:pt x="106" y="3"/>
                        <a:pt x="106" y="2"/>
                      </a:cubicBezTo>
                      <a:cubicBezTo>
                        <a:pt x="107" y="3"/>
                        <a:pt x="104" y="4"/>
                        <a:pt x="103" y="3"/>
                      </a:cubicBezTo>
                      <a:cubicBezTo>
                        <a:pt x="103" y="5"/>
                        <a:pt x="99" y="6"/>
                        <a:pt x="97" y="5"/>
                      </a:cubicBezTo>
                      <a:cubicBezTo>
                        <a:pt x="96" y="6"/>
                        <a:pt x="96" y="7"/>
                        <a:pt x="95" y="7"/>
                      </a:cubicBezTo>
                      <a:cubicBezTo>
                        <a:pt x="95" y="8"/>
                        <a:pt x="95" y="8"/>
                        <a:pt x="95" y="8"/>
                      </a:cubicBezTo>
                      <a:cubicBezTo>
                        <a:pt x="95" y="9"/>
                        <a:pt x="94" y="8"/>
                        <a:pt x="95" y="8"/>
                      </a:cubicBezTo>
                      <a:cubicBezTo>
                        <a:pt x="94" y="6"/>
                        <a:pt x="93" y="8"/>
                        <a:pt x="92" y="8"/>
                      </a:cubicBezTo>
                      <a:close/>
                      <a:moveTo>
                        <a:pt x="14" y="74"/>
                      </a:moveTo>
                      <a:cubicBezTo>
                        <a:pt x="14" y="74"/>
                        <a:pt x="15" y="74"/>
                        <a:pt x="15" y="73"/>
                      </a:cubicBezTo>
                      <a:cubicBezTo>
                        <a:pt x="14" y="73"/>
                        <a:pt x="14" y="73"/>
                        <a:pt x="14" y="73"/>
                      </a:cubicBezTo>
                      <a:cubicBezTo>
                        <a:pt x="14" y="73"/>
                        <a:pt x="13" y="74"/>
                        <a:pt x="14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Freeform 5470"/>
                <p:cNvSpPr/>
                <p:nvPr/>
              </p:nvSpPr>
              <p:spPr bwMode="auto">
                <a:xfrm>
                  <a:off x="7499351" y="5356227"/>
                  <a:ext cx="11113" cy="15875"/>
                </a:xfrm>
                <a:custGeom>
                  <a:avLst/>
                  <a:gdLst>
                    <a:gd name="T0" fmla="*/ 2 w 3"/>
                    <a:gd name="T1" fmla="*/ 0 h 4"/>
                    <a:gd name="T2" fmla="*/ 0 w 3"/>
                    <a:gd name="T3" fmla="*/ 3 h 4"/>
                    <a:gd name="T4" fmla="*/ 0 w 3"/>
                    <a:gd name="T5" fmla="*/ 1 h 4"/>
                    <a:gd name="T6" fmla="*/ 2 w 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3" y="0"/>
                        <a:pt x="2" y="4"/>
                        <a:pt x="0" y="3"/>
                      </a:cubicBezTo>
                      <a:cubicBezTo>
                        <a:pt x="2" y="2"/>
                        <a:pt x="0" y="2"/>
                        <a:pt x="0" y="1"/>
                      </a:cubicBezTo>
                      <a:cubicBezTo>
                        <a:pt x="1" y="0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Freeform 5471"/>
                <p:cNvSpPr/>
                <p:nvPr/>
              </p:nvSpPr>
              <p:spPr bwMode="auto">
                <a:xfrm>
                  <a:off x="7029451" y="5856289"/>
                  <a:ext cx="30163" cy="71438"/>
                </a:xfrm>
                <a:custGeom>
                  <a:avLst/>
                  <a:gdLst>
                    <a:gd name="T0" fmla="*/ 1 w 8"/>
                    <a:gd name="T1" fmla="*/ 0 h 19"/>
                    <a:gd name="T2" fmla="*/ 3 w 8"/>
                    <a:gd name="T3" fmla="*/ 2 h 19"/>
                    <a:gd name="T4" fmla="*/ 7 w 8"/>
                    <a:gd name="T5" fmla="*/ 2 h 19"/>
                    <a:gd name="T6" fmla="*/ 6 w 8"/>
                    <a:gd name="T7" fmla="*/ 5 h 19"/>
                    <a:gd name="T8" fmla="*/ 7 w 8"/>
                    <a:gd name="T9" fmla="*/ 7 h 19"/>
                    <a:gd name="T10" fmla="*/ 5 w 8"/>
                    <a:gd name="T11" fmla="*/ 7 h 19"/>
                    <a:gd name="T12" fmla="*/ 5 w 8"/>
                    <a:gd name="T13" fmla="*/ 8 h 19"/>
                    <a:gd name="T14" fmla="*/ 7 w 8"/>
                    <a:gd name="T15" fmla="*/ 8 h 19"/>
                    <a:gd name="T16" fmla="*/ 3 w 8"/>
                    <a:gd name="T17" fmla="*/ 12 h 19"/>
                    <a:gd name="T18" fmla="*/ 3 w 8"/>
                    <a:gd name="T19" fmla="*/ 19 h 19"/>
                    <a:gd name="T20" fmla="*/ 3 w 8"/>
                    <a:gd name="T21" fmla="*/ 16 h 19"/>
                    <a:gd name="T22" fmla="*/ 4 w 8"/>
                    <a:gd name="T23" fmla="*/ 16 h 19"/>
                    <a:gd name="T24" fmla="*/ 1 w 8"/>
                    <a:gd name="T25" fmla="*/ 11 h 19"/>
                    <a:gd name="T26" fmla="*/ 1 w 8"/>
                    <a:gd name="T27" fmla="*/ 9 h 19"/>
                    <a:gd name="T28" fmla="*/ 3 w 8"/>
                    <a:gd name="T29" fmla="*/ 11 h 19"/>
                    <a:gd name="T30" fmla="*/ 4 w 8"/>
                    <a:gd name="T31" fmla="*/ 7 h 19"/>
                    <a:gd name="T32" fmla="*/ 1 w 8"/>
                    <a:gd name="T33" fmla="*/ 5 h 19"/>
                    <a:gd name="T34" fmla="*/ 1 w 8"/>
                    <a:gd name="T3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" h="19">
                      <a:moveTo>
                        <a:pt x="1" y="0"/>
                      </a:moveTo>
                      <a:cubicBezTo>
                        <a:pt x="2" y="1"/>
                        <a:pt x="3" y="0"/>
                        <a:pt x="3" y="2"/>
                      </a:cubicBezTo>
                      <a:cubicBezTo>
                        <a:pt x="5" y="2"/>
                        <a:pt x="6" y="2"/>
                        <a:pt x="7" y="2"/>
                      </a:cubicBezTo>
                      <a:cubicBezTo>
                        <a:pt x="6" y="4"/>
                        <a:pt x="8" y="3"/>
                        <a:pt x="6" y="5"/>
                      </a:cubicBezTo>
                      <a:cubicBezTo>
                        <a:pt x="5" y="6"/>
                        <a:pt x="7" y="6"/>
                        <a:pt x="7" y="7"/>
                      </a:cubicBezTo>
                      <a:cubicBezTo>
                        <a:pt x="6" y="7"/>
                        <a:pt x="5" y="6"/>
                        <a:pt x="5" y="7"/>
                      </a:cubicBezTo>
                      <a:cubicBezTo>
                        <a:pt x="5" y="8"/>
                        <a:pt x="7" y="8"/>
                        <a:pt x="5" y="8"/>
                      </a:cubicBezTo>
                      <a:cubicBezTo>
                        <a:pt x="6" y="9"/>
                        <a:pt x="6" y="8"/>
                        <a:pt x="7" y="8"/>
                      </a:cubicBezTo>
                      <a:cubicBezTo>
                        <a:pt x="5" y="10"/>
                        <a:pt x="6" y="12"/>
                        <a:pt x="3" y="12"/>
                      </a:cubicBezTo>
                      <a:cubicBezTo>
                        <a:pt x="5" y="14"/>
                        <a:pt x="5" y="16"/>
                        <a:pt x="3" y="19"/>
                      </a:cubicBezTo>
                      <a:cubicBezTo>
                        <a:pt x="3" y="18"/>
                        <a:pt x="2" y="18"/>
                        <a:pt x="3" y="16"/>
                      </a:cubicBezTo>
                      <a:cubicBezTo>
                        <a:pt x="3" y="16"/>
                        <a:pt x="3" y="16"/>
                        <a:pt x="4" y="16"/>
                      </a:cubicBezTo>
                      <a:cubicBezTo>
                        <a:pt x="2" y="15"/>
                        <a:pt x="4" y="11"/>
                        <a:pt x="1" y="11"/>
                      </a:cubicBezTo>
                      <a:cubicBezTo>
                        <a:pt x="1" y="10"/>
                        <a:pt x="0" y="9"/>
                        <a:pt x="1" y="9"/>
                      </a:cubicBezTo>
                      <a:cubicBezTo>
                        <a:pt x="1" y="10"/>
                        <a:pt x="3" y="9"/>
                        <a:pt x="3" y="11"/>
                      </a:cubicBezTo>
                      <a:cubicBezTo>
                        <a:pt x="4" y="9"/>
                        <a:pt x="2" y="8"/>
                        <a:pt x="4" y="7"/>
                      </a:cubicBezTo>
                      <a:cubicBezTo>
                        <a:pt x="3" y="6"/>
                        <a:pt x="2" y="5"/>
                        <a:pt x="1" y="5"/>
                      </a:cubicBezTo>
                      <a:cubicBezTo>
                        <a:pt x="0" y="3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 5472"/>
                <p:cNvSpPr/>
                <p:nvPr/>
              </p:nvSpPr>
              <p:spPr bwMode="auto">
                <a:xfrm>
                  <a:off x="7743826" y="5348289"/>
                  <a:ext cx="288925" cy="158750"/>
                </a:xfrm>
                <a:custGeom>
                  <a:avLst/>
                  <a:gdLst>
                    <a:gd name="T0" fmla="*/ 1 w 77"/>
                    <a:gd name="T1" fmla="*/ 0 h 42"/>
                    <a:gd name="T2" fmla="*/ 17 w 77"/>
                    <a:gd name="T3" fmla="*/ 5 h 42"/>
                    <a:gd name="T4" fmla="*/ 20 w 77"/>
                    <a:gd name="T5" fmla="*/ 5 h 42"/>
                    <a:gd name="T6" fmla="*/ 74 w 77"/>
                    <a:gd name="T7" fmla="*/ 37 h 42"/>
                    <a:gd name="T8" fmla="*/ 75 w 77"/>
                    <a:gd name="T9" fmla="*/ 40 h 42"/>
                    <a:gd name="T10" fmla="*/ 76 w 77"/>
                    <a:gd name="T11" fmla="*/ 42 h 42"/>
                    <a:gd name="T12" fmla="*/ 69 w 77"/>
                    <a:gd name="T13" fmla="*/ 36 h 42"/>
                    <a:gd name="T14" fmla="*/ 67 w 77"/>
                    <a:gd name="T15" fmla="*/ 36 h 42"/>
                    <a:gd name="T16" fmla="*/ 59 w 77"/>
                    <a:gd name="T17" fmla="*/ 30 h 42"/>
                    <a:gd name="T18" fmla="*/ 24 w 77"/>
                    <a:gd name="T19" fmla="*/ 14 h 42"/>
                    <a:gd name="T20" fmla="*/ 9 w 77"/>
                    <a:gd name="T21" fmla="*/ 7 h 42"/>
                    <a:gd name="T22" fmla="*/ 6 w 77"/>
                    <a:gd name="T23" fmla="*/ 4 h 42"/>
                    <a:gd name="T24" fmla="*/ 1 w 77"/>
                    <a:gd name="T25" fmla="*/ 2 h 42"/>
                    <a:gd name="T26" fmla="*/ 1 w 77"/>
                    <a:gd name="T27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7" h="42">
                      <a:moveTo>
                        <a:pt x="1" y="0"/>
                      </a:moveTo>
                      <a:cubicBezTo>
                        <a:pt x="6" y="3"/>
                        <a:pt x="12" y="2"/>
                        <a:pt x="17" y="5"/>
                      </a:cubicBezTo>
                      <a:cubicBezTo>
                        <a:pt x="18" y="5"/>
                        <a:pt x="18" y="5"/>
                        <a:pt x="20" y="5"/>
                      </a:cubicBezTo>
                      <a:cubicBezTo>
                        <a:pt x="41" y="12"/>
                        <a:pt x="60" y="22"/>
                        <a:pt x="74" y="37"/>
                      </a:cubicBezTo>
                      <a:cubicBezTo>
                        <a:pt x="74" y="39"/>
                        <a:pt x="75" y="39"/>
                        <a:pt x="75" y="40"/>
                      </a:cubicBezTo>
                      <a:cubicBezTo>
                        <a:pt x="76" y="40"/>
                        <a:pt x="77" y="41"/>
                        <a:pt x="76" y="42"/>
                      </a:cubicBezTo>
                      <a:cubicBezTo>
                        <a:pt x="73" y="41"/>
                        <a:pt x="70" y="39"/>
                        <a:pt x="69" y="36"/>
                      </a:cubicBezTo>
                      <a:cubicBezTo>
                        <a:pt x="68" y="35"/>
                        <a:pt x="68" y="37"/>
                        <a:pt x="67" y="36"/>
                      </a:cubicBezTo>
                      <a:cubicBezTo>
                        <a:pt x="64" y="34"/>
                        <a:pt x="62" y="33"/>
                        <a:pt x="59" y="30"/>
                      </a:cubicBezTo>
                      <a:cubicBezTo>
                        <a:pt x="47" y="25"/>
                        <a:pt x="37" y="18"/>
                        <a:pt x="24" y="14"/>
                      </a:cubicBezTo>
                      <a:cubicBezTo>
                        <a:pt x="21" y="9"/>
                        <a:pt x="15" y="9"/>
                        <a:pt x="9" y="7"/>
                      </a:cubicBezTo>
                      <a:cubicBezTo>
                        <a:pt x="9" y="5"/>
                        <a:pt x="6" y="6"/>
                        <a:pt x="6" y="4"/>
                      </a:cubicBezTo>
                      <a:cubicBezTo>
                        <a:pt x="4" y="4"/>
                        <a:pt x="2" y="3"/>
                        <a:pt x="1" y="2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 5473"/>
                <p:cNvSpPr>
                  <a:spLocks noEditPoints="1"/>
                </p:cNvSpPr>
                <p:nvPr/>
              </p:nvSpPr>
              <p:spPr bwMode="auto">
                <a:xfrm>
                  <a:off x="7018338" y="5584827"/>
                  <a:ext cx="1223963" cy="984250"/>
                </a:xfrm>
                <a:custGeom>
                  <a:avLst/>
                  <a:gdLst>
                    <a:gd name="T0" fmla="*/ 293 w 326"/>
                    <a:gd name="T1" fmla="*/ 5 h 262"/>
                    <a:gd name="T2" fmla="*/ 300 w 326"/>
                    <a:gd name="T3" fmla="*/ 15 h 262"/>
                    <a:gd name="T4" fmla="*/ 313 w 326"/>
                    <a:gd name="T5" fmla="*/ 41 h 262"/>
                    <a:gd name="T6" fmla="*/ 315 w 326"/>
                    <a:gd name="T7" fmla="*/ 51 h 262"/>
                    <a:gd name="T8" fmla="*/ 321 w 326"/>
                    <a:gd name="T9" fmla="*/ 74 h 262"/>
                    <a:gd name="T10" fmla="*/ 324 w 326"/>
                    <a:gd name="T11" fmla="*/ 95 h 262"/>
                    <a:gd name="T12" fmla="*/ 326 w 326"/>
                    <a:gd name="T13" fmla="*/ 104 h 262"/>
                    <a:gd name="T14" fmla="*/ 317 w 326"/>
                    <a:gd name="T15" fmla="*/ 140 h 262"/>
                    <a:gd name="T16" fmla="*/ 305 w 326"/>
                    <a:gd name="T17" fmla="*/ 172 h 262"/>
                    <a:gd name="T18" fmla="*/ 276 w 326"/>
                    <a:gd name="T19" fmla="*/ 207 h 262"/>
                    <a:gd name="T20" fmla="*/ 221 w 326"/>
                    <a:gd name="T21" fmla="*/ 243 h 262"/>
                    <a:gd name="T22" fmla="*/ 206 w 326"/>
                    <a:gd name="T23" fmla="*/ 249 h 262"/>
                    <a:gd name="T24" fmla="*/ 194 w 326"/>
                    <a:gd name="T25" fmla="*/ 256 h 262"/>
                    <a:gd name="T26" fmla="*/ 187 w 326"/>
                    <a:gd name="T27" fmla="*/ 258 h 262"/>
                    <a:gd name="T28" fmla="*/ 170 w 326"/>
                    <a:gd name="T29" fmla="*/ 254 h 262"/>
                    <a:gd name="T30" fmla="*/ 118 w 326"/>
                    <a:gd name="T31" fmla="*/ 247 h 262"/>
                    <a:gd name="T32" fmla="*/ 74 w 326"/>
                    <a:gd name="T33" fmla="*/ 226 h 262"/>
                    <a:gd name="T34" fmla="*/ 48 w 326"/>
                    <a:gd name="T35" fmla="*/ 206 h 262"/>
                    <a:gd name="T36" fmla="*/ 33 w 326"/>
                    <a:gd name="T37" fmla="*/ 189 h 262"/>
                    <a:gd name="T38" fmla="*/ 12 w 326"/>
                    <a:gd name="T39" fmla="*/ 155 h 262"/>
                    <a:gd name="T40" fmla="*/ 3 w 326"/>
                    <a:gd name="T41" fmla="*/ 104 h 262"/>
                    <a:gd name="T42" fmla="*/ 3 w 326"/>
                    <a:gd name="T43" fmla="*/ 94 h 262"/>
                    <a:gd name="T44" fmla="*/ 6 w 326"/>
                    <a:gd name="T45" fmla="*/ 95 h 262"/>
                    <a:gd name="T46" fmla="*/ 10 w 326"/>
                    <a:gd name="T47" fmla="*/ 111 h 262"/>
                    <a:gd name="T48" fmla="*/ 22 w 326"/>
                    <a:gd name="T49" fmla="*/ 148 h 262"/>
                    <a:gd name="T50" fmla="*/ 34 w 326"/>
                    <a:gd name="T51" fmla="*/ 169 h 262"/>
                    <a:gd name="T52" fmla="*/ 43 w 326"/>
                    <a:gd name="T53" fmla="*/ 187 h 262"/>
                    <a:gd name="T54" fmla="*/ 61 w 326"/>
                    <a:gd name="T55" fmla="*/ 206 h 262"/>
                    <a:gd name="T56" fmla="*/ 90 w 326"/>
                    <a:gd name="T57" fmla="*/ 226 h 262"/>
                    <a:gd name="T58" fmla="*/ 113 w 326"/>
                    <a:gd name="T59" fmla="*/ 237 h 262"/>
                    <a:gd name="T60" fmla="*/ 141 w 326"/>
                    <a:gd name="T61" fmla="*/ 243 h 262"/>
                    <a:gd name="T62" fmla="*/ 154 w 326"/>
                    <a:gd name="T63" fmla="*/ 244 h 262"/>
                    <a:gd name="T64" fmla="*/ 187 w 326"/>
                    <a:gd name="T65" fmla="*/ 241 h 262"/>
                    <a:gd name="T66" fmla="*/ 213 w 326"/>
                    <a:gd name="T67" fmla="*/ 233 h 262"/>
                    <a:gd name="T68" fmla="*/ 236 w 326"/>
                    <a:gd name="T69" fmla="*/ 224 h 262"/>
                    <a:gd name="T70" fmla="*/ 244 w 326"/>
                    <a:gd name="T71" fmla="*/ 220 h 262"/>
                    <a:gd name="T72" fmla="*/ 266 w 326"/>
                    <a:gd name="T73" fmla="*/ 204 h 262"/>
                    <a:gd name="T74" fmla="*/ 286 w 326"/>
                    <a:gd name="T75" fmla="*/ 179 h 262"/>
                    <a:gd name="T76" fmla="*/ 289 w 326"/>
                    <a:gd name="T77" fmla="*/ 174 h 262"/>
                    <a:gd name="T78" fmla="*/ 302 w 326"/>
                    <a:gd name="T79" fmla="*/ 150 h 262"/>
                    <a:gd name="T80" fmla="*/ 309 w 326"/>
                    <a:gd name="T81" fmla="*/ 125 h 262"/>
                    <a:gd name="T82" fmla="*/ 312 w 326"/>
                    <a:gd name="T83" fmla="*/ 120 h 262"/>
                    <a:gd name="T84" fmla="*/ 314 w 326"/>
                    <a:gd name="T85" fmla="*/ 95 h 262"/>
                    <a:gd name="T86" fmla="*/ 315 w 326"/>
                    <a:gd name="T87" fmla="*/ 93 h 262"/>
                    <a:gd name="T88" fmla="*/ 317 w 326"/>
                    <a:gd name="T89" fmla="*/ 91 h 262"/>
                    <a:gd name="T90" fmla="*/ 315 w 326"/>
                    <a:gd name="T91" fmla="*/ 86 h 262"/>
                    <a:gd name="T92" fmla="*/ 315 w 326"/>
                    <a:gd name="T93" fmla="*/ 77 h 262"/>
                    <a:gd name="T94" fmla="*/ 313 w 326"/>
                    <a:gd name="T95" fmla="*/ 71 h 262"/>
                    <a:gd name="T96" fmla="*/ 313 w 326"/>
                    <a:gd name="T97" fmla="*/ 69 h 262"/>
                    <a:gd name="T98" fmla="*/ 311 w 326"/>
                    <a:gd name="T99" fmla="*/ 66 h 262"/>
                    <a:gd name="T100" fmla="*/ 312 w 326"/>
                    <a:gd name="T101" fmla="*/ 58 h 262"/>
                    <a:gd name="T102" fmla="*/ 310 w 326"/>
                    <a:gd name="T103" fmla="*/ 50 h 262"/>
                    <a:gd name="T104" fmla="*/ 301 w 326"/>
                    <a:gd name="T105" fmla="*/ 30 h 262"/>
                    <a:gd name="T106" fmla="*/ 298 w 326"/>
                    <a:gd name="T107" fmla="*/ 20 h 262"/>
                    <a:gd name="T108" fmla="*/ 296 w 326"/>
                    <a:gd name="T109" fmla="*/ 16 h 262"/>
                    <a:gd name="T110" fmla="*/ 288 w 326"/>
                    <a:gd name="T111" fmla="*/ 0 h 262"/>
                    <a:gd name="T112" fmla="*/ 299 w 326"/>
                    <a:gd name="T113" fmla="*/ 19 h 262"/>
                    <a:gd name="T114" fmla="*/ 311 w 326"/>
                    <a:gd name="T115" fmla="*/ 61 h 262"/>
                    <a:gd name="T116" fmla="*/ 312 w 326"/>
                    <a:gd name="T117" fmla="*/ 60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26" h="262">
                      <a:moveTo>
                        <a:pt x="288" y="0"/>
                      </a:moveTo>
                      <a:cubicBezTo>
                        <a:pt x="290" y="2"/>
                        <a:pt x="293" y="2"/>
                        <a:pt x="293" y="5"/>
                      </a:cubicBezTo>
                      <a:cubicBezTo>
                        <a:pt x="296" y="8"/>
                        <a:pt x="297" y="10"/>
                        <a:pt x="298" y="14"/>
                      </a:cubicBezTo>
                      <a:cubicBezTo>
                        <a:pt x="299" y="14"/>
                        <a:pt x="300" y="14"/>
                        <a:pt x="300" y="15"/>
                      </a:cubicBezTo>
                      <a:cubicBezTo>
                        <a:pt x="300" y="21"/>
                        <a:pt x="306" y="24"/>
                        <a:pt x="307" y="29"/>
                      </a:cubicBezTo>
                      <a:cubicBezTo>
                        <a:pt x="307" y="32"/>
                        <a:pt x="309" y="39"/>
                        <a:pt x="313" y="41"/>
                      </a:cubicBezTo>
                      <a:cubicBezTo>
                        <a:pt x="313" y="42"/>
                        <a:pt x="313" y="43"/>
                        <a:pt x="313" y="44"/>
                      </a:cubicBezTo>
                      <a:cubicBezTo>
                        <a:pt x="313" y="46"/>
                        <a:pt x="315" y="49"/>
                        <a:pt x="315" y="51"/>
                      </a:cubicBezTo>
                      <a:cubicBezTo>
                        <a:pt x="318" y="54"/>
                        <a:pt x="316" y="60"/>
                        <a:pt x="317" y="65"/>
                      </a:cubicBezTo>
                      <a:cubicBezTo>
                        <a:pt x="318" y="68"/>
                        <a:pt x="321" y="71"/>
                        <a:pt x="321" y="74"/>
                      </a:cubicBezTo>
                      <a:cubicBezTo>
                        <a:pt x="322" y="76"/>
                        <a:pt x="321" y="79"/>
                        <a:pt x="321" y="81"/>
                      </a:cubicBezTo>
                      <a:cubicBezTo>
                        <a:pt x="322" y="86"/>
                        <a:pt x="324" y="90"/>
                        <a:pt x="324" y="95"/>
                      </a:cubicBezTo>
                      <a:cubicBezTo>
                        <a:pt x="324" y="98"/>
                        <a:pt x="322" y="100"/>
                        <a:pt x="322" y="104"/>
                      </a:cubicBezTo>
                      <a:cubicBezTo>
                        <a:pt x="323" y="105"/>
                        <a:pt x="325" y="103"/>
                        <a:pt x="326" y="104"/>
                      </a:cubicBezTo>
                      <a:cubicBezTo>
                        <a:pt x="325" y="106"/>
                        <a:pt x="324" y="107"/>
                        <a:pt x="322" y="107"/>
                      </a:cubicBezTo>
                      <a:cubicBezTo>
                        <a:pt x="323" y="119"/>
                        <a:pt x="318" y="129"/>
                        <a:pt x="317" y="140"/>
                      </a:cubicBezTo>
                      <a:cubicBezTo>
                        <a:pt x="316" y="148"/>
                        <a:pt x="310" y="155"/>
                        <a:pt x="308" y="163"/>
                      </a:cubicBezTo>
                      <a:cubicBezTo>
                        <a:pt x="307" y="166"/>
                        <a:pt x="307" y="169"/>
                        <a:pt x="305" y="172"/>
                      </a:cubicBezTo>
                      <a:cubicBezTo>
                        <a:pt x="302" y="176"/>
                        <a:pt x="299" y="180"/>
                        <a:pt x="296" y="182"/>
                      </a:cubicBezTo>
                      <a:cubicBezTo>
                        <a:pt x="291" y="192"/>
                        <a:pt x="285" y="200"/>
                        <a:pt x="276" y="207"/>
                      </a:cubicBezTo>
                      <a:cubicBezTo>
                        <a:pt x="276" y="207"/>
                        <a:pt x="276" y="208"/>
                        <a:pt x="276" y="208"/>
                      </a:cubicBezTo>
                      <a:cubicBezTo>
                        <a:pt x="261" y="223"/>
                        <a:pt x="241" y="234"/>
                        <a:pt x="221" y="243"/>
                      </a:cubicBezTo>
                      <a:cubicBezTo>
                        <a:pt x="220" y="244"/>
                        <a:pt x="219" y="246"/>
                        <a:pt x="218" y="247"/>
                      </a:cubicBezTo>
                      <a:cubicBezTo>
                        <a:pt x="215" y="246"/>
                        <a:pt x="211" y="248"/>
                        <a:pt x="206" y="249"/>
                      </a:cubicBezTo>
                      <a:cubicBezTo>
                        <a:pt x="202" y="251"/>
                        <a:pt x="198" y="252"/>
                        <a:pt x="194" y="252"/>
                      </a:cubicBezTo>
                      <a:cubicBezTo>
                        <a:pt x="196" y="254"/>
                        <a:pt x="193" y="255"/>
                        <a:pt x="194" y="256"/>
                      </a:cubicBezTo>
                      <a:cubicBezTo>
                        <a:pt x="191" y="254"/>
                        <a:pt x="190" y="258"/>
                        <a:pt x="191" y="259"/>
                      </a:cubicBezTo>
                      <a:cubicBezTo>
                        <a:pt x="189" y="259"/>
                        <a:pt x="188" y="259"/>
                        <a:pt x="187" y="258"/>
                      </a:cubicBezTo>
                      <a:cubicBezTo>
                        <a:pt x="183" y="262"/>
                        <a:pt x="179" y="258"/>
                        <a:pt x="178" y="253"/>
                      </a:cubicBezTo>
                      <a:cubicBezTo>
                        <a:pt x="175" y="252"/>
                        <a:pt x="173" y="253"/>
                        <a:pt x="170" y="254"/>
                      </a:cubicBezTo>
                      <a:cubicBezTo>
                        <a:pt x="163" y="254"/>
                        <a:pt x="156" y="253"/>
                        <a:pt x="150" y="254"/>
                      </a:cubicBezTo>
                      <a:cubicBezTo>
                        <a:pt x="139" y="252"/>
                        <a:pt x="128" y="250"/>
                        <a:pt x="118" y="247"/>
                      </a:cubicBezTo>
                      <a:cubicBezTo>
                        <a:pt x="115" y="247"/>
                        <a:pt x="112" y="245"/>
                        <a:pt x="108" y="245"/>
                      </a:cubicBezTo>
                      <a:cubicBezTo>
                        <a:pt x="97" y="238"/>
                        <a:pt x="83" y="234"/>
                        <a:pt x="74" y="226"/>
                      </a:cubicBezTo>
                      <a:cubicBezTo>
                        <a:pt x="72" y="225"/>
                        <a:pt x="70" y="224"/>
                        <a:pt x="69" y="222"/>
                      </a:cubicBezTo>
                      <a:cubicBezTo>
                        <a:pt x="60" y="218"/>
                        <a:pt x="56" y="211"/>
                        <a:pt x="48" y="206"/>
                      </a:cubicBezTo>
                      <a:cubicBezTo>
                        <a:pt x="44" y="201"/>
                        <a:pt x="39" y="197"/>
                        <a:pt x="35" y="191"/>
                      </a:cubicBezTo>
                      <a:cubicBezTo>
                        <a:pt x="34" y="191"/>
                        <a:pt x="34" y="190"/>
                        <a:pt x="33" y="189"/>
                      </a:cubicBezTo>
                      <a:cubicBezTo>
                        <a:pt x="30" y="185"/>
                        <a:pt x="27" y="181"/>
                        <a:pt x="24" y="178"/>
                      </a:cubicBezTo>
                      <a:cubicBezTo>
                        <a:pt x="20" y="170"/>
                        <a:pt x="15" y="163"/>
                        <a:pt x="12" y="155"/>
                      </a:cubicBezTo>
                      <a:cubicBezTo>
                        <a:pt x="10" y="146"/>
                        <a:pt x="6" y="138"/>
                        <a:pt x="4" y="127"/>
                      </a:cubicBezTo>
                      <a:cubicBezTo>
                        <a:pt x="0" y="120"/>
                        <a:pt x="3" y="112"/>
                        <a:pt x="3" y="104"/>
                      </a:cubicBezTo>
                      <a:cubicBezTo>
                        <a:pt x="3" y="103"/>
                        <a:pt x="2" y="103"/>
                        <a:pt x="1" y="103"/>
                      </a:cubicBezTo>
                      <a:cubicBezTo>
                        <a:pt x="2" y="100"/>
                        <a:pt x="0" y="96"/>
                        <a:pt x="3" y="94"/>
                      </a:cubicBezTo>
                      <a:cubicBezTo>
                        <a:pt x="1" y="93"/>
                        <a:pt x="2" y="90"/>
                        <a:pt x="2" y="88"/>
                      </a:cubicBezTo>
                      <a:cubicBezTo>
                        <a:pt x="3" y="91"/>
                        <a:pt x="6" y="92"/>
                        <a:pt x="6" y="95"/>
                      </a:cubicBezTo>
                      <a:cubicBezTo>
                        <a:pt x="7" y="98"/>
                        <a:pt x="6" y="102"/>
                        <a:pt x="8" y="104"/>
                      </a:cubicBezTo>
                      <a:cubicBezTo>
                        <a:pt x="8" y="107"/>
                        <a:pt x="9" y="110"/>
                        <a:pt x="10" y="111"/>
                      </a:cubicBezTo>
                      <a:cubicBezTo>
                        <a:pt x="11" y="119"/>
                        <a:pt x="13" y="124"/>
                        <a:pt x="14" y="129"/>
                      </a:cubicBezTo>
                      <a:cubicBezTo>
                        <a:pt x="17" y="135"/>
                        <a:pt x="18" y="142"/>
                        <a:pt x="22" y="148"/>
                      </a:cubicBezTo>
                      <a:cubicBezTo>
                        <a:pt x="26" y="153"/>
                        <a:pt x="32" y="158"/>
                        <a:pt x="34" y="164"/>
                      </a:cubicBezTo>
                      <a:cubicBezTo>
                        <a:pt x="34" y="166"/>
                        <a:pt x="34" y="167"/>
                        <a:pt x="34" y="169"/>
                      </a:cubicBezTo>
                      <a:cubicBezTo>
                        <a:pt x="35" y="170"/>
                        <a:pt x="36" y="171"/>
                        <a:pt x="37" y="173"/>
                      </a:cubicBezTo>
                      <a:cubicBezTo>
                        <a:pt x="40" y="177"/>
                        <a:pt x="41" y="182"/>
                        <a:pt x="43" y="187"/>
                      </a:cubicBezTo>
                      <a:cubicBezTo>
                        <a:pt x="45" y="192"/>
                        <a:pt x="50" y="195"/>
                        <a:pt x="54" y="199"/>
                      </a:cubicBezTo>
                      <a:cubicBezTo>
                        <a:pt x="56" y="202"/>
                        <a:pt x="57" y="205"/>
                        <a:pt x="61" y="206"/>
                      </a:cubicBezTo>
                      <a:cubicBezTo>
                        <a:pt x="65" y="211"/>
                        <a:pt x="71" y="215"/>
                        <a:pt x="77" y="218"/>
                      </a:cubicBezTo>
                      <a:cubicBezTo>
                        <a:pt x="81" y="221"/>
                        <a:pt x="84" y="225"/>
                        <a:pt x="90" y="226"/>
                      </a:cubicBezTo>
                      <a:cubicBezTo>
                        <a:pt x="90" y="227"/>
                        <a:pt x="90" y="227"/>
                        <a:pt x="90" y="228"/>
                      </a:cubicBezTo>
                      <a:cubicBezTo>
                        <a:pt x="98" y="231"/>
                        <a:pt x="106" y="234"/>
                        <a:pt x="113" y="237"/>
                      </a:cubicBezTo>
                      <a:cubicBezTo>
                        <a:pt x="119" y="239"/>
                        <a:pt x="126" y="240"/>
                        <a:pt x="133" y="241"/>
                      </a:cubicBezTo>
                      <a:cubicBezTo>
                        <a:pt x="136" y="242"/>
                        <a:pt x="138" y="243"/>
                        <a:pt x="141" y="243"/>
                      </a:cubicBezTo>
                      <a:cubicBezTo>
                        <a:pt x="143" y="243"/>
                        <a:pt x="143" y="242"/>
                        <a:pt x="145" y="243"/>
                      </a:cubicBezTo>
                      <a:cubicBezTo>
                        <a:pt x="148" y="243"/>
                        <a:pt x="151" y="244"/>
                        <a:pt x="154" y="244"/>
                      </a:cubicBezTo>
                      <a:cubicBezTo>
                        <a:pt x="157" y="244"/>
                        <a:pt x="159" y="244"/>
                        <a:pt x="162" y="244"/>
                      </a:cubicBezTo>
                      <a:cubicBezTo>
                        <a:pt x="170" y="244"/>
                        <a:pt x="179" y="242"/>
                        <a:pt x="187" y="241"/>
                      </a:cubicBezTo>
                      <a:cubicBezTo>
                        <a:pt x="191" y="241"/>
                        <a:pt x="195" y="240"/>
                        <a:pt x="199" y="239"/>
                      </a:cubicBezTo>
                      <a:cubicBezTo>
                        <a:pt x="204" y="238"/>
                        <a:pt x="210" y="237"/>
                        <a:pt x="213" y="233"/>
                      </a:cubicBezTo>
                      <a:cubicBezTo>
                        <a:pt x="214" y="234"/>
                        <a:pt x="218" y="234"/>
                        <a:pt x="218" y="231"/>
                      </a:cubicBezTo>
                      <a:cubicBezTo>
                        <a:pt x="225" y="231"/>
                        <a:pt x="231" y="228"/>
                        <a:pt x="236" y="224"/>
                      </a:cubicBezTo>
                      <a:cubicBezTo>
                        <a:pt x="237" y="223"/>
                        <a:pt x="238" y="222"/>
                        <a:pt x="240" y="221"/>
                      </a:cubicBezTo>
                      <a:cubicBezTo>
                        <a:pt x="241" y="220"/>
                        <a:pt x="243" y="221"/>
                        <a:pt x="244" y="220"/>
                      </a:cubicBezTo>
                      <a:cubicBezTo>
                        <a:pt x="246" y="219"/>
                        <a:pt x="248" y="216"/>
                        <a:pt x="250" y="214"/>
                      </a:cubicBezTo>
                      <a:cubicBezTo>
                        <a:pt x="256" y="212"/>
                        <a:pt x="260" y="205"/>
                        <a:pt x="266" y="204"/>
                      </a:cubicBezTo>
                      <a:cubicBezTo>
                        <a:pt x="267" y="200"/>
                        <a:pt x="269" y="197"/>
                        <a:pt x="273" y="196"/>
                      </a:cubicBezTo>
                      <a:cubicBezTo>
                        <a:pt x="276" y="189"/>
                        <a:pt x="282" y="185"/>
                        <a:pt x="286" y="179"/>
                      </a:cubicBezTo>
                      <a:cubicBezTo>
                        <a:pt x="286" y="178"/>
                        <a:pt x="287" y="177"/>
                        <a:pt x="287" y="176"/>
                      </a:cubicBezTo>
                      <a:cubicBezTo>
                        <a:pt x="288" y="176"/>
                        <a:pt x="288" y="174"/>
                        <a:pt x="289" y="174"/>
                      </a:cubicBezTo>
                      <a:cubicBezTo>
                        <a:pt x="292" y="167"/>
                        <a:pt x="296" y="163"/>
                        <a:pt x="299" y="157"/>
                      </a:cubicBezTo>
                      <a:cubicBezTo>
                        <a:pt x="299" y="154"/>
                        <a:pt x="301" y="152"/>
                        <a:pt x="302" y="150"/>
                      </a:cubicBezTo>
                      <a:cubicBezTo>
                        <a:pt x="303" y="147"/>
                        <a:pt x="303" y="143"/>
                        <a:pt x="304" y="141"/>
                      </a:cubicBezTo>
                      <a:cubicBezTo>
                        <a:pt x="305" y="135"/>
                        <a:pt x="308" y="132"/>
                        <a:pt x="309" y="125"/>
                      </a:cubicBezTo>
                      <a:cubicBezTo>
                        <a:pt x="309" y="125"/>
                        <a:pt x="309" y="124"/>
                        <a:pt x="310" y="125"/>
                      </a:cubicBezTo>
                      <a:cubicBezTo>
                        <a:pt x="309" y="122"/>
                        <a:pt x="309" y="120"/>
                        <a:pt x="312" y="120"/>
                      </a:cubicBezTo>
                      <a:cubicBezTo>
                        <a:pt x="311" y="117"/>
                        <a:pt x="312" y="116"/>
                        <a:pt x="311" y="113"/>
                      </a:cubicBezTo>
                      <a:cubicBezTo>
                        <a:pt x="314" y="108"/>
                        <a:pt x="313" y="102"/>
                        <a:pt x="314" y="95"/>
                      </a:cubicBezTo>
                      <a:cubicBezTo>
                        <a:pt x="314" y="94"/>
                        <a:pt x="313" y="96"/>
                        <a:pt x="313" y="95"/>
                      </a:cubicBezTo>
                      <a:cubicBezTo>
                        <a:pt x="313" y="94"/>
                        <a:pt x="316" y="95"/>
                        <a:pt x="315" y="93"/>
                      </a:cubicBezTo>
                      <a:cubicBezTo>
                        <a:pt x="316" y="92"/>
                        <a:pt x="314" y="94"/>
                        <a:pt x="315" y="92"/>
                      </a:cubicBezTo>
                      <a:cubicBezTo>
                        <a:pt x="315" y="91"/>
                        <a:pt x="316" y="92"/>
                        <a:pt x="317" y="91"/>
                      </a:cubicBezTo>
                      <a:cubicBezTo>
                        <a:pt x="315" y="90"/>
                        <a:pt x="314" y="89"/>
                        <a:pt x="314" y="86"/>
                      </a:cubicBezTo>
                      <a:cubicBezTo>
                        <a:pt x="314" y="87"/>
                        <a:pt x="316" y="87"/>
                        <a:pt x="315" y="86"/>
                      </a:cubicBezTo>
                      <a:cubicBezTo>
                        <a:pt x="315" y="85"/>
                        <a:pt x="315" y="87"/>
                        <a:pt x="314" y="86"/>
                      </a:cubicBezTo>
                      <a:cubicBezTo>
                        <a:pt x="315" y="82"/>
                        <a:pt x="314" y="80"/>
                        <a:pt x="315" y="77"/>
                      </a:cubicBezTo>
                      <a:cubicBezTo>
                        <a:pt x="314" y="76"/>
                        <a:pt x="312" y="78"/>
                        <a:pt x="312" y="77"/>
                      </a:cubicBezTo>
                      <a:cubicBezTo>
                        <a:pt x="314" y="75"/>
                        <a:pt x="312" y="73"/>
                        <a:pt x="313" y="71"/>
                      </a:cubicBezTo>
                      <a:cubicBezTo>
                        <a:pt x="312" y="70"/>
                        <a:pt x="313" y="69"/>
                        <a:pt x="312" y="68"/>
                      </a:cubicBezTo>
                      <a:cubicBezTo>
                        <a:pt x="312" y="67"/>
                        <a:pt x="313" y="68"/>
                        <a:pt x="313" y="69"/>
                      </a:cubicBezTo>
                      <a:cubicBezTo>
                        <a:pt x="314" y="69"/>
                        <a:pt x="312" y="67"/>
                        <a:pt x="314" y="67"/>
                      </a:cubicBezTo>
                      <a:cubicBezTo>
                        <a:pt x="313" y="67"/>
                        <a:pt x="312" y="66"/>
                        <a:pt x="311" y="66"/>
                      </a:cubicBezTo>
                      <a:cubicBezTo>
                        <a:pt x="312" y="63"/>
                        <a:pt x="310" y="63"/>
                        <a:pt x="310" y="60"/>
                      </a:cubicBezTo>
                      <a:cubicBezTo>
                        <a:pt x="311" y="60"/>
                        <a:pt x="312" y="59"/>
                        <a:pt x="312" y="58"/>
                      </a:cubicBezTo>
                      <a:cubicBezTo>
                        <a:pt x="311" y="57"/>
                        <a:pt x="311" y="56"/>
                        <a:pt x="310" y="57"/>
                      </a:cubicBezTo>
                      <a:cubicBezTo>
                        <a:pt x="309" y="54"/>
                        <a:pt x="308" y="52"/>
                        <a:pt x="310" y="50"/>
                      </a:cubicBezTo>
                      <a:cubicBezTo>
                        <a:pt x="308" y="48"/>
                        <a:pt x="306" y="47"/>
                        <a:pt x="307" y="43"/>
                      </a:cubicBezTo>
                      <a:cubicBezTo>
                        <a:pt x="304" y="40"/>
                        <a:pt x="304" y="34"/>
                        <a:pt x="301" y="30"/>
                      </a:cubicBezTo>
                      <a:cubicBezTo>
                        <a:pt x="302" y="29"/>
                        <a:pt x="301" y="29"/>
                        <a:pt x="301" y="27"/>
                      </a:cubicBezTo>
                      <a:cubicBezTo>
                        <a:pt x="299" y="26"/>
                        <a:pt x="298" y="22"/>
                        <a:pt x="298" y="20"/>
                      </a:cubicBezTo>
                      <a:cubicBezTo>
                        <a:pt x="297" y="21"/>
                        <a:pt x="297" y="18"/>
                        <a:pt x="296" y="19"/>
                      </a:cubicBezTo>
                      <a:cubicBezTo>
                        <a:pt x="296" y="18"/>
                        <a:pt x="295" y="17"/>
                        <a:pt x="296" y="16"/>
                      </a:cubicBezTo>
                      <a:cubicBezTo>
                        <a:pt x="294" y="16"/>
                        <a:pt x="294" y="13"/>
                        <a:pt x="293" y="12"/>
                      </a:cubicBezTo>
                      <a:cubicBezTo>
                        <a:pt x="292" y="7"/>
                        <a:pt x="289" y="5"/>
                        <a:pt x="288" y="0"/>
                      </a:cubicBezTo>
                      <a:close/>
                      <a:moveTo>
                        <a:pt x="299" y="22"/>
                      </a:moveTo>
                      <a:cubicBezTo>
                        <a:pt x="300" y="21"/>
                        <a:pt x="300" y="20"/>
                        <a:pt x="299" y="19"/>
                      </a:cubicBezTo>
                      <a:cubicBezTo>
                        <a:pt x="299" y="20"/>
                        <a:pt x="299" y="21"/>
                        <a:pt x="299" y="22"/>
                      </a:cubicBezTo>
                      <a:close/>
                      <a:moveTo>
                        <a:pt x="311" y="61"/>
                      </a:moveTo>
                      <a:cubicBezTo>
                        <a:pt x="311" y="62"/>
                        <a:pt x="312" y="62"/>
                        <a:pt x="312" y="62"/>
                      </a:cubicBezTo>
                      <a:cubicBezTo>
                        <a:pt x="312" y="61"/>
                        <a:pt x="313" y="61"/>
                        <a:pt x="312" y="60"/>
                      </a:cubicBezTo>
                      <a:cubicBezTo>
                        <a:pt x="312" y="61"/>
                        <a:pt x="311" y="61"/>
                        <a:pt x="311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5" name="文本框 24"/>
              <p:cNvSpPr txBox="1"/>
              <p:nvPr/>
            </p:nvSpPr>
            <p:spPr>
              <a:xfrm>
                <a:off x="1563351" y="3008659"/>
                <a:ext cx="677108" cy="58477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3200" spc="300">
                    <a:solidFill>
                      <a:srgbClr val="FFEDB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壹</a:t>
                </a: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4791780" y="2496125"/>
            <a:ext cx="2595733" cy="2717812"/>
            <a:chOff x="1858591" y="2496125"/>
            <a:chExt cx="2595733" cy="2717812"/>
          </a:xfrm>
        </p:grpSpPr>
        <p:sp>
          <p:nvSpPr>
            <p:cNvPr id="29" name="文本框 28"/>
            <p:cNvSpPr txBox="1"/>
            <p:nvPr/>
          </p:nvSpPr>
          <p:spPr>
            <a:xfrm>
              <a:off x="1858591" y="4069328"/>
              <a:ext cx="2595733" cy="1144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kumimoji="1" lang="zh-CN" altLang="en-US" sz="1200">
                  <a:solidFill>
                    <a:schemeClr val="bg1"/>
                  </a:solidFill>
                  <a:cs typeface="+mn-ea"/>
                  <a:sym typeface="+mn-lt"/>
                </a:rPr>
                <a:t>请在此处添加具体内容，文字尽量言简意赅，简单描述即可，不必过于繁琐，注意版面的美观度。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2345980" y="3475701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添加内容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2791587" y="2496125"/>
              <a:ext cx="729743" cy="723178"/>
              <a:chOff x="1513462" y="2947277"/>
              <a:chExt cx="729743" cy="723178"/>
            </a:xfrm>
          </p:grpSpPr>
          <p:grpSp>
            <p:nvGrpSpPr>
              <p:cNvPr id="32" name="组合 31"/>
              <p:cNvGrpSpPr/>
              <p:nvPr/>
            </p:nvGrpSpPr>
            <p:grpSpPr>
              <a:xfrm rot="17392927">
                <a:off x="1516745" y="2943994"/>
                <a:ext cx="723178" cy="729743"/>
                <a:chOff x="7018338" y="5334002"/>
                <a:chExt cx="1223963" cy="1235075"/>
              </a:xfrm>
              <a:solidFill>
                <a:srgbClr val="FFEDB3"/>
              </a:solidFill>
            </p:grpSpPr>
            <p:sp>
              <p:nvSpPr>
                <p:cNvPr id="34" name="Freeform 5463"/>
                <p:cNvSpPr/>
                <p:nvPr/>
              </p:nvSpPr>
              <p:spPr bwMode="auto">
                <a:xfrm>
                  <a:off x="7623176" y="5334002"/>
                  <a:ext cx="19050" cy="14288"/>
                </a:xfrm>
                <a:custGeom>
                  <a:avLst/>
                  <a:gdLst>
                    <a:gd name="T0" fmla="*/ 5 w 5"/>
                    <a:gd name="T1" fmla="*/ 2 h 4"/>
                    <a:gd name="T2" fmla="*/ 3 w 5"/>
                    <a:gd name="T3" fmla="*/ 3 h 4"/>
                    <a:gd name="T4" fmla="*/ 2 w 5"/>
                    <a:gd name="T5" fmla="*/ 4 h 4"/>
                    <a:gd name="T6" fmla="*/ 0 w 5"/>
                    <a:gd name="T7" fmla="*/ 3 h 4"/>
                    <a:gd name="T8" fmla="*/ 5 w 5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5" y="2"/>
                      </a:moveTo>
                      <a:cubicBezTo>
                        <a:pt x="5" y="3"/>
                        <a:pt x="4" y="3"/>
                        <a:pt x="3" y="3"/>
                      </a:cubicBezTo>
                      <a:cubicBezTo>
                        <a:pt x="5" y="3"/>
                        <a:pt x="2" y="2"/>
                        <a:pt x="2" y="4"/>
                      </a:cubicBezTo>
                      <a:cubicBezTo>
                        <a:pt x="1" y="3"/>
                        <a:pt x="2" y="3"/>
                        <a:pt x="0" y="3"/>
                      </a:cubicBezTo>
                      <a:cubicBezTo>
                        <a:pt x="0" y="0"/>
                        <a:pt x="4" y="3"/>
                        <a:pt x="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Freeform 5464"/>
                <p:cNvSpPr/>
                <p:nvPr/>
              </p:nvSpPr>
              <p:spPr bwMode="auto">
                <a:xfrm>
                  <a:off x="7656513" y="5341939"/>
                  <a:ext cx="19050" cy="6350"/>
                </a:xfrm>
                <a:custGeom>
                  <a:avLst/>
                  <a:gdLst>
                    <a:gd name="T0" fmla="*/ 2 w 5"/>
                    <a:gd name="T1" fmla="*/ 1 h 2"/>
                    <a:gd name="T2" fmla="*/ 5 w 5"/>
                    <a:gd name="T3" fmla="*/ 0 h 2"/>
                    <a:gd name="T4" fmla="*/ 4 w 5"/>
                    <a:gd name="T5" fmla="*/ 2 h 2"/>
                    <a:gd name="T6" fmla="*/ 0 w 5"/>
                    <a:gd name="T7" fmla="*/ 1 h 2"/>
                    <a:gd name="T8" fmla="*/ 2 w 5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2">
                      <a:moveTo>
                        <a:pt x="2" y="1"/>
                      </a:moveTo>
                      <a:cubicBezTo>
                        <a:pt x="3" y="1"/>
                        <a:pt x="3" y="0"/>
                        <a:pt x="5" y="0"/>
                      </a:cubicBezTo>
                      <a:cubicBezTo>
                        <a:pt x="5" y="2"/>
                        <a:pt x="4" y="1"/>
                        <a:pt x="4" y="2"/>
                      </a:cubicBezTo>
                      <a:cubicBezTo>
                        <a:pt x="3" y="2"/>
                        <a:pt x="1" y="2"/>
                        <a:pt x="0" y="1"/>
                      </a:cubicBezTo>
                      <a:cubicBezTo>
                        <a:pt x="0" y="0"/>
                        <a:pt x="2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Freeform 5465"/>
                <p:cNvSpPr/>
                <p:nvPr/>
              </p:nvSpPr>
              <p:spPr bwMode="auto">
                <a:xfrm>
                  <a:off x="7645401" y="5337177"/>
                  <a:ext cx="7938" cy="15875"/>
                </a:xfrm>
                <a:custGeom>
                  <a:avLst/>
                  <a:gdLst>
                    <a:gd name="T0" fmla="*/ 0 w 2"/>
                    <a:gd name="T1" fmla="*/ 2 h 4"/>
                    <a:gd name="T2" fmla="*/ 0 w 2"/>
                    <a:gd name="T3" fmla="*/ 3 h 4"/>
                    <a:gd name="T4" fmla="*/ 0 w 2"/>
                    <a:gd name="T5" fmla="*/ 2 h 4"/>
                    <a:gd name="T6" fmla="*/ 1 w 2"/>
                    <a:gd name="T7" fmla="*/ 2 h 4"/>
                    <a:gd name="T8" fmla="*/ 0 w 2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4">
                      <a:moveTo>
                        <a:pt x="0" y="2"/>
                      </a:moveTo>
                      <a:cubicBezTo>
                        <a:pt x="1" y="0"/>
                        <a:pt x="2" y="4"/>
                        <a:pt x="0" y="3"/>
                      </a:cubicBezTo>
                      <a:cubicBezTo>
                        <a:pt x="1" y="3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Freeform 5466"/>
                <p:cNvSpPr/>
                <p:nvPr/>
              </p:nvSpPr>
              <p:spPr bwMode="auto">
                <a:xfrm>
                  <a:off x="7526338" y="5353052"/>
                  <a:ext cx="11113" cy="6350"/>
                </a:xfrm>
                <a:custGeom>
                  <a:avLst/>
                  <a:gdLst>
                    <a:gd name="T0" fmla="*/ 3 w 3"/>
                    <a:gd name="T1" fmla="*/ 0 h 2"/>
                    <a:gd name="T2" fmla="*/ 0 w 3"/>
                    <a:gd name="T3" fmla="*/ 1 h 2"/>
                    <a:gd name="T4" fmla="*/ 3 w 3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cubicBezTo>
                        <a:pt x="2" y="2"/>
                        <a:pt x="1" y="0"/>
                        <a:pt x="0" y="1"/>
                      </a:cubicBezTo>
                      <a:cubicBezTo>
                        <a:pt x="0" y="0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Line 5467"/>
                <p:cNvSpPr>
                  <a:spLocks noChangeShapeType="1"/>
                </p:cNvSpPr>
                <p:nvPr/>
              </p:nvSpPr>
              <p:spPr bwMode="auto">
                <a:xfrm>
                  <a:off x="8129588" y="6145214"/>
                  <a:ext cx="0" cy="0"/>
                </a:xfrm>
                <a:prstGeom prst="lin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Line 5468"/>
                <p:cNvSpPr>
                  <a:spLocks noChangeShapeType="1"/>
                </p:cNvSpPr>
                <p:nvPr/>
              </p:nvSpPr>
              <p:spPr bwMode="auto">
                <a:xfrm>
                  <a:off x="8129588" y="6145214"/>
                  <a:ext cx="0" cy="0"/>
                </a:xfrm>
                <a:prstGeom prst="lin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 5469"/>
                <p:cNvSpPr>
                  <a:spLocks noEditPoints="1"/>
                </p:cNvSpPr>
                <p:nvPr/>
              </p:nvSpPr>
              <p:spPr bwMode="auto">
                <a:xfrm>
                  <a:off x="7092951" y="5356227"/>
                  <a:ext cx="403225" cy="311150"/>
                </a:xfrm>
                <a:custGeom>
                  <a:avLst/>
                  <a:gdLst>
                    <a:gd name="T0" fmla="*/ 92 w 107"/>
                    <a:gd name="T1" fmla="*/ 8 h 83"/>
                    <a:gd name="T2" fmla="*/ 92 w 107"/>
                    <a:gd name="T3" fmla="*/ 10 h 83"/>
                    <a:gd name="T4" fmla="*/ 90 w 107"/>
                    <a:gd name="T5" fmla="*/ 10 h 83"/>
                    <a:gd name="T6" fmla="*/ 72 w 107"/>
                    <a:gd name="T7" fmla="*/ 20 h 83"/>
                    <a:gd name="T8" fmla="*/ 69 w 107"/>
                    <a:gd name="T9" fmla="*/ 21 h 83"/>
                    <a:gd name="T10" fmla="*/ 47 w 107"/>
                    <a:gd name="T11" fmla="*/ 36 h 83"/>
                    <a:gd name="T12" fmla="*/ 36 w 107"/>
                    <a:gd name="T13" fmla="*/ 43 h 83"/>
                    <a:gd name="T14" fmla="*/ 28 w 107"/>
                    <a:gd name="T15" fmla="*/ 52 h 83"/>
                    <a:gd name="T16" fmla="*/ 20 w 107"/>
                    <a:gd name="T17" fmla="*/ 64 h 83"/>
                    <a:gd name="T18" fmla="*/ 19 w 107"/>
                    <a:gd name="T19" fmla="*/ 62 h 83"/>
                    <a:gd name="T20" fmla="*/ 18 w 107"/>
                    <a:gd name="T21" fmla="*/ 67 h 83"/>
                    <a:gd name="T22" fmla="*/ 16 w 107"/>
                    <a:gd name="T23" fmla="*/ 68 h 83"/>
                    <a:gd name="T24" fmla="*/ 17 w 107"/>
                    <a:gd name="T25" fmla="*/ 68 h 83"/>
                    <a:gd name="T26" fmla="*/ 13 w 107"/>
                    <a:gd name="T27" fmla="*/ 77 h 83"/>
                    <a:gd name="T28" fmla="*/ 12 w 107"/>
                    <a:gd name="T29" fmla="*/ 76 h 83"/>
                    <a:gd name="T30" fmla="*/ 13 w 107"/>
                    <a:gd name="T31" fmla="*/ 77 h 83"/>
                    <a:gd name="T32" fmla="*/ 10 w 107"/>
                    <a:gd name="T33" fmla="*/ 79 h 83"/>
                    <a:gd name="T34" fmla="*/ 11 w 107"/>
                    <a:gd name="T35" fmla="*/ 78 h 83"/>
                    <a:gd name="T36" fmla="*/ 8 w 107"/>
                    <a:gd name="T37" fmla="*/ 79 h 83"/>
                    <a:gd name="T38" fmla="*/ 7 w 107"/>
                    <a:gd name="T39" fmla="*/ 80 h 83"/>
                    <a:gd name="T40" fmla="*/ 5 w 107"/>
                    <a:gd name="T41" fmla="*/ 83 h 83"/>
                    <a:gd name="T42" fmla="*/ 5 w 107"/>
                    <a:gd name="T43" fmla="*/ 81 h 83"/>
                    <a:gd name="T44" fmla="*/ 3 w 107"/>
                    <a:gd name="T45" fmla="*/ 83 h 83"/>
                    <a:gd name="T46" fmla="*/ 1 w 107"/>
                    <a:gd name="T47" fmla="*/ 82 h 83"/>
                    <a:gd name="T48" fmla="*/ 3 w 107"/>
                    <a:gd name="T49" fmla="*/ 79 h 83"/>
                    <a:gd name="T50" fmla="*/ 5 w 107"/>
                    <a:gd name="T51" fmla="*/ 70 h 83"/>
                    <a:gd name="T52" fmla="*/ 8 w 107"/>
                    <a:gd name="T53" fmla="*/ 68 h 83"/>
                    <a:gd name="T54" fmla="*/ 13 w 107"/>
                    <a:gd name="T55" fmla="*/ 61 h 83"/>
                    <a:gd name="T56" fmla="*/ 14 w 107"/>
                    <a:gd name="T57" fmla="*/ 62 h 83"/>
                    <a:gd name="T58" fmla="*/ 16 w 107"/>
                    <a:gd name="T59" fmla="*/ 57 h 83"/>
                    <a:gd name="T60" fmla="*/ 18 w 107"/>
                    <a:gd name="T61" fmla="*/ 55 h 83"/>
                    <a:gd name="T62" fmla="*/ 18 w 107"/>
                    <a:gd name="T63" fmla="*/ 54 h 83"/>
                    <a:gd name="T64" fmla="*/ 19 w 107"/>
                    <a:gd name="T65" fmla="*/ 54 h 83"/>
                    <a:gd name="T66" fmla="*/ 19 w 107"/>
                    <a:gd name="T67" fmla="*/ 53 h 83"/>
                    <a:gd name="T68" fmla="*/ 30 w 107"/>
                    <a:gd name="T69" fmla="*/ 41 h 83"/>
                    <a:gd name="T70" fmla="*/ 31 w 107"/>
                    <a:gd name="T71" fmla="*/ 38 h 83"/>
                    <a:gd name="T72" fmla="*/ 42 w 107"/>
                    <a:gd name="T73" fmla="*/ 30 h 83"/>
                    <a:gd name="T74" fmla="*/ 65 w 107"/>
                    <a:gd name="T75" fmla="*/ 15 h 83"/>
                    <a:gd name="T76" fmla="*/ 65 w 107"/>
                    <a:gd name="T77" fmla="*/ 16 h 83"/>
                    <a:gd name="T78" fmla="*/ 68 w 107"/>
                    <a:gd name="T79" fmla="*/ 16 h 83"/>
                    <a:gd name="T80" fmla="*/ 69 w 107"/>
                    <a:gd name="T81" fmla="*/ 13 h 83"/>
                    <a:gd name="T82" fmla="*/ 76 w 107"/>
                    <a:gd name="T83" fmla="*/ 9 h 83"/>
                    <a:gd name="T84" fmla="*/ 80 w 107"/>
                    <a:gd name="T85" fmla="*/ 9 h 83"/>
                    <a:gd name="T86" fmla="*/ 81 w 107"/>
                    <a:gd name="T87" fmla="*/ 7 h 83"/>
                    <a:gd name="T88" fmla="*/ 87 w 107"/>
                    <a:gd name="T89" fmla="*/ 6 h 83"/>
                    <a:gd name="T90" fmla="*/ 96 w 107"/>
                    <a:gd name="T91" fmla="*/ 2 h 83"/>
                    <a:gd name="T92" fmla="*/ 106 w 107"/>
                    <a:gd name="T93" fmla="*/ 0 h 83"/>
                    <a:gd name="T94" fmla="*/ 106 w 107"/>
                    <a:gd name="T95" fmla="*/ 2 h 83"/>
                    <a:gd name="T96" fmla="*/ 103 w 107"/>
                    <a:gd name="T97" fmla="*/ 3 h 83"/>
                    <a:gd name="T98" fmla="*/ 97 w 107"/>
                    <a:gd name="T99" fmla="*/ 5 h 83"/>
                    <a:gd name="T100" fmla="*/ 95 w 107"/>
                    <a:gd name="T101" fmla="*/ 7 h 83"/>
                    <a:gd name="T102" fmla="*/ 95 w 107"/>
                    <a:gd name="T103" fmla="*/ 8 h 83"/>
                    <a:gd name="T104" fmla="*/ 95 w 107"/>
                    <a:gd name="T105" fmla="*/ 8 h 83"/>
                    <a:gd name="T106" fmla="*/ 92 w 107"/>
                    <a:gd name="T107" fmla="*/ 8 h 83"/>
                    <a:gd name="T108" fmla="*/ 14 w 107"/>
                    <a:gd name="T109" fmla="*/ 74 h 83"/>
                    <a:gd name="T110" fmla="*/ 15 w 107"/>
                    <a:gd name="T111" fmla="*/ 73 h 83"/>
                    <a:gd name="T112" fmla="*/ 14 w 107"/>
                    <a:gd name="T113" fmla="*/ 73 h 83"/>
                    <a:gd name="T114" fmla="*/ 14 w 107"/>
                    <a:gd name="T115" fmla="*/ 74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07" h="83">
                      <a:moveTo>
                        <a:pt x="92" y="8"/>
                      </a:moveTo>
                      <a:cubicBezTo>
                        <a:pt x="92" y="8"/>
                        <a:pt x="92" y="9"/>
                        <a:pt x="92" y="10"/>
                      </a:cubicBezTo>
                      <a:cubicBezTo>
                        <a:pt x="92" y="9"/>
                        <a:pt x="91" y="10"/>
                        <a:pt x="90" y="10"/>
                      </a:cubicBezTo>
                      <a:cubicBezTo>
                        <a:pt x="85" y="15"/>
                        <a:pt x="78" y="17"/>
                        <a:pt x="72" y="20"/>
                      </a:cubicBezTo>
                      <a:cubicBezTo>
                        <a:pt x="71" y="20"/>
                        <a:pt x="70" y="20"/>
                        <a:pt x="69" y="21"/>
                      </a:cubicBezTo>
                      <a:cubicBezTo>
                        <a:pt x="62" y="26"/>
                        <a:pt x="56" y="33"/>
                        <a:pt x="47" y="36"/>
                      </a:cubicBezTo>
                      <a:cubicBezTo>
                        <a:pt x="41" y="33"/>
                        <a:pt x="40" y="41"/>
                        <a:pt x="36" y="43"/>
                      </a:cubicBezTo>
                      <a:cubicBezTo>
                        <a:pt x="34" y="48"/>
                        <a:pt x="32" y="52"/>
                        <a:pt x="28" y="52"/>
                      </a:cubicBezTo>
                      <a:cubicBezTo>
                        <a:pt x="25" y="57"/>
                        <a:pt x="23" y="59"/>
                        <a:pt x="20" y="64"/>
                      </a:cubicBezTo>
                      <a:cubicBezTo>
                        <a:pt x="19" y="64"/>
                        <a:pt x="20" y="62"/>
                        <a:pt x="19" y="62"/>
                      </a:cubicBezTo>
                      <a:cubicBezTo>
                        <a:pt x="18" y="64"/>
                        <a:pt x="17" y="66"/>
                        <a:pt x="18" y="67"/>
                      </a:cubicBezTo>
                      <a:cubicBezTo>
                        <a:pt x="17" y="67"/>
                        <a:pt x="17" y="68"/>
                        <a:pt x="16" y="68"/>
                      </a:cubicBezTo>
                      <a:cubicBezTo>
                        <a:pt x="16" y="68"/>
                        <a:pt x="17" y="68"/>
                        <a:pt x="17" y="68"/>
                      </a:cubicBezTo>
                      <a:cubicBezTo>
                        <a:pt x="13" y="70"/>
                        <a:pt x="18" y="74"/>
                        <a:pt x="13" y="77"/>
                      </a:cubicBezTo>
                      <a:cubicBezTo>
                        <a:pt x="14" y="75"/>
                        <a:pt x="13" y="77"/>
                        <a:pt x="12" y="76"/>
                      </a:cubicBezTo>
                      <a:cubicBezTo>
                        <a:pt x="12" y="77"/>
                        <a:pt x="12" y="77"/>
                        <a:pt x="13" y="77"/>
                      </a:cubicBezTo>
                      <a:cubicBezTo>
                        <a:pt x="13" y="78"/>
                        <a:pt x="12" y="79"/>
                        <a:pt x="10" y="79"/>
                      </a:cubicBezTo>
                      <a:cubicBezTo>
                        <a:pt x="10" y="79"/>
                        <a:pt x="10" y="78"/>
                        <a:pt x="11" y="78"/>
                      </a:cubicBezTo>
                      <a:cubicBezTo>
                        <a:pt x="10" y="77"/>
                        <a:pt x="9" y="80"/>
                        <a:pt x="8" y="79"/>
                      </a:cubicBezTo>
                      <a:cubicBezTo>
                        <a:pt x="8" y="80"/>
                        <a:pt x="8" y="79"/>
                        <a:pt x="7" y="80"/>
                      </a:cubicBezTo>
                      <a:cubicBezTo>
                        <a:pt x="8" y="82"/>
                        <a:pt x="7" y="83"/>
                        <a:pt x="5" y="83"/>
                      </a:cubicBezTo>
                      <a:cubicBezTo>
                        <a:pt x="5" y="82"/>
                        <a:pt x="5" y="82"/>
                        <a:pt x="5" y="81"/>
                      </a:cubicBezTo>
                      <a:cubicBezTo>
                        <a:pt x="4" y="81"/>
                        <a:pt x="4" y="82"/>
                        <a:pt x="3" y="83"/>
                      </a:cubicBezTo>
                      <a:cubicBezTo>
                        <a:pt x="2" y="82"/>
                        <a:pt x="1" y="82"/>
                        <a:pt x="1" y="82"/>
                      </a:cubicBezTo>
                      <a:cubicBezTo>
                        <a:pt x="0" y="80"/>
                        <a:pt x="1" y="80"/>
                        <a:pt x="3" y="79"/>
                      </a:cubicBezTo>
                      <a:cubicBezTo>
                        <a:pt x="2" y="76"/>
                        <a:pt x="5" y="74"/>
                        <a:pt x="5" y="70"/>
                      </a:cubicBezTo>
                      <a:cubicBezTo>
                        <a:pt x="7" y="70"/>
                        <a:pt x="6" y="68"/>
                        <a:pt x="8" y="68"/>
                      </a:cubicBezTo>
                      <a:cubicBezTo>
                        <a:pt x="8" y="64"/>
                        <a:pt x="11" y="63"/>
                        <a:pt x="13" y="61"/>
                      </a:cubicBezTo>
                      <a:cubicBezTo>
                        <a:pt x="14" y="60"/>
                        <a:pt x="13" y="62"/>
                        <a:pt x="14" y="62"/>
                      </a:cubicBezTo>
                      <a:cubicBezTo>
                        <a:pt x="15" y="60"/>
                        <a:pt x="17" y="58"/>
                        <a:pt x="16" y="57"/>
                      </a:cubicBezTo>
                      <a:cubicBezTo>
                        <a:pt x="17" y="56"/>
                        <a:pt x="18" y="56"/>
                        <a:pt x="18" y="55"/>
                      </a:cubicBezTo>
                      <a:cubicBezTo>
                        <a:pt x="18" y="55"/>
                        <a:pt x="17" y="55"/>
                        <a:pt x="18" y="54"/>
                      </a:cubicBezTo>
                      <a:cubicBezTo>
                        <a:pt x="18" y="54"/>
                        <a:pt x="19" y="54"/>
                        <a:pt x="19" y="54"/>
                      </a:cubicBezTo>
                      <a:cubicBezTo>
                        <a:pt x="19" y="54"/>
                        <a:pt x="19" y="53"/>
                        <a:pt x="19" y="53"/>
                      </a:cubicBezTo>
                      <a:cubicBezTo>
                        <a:pt x="23" y="50"/>
                        <a:pt x="25" y="43"/>
                        <a:pt x="30" y="41"/>
                      </a:cubicBezTo>
                      <a:cubicBezTo>
                        <a:pt x="30" y="40"/>
                        <a:pt x="31" y="40"/>
                        <a:pt x="31" y="38"/>
                      </a:cubicBezTo>
                      <a:cubicBezTo>
                        <a:pt x="34" y="37"/>
                        <a:pt x="38" y="30"/>
                        <a:pt x="42" y="30"/>
                      </a:cubicBezTo>
                      <a:cubicBezTo>
                        <a:pt x="47" y="24"/>
                        <a:pt x="56" y="18"/>
                        <a:pt x="65" y="15"/>
                      </a:cubicBezTo>
                      <a:cubicBezTo>
                        <a:pt x="65" y="15"/>
                        <a:pt x="64" y="15"/>
                        <a:pt x="65" y="16"/>
                      </a:cubicBezTo>
                      <a:cubicBezTo>
                        <a:pt x="66" y="16"/>
                        <a:pt x="66" y="15"/>
                        <a:pt x="68" y="16"/>
                      </a:cubicBezTo>
                      <a:cubicBezTo>
                        <a:pt x="69" y="15"/>
                        <a:pt x="69" y="14"/>
                        <a:pt x="69" y="13"/>
                      </a:cubicBezTo>
                      <a:cubicBezTo>
                        <a:pt x="72" y="13"/>
                        <a:pt x="74" y="10"/>
                        <a:pt x="76" y="9"/>
                      </a:cubicBezTo>
                      <a:cubicBezTo>
                        <a:pt x="78" y="9"/>
                        <a:pt x="80" y="7"/>
                        <a:pt x="80" y="9"/>
                      </a:cubicBezTo>
                      <a:cubicBezTo>
                        <a:pt x="81" y="9"/>
                        <a:pt x="81" y="8"/>
                        <a:pt x="81" y="7"/>
                      </a:cubicBezTo>
                      <a:cubicBezTo>
                        <a:pt x="83" y="6"/>
                        <a:pt x="85" y="4"/>
                        <a:pt x="87" y="6"/>
                      </a:cubicBezTo>
                      <a:cubicBezTo>
                        <a:pt x="89" y="2"/>
                        <a:pt x="95" y="6"/>
                        <a:pt x="96" y="2"/>
                      </a:cubicBezTo>
                      <a:cubicBezTo>
                        <a:pt x="99" y="2"/>
                        <a:pt x="103" y="0"/>
                        <a:pt x="106" y="0"/>
                      </a:cubicBezTo>
                      <a:cubicBezTo>
                        <a:pt x="106" y="1"/>
                        <a:pt x="106" y="3"/>
                        <a:pt x="106" y="2"/>
                      </a:cubicBezTo>
                      <a:cubicBezTo>
                        <a:pt x="107" y="3"/>
                        <a:pt x="104" y="4"/>
                        <a:pt x="103" y="3"/>
                      </a:cubicBezTo>
                      <a:cubicBezTo>
                        <a:pt x="103" y="5"/>
                        <a:pt x="99" y="6"/>
                        <a:pt x="97" y="5"/>
                      </a:cubicBezTo>
                      <a:cubicBezTo>
                        <a:pt x="96" y="6"/>
                        <a:pt x="96" y="7"/>
                        <a:pt x="95" y="7"/>
                      </a:cubicBezTo>
                      <a:cubicBezTo>
                        <a:pt x="95" y="8"/>
                        <a:pt x="95" y="8"/>
                        <a:pt x="95" y="8"/>
                      </a:cubicBezTo>
                      <a:cubicBezTo>
                        <a:pt x="95" y="9"/>
                        <a:pt x="94" y="8"/>
                        <a:pt x="95" y="8"/>
                      </a:cubicBezTo>
                      <a:cubicBezTo>
                        <a:pt x="94" y="6"/>
                        <a:pt x="93" y="8"/>
                        <a:pt x="92" y="8"/>
                      </a:cubicBezTo>
                      <a:close/>
                      <a:moveTo>
                        <a:pt x="14" y="74"/>
                      </a:moveTo>
                      <a:cubicBezTo>
                        <a:pt x="14" y="74"/>
                        <a:pt x="15" y="74"/>
                        <a:pt x="15" y="73"/>
                      </a:cubicBezTo>
                      <a:cubicBezTo>
                        <a:pt x="14" y="73"/>
                        <a:pt x="14" y="73"/>
                        <a:pt x="14" y="73"/>
                      </a:cubicBezTo>
                      <a:cubicBezTo>
                        <a:pt x="14" y="73"/>
                        <a:pt x="13" y="74"/>
                        <a:pt x="14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 5470"/>
                <p:cNvSpPr/>
                <p:nvPr/>
              </p:nvSpPr>
              <p:spPr bwMode="auto">
                <a:xfrm>
                  <a:off x="7499351" y="5356227"/>
                  <a:ext cx="11113" cy="15875"/>
                </a:xfrm>
                <a:custGeom>
                  <a:avLst/>
                  <a:gdLst>
                    <a:gd name="T0" fmla="*/ 2 w 3"/>
                    <a:gd name="T1" fmla="*/ 0 h 4"/>
                    <a:gd name="T2" fmla="*/ 0 w 3"/>
                    <a:gd name="T3" fmla="*/ 3 h 4"/>
                    <a:gd name="T4" fmla="*/ 0 w 3"/>
                    <a:gd name="T5" fmla="*/ 1 h 4"/>
                    <a:gd name="T6" fmla="*/ 2 w 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3" y="0"/>
                        <a:pt x="2" y="4"/>
                        <a:pt x="0" y="3"/>
                      </a:cubicBezTo>
                      <a:cubicBezTo>
                        <a:pt x="2" y="2"/>
                        <a:pt x="0" y="2"/>
                        <a:pt x="0" y="1"/>
                      </a:cubicBezTo>
                      <a:cubicBezTo>
                        <a:pt x="1" y="0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 5471"/>
                <p:cNvSpPr/>
                <p:nvPr/>
              </p:nvSpPr>
              <p:spPr bwMode="auto">
                <a:xfrm>
                  <a:off x="7029451" y="5856289"/>
                  <a:ext cx="30163" cy="71438"/>
                </a:xfrm>
                <a:custGeom>
                  <a:avLst/>
                  <a:gdLst>
                    <a:gd name="T0" fmla="*/ 1 w 8"/>
                    <a:gd name="T1" fmla="*/ 0 h 19"/>
                    <a:gd name="T2" fmla="*/ 3 w 8"/>
                    <a:gd name="T3" fmla="*/ 2 h 19"/>
                    <a:gd name="T4" fmla="*/ 7 w 8"/>
                    <a:gd name="T5" fmla="*/ 2 h 19"/>
                    <a:gd name="T6" fmla="*/ 6 w 8"/>
                    <a:gd name="T7" fmla="*/ 5 h 19"/>
                    <a:gd name="T8" fmla="*/ 7 w 8"/>
                    <a:gd name="T9" fmla="*/ 7 h 19"/>
                    <a:gd name="T10" fmla="*/ 5 w 8"/>
                    <a:gd name="T11" fmla="*/ 7 h 19"/>
                    <a:gd name="T12" fmla="*/ 5 w 8"/>
                    <a:gd name="T13" fmla="*/ 8 h 19"/>
                    <a:gd name="T14" fmla="*/ 7 w 8"/>
                    <a:gd name="T15" fmla="*/ 8 h 19"/>
                    <a:gd name="T16" fmla="*/ 3 w 8"/>
                    <a:gd name="T17" fmla="*/ 12 h 19"/>
                    <a:gd name="T18" fmla="*/ 3 w 8"/>
                    <a:gd name="T19" fmla="*/ 19 h 19"/>
                    <a:gd name="T20" fmla="*/ 3 w 8"/>
                    <a:gd name="T21" fmla="*/ 16 h 19"/>
                    <a:gd name="T22" fmla="*/ 4 w 8"/>
                    <a:gd name="T23" fmla="*/ 16 h 19"/>
                    <a:gd name="T24" fmla="*/ 1 w 8"/>
                    <a:gd name="T25" fmla="*/ 11 h 19"/>
                    <a:gd name="T26" fmla="*/ 1 w 8"/>
                    <a:gd name="T27" fmla="*/ 9 h 19"/>
                    <a:gd name="T28" fmla="*/ 3 w 8"/>
                    <a:gd name="T29" fmla="*/ 11 h 19"/>
                    <a:gd name="T30" fmla="*/ 4 w 8"/>
                    <a:gd name="T31" fmla="*/ 7 h 19"/>
                    <a:gd name="T32" fmla="*/ 1 w 8"/>
                    <a:gd name="T33" fmla="*/ 5 h 19"/>
                    <a:gd name="T34" fmla="*/ 1 w 8"/>
                    <a:gd name="T3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" h="19">
                      <a:moveTo>
                        <a:pt x="1" y="0"/>
                      </a:moveTo>
                      <a:cubicBezTo>
                        <a:pt x="2" y="1"/>
                        <a:pt x="3" y="0"/>
                        <a:pt x="3" y="2"/>
                      </a:cubicBezTo>
                      <a:cubicBezTo>
                        <a:pt x="5" y="2"/>
                        <a:pt x="6" y="2"/>
                        <a:pt x="7" y="2"/>
                      </a:cubicBezTo>
                      <a:cubicBezTo>
                        <a:pt x="6" y="4"/>
                        <a:pt x="8" y="3"/>
                        <a:pt x="6" y="5"/>
                      </a:cubicBezTo>
                      <a:cubicBezTo>
                        <a:pt x="5" y="6"/>
                        <a:pt x="7" y="6"/>
                        <a:pt x="7" y="7"/>
                      </a:cubicBezTo>
                      <a:cubicBezTo>
                        <a:pt x="6" y="7"/>
                        <a:pt x="5" y="6"/>
                        <a:pt x="5" y="7"/>
                      </a:cubicBezTo>
                      <a:cubicBezTo>
                        <a:pt x="5" y="8"/>
                        <a:pt x="7" y="8"/>
                        <a:pt x="5" y="8"/>
                      </a:cubicBezTo>
                      <a:cubicBezTo>
                        <a:pt x="6" y="9"/>
                        <a:pt x="6" y="8"/>
                        <a:pt x="7" y="8"/>
                      </a:cubicBezTo>
                      <a:cubicBezTo>
                        <a:pt x="5" y="10"/>
                        <a:pt x="6" y="12"/>
                        <a:pt x="3" y="12"/>
                      </a:cubicBezTo>
                      <a:cubicBezTo>
                        <a:pt x="5" y="14"/>
                        <a:pt x="5" y="16"/>
                        <a:pt x="3" y="19"/>
                      </a:cubicBezTo>
                      <a:cubicBezTo>
                        <a:pt x="3" y="18"/>
                        <a:pt x="2" y="18"/>
                        <a:pt x="3" y="16"/>
                      </a:cubicBezTo>
                      <a:cubicBezTo>
                        <a:pt x="3" y="16"/>
                        <a:pt x="3" y="16"/>
                        <a:pt x="4" y="16"/>
                      </a:cubicBezTo>
                      <a:cubicBezTo>
                        <a:pt x="2" y="15"/>
                        <a:pt x="4" y="11"/>
                        <a:pt x="1" y="11"/>
                      </a:cubicBezTo>
                      <a:cubicBezTo>
                        <a:pt x="1" y="10"/>
                        <a:pt x="0" y="9"/>
                        <a:pt x="1" y="9"/>
                      </a:cubicBezTo>
                      <a:cubicBezTo>
                        <a:pt x="1" y="10"/>
                        <a:pt x="3" y="9"/>
                        <a:pt x="3" y="11"/>
                      </a:cubicBezTo>
                      <a:cubicBezTo>
                        <a:pt x="4" y="9"/>
                        <a:pt x="2" y="8"/>
                        <a:pt x="4" y="7"/>
                      </a:cubicBezTo>
                      <a:cubicBezTo>
                        <a:pt x="3" y="6"/>
                        <a:pt x="2" y="5"/>
                        <a:pt x="1" y="5"/>
                      </a:cubicBezTo>
                      <a:cubicBezTo>
                        <a:pt x="0" y="3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 5472"/>
                <p:cNvSpPr/>
                <p:nvPr/>
              </p:nvSpPr>
              <p:spPr bwMode="auto">
                <a:xfrm>
                  <a:off x="7743826" y="5348289"/>
                  <a:ext cx="288925" cy="158750"/>
                </a:xfrm>
                <a:custGeom>
                  <a:avLst/>
                  <a:gdLst>
                    <a:gd name="T0" fmla="*/ 1 w 77"/>
                    <a:gd name="T1" fmla="*/ 0 h 42"/>
                    <a:gd name="T2" fmla="*/ 17 w 77"/>
                    <a:gd name="T3" fmla="*/ 5 h 42"/>
                    <a:gd name="T4" fmla="*/ 20 w 77"/>
                    <a:gd name="T5" fmla="*/ 5 h 42"/>
                    <a:gd name="T6" fmla="*/ 74 w 77"/>
                    <a:gd name="T7" fmla="*/ 37 h 42"/>
                    <a:gd name="T8" fmla="*/ 75 w 77"/>
                    <a:gd name="T9" fmla="*/ 40 h 42"/>
                    <a:gd name="T10" fmla="*/ 76 w 77"/>
                    <a:gd name="T11" fmla="*/ 42 h 42"/>
                    <a:gd name="T12" fmla="*/ 69 w 77"/>
                    <a:gd name="T13" fmla="*/ 36 h 42"/>
                    <a:gd name="T14" fmla="*/ 67 w 77"/>
                    <a:gd name="T15" fmla="*/ 36 h 42"/>
                    <a:gd name="T16" fmla="*/ 59 w 77"/>
                    <a:gd name="T17" fmla="*/ 30 h 42"/>
                    <a:gd name="T18" fmla="*/ 24 w 77"/>
                    <a:gd name="T19" fmla="*/ 14 h 42"/>
                    <a:gd name="T20" fmla="*/ 9 w 77"/>
                    <a:gd name="T21" fmla="*/ 7 h 42"/>
                    <a:gd name="T22" fmla="*/ 6 w 77"/>
                    <a:gd name="T23" fmla="*/ 4 h 42"/>
                    <a:gd name="T24" fmla="*/ 1 w 77"/>
                    <a:gd name="T25" fmla="*/ 2 h 42"/>
                    <a:gd name="T26" fmla="*/ 1 w 77"/>
                    <a:gd name="T27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7" h="42">
                      <a:moveTo>
                        <a:pt x="1" y="0"/>
                      </a:moveTo>
                      <a:cubicBezTo>
                        <a:pt x="6" y="3"/>
                        <a:pt x="12" y="2"/>
                        <a:pt x="17" y="5"/>
                      </a:cubicBezTo>
                      <a:cubicBezTo>
                        <a:pt x="18" y="5"/>
                        <a:pt x="18" y="5"/>
                        <a:pt x="20" y="5"/>
                      </a:cubicBezTo>
                      <a:cubicBezTo>
                        <a:pt x="41" y="12"/>
                        <a:pt x="60" y="22"/>
                        <a:pt x="74" y="37"/>
                      </a:cubicBezTo>
                      <a:cubicBezTo>
                        <a:pt x="74" y="39"/>
                        <a:pt x="75" y="39"/>
                        <a:pt x="75" y="40"/>
                      </a:cubicBezTo>
                      <a:cubicBezTo>
                        <a:pt x="76" y="40"/>
                        <a:pt x="77" y="41"/>
                        <a:pt x="76" y="42"/>
                      </a:cubicBezTo>
                      <a:cubicBezTo>
                        <a:pt x="73" y="41"/>
                        <a:pt x="70" y="39"/>
                        <a:pt x="69" y="36"/>
                      </a:cubicBezTo>
                      <a:cubicBezTo>
                        <a:pt x="68" y="35"/>
                        <a:pt x="68" y="37"/>
                        <a:pt x="67" y="36"/>
                      </a:cubicBezTo>
                      <a:cubicBezTo>
                        <a:pt x="64" y="34"/>
                        <a:pt x="62" y="33"/>
                        <a:pt x="59" y="30"/>
                      </a:cubicBezTo>
                      <a:cubicBezTo>
                        <a:pt x="47" y="25"/>
                        <a:pt x="37" y="18"/>
                        <a:pt x="24" y="14"/>
                      </a:cubicBezTo>
                      <a:cubicBezTo>
                        <a:pt x="21" y="9"/>
                        <a:pt x="15" y="9"/>
                        <a:pt x="9" y="7"/>
                      </a:cubicBezTo>
                      <a:cubicBezTo>
                        <a:pt x="9" y="5"/>
                        <a:pt x="6" y="6"/>
                        <a:pt x="6" y="4"/>
                      </a:cubicBezTo>
                      <a:cubicBezTo>
                        <a:pt x="4" y="4"/>
                        <a:pt x="2" y="3"/>
                        <a:pt x="1" y="2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5473"/>
                <p:cNvSpPr>
                  <a:spLocks noEditPoints="1"/>
                </p:cNvSpPr>
                <p:nvPr/>
              </p:nvSpPr>
              <p:spPr bwMode="auto">
                <a:xfrm>
                  <a:off x="7018338" y="5584827"/>
                  <a:ext cx="1223963" cy="984250"/>
                </a:xfrm>
                <a:custGeom>
                  <a:avLst/>
                  <a:gdLst>
                    <a:gd name="T0" fmla="*/ 293 w 326"/>
                    <a:gd name="T1" fmla="*/ 5 h 262"/>
                    <a:gd name="T2" fmla="*/ 300 w 326"/>
                    <a:gd name="T3" fmla="*/ 15 h 262"/>
                    <a:gd name="T4" fmla="*/ 313 w 326"/>
                    <a:gd name="T5" fmla="*/ 41 h 262"/>
                    <a:gd name="T6" fmla="*/ 315 w 326"/>
                    <a:gd name="T7" fmla="*/ 51 h 262"/>
                    <a:gd name="T8" fmla="*/ 321 w 326"/>
                    <a:gd name="T9" fmla="*/ 74 h 262"/>
                    <a:gd name="T10" fmla="*/ 324 w 326"/>
                    <a:gd name="T11" fmla="*/ 95 h 262"/>
                    <a:gd name="T12" fmla="*/ 326 w 326"/>
                    <a:gd name="T13" fmla="*/ 104 h 262"/>
                    <a:gd name="T14" fmla="*/ 317 w 326"/>
                    <a:gd name="T15" fmla="*/ 140 h 262"/>
                    <a:gd name="T16" fmla="*/ 305 w 326"/>
                    <a:gd name="T17" fmla="*/ 172 h 262"/>
                    <a:gd name="T18" fmla="*/ 276 w 326"/>
                    <a:gd name="T19" fmla="*/ 207 h 262"/>
                    <a:gd name="T20" fmla="*/ 221 w 326"/>
                    <a:gd name="T21" fmla="*/ 243 h 262"/>
                    <a:gd name="T22" fmla="*/ 206 w 326"/>
                    <a:gd name="T23" fmla="*/ 249 h 262"/>
                    <a:gd name="T24" fmla="*/ 194 w 326"/>
                    <a:gd name="T25" fmla="*/ 256 h 262"/>
                    <a:gd name="T26" fmla="*/ 187 w 326"/>
                    <a:gd name="T27" fmla="*/ 258 h 262"/>
                    <a:gd name="T28" fmla="*/ 170 w 326"/>
                    <a:gd name="T29" fmla="*/ 254 h 262"/>
                    <a:gd name="T30" fmla="*/ 118 w 326"/>
                    <a:gd name="T31" fmla="*/ 247 h 262"/>
                    <a:gd name="T32" fmla="*/ 74 w 326"/>
                    <a:gd name="T33" fmla="*/ 226 h 262"/>
                    <a:gd name="T34" fmla="*/ 48 w 326"/>
                    <a:gd name="T35" fmla="*/ 206 h 262"/>
                    <a:gd name="T36" fmla="*/ 33 w 326"/>
                    <a:gd name="T37" fmla="*/ 189 h 262"/>
                    <a:gd name="T38" fmla="*/ 12 w 326"/>
                    <a:gd name="T39" fmla="*/ 155 h 262"/>
                    <a:gd name="T40" fmla="*/ 3 w 326"/>
                    <a:gd name="T41" fmla="*/ 104 h 262"/>
                    <a:gd name="T42" fmla="*/ 3 w 326"/>
                    <a:gd name="T43" fmla="*/ 94 h 262"/>
                    <a:gd name="T44" fmla="*/ 6 w 326"/>
                    <a:gd name="T45" fmla="*/ 95 h 262"/>
                    <a:gd name="T46" fmla="*/ 10 w 326"/>
                    <a:gd name="T47" fmla="*/ 111 h 262"/>
                    <a:gd name="T48" fmla="*/ 22 w 326"/>
                    <a:gd name="T49" fmla="*/ 148 h 262"/>
                    <a:gd name="T50" fmla="*/ 34 w 326"/>
                    <a:gd name="T51" fmla="*/ 169 h 262"/>
                    <a:gd name="T52" fmla="*/ 43 w 326"/>
                    <a:gd name="T53" fmla="*/ 187 h 262"/>
                    <a:gd name="T54" fmla="*/ 61 w 326"/>
                    <a:gd name="T55" fmla="*/ 206 h 262"/>
                    <a:gd name="T56" fmla="*/ 90 w 326"/>
                    <a:gd name="T57" fmla="*/ 226 h 262"/>
                    <a:gd name="T58" fmla="*/ 113 w 326"/>
                    <a:gd name="T59" fmla="*/ 237 h 262"/>
                    <a:gd name="T60" fmla="*/ 141 w 326"/>
                    <a:gd name="T61" fmla="*/ 243 h 262"/>
                    <a:gd name="T62" fmla="*/ 154 w 326"/>
                    <a:gd name="T63" fmla="*/ 244 h 262"/>
                    <a:gd name="T64" fmla="*/ 187 w 326"/>
                    <a:gd name="T65" fmla="*/ 241 h 262"/>
                    <a:gd name="T66" fmla="*/ 213 w 326"/>
                    <a:gd name="T67" fmla="*/ 233 h 262"/>
                    <a:gd name="T68" fmla="*/ 236 w 326"/>
                    <a:gd name="T69" fmla="*/ 224 h 262"/>
                    <a:gd name="T70" fmla="*/ 244 w 326"/>
                    <a:gd name="T71" fmla="*/ 220 h 262"/>
                    <a:gd name="T72" fmla="*/ 266 w 326"/>
                    <a:gd name="T73" fmla="*/ 204 h 262"/>
                    <a:gd name="T74" fmla="*/ 286 w 326"/>
                    <a:gd name="T75" fmla="*/ 179 h 262"/>
                    <a:gd name="T76" fmla="*/ 289 w 326"/>
                    <a:gd name="T77" fmla="*/ 174 h 262"/>
                    <a:gd name="T78" fmla="*/ 302 w 326"/>
                    <a:gd name="T79" fmla="*/ 150 h 262"/>
                    <a:gd name="T80" fmla="*/ 309 w 326"/>
                    <a:gd name="T81" fmla="*/ 125 h 262"/>
                    <a:gd name="T82" fmla="*/ 312 w 326"/>
                    <a:gd name="T83" fmla="*/ 120 h 262"/>
                    <a:gd name="T84" fmla="*/ 314 w 326"/>
                    <a:gd name="T85" fmla="*/ 95 h 262"/>
                    <a:gd name="T86" fmla="*/ 315 w 326"/>
                    <a:gd name="T87" fmla="*/ 93 h 262"/>
                    <a:gd name="T88" fmla="*/ 317 w 326"/>
                    <a:gd name="T89" fmla="*/ 91 h 262"/>
                    <a:gd name="T90" fmla="*/ 315 w 326"/>
                    <a:gd name="T91" fmla="*/ 86 h 262"/>
                    <a:gd name="T92" fmla="*/ 315 w 326"/>
                    <a:gd name="T93" fmla="*/ 77 h 262"/>
                    <a:gd name="T94" fmla="*/ 313 w 326"/>
                    <a:gd name="T95" fmla="*/ 71 h 262"/>
                    <a:gd name="T96" fmla="*/ 313 w 326"/>
                    <a:gd name="T97" fmla="*/ 69 h 262"/>
                    <a:gd name="T98" fmla="*/ 311 w 326"/>
                    <a:gd name="T99" fmla="*/ 66 h 262"/>
                    <a:gd name="T100" fmla="*/ 312 w 326"/>
                    <a:gd name="T101" fmla="*/ 58 h 262"/>
                    <a:gd name="T102" fmla="*/ 310 w 326"/>
                    <a:gd name="T103" fmla="*/ 50 h 262"/>
                    <a:gd name="T104" fmla="*/ 301 w 326"/>
                    <a:gd name="T105" fmla="*/ 30 h 262"/>
                    <a:gd name="T106" fmla="*/ 298 w 326"/>
                    <a:gd name="T107" fmla="*/ 20 h 262"/>
                    <a:gd name="T108" fmla="*/ 296 w 326"/>
                    <a:gd name="T109" fmla="*/ 16 h 262"/>
                    <a:gd name="T110" fmla="*/ 288 w 326"/>
                    <a:gd name="T111" fmla="*/ 0 h 262"/>
                    <a:gd name="T112" fmla="*/ 299 w 326"/>
                    <a:gd name="T113" fmla="*/ 19 h 262"/>
                    <a:gd name="T114" fmla="*/ 311 w 326"/>
                    <a:gd name="T115" fmla="*/ 61 h 262"/>
                    <a:gd name="T116" fmla="*/ 312 w 326"/>
                    <a:gd name="T117" fmla="*/ 60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26" h="262">
                      <a:moveTo>
                        <a:pt x="288" y="0"/>
                      </a:moveTo>
                      <a:cubicBezTo>
                        <a:pt x="290" y="2"/>
                        <a:pt x="293" y="2"/>
                        <a:pt x="293" y="5"/>
                      </a:cubicBezTo>
                      <a:cubicBezTo>
                        <a:pt x="296" y="8"/>
                        <a:pt x="297" y="10"/>
                        <a:pt x="298" y="14"/>
                      </a:cubicBezTo>
                      <a:cubicBezTo>
                        <a:pt x="299" y="14"/>
                        <a:pt x="300" y="14"/>
                        <a:pt x="300" y="15"/>
                      </a:cubicBezTo>
                      <a:cubicBezTo>
                        <a:pt x="300" y="21"/>
                        <a:pt x="306" y="24"/>
                        <a:pt x="307" y="29"/>
                      </a:cubicBezTo>
                      <a:cubicBezTo>
                        <a:pt x="307" y="32"/>
                        <a:pt x="309" y="39"/>
                        <a:pt x="313" y="41"/>
                      </a:cubicBezTo>
                      <a:cubicBezTo>
                        <a:pt x="313" y="42"/>
                        <a:pt x="313" y="43"/>
                        <a:pt x="313" y="44"/>
                      </a:cubicBezTo>
                      <a:cubicBezTo>
                        <a:pt x="313" y="46"/>
                        <a:pt x="315" y="49"/>
                        <a:pt x="315" y="51"/>
                      </a:cubicBezTo>
                      <a:cubicBezTo>
                        <a:pt x="318" y="54"/>
                        <a:pt x="316" y="60"/>
                        <a:pt x="317" y="65"/>
                      </a:cubicBezTo>
                      <a:cubicBezTo>
                        <a:pt x="318" y="68"/>
                        <a:pt x="321" y="71"/>
                        <a:pt x="321" y="74"/>
                      </a:cubicBezTo>
                      <a:cubicBezTo>
                        <a:pt x="322" y="76"/>
                        <a:pt x="321" y="79"/>
                        <a:pt x="321" y="81"/>
                      </a:cubicBezTo>
                      <a:cubicBezTo>
                        <a:pt x="322" y="86"/>
                        <a:pt x="324" y="90"/>
                        <a:pt x="324" y="95"/>
                      </a:cubicBezTo>
                      <a:cubicBezTo>
                        <a:pt x="324" y="98"/>
                        <a:pt x="322" y="100"/>
                        <a:pt x="322" y="104"/>
                      </a:cubicBezTo>
                      <a:cubicBezTo>
                        <a:pt x="323" y="105"/>
                        <a:pt x="325" y="103"/>
                        <a:pt x="326" y="104"/>
                      </a:cubicBezTo>
                      <a:cubicBezTo>
                        <a:pt x="325" y="106"/>
                        <a:pt x="324" y="107"/>
                        <a:pt x="322" y="107"/>
                      </a:cubicBezTo>
                      <a:cubicBezTo>
                        <a:pt x="323" y="119"/>
                        <a:pt x="318" y="129"/>
                        <a:pt x="317" y="140"/>
                      </a:cubicBezTo>
                      <a:cubicBezTo>
                        <a:pt x="316" y="148"/>
                        <a:pt x="310" y="155"/>
                        <a:pt x="308" y="163"/>
                      </a:cubicBezTo>
                      <a:cubicBezTo>
                        <a:pt x="307" y="166"/>
                        <a:pt x="307" y="169"/>
                        <a:pt x="305" y="172"/>
                      </a:cubicBezTo>
                      <a:cubicBezTo>
                        <a:pt x="302" y="176"/>
                        <a:pt x="299" y="180"/>
                        <a:pt x="296" y="182"/>
                      </a:cubicBezTo>
                      <a:cubicBezTo>
                        <a:pt x="291" y="192"/>
                        <a:pt x="285" y="200"/>
                        <a:pt x="276" y="207"/>
                      </a:cubicBezTo>
                      <a:cubicBezTo>
                        <a:pt x="276" y="207"/>
                        <a:pt x="276" y="208"/>
                        <a:pt x="276" y="208"/>
                      </a:cubicBezTo>
                      <a:cubicBezTo>
                        <a:pt x="261" y="223"/>
                        <a:pt x="241" y="234"/>
                        <a:pt x="221" y="243"/>
                      </a:cubicBezTo>
                      <a:cubicBezTo>
                        <a:pt x="220" y="244"/>
                        <a:pt x="219" y="246"/>
                        <a:pt x="218" y="247"/>
                      </a:cubicBezTo>
                      <a:cubicBezTo>
                        <a:pt x="215" y="246"/>
                        <a:pt x="211" y="248"/>
                        <a:pt x="206" y="249"/>
                      </a:cubicBezTo>
                      <a:cubicBezTo>
                        <a:pt x="202" y="251"/>
                        <a:pt x="198" y="252"/>
                        <a:pt x="194" y="252"/>
                      </a:cubicBezTo>
                      <a:cubicBezTo>
                        <a:pt x="196" y="254"/>
                        <a:pt x="193" y="255"/>
                        <a:pt x="194" y="256"/>
                      </a:cubicBezTo>
                      <a:cubicBezTo>
                        <a:pt x="191" y="254"/>
                        <a:pt x="190" y="258"/>
                        <a:pt x="191" y="259"/>
                      </a:cubicBezTo>
                      <a:cubicBezTo>
                        <a:pt x="189" y="259"/>
                        <a:pt x="188" y="259"/>
                        <a:pt x="187" y="258"/>
                      </a:cubicBezTo>
                      <a:cubicBezTo>
                        <a:pt x="183" y="262"/>
                        <a:pt x="179" y="258"/>
                        <a:pt x="178" y="253"/>
                      </a:cubicBezTo>
                      <a:cubicBezTo>
                        <a:pt x="175" y="252"/>
                        <a:pt x="173" y="253"/>
                        <a:pt x="170" y="254"/>
                      </a:cubicBezTo>
                      <a:cubicBezTo>
                        <a:pt x="163" y="254"/>
                        <a:pt x="156" y="253"/>
                        <a:pt x="150" y="254"/>
                      </a:cubicBezTo>
                      <a:cubicBezTo>
                        <a:pt x="139" y="252"/>
                        <a:pt x="128" y="250"/>
                        <a:pt x="118" y="247"/>
                      </a:cubicBezTo>
                      <a:cubicBezTo>
                        <a:pt x="115" y="247"/>
                        <a:pt x="112" y="245"/>
                        <a:pt x="108" y="245"/>
                      </a:cubicBezTo>
                      <a:cubicBezTo>
                        <a:pt x="97" y="238"/>
                        <a:pt x="83" y="234"/>
                        <a:pt x="74" y="226"/>
                      </a:cubicBezTo>
                      <a:cubicBezTo>
                        <a:pt x="72" y="225"/>
                        <a:pt x="70" y="224"/>
                        <a:pt x="69" y="222"/>
                      </a:cubicBezTo>
                      <a:cubicBezTo>
                        <a:pt x="60" y="218"/>
                        <a:pt x="56" y="211"/>
                        <a:pt x="48" y="206"/>
                      </a:cubicBezTo>
                      <a:cubicBezTo>
                        <a:pt x="44" y="201"/>
                        <a:pt x="39" y="197"/>
                        <a:pt x="35" y="191"/>
                      </a:cubicBezTo>
                      <a:cubicBezTo>
                        <a:pt x="34" y="191"/>
                        <a:pt x="34" y="190"/>
                        <a:pt x="33" y="189"/>
                      </a:cubicBezTo>
                      <a:cubicBezTo>
                        <a:pt x="30" y="185"/>
                        <a:pt x="27" y="181"/>
                        <a:pt x="24" y="178"/>
                      </a:cubicBezTo>
                      <a:cubicBezTo>
                        <a:pt x="20" y="170"/>
                        <a:pt x="15" y="163"/>
                        <a:pt x="12" y="155"/>
                      </a:cubicBezTo>
                      <a:cubicBezTo>
                        <a:pt x="10" y="146"/>
                        <a:pt x="6" y="138"/>
                        <a:pt x="4" y="127"/>
                      </a:cubicBezTo>
                      <a:cubicBezTo>
                        <a:pt x="0" y="120"/>
                        <a:pt x="3" y="112"/>
                        <a:pt x="3" y="104"/>
                      </a:cubicBezTo>
                      <a:cubicBezTo>
                        <a:pt x="3" y="103"/>
                        <a:pt x="2" y="103"/>
                        <a:pt x="1" y="103"/>
                      </a:cubicBezTo>
                      <a:cubicBezTo>
                        <a:pt x="2" y="100"/>
                        <a:pt x="0" y="96"/>
                        <a:pt x="3" y="94"/>
                      </a:cubicBezTo>
                      <a:cubicBezTo>
                        <a:pt x="1" y="93"/>
                        <a:pt x="2" y="90"/>
                        <a:pt x="2" y="88"/>
                      </a:cubicBezTo>
                      <a:cubicBezTo>
                        <a:pt x="3" y="91"/>
                        <a:pt x="6" y="92"/>
                        <a:pt x="6" y="95"/>
                      </a:cubicBezTo>
                      <a:cubicBezTo>
                        <a:pt x="7" y="98"/>
                        <a:pt x="6" y="102"/>
                        <a:pt x="8" y="104"/>
                      </a:cubicBezTo>
                      <a:cubicBezTo>
                        <a:pt x="8" y="107"/>
                        <a:pt x="9" y="110"/>
                        <a:pt x="10" y="111"/>
                      </a:cubicBezTo>
                      <a:cubicBezTo>
                        <a:pt x="11" y="119"/>
                        <a:pt x="13" y="124"/>
                        <a:pt x="14" y="129"/>
                      </a:cubicBezTo>
                      <a:cubicBezTo>
                        <a:pt x="17" y="135"/>
                        <a:pt x="18" y="142"/>
                        <a:pt x="22" y="148"/>
                      </a:cubicBezTo>
                      <a:cubicBezTo>
                        <a:pt x="26" y="153"/>
                        <a:pt x="32" y="158"/>
                        <a:pt x="34" y="164"/>
                      </a:cubicBezTo>
                      <a:cubicBezTo>
                        <a:pt x="34" y="166"/>
                        <a:pt x="34" y="167"/>
                        <a:pt x="34" y="169"/>
                      </a:cubicBezTo>
                      <a:cubicBezTo>
                        <a:pt x="35" y="170"/>
                        <a:pt x="36" y="171"/>
                        <a:pt x="37" y="173"/>
                      </a:cubicBezTo>
                      <a:cubicBezTo>
                        <a:pt x="40" y="177"/>
                        <a:pt x="41" y="182"/>
                        <a:pt x="43" y="187"/>
                      </a:cubicBezTo>
                      <a:cubicBezTo>
                        <a:pt x="45" y="192"/>
                        <a:pt x="50" y="195"/>
                        <a:pt x="54" y="199"/>
                      </a:cubicBezTo>
                      <a:cubicBezTo>
                        <a:pt x="56" y="202"/>
                        <a:pt x="57" y="205"/>
                        <a:pt x="61" y="206"/>
                      </a:cubicBezTo>
                      <a:cubicBezTo>
                        <a:pt x="65" y="211"/>
                        <a:pt x="71" y="215"/>
                        <a:pt x="77" y="218"/>
                      </a:cubicBezTo>
                      <a:cubicBezTo>
                        <a:pt x="81" y="221"/>
                        <a:pt x="84" y="225"/>
                        <a:pt x="90" y="226"/>
                      </a:cubicBezTo>
                      <a:cubicBezTo>
                        <a:pt x="90" y="227"/>
                        <a:pt x="90" y="227"/>
                        <a:pt x="90" y="228"/>
                      </a:cubicBezTo>
                      <a:cubicBezTo>
                        <a:pt x="98" y="231"/>
                        <a:pt x="106" y="234"/>
                        <a:pt x="113" y="237"/>
                      </a:cubicBezTo>
                      <a:cubicBezTo>
                        <a:pt x="119" y="239"/>
                        <a:pt x="126" y="240"/>
                        <a:pt x="133" y="241"/>
                      </a:cubicBezTo>
                      <a:cubicBezTo>
                        <a:pt x="136" y="242"/>
                        <a:pt x="138" y="243"/>
                        <a:pt x="141" y="243"/>
                      </a:cubicBezTo>
                      <a:cubicBezTo>
                        <a:pt x="143" y="243"/>
                        <a:pt x="143" y="242"/>
                        <a:pt x="145" y="243"/>
                      </a:cubicBezTo>
                      <a:cubicBezTo>
                        <a:pt x="148" y="243"/>
                        <a:pt x="151" y="244"/>
                        <a:pt x="154" y="244"/>
                      </a:cubicBezTo>
                      <a:cubicBezTo>
                        <a:pt x="157" y="244"/>
                        <a:pt x="159" y="244"/>
                        <a:pt x="162" y="244"/>
                      </a:cubicBezTo>
                      <a:cubicBezTo>
                        <a:pt x="170" y="244"/>
                        <a:pt x="179" y="242"/>
                        <a:pt x="187" y="241"/>
                      </a:cubicBezTo>
                      <a:cubicBezTo>
                        <a:pt x="191" y="241"/>
                        <a:pt x="195" y="240"/>
                        <a:pt x="199" y="239"/>
                      </a:cubicBezTo>
                      <a:cubicBezTo>
                        <a:pt x="204" y="238"/>
                        <a:pt x="210" y="237"/>
                        <a:pt x="213" y="233"/>
                      </a:cubicBezTo>
                      <a:cubicBezTo>
                        <a:pt x="214" y="234"/>
                        <a:pt x="218" y="234"/>
                        <a:pt x="218" y="231"/>
                      </a:cubicBezTo>
                      <a:cubicBezTo>
                        <a:pt x="225" y="231"/>
                        <a:pt x="231" y="228"/>
                        <a:pt x="236" y="224"/>
                      </a:cubicBezTo>
                      <a:cubicBezTo>
                        <a:pt x="237" y="223"/>
                        <a:pt x="238" y="222"/>
                        <a:pt x="240" y="221"/>
                      </a:cubicBezTo>
                      <a:cubicBezTo>
                        <a:pt x="241" y="220"/>
                        <a:pt x="243" y="221"/>
                        <a:pt x="244" y="220"/>
                      </a:cubicBezTo>
                      <a:cubicBezTo>
                        <a:pt x="246" y="219"/>
                        <a:pt x="248" y="216"/>
                        <a:pt x="250" y="214"/>
                      </a:cubicBezTo>
                      <a:cubicBezTo>
                        <a:pt x="256" y="212"/>
                        <a:pt x="260" y="205"/>
                        <a:pt x="266" y="204"/>
                      </a:cubicBezTo>
                      <a:cubicBezTo>
                        <a:pt x="267" y="200"/>
                        <a:pt x="269" y="197"/>
                        <a:pt x="273" y="196"/>
                      </a:cubicBezTo>
                      <a:cubicBezTo>
                        <a:pt x="276" y="189"/>
                        <a:pt x="282" y="185"/>
                        <a:pt x="286" y="179"/>
                      </a:cubicBezTo>
                      <a:cubicBezTo>
                        <a:pt x="286" y="178"/>
                        <a:pt x="287" y="177"/>
                        <a:pt x="287" y="176"/>
                      </a:cubicBezTo>
                      <a:cubicBezTo>
                        <a:pt x="288" y="176"/>
                        <a:pt x="288" y="174"/>
                        <a:pt x="289" y="174"/>
                      </a:cubicBezTo>
                      <a:cubicBezTo>
                        <a:pt x="292" y="167"/>
                        <a:pt x="296" y="163"/>
                        <a:pt x="299" y="157"/>
                      </a:cubicBezTo>
                      <a:cubicBezTo>
                        <a:pt x="299" y="154"/>
                        <a:pt x="301" y="152"/>
                        <a:pt x="302" y="150"/>
                      </a:cubicBezTo>
                      <a:cubicBezTo>
                        <a:pt x="303" y="147"/>
                        <a:pt x="303" y="143"/>
                        <a:pt x="304" y="141"/>
                      </a:cubicBezTo>
                      <a:cubicBezTo>
                        <a:pt x="305" y="135"/>
                        <a:pt x="308" y="132"/>
                        <a:pt x="309" y="125"/>
                      </a:cubicBezTo>
                      <a:cubicBezTo>
                        <a:pt x="309" y="125"/>
                        <a:pt x="309" y="124"/>
                        <a:pt x="310" y="125"/>
                      </a:cubicBezTo>
                      <a:cubicBezTo>
                        <a:pt x="309" y="122"/>
                        <a:pt x="309" y="120"/>
                        <a:pt x="312" y="120"/>
                      </a:cubicBezTo>
                      <a:cubicBezTo>
                        <a:pt x="311" y="117"/>
                        <a:pt x="312" y="116"/>
                        <a:pt x="311" y="113"/>
                      </a:cubicBezTo>
                      <a:cubicBezTo>
                        <a:pt x="314" y="108"/>
                        <a:pt x="313" y="102"/>
                        <a:pt x="314" y="95"/>
                      </a:cubicBezTo>
                      <a:cubicBezTo>
                        <a:pt x="314" y="94"/>
                        <a:pt x="313" y="96"/>
                        <a:pt x="313" y="95"/>
                      </a:cubicBezTo>
                      <a:cubicBezTo>
                        <a:pt x="313" y="94"/>
                        <a:pt x="316" y="95"/>
                        <a:pt x="315" y="93"/>
                      </a:cubicBezTo>
                      <a:cubicBezTo>
                        <a:pt x="316" y="92"/>
                        <a:pt x="314" y="94"/>
                        <a:pt x="315" y="92"/>
                      </a:cubicBezTo>
                      <a:cubicBezTo>
                        <a:pt x="315" y="91"/>
                        <a:pt x="316" y="92"/>
                        <a:pt x="317" y="91"/>
                      </a:cubicBezTo>
                      <a:cubicBezTo>
                        <a:pt x="315" y="90"/>
                        <a:pt x="314" y="89"/>
                        <a:pt x="314" y="86"/>
                      </a:cubicBezTo>
                      <a:cubicBezTo>
                        <a:pt x="314" y="87"/>
                        <a:pt x="316" y="87"/>
                        <a:pt x="315" y="86"/>
                      </a:cubicBezTo>
                      <a:cubicBezTo>
                        <a:pt x="315" y="85"/>
                        <a:pt x="315" y="87"/>
                        <a:pt x="314" y="86"/>
                      </a:cubicBezTo>
                      <a:cubicBezTo>
                        <a:pt x="315" y="82"/>
                        <a:pt x="314" y="80"/>
                        <a:pt x="315" y="77"/>
                      </a:cubicBezTo>
                      <a:cubicBezTo>
                        <a:pt x="314" y="76"/>
                        <a:pt x="312" y="78"/>
                        <a:pt x="312" y="77"/>
                      </a:cubicBezTo>
                      <a:cubicBezTo>
                        <a:pt x="314" y="75"/>
                        <a:pt x="312" y="73"/>
                        <a:pt x="313" y="71"/>
                      </a:cubicBezTo>
                      <a:cubicBezTo>
                        <a:pt x="312" y="70"/>
                        <a:pt x="313" y="69"/>
                        <a:pt x="312" y="68"/>
                      </a:cubicBezTo>
                      <a:cubicBezTo>
                        <a:pt x="312" y="67"/>
                        <a:pt x="313" y="68"/>
                        <a:pt x="313" y="69"/>
                      </a:cubicBezTo>
                      <a:cubicBezTo>
                        <a:pt x="314" y="69"/>
                        <a:pt x="312" y="67"/>
                        <a:pt x="314" y="67"/>
                      </a:cubicBezTo>
                      <a:cubicBezTo>
                        <a:pt x="313" y="67"/>
                        <a:pt x="312" y="66"/>
                        <a:pt x="311" y="66"/>
                      </a:cubicBezTo>
                      <a:cubicBezTo>
                        <a:pt x="312" y="63"/>
                        <a:pt x="310" y="63"/>
                        <a:pt x="310" y="60"/>
                      </a:cubicBezTo>
                      <a:cubicBezTo>
                        <a:pt x="311" y="60"/>
                        <a:pt x="312" y="59"/>
                        <a:pt x="312" y="58"/>
                      </a:cubicBezTo>
                      <a:cubicBezTo>
                        <a:pt x="311" y="57"/>
                        <a:pt x="311" y="56"/>
                        <a:pt x="310" y="57"/>
                      </a:cubicBezTo>
                      <a:cubicBezTo>
                        <a:pt x="309" y="54"/>
                        <a:pt x="308" y="52"/>
                        <a:pt x="310" y="50"/>
                      </a:cubicBezTo>
                      <a:cubicBezTo>
                        <a:pt x="308" y="48"/>
                        <a:pt x="306" y="47"/>
                        <a:pt x="307" y="43"/>
                      </a:cubicBezTo>
                      <a:cubicBezTo>
                        <a:pt x="304" y="40"/>
                        <a:pt x="304" y="34"/>
                        <a:pt x="301" y="30"/>
                      </a:cubicBezTo>
                      <a:cubicBezTo>
                        <a:pt x="302" y="29"/>
                        <a:pt x="301" y="29"/>
                        <a:pt x="301" y="27"/>
                      </a:cubicBezTo>
                      <a:cubicBezTo>
                        <a:pt x="299" y="26"/>
                        <a:pt x="298" y="22"/>
                        <a:pt x="298" y="20"/>
                      </a:cubicBezTo>
                      <a:cubicBezTo>
                        <a:pt x="297" y="21"/>
                        <a:pt x="297" y="18"/>
                        <a:pt x="296" y="19"/>
                      </a:cubicBezTo>
                      <a:cubicBezTo>
                        <a:pt x="296" y="18"/>
                        <a:pt x="295" y="17"/>
                        <a:pt x="296" y="16"/>
                      </a:cubicBezTo>
                      <a:cubicBezTo>
                        <a:pt x="294" y="16"/>
                        <a:pt x="294" y="13"/>
                        <a:pt x="293" y="12"/>
                      </a:cubicBezTo>
                      <a:cubicBezTo>
                        <a:pt x="292" y="7"/>
                        <a:pt x="289" y="5"/>
                        <a:pt x="288" y="0"/>
                      </a:cubicBezTo>
                      <a:close/>
                      <a:moveTo>
                        <a:pt x="299" y="22"/>
                      </a:moveTo>
                      <a:cubicBezTo>
                        <a:pt x="300" y="21"/>
                        <a:pt x="300" y="20"/>
                        <a:pt x="299" y="19"/>
                      </a:cubicBezTo>
                      <a:cubicBezTo>
                        <a:pt x="299" y="20"/>
                        <a:pt x="299" y="21"/>
                        <a:pt x="299" y="22"/>
                      </a:cubicBezTo>
                      <a:close/>
                      <a:moveTo>
                        <a:pt x="311" y="61"/>
                      </a:moveTo>
                      <a:cubicBezTo>
                        <a:pt x="311" y="62"/>
                        <a:pt x="312" y="62"/>
                        <a:pt x="312" y="62"/>
                      </a:cubicBezTo>
                      <a:cubicBezTo>
                        <a:pt x="312" y="61"/>
                        <a:pt x="313" y="61"/>
                        <a:pt x="312" y="60"/>
                      </a:cubicBezTo>
                      <a:cubicBezTo>
                        <a:pt x="312" y="61"/>
                        <a:pt x="311" y="61"/>
                        <a:pt x="311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3" name="文本框 32"/>
              <p:cNvSpPr txBox="1"/>
              <p:nvPr/>
            </p:nvSpPr>
            <p:spPr>
              <a:xfrm>
                <a:off x="1563351" y="3008659"/>
                <a:ext cx="677108" cy="58477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3200" spc="300">
                    <a:solidFill>
                      <a:srgbClr val="FFEDB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贰</a:t>
                </a: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8028908" y="2496125"/>
            <a:ext cx="2595733" cy="2717812"/>
            <a:chOff x="1858591" y="2496125"/>
            <a:chExt cx="2595733" cy="2717812"/>
          </a:xfrm>
        </p:grpSpPr>
        <p:sp>
          <p:nvSpPr>
            <p:cNvPr id="46" name="文本框 45"/>
            <p:cNvSpPr txBox="1"/>
            <p:nvPr/>
          </p:nvSpPr>
          <p:spPr>
            <a:xfrm>
              <a:off x="1858591" y="4069328"/>
              <a:ext cx="2595733" cy="1144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kumimoji="1" lang="zh-CN" altLang="en-US" sz="1200">
                  <a:solidFill>
                    <a:schemeClr val="bg1"/>
                  </a:solidFill>
                  <a:cs typeface="+mn-ea"/>
                  <a:sym typeface="+mn-lt"/>
                </a:rPr>
                <a:t>请在此处添加具体内容，文字尽量言简意赅，简单描述即可，不必过于繁琐，注意版面的美观度。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2345980" y="3475701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添加内容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2791587" y="2496125"/>
              <a:ext cx="729743" cy="723178"/>
              <a:chOff x="1513462" y="2947277"/>
              <a:chExt cx="729743" cy="723178"/>
            </a:xfrm>
          </p:grpSpPr>
          <p:grpSp>
            <p:nvGrpSpPr>
              <p:cNvPr id="49" name="组合 48"/>
              <p:cNvGrpSpPr/>
              <p:nvPr/>
            </p:nvGrpSpPr>
            <p:grpSpPr>
              <a:xfrm rot="17392927">
                <a:off x="1516745" y="2943994"/>
                <a:ext cx="723178" cy="729743"/>
                <a:chOff x="7018338" y="5334002"/>
                <a:chExt cx="1223963" cy="1235075"/>
              </a:xfrm>
              <a:solidFill>
                <a:srgbClr val="FFEDB3"/>
              </a:solidFill>
            </p:grpSpPr>
            <p:sp>
              <p:nvSpPr>
                <p:cNvPr id="51" name="Freeform 5463"/>
                <p:cNvSpPr/>
                <p:nvPr/>
              </p:nvSpPr>
              <p:spPr bwMode="auto">
                <a:xfrm>
                  <a:off x="7623176" y="5334002"/>
                  <a:ext cx="19050" cy="14288"/>
                </a:xfrm>
                <a:custGeom>
                  <a:avLst/>
                  <a:gdLst>
                    <a:gd name="T0" fmla="*/ 5 w 5"/>
                    <a:gd name="T1" fmla="*/ 2 h 4"/>
                    <a:gd name="T2" fmla="*/ 3 w 5"/>
                    <a:gd name="T3" fmla="*/ 3 h 4"/>
                    <a:gd name="T4" fmla="*/ 2 w 5"/>
                    <a:gd name="T5" fmla="*/ 4 h 4"/>
                    <a:gd name="T6" fmla="*/ 0 w 5"/>
                    <a:gd name="T7" fmla="*/ 3 h 4"/>
                    <a:gd name="T8" fmla="*/ 5 w 5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5" y="2"/>
                      </a:moveTo>
                      <a:cubicBezTo>
                        <a:pt x="5" y="3"/>
                        <a:pt x="4" y="3"/>
                        <a:pt x="3" y="3"/>
                      </a:cubicBezTo>
                      <a:cubicBezTo>
                        <a:pt x="5" y="3"/>
                        <a:pt x="2" y="2"/>
                        <a:pt x="2" y="4"/>
                      </a:cubicBezTo>
                      <a:cubicBezTo>
                        <a:pt x="1" y="3"/>
                        <a:pt x="2" y="3"/>
                        <a:pt x="0" y="3"/>
                      </a:cubicBezTo>
                      <a:cubicBezTo>
                        <a:pt x="0" y="0"/>
                        <a:pt x="4" y="3"/>
                        <a:pt x="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Freeform 5464"/>
                <p:cNvSpPr/>
                <p:nvPr/>
              </p:nvSpPr>
              <p:spPr bwMode="auto">
                <a:xfrm>
                  <a:off x="7656513" y="5341939"/>
                  <a:ext cx="19050" cy="6350"/>
                </a:xfrm>
                <a:custGeom>
                  <a:avLst/>
                  <a:gdLst>
                    <a:gd name="T0" fmla="*/ 2 w 5"/>
                    <a:gd name="T1" fmla="*/ 1 h 2"/>
                    <a:gd name="T2" fmla="*/ 5 w 5"/>
                    <a:gd name="T3" fmla="*/ 0 h 2"/>
                    <a:gd name="T4" fmla="*/ 4 w 5"/>
                    <a:gd name="T5" fmla="*/ 2 h 2"/>
                    <a:gd name="T6" fmla="*/ 0 w 5"/>
                    <a:gd name="T7" fmla="*/ 1 h 2"/>
                    <a:gd name="T8" fmla="*/ 2 w 5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2">
                      <a:moveTo>
                        <a:pt x="2" y="1"/>
                      </a:moveTo>
                      <a:cubicBezTo>
                        <a:pt x="3" y="1"/>
                        <a:pt x="3" y="0"/>
                        <a:pt x="5" y="0"/>
                      </a:cubicBezTo>
                      <a:cubicBezTo>
                        <a:pt x="5" y="2"/>
                        <a:pt x="4" y="1"/>
                        <a:pt x="4" y="2"/>
                      </a:cubicBezTo>
                      <a:cubicBezTo>
                        <a:pt x="3" y="2"/>
                        <a:pt x="1" y="2"/>
                        <a:pt x="0" y="1"/>
                      </a:cubicBezTo>
                      <a:cubicBezTo>
                        <a:pt x="0" y="0"/>
                        <a:pt x="2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 5465"/>
                <p:cNvSpPr/>
                <p:nvPr/>
              </p:nvSpPr>
              <p:spPr bwMode="auto">
                <a:xfrm>
                  <a:off x="7645401" y="5337177"/>
                  <a:ext cx="7938" cy="15875"/>
                </a:xfrm>
                <a:custGeom>
                  <a:avLst/>
                  <a:gdLst>
                    <a:gd name="T0" fmla="*/ 0 w 2"/>
                    <a:gd name="T1" fmla="*/ 2 h 4"/>
                    <a:gd name="T2" fmla="*/ 0 w 2"/>
                    <a:gd name="T3" fmla="*/ 3 h 4"/>
                    <a:gd name="T4" fmla="*/ 0 w 2"/>
                    <a:gd name="T5" fmla="*/ 2 h 4"/>
                    <a:gd name="T6" fmla="*/ 1 w 2"/>
                    <a:gd name="T7" fmla="*/ 2 h 4"/>
                    <a:gd name="T8" fmla="*/ 0 w 2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4">
                      <a:moveTo>
                        <a:pt x="0" y="2"/>
                      </a:moveTo>
                      <a:cubicBezTo>
                        <a:pt x="1" y="0"/>
                        <a:pt x="2" y="4"/>
                        <a:pt x="0" y="3"/>
                      </a:cubicBezTo>
                      <a:cubicBezTo>
                        <a:pt x="1" y="3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 5466"/>
                <p:cNvSpPr/>
                <p:nvPr/>
              </p:nvSpPr>
              <p:spPr bwMode="auto">
                <a:xfrm>
                  <a:off x="7526338" y="5353052"/>
                  <a:ext cx="11113" cy="6350"/>
                </a:xfrm>
                <a:custGeom>
                  <a:avLst/>
                  <a:gdLst>
                    <a:gd name="T0" fmla="*/ 3 w 3"/>
                    <a:gd name="T1" fmla="*/ 0 h 2"/>
                    <a:gd name="T2" fmla="*/ 0 w 3"/>
                    <a:gd name="T3" fmla="*/ 1 h 2"/>
                    <a:gd name="T4" fmla="*/ 3 w 3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cubicBezTo>
                        <a:pt x="2" y="2"/>
                        <a:pt x="1" y="0"/>
                        <a:pt x="0" y="1"/>
                      </a:cubicBezTo>
                      <a:cubicBezTo>
                        <a:pt x="0" y="0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Line 5467"/>
                <p:cNvSpPr>
                  <a:spLocks noChangeShapeType="1"/>
                </p:cNvSpPr>
                <p:nvPr/>
              </p:nvSpPr>
              <p:spPr bwMode="auto">
                <a:xfrm>
                  <a:off x="8129588" y="6145214"/>
                  <a:ext cx="0" cy="0"/>
                </a:xfrm>
                <a:prstGeom prst="lin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Line 5468"/>
                <p:cNvSpPr>
                  <a:spLocks noChangeShapeType="1"/>
                </p:cNvSpPr>
                <p:nvPr/>
              </p:nvSpPr>
              <p:spPr bwMode="auto">
                <a:xfrm>
                  <a:off x="8129588" y="6145214"/>
                  <a:ext cx="0" cy="0"/>
                </a:xfrm>
                <a:prstGeom prst="lin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 5469"/>
                <p:cNvSpPr>
                  <a:spLocks noEditPoints="1"/>
                </p:cNvSpPr>
                <p:nvPr/>
              </p:nvSpPr>
              <p:spPr bwMode="auto">
                <a:xfrm>
                  <a:off x="7092951" y="5356227"/>
                  <a:ext cx="403225" cy="311150"/>
                </a:xfrm>
                <a:custGeom>
                  <a:avLst/>
                  <a:gdLst>
                    <a:gd name="T0" fmla="*/ 92 w 107"/>
                    <a:gd name="T1" fmla="*/ 8 h 83"/>
                    <a:gd name="T2" fmla="*/ 92 w 107"/>
                    <a:gd name="T3" fmla="*/ 10 h 83"/>
                    <a:gd name="T4" fmla="*/ 90 w 107"/>
                    <a:gd name="T5" fmla="*/ 10 h 83"/>
                    <a:gd name="T6" fmla="*/ 72 w 107"/>
                    <a:gd name="T7" fmla="*/ 20 h 83"/>
                    <a:gd name="T8" fmla="*/ 69 w 107"/>
                    <a:gd name="T9" fmla="*/ 21 h 83"/>
                    <a:gd name="T10" fmla="*/ 47 w 107"/>
                    <a:gd name="T11" fmla="*/ 36 h 83"/>
                    <a:gd name="T12" fmla="*/ 36 w 107"/>
                    <a:gd name="T13" fmla="*/ 43 h 83"/>
                    <a:gd name="T14" fmla="*/ 28 w 107"/>
                    <a:gd name="T15" fmla="*/ 52 h 83"/>
                    <a:gd name="T16" fmla="*/ 20 w 107"/>
                    <a:gd name="T17" fmla="*/ 64 h 83"/>
                    <a:gd name="T18" fmla="*/ 19 w 107"/>
                    <a:gd name="T19" fmla="*/ 62 h 83"/>
                    <a:gd name="T20" fmla="*/ 18 w 107"/>
                    <a:gd name="T21" fmla="*/ 67 h 83"/>
                    <a:gd name="T22" fmla="*/ 16 w 107"/>
                    <a:gd name="T23" fmla="*/ 68 h 83"/>
                    <a:gd name="T24" fmla="*/ 17 w 107"/>
                    <a:gd name="T25" fmla="*/ 68 h 83"/>
                    <a:gd name="T26" fmla="*/ 13 w 107"/>
                    <a:gd name="T27" fmla="*/ 77 h 83"/>
                    <a:gd name="T28" fmla="*/ 12 w 107"/>
                    <a:gd name="T29" fmla="*/ 76 h 83"/>
                    <a:gd name="T30" fmla="*/ 13 w 107"/>
                    <a:gd name="T31" fmla="*/ 77 h 83"/>
                    <a:gd name="T32" fmla="*/ 10 w 107"/>
                    <a:gd name="T33" fmla="*/ 79 h 83"/>
                    <a:gd name="T34" fmla="*/ 11 w 107"/>
                    <a:gd name="T35" fmla="*/ 78 h 83"/>
                    <a:gd name="T36" fmla="*/ 8 w 107"/>
                    <a:gd name="T37" fmla="*/ 79 h 83"/>
                    <a:gd name="T38" fmla="*/ 7 w 107"/>
                    <a:gd name="T39" fmla="*/ 80 h 83"/>
                    <a:gd name="T40" fmla="*/ 5 w 107"/>
                    <a:gd name="T41" fmla="*/ 83 h 83"/>
                    <a:gd name="T42" fmla="*/ 5 w 107"/>
                    <a:gd name="T43" fmla="*/ 81 h 83"/>
                    <a:gd name="T44" fmla="*/ 3 w 107"/>
                    <a:gd name="T45" fmla="*/ 83 h 83"/>
                    <a:gd name="T46" fmla="*/ 1 w 107"/>
                    <a:gd name="T47" fmla="*/ 82 h 83"/>
                    <a:gd name="T48" fmla="*/ 3 w 107"/>
                    <a:gd name="T49" fmla="*/ 79 h 83"/>
                    <a:gd name="T50" fmla="*/ 5 w 107"/>
                    <a:gd name="T51" fmla="*/ 70 h 83"/>
                    <a:gd name="T52" fmla="*/ 8 w 107"/>
                    <a:gd name="T53" fmla="*/ 68 h 83"/>
                    <a:gd name="T54" fmla="*/ 13 w 107"/>
                    <a:gd name="T55" fmla="*/ 61 h 83"/>
                    <a:gd name="T56" fmla="*/ 14 w 107"/>
                    <a:gd name="T57" fmla="*/ 62 h 83"/>
                    <a:gd name="T58" fmla="*/ 16 w 107"/>
                    <a:gd name="T59" fmla="*/ 57 h 83"/>
                    <a:gd name="T60" fmla="*/ 18 w 107"/>
                    <a:gd name="T61" fmla="*/ 55 h 83"/>
                    <a:gd name="T62" fmla="*/ 18 w 107"/>
                    <a:gd name="T63" fmla="*/ 54 h 83"/>
                    <a:gd name="T64" fmla="*/ 19 w 107"/>
                    <a:gd name="T65" fmla="*/ 54 h 83"/>
                    <a:gd name="T66" fmla="*/ 19 w 107"/>
                    <a:gd name="T67" fmla="*/ 53 h 83"/>
                    <a:gd name="T68" fmla="*/ 30 w 107"/>
                    <a:gd name="T69" fmla="*/ 41 h 83"/>
                    <a:gd name="T70" fmla="*/ 31 w 107"/>
                    <a:gd name="T71" fmla="*/ 38 h 83"/>
                    <a:gd name="T72" fmla="*/ 42 w 107"/>
                    <a:gd name="T73" fmla="*/ 30 h 83"/>
                    <a:gd name="T74" fmla="*/ 65 w 107"/>
                    <a:gd name="T75" fmla="*/ 15 h 83"/>
                    <a:gd name="T76" fmla="*/ 65 w 107"/>
                    <a:gd name="T77" fmla="*/ 16 h 83"/>
                    <a:gd name="T78" fmla="*/ 68 w 107"/>
                    <a:gd name="T79" fmla="*/ 16 h 83"/>
                    <a:gd name="T80" fmla="*/ 69 w 107"/>
                    <a:gd name="T81" fmla="*/ 13 h 83"/>
                    <a:gd name="T82" fmla="*/ 76 w 107"/>
                    <a:gd name="T83" fmla="*/ 9 h 83"/>
                    <a:gd name="T84" fmla="*/ 80 w 107"/>
                    <a:gd name="T85" fmla="*/ 9 h 83"/>
                    <a:gd name="T86" fmla="*/ 81 w 107"/>
                    <a:gd name="T87" fmla="*/ 7 h 83"/>
                    <a:gd name="T88" fmla="*/ 87 w 107"/>
                    <a:gd name="T89" fmla="*/ 6 h 83"/>
                    <a:gd name="T90" fmla="*/ 96 w 107"/>
                    <a:gd name="T91" fmla="*/ 2 h 83"/>
                    <a:gd name="T92" fmla="*/ 106 w 107"/>
                    <a:gd name="T93" fmla="*/ 0 h 83"/>
                    <a:gd name="T94" fmla="*/ 106 w 107"/>
                    <a:gd name="T95" fmla="*/ 2 h 83"/>
                    <a:gd name="T96" fmla="*/ 103 w 107"/>
                    <a:gd name="T97" fmla="*/ 3 h 83"/>
                    <a:gd name="T98" fmla="*/ 97 w 107"/>
                    <a:gd name="T99" fmla="*/ 5 h 83"/>
                    <a:gd name="T100" fmla="*/ 95 w 107"/>
                    <a:gd name="T101" fmla="*/ 7 h 83"/>
                    <a:gd name="T102" fmla="*/ 95 w 107"/>
                    <a:gd name="T103" fmla="*/ 8 h 83"/>
                    <a:gd name="T104" fmla="*/ 95 w 107"/>
                    <a:gd name="T105" fmla="*/ 8 h 83"/>
                    <a:gd name="T106" fmla="*/ 92 w 107"/>
                    <a:gd name="T107" fmla="*/ 8 h 83"/>
                    <a:gd name="T108" fmla="*/ 14 w 107"/>
                    <a:gd name="T109" fmla="*/ 74 h 83"/>
                    <a:gd name="T110" fmla="*/ 15 w 107"/>
                    <a:gd name="T111" fmla="*/ 73 h 83"/>
                    <a:gd name="T112" fmla="*/ 14 w 107"/>
                    <a:gd name="T113" fmla="*/ 73 h 83"/>
                    <a:gd name="T114" fmla="*/ 14 w 107"/>
                    <a:gd name="T115" fmla="*/ 74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07" h="83">
                      <a:moveTo>
                        <a:pt x="92" y="8"/>
                      </a:moveTo>
                      <a:cubicBezTo>
                        <a:pt x="92" y="8"/>
                        <a:pt x="92" y="9"/>
                        <a:pt x="92" y="10"/>
                      </a:cubicBezTo>
                      <a:cubicBezTo>
                        <a:pt x="92" y="9"/>
                        <a:pt x="91" y="10"/>
                        <a:pt x="90" y="10"/>
                      </a:cubicBezTo>
                      <a:cubicBezTo>
                        <a:pt x="85" y="15"/>
                        <a:pt x="78" y="17"/>
                        <a:pt x="72" y="20"/>
                      </a:cubicBezTo>
                      <a:cubicBezTo>
                        <a:pt x="71" y="20"/>
                        <a:pt x="70" y="20"/>
                        <a:pt x="69" y="21"/>
                      </a:cubicBezTo>
                      <a:cubicBezTo>
                        <a:pt x="62" y="26"/>
                        <a:pt x="56" y="33"/>
                        <a:pt x="47" y="36"/>
                      </a:cubicBezTo>
                      <a:cubicBezTo>
                        <a:pt x="41" y="33"/>
                        <a:pt x="40" y="41"/>
                        <a:pt x="36" y="43"/>
                      </a:cubicBezTo>
                      <a:cubicBezTo>
                        <a:pt x="34" y="48"/>
                        <a:pt x="32" y="52"/>
                        <a:pt x="28" y="52"/>
                      </a:cubicBezTo>
                      <a:cubicBezTo>
                        <a:pt x="25" y="57"/>
                        <a:pt x="23" y="59"/>
                        <a:pt x="20" y="64"/>
                      </a:cubicBezTo>
                      <a:cubicBezTo>
                        <a:pt x="19" y="64"/>
                        <a:pt x="20" y="62"/>
                        <a:pt x="19" y="62"/>
                      </a:cubicBezTo>
                      <a:cubicBezTo>
                        <a:pt x="18" y="64"/>
                        <a:pt x="17" y="66"/>
                        <a:pt x="18" y="67"/>
                      </a:cubicBezTo>
                      <a:cubicBezTo>
                        <a:pt x="17" y="67"/>
                        <a:pt x="17" y="68"/>
                        <a:pt x="16" y="68"/>
                      </a:cubicBezTo>
                      <a:cubicBezTo>
                        <a:pt x="16" y="68"/>
                        <a:pt x="17" y="68"/>
                        <a:pt x="17" y="68"/>
                      </a:cubicBezTo>
                      <a:cubicBezTo>
                        <a:pt x="13" y="70"/>
                        <a:pt x="18" y="74"/>
                        <a:pt x="13" y="77"/>
                      </a:cubicBezTo>
                      <a:cubicBezTo>
                        <a:pt x="14" y="75"/>
                        <a:pt x="13" y="77"/>
                        <a:pt x="12" y="76"/>
                      </a:cubicBezTo>
                      <a:cubicBezTo>
                        <a:pt x="12" y="77"/>
                        <a:pt x="12" y="77"/>
                        <a:pt x="13" y="77"/>
                      </a:cubicBezTo>
                      <a:cubicBezTo>
                        <a:pt x="13" y="78"/>
                        <a:pt x="12" y="79"/>
                        <a:pt x="10" y="79"/>
                      </a:cubicBezTo>
                      <a:cubicBezTo>
                        <a:pt x="10" y="79"/>
                        <a:pt x="10" y="78"/>
                        <a:pt x="11" y="78"/>
                      </a:cubicBezTo>
                      <a:cubicBezTo>
                        <a:pt x="10" y="77"/>
                        <a:pt x="9" y="80"/>
                        <a:pt x="8" y="79"/>
                      </a:cubicBezTo>
                      <a:cubicBezTo>
                        <a:pt x="8" y="80"/>
                        <a:pt x="8" y="79"/>
                        <a:pt x="7" y="80"/>
                      </a:cubicBezTo>
                      <a:cubicBezTo>
                        <a:pt x="8" y="82"/>
                        <a:pt x="7" y="83"/>
                        <a:pt x="5" y="83"/>
                      </a:cubicBezTo>
                      <a:cubicBezTo>
                        <a:pt x="5" y="82"/>
                        <a:pt x="5" y="82"/>
                        <a:pt x="5" y="81"/>
                      </a:cubicBezTo>
                      <a:cubicBezTo>
                        <a:pt x="4" y="81"/>
                        <a:pt x="4" y="82"/>
                        <a:pt x="3" y="83"/>
                      </a:cubicBezTo>
                      <a:cubicBezTo>
                        <a:pt x="2" y="82"/>
                        <a:pt x="1" y="82"/>
                        <a:pt x="1" y="82"/>
                      </a:cubicBezTo>
                      <a:cubicBezTo>
                        <a:pt x="0" y="80"/>
                        <a:pt x="1" y="80"/>
                        <a:pt x="3" y="79"/>
                      </a:cubicBezTo>
                      <a:cubicBezTo>
                        <a:pt x="2" y="76"/>
                        <a:pt x="5" y="74"/>
                        <a:pt x="5" y="70"/>
                      </a:cubicBezTo>
                      <a:cubicBezTo>
                        <a:pt x="7" y="70"/>
                        <a:pt x="6" y="68"/>
                        <a:pt x="8" y="68"/>
                      </a:cubicBezTo>
                      <a:cubicBezTo>
                        <a:pt x="8" y="64"/>
                        <a:pt x="11" y="63"/>
                        <a:pt x="13" y="61"/>
                      </a:cubicBezTo>
                      <a:cubicBezTo>
                        <a:pt x="14" y="60"/>
                        <a:pt x="13" y="62"/>
                        <a:pt x="14" y="62"/>
                      </a:cubicBezTo>
                      <a:cubicBezTo>
                        <a:pt x="15" y="60"/>
                        <a:pt x="17" y="58"/>
                        <a:pt x="16" y="57"/>
                      </a:cubicBezTo>
                      <a:cubicBezTo>
                        <a:pt x="17" y="56"/>
                        <a:pt x="18" y="56"/>
                        <a:pt x="18" y="55"/>
                      </a:cubicBezTo>
                      <a:cubicBezTo>
                        <a:pt x="18" y="55"/>
                        <a:pt x="17" y="55"/>
                        <a:pt x="18" y="54"/>
                      </a:cubicBezTo>
                      <a:cubicBezTo>
                        <a:pt x="18" y="54"/>
                        <a:pt x="19" y="54"/>
                        <a:pt x="19" y="54"/>
                      </a:cubicBezTo>
                      <a:cubicBezTo>
                        <a:pt x="19" y="54"/>
                        <a:pt x="19" y="53"/>
                        <a:pt x="19" y="53"/>
                      </a:cubicBezTo>
                      <a:cubicBezTo>
                        <a:pt x="23" y="50"/>
                        <a:pt x="25" y="43"/>
                        <a:pt x="30" y="41"/>
                      </a:cubicBezTo>
                      <a:cubicBezTo>
                        <a:pt x="30" y="40"/>
                        <a:pt x="31" y="40"/>
                        <a:pt x="31" y="38"/>
                      </a:cubicBezTo>
                      <a:cubicBezTo>
                        <a:pt x="34" y="37"/>
                        <a:pt x="38" y="30"/>
                        <a:pt x="42" y="30"/>
                      </a:cubicBezTo>
                      <a:cubicBezTo>
                        <a:pt x="47" y="24"/>
                        <a:pt x="56" y="18"/>
                        <a:pt x="65" y="15"/>
                      </a:cubicBezTo>
                      <a:cubicBezTo>
                        <a:pt x="65" y="15"/>
                        <a:pt x="64" y="15"/>
                        <a:pt x="65" y="16"/>
                      </a:cubicBezTo>
                      <a:cubicBezTo>
                        <a:pt x="66" y="16"/>
                        <a:pt x="66" y="15"/>
                        <a:pt x="68" y="16"/>
                      </a:cubicBezTo>
                      <a:cubicBezTo>
                        <a:pt x="69" y="15"/>
                        <a:pt x="69" y="14"/>
                        <a:pt x="69" y="13"/>
                      </a:cubicBezTo>
                      <a:cubicBezTo>
                        <a:pt x="72" y="13"/>
                        <a:pt x="74" y="10"/>
                        <a:pt x="76" y="9"/>
                      </a:cubicBezTo>
                      <a:cubicBezTo>
                        <a:pt x="78" y="9"/>
                        <a:pt x="80" y="7"/>
                        <a:pt x="80" y="9"/>
                      </a:cubicBezTo>
                      <a:cubicBezTo>
                        <a:pt x="81" y="9"/>
                        <a:pt x="81" y="8"/>
                        <a:pt x="81" y="7"/>
                      </a:cubicBezTo>
                      <a:cubicBezTo>
                        <a:pt x="83" y="6"/>
                        <a:pt x="85" y="4"/>
                        <a:pt x="87" y="6"/>
                      </a:cubicBezTo>
                      <a:cubicBezTo>
                        <a:pt x="89" y="2"/>
                        <a:pt x="95" y="6"/>
                        <a:pt x="96" y="2"/>
                      </a:cubicBezTo>
                      <a:cubicBezTo>
                        <a:pt x="99" y="2"/>
                        <a:pt x="103" y="0"/>
                        <a:pt x="106" y="0"/>
                      </a:cubicBezTo>
                      <a:cubicBezTo>
                        <a:pt x="106" y="1"/>
                        <a:pt x="106" y="3"/>
                        <a:pt x="106" y="2"/>
                      </a:cubicBezTo>
                      <a:cubicBezTo>
                        <a:pt x="107" y="3"/>
                        <a:pt x="104" y="4"/>
                        <a:pt x="103" y="3"/>
                      </a:cubicBezTo>
                      <a:cubicBezTo>
                        <a:pt x="103" y="5"/>
                        <a:pt x="99" y="6"/>
                        <a:pt x="97" y="5"/>
                      </a:cubicBezTo>
                      <a:cubicBezTo>
                        <a:pt x="96" y="6"/>
                        <a:pt x="96" y="7"/>
                        <a:pt x="95" y="7"/>
                      </a:cubicBezTo>
                      <a:cubicBezTo>
                        <a:pt x="95" y="8"/>
                        <a:pt x="95" y="8"/>
                        <a:pt x="95" y="8"/>
                      </a:cubicBezTo>
                      <a:cubicBezTo>
                        <a:pt x="95" y="9"/>
                        <a:pt x="94" y="8"/>
                        <a:pt x="95" y="8"/>
                      </a:cubicBezTo>
                      <a:cubicBezTo>
                        <a:pt x="94" y="6"/>
                        <a:pt x="93" y="8"/>
                        <a:pt x="92" y="8"/>
                      </a:cubicBezTo>
                      <a:close/>
                      <a:moveTo>
                        <a:pt x="14" y="74"/>
                      </a:moveTo>
                      <a:cubicBezTo>
                        <a:pt x="14" y="74"/>
                        <a:pt x="15" y="74"/>
                        <a:pt x="15" y="73"/>
                      </a:cubicBezTo>
                      <a:cubicBezTo>
                        <a:pt x="14" y="73"/>
                        <a:pt x="14" y="73"/>
                        <a:pt x="14" y="73"/>
                      </a:cubicBezTo>
                      <a:cubicBezTo>
                        <a:pt x="14" y="73"/>
                        <a:pt x="13" y="74"/>
                        <a:pt x="14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 5470"/>
                <p:cNvSpPr/>
                <p:nvPr/>
              </p:nvSpPr>
              <p:spPr bwMode="auto">
                <a:xfrm>
                  <a:off x="7499351" y="5356227"/>
                  <a:ext cx="11113" cy="15875"/>
                </a:xfrm>
                <a:custGeom>
                  <a:avLst/>
                  <a:gdLst>
                    <a:gd name="T0" fmla="*/ 2 w 3"/>
                    <a:gd name="T1" fmla="*/ 0 h 4"/>
                    <a:gd name="T2" fmla="*/ 0 w 3"/>
                    <a:gd name="T3" fmla="*/ 3 h 4"/>
                    <a:gd name="T4" fmla="*/ 0 w 3"/>
                    <a:gd name="T5" fmla="*/ 1 h 4"/>
                    <a:gd name="T6" fmla="*/ 2 w 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3" y="0"/>
                        <a:pt x="2" y="4"/>
                        <a:pt x="0" y="3"/>
                      </a:cubicBezTo>
                      <a:cubicBezTo>
                        <a:pt x="2" y="2"/>
                        <a:pt x="0" y="2"/>
                        <a:pt x="0" y="1"/>
                      </a:cubicBezTo>
                      <a:cubicBezTo>
                        <a:pt x="1" y="0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Freeform 5471"/>
                <p:cNvSpPr/>
                <p:nvPr/>
              </p:nvSpPr>
              <p:spPr bwMode="auto">
                <a:xfrm>
                  <a:off x="7029451" y="5856289"/>
                  <a:ext cx="30163" cy="71438"/>
                </a:xfrm>
                <a:custGeom>
                  <a:avLst/>
                  <a:gdLst>
                    <a:gd name="T0" fmla="*/ 1 w 8"/>
                    <a:gd name="T1" fmla="*/ 0 h 19"/>
                    <a:gd name="T2" fmla="*/ 3 w 8"/>
                    <a:gd name="T3" fmla="*/ 2 h 19"/>
                    <a:gd name="T4" fmla="*/ 7 w 8"/>
                    <a:gd name="T5" fmla="*/ 2 h 19"/>
                    <a:gd name="T6" fmla="*/ 6 w 8"/>
                    <a:gd name="T7" fmla="*/ 5 h 19"/>
                    <a:gd name="T8" fmla="*/ 7 w 8"/>
                    <a:gd name="T9" fmla="*/ 7 h 19"/>
                    <a:gd name="T10" fmla="*/ 5 w 8"/>
                    <a:gd name="T11" fmla="*/ 7 h 19"/>
                    <a:gd name="T12" fmla="*/ 5 w 8"/>
                    <a:gd name="T13" fmla="*/ 8 h 19"/>
                    <a:gd name="T14" fmla="*/ 7 w 8"/>
                    <a:gd name="T15" fmla="*/ 8 h 19"/>
                    <a:gd name="T16" fmla="*/ 3 w 8"/>
                    <a:gd name="T17" fmla="*/ 12 h 19"/>
                    <a:gd name="T18" fmla="*/ 3 w 8"/>
                    <a:gd name="T19" fmla="*/ 19 h 19"/>
                    <a:gd name="T20" fmla="*/ 3 w 8"/>
                    <a:gd name="T21" fmla="*/ 16 h 19"/>
                    <a:gd name="T22" fmla="*/ 4 w 8"/>
                    <a:gd name="T23" fmla="*/ 16 h 19"/>
                    <a:gd name="T24" fmla="*/ 1 w 8"/>
                    <a:gd name="T25" fmla="*/ 11 h 19"/>
                    <a:gd name="T26" fmla="*/ 1 w 8"/>
                    <a:gd name="T27" fmla="*/ 9 h 19"/>
                    <a:gd name="T28" fmla="*/ 3 w 8"/>
                    <a:gd name="T29" fmla="*/ 11 h 19"/>
                    <a:gd name="T30" fmla="*/ 4 w 8"/>
                    <a:gd name="T31" fmla="*/ 7 h 19"/>
                    <a:gd name="T32" fmla="*/ 1 w 8"/>
                    <a:gd name="T33" fmla="*/ 5 h 19"/>
                    <a:gd name="T34" fmla="*/ 1 w 8"/>
                    <a:gd name="T3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" h="19">
                      <a:moveTo>
                        <a:pt x="1" y="0"/>
                      </a:moveTo>
                      <a:cubicBezTo>
                        <a:pt x="2" y="1"/>
                        <a:pt x="3" y="0"/>
                        <a:pt x="3" y="2"/>
                      </a:cubicBezTo>
                      <a:cubicBezTo>
                        <a:pt x="5" y="2"/>
                        <a:pt x="6" y="2"/>
                        <a:pt x="7" y="2"/>
                      </a:cubicBezTo>
                      <a:cubicBezTo>
                        <a:pt x="6" y="4"/>
                        <a:pt x="8" y="3"/>
                        <a:pt x="6" y="5"/>
                      </a:cubicBezTo>
                      <a:cubicBezTo>
                        <a:pt x="5" y="6"/>
                        <a:pt x="7" y="6"/>
                        <a:pt x="7" y="7"/>
                      </a:cubicBezTo>
                      <a:cubicBezTo>
                        <a:pt x="6" y="7"/>
                        <a:pt x="5" y="6"/>
                        <a:pt x="5" y="7"/>
                      </a:cubicBezTo>
                      <a:cubicBezTo>
                        <a:pt x="5" y="8"/>
                        <a:pt x="7" y="8"/>
                        <a:pt x="5" y="8"/>
                      </a:cubicBezTo>
                      <a:cubicBezTo>
                        <a:pt x="6" y="9"/>
                        <a:pt x="6" y="8"/>
                        <a:pt x="7" y="8"/>
                      </a:cubicBezTo>
                      <a:cubicBezTo>
                        <a:pt x="5" y="10"/>
                        <a:pt x="6" y="12"/>
                        <a:pt x="3" y="12"/>
                      </a:cubicBezTo>
                      <a:cubicBezTo>
                        <a:pt x="5" y="14"/>
                        <a:pt x="5" y="16"/>
                        <a:pt x="3" y="19"/>
                      </a:cubicBezTo>
                      <a:cubicBezTo>
                        <a:pt x="3" y="18"/>
                        <a:pt x="2" y="18"/>
                        <a:pt x="3" y="16"/>
                      </a:cubicBezTo>
                      <a:cubicBezTo>
                        <a:pt x="3" y="16"/>
                        <a:pt x="3" y="16"/>
                        <a:pt x="4" y="16"/>
                      </a:cubicBezTo>
                      <a:cubicBezTo>
                        <a:pt x="2" y="15"/>
                        <a:pt x="4" y="11"/>
                        <a:pt x="1" y="11"/>
                      </a:cubicBezTo>
                      <a:cubicBezTo>
                        <a:pt x="1" y="10"/>
                        <a:pt x="0" y="9"/>
                        <a:pt x="1" y="9"/>
                      </a:cubicBezTo>
                      <a:cubicBezTo>
                        <a:pt x="1" y="10"/>
                        <a:pt x="3" y="9"/>
                        <a:pt x="3" y="11"/>
                      </a:cubicBezTo>
                      <a:cubicBezTo>
                        <a:pt x="4" y="9"/>
                        <a:pt x="2" y="8"/>
                        <a:pt x="4" y="7"/>
                      </a:cubicBezTo>
                      <a:cubicBezTo>
                        <a:pt x="3" y="6"/>
                        <a:pt x="2" y="5"/>
                        <a:pt x="1" y="5"/>
                      </a:cubicBezTo>
                      <a:cubicBezTo>
                        <a:pt x="0" y="3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 5472"/>
                <p:cNvSpPr/>
                <p:nvPr/>
              </p:nvSpPr>
              <p:spPr bwMode="auto">
                <a:xfrm>
                  <a:off x="7743826" y="5348289"/>
                  <a:ext cx="288925" cy="158750"/>
                </a:xfrm>
                <a:custGeom>
                  <a:avLst/>
                  <a:gdLst>
                    <a:gd name="T0" fmla="*/ 1 w 77"/>
                    <a:gd name="T1" fmla="*/ 0 h 42"/>
                    <a:gd name="T2" fmla="*/ 17 w 77"/>
                    <a:gd name="T3" fmla="*/ 5 h 42"/>
                    <a:gd name="T4" fmla="*/ 20 w 77"/>
                    <a:gd name="T5" fmla="*/ 5 h 42"/>
                    <a:gd name="T6" fmla="*/ 74 w 77"/>
                    <a:gd name="T7" fmla="*/ 37 h 42"/>
                    <a:gd name="T8" fmla="*/ 75 w 77"/>
                    <a:gd name="T9" fmla="*/ 40 h 42"/>
                    <a:gd name="T10" fmla="*/ 76 w 77"/>
                    <a:gd name="T11" fmla="*/ 42 h 42"/>
                    <a:gd name="T12" fmla="*/ 69 w 77"/>
                    <a:gd name="T13" fmla="*/ 36 h 42"/>
                    <a:gd name="T14" fmla="*/ 67 w 77"/>
                    <a:gd name="T15" fmla="*/ 36 h 42"/>
                    <a:gd name="T16" fmla="*/ 59 w 77"/>
                    <a:gd name="T17" fmla="*/ 30 h 42"/>
                    <a:gd name="T18" fmla="*/ 24 w 77"/>
                    <a:gd name="T19" fmla="*/ 14 h 42"/>
                    <a:gd name="T20" fmla="*/ 9 w 77"/>
                    <a:gd name="T21" fmla="*/ 7 h 42"/>
                    <a:gd name="T22" fmla="*/ 6 w 77"/>
                    <a:gd name="T23" fmla="*/ 4 h 42"/>
                    <a:gd name="T24" fmla="*/ 1 w 77"/>
                    <a:gd name="T25" fmla="*/ 2 h 42"/>
                    <a:gd name="T26" fmla="*/ 1 w 77"/>
                    <a:gd name="T27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7" h="42">
                      <a:moveTo>
                        <a:pt x="1" y="0"/>
                      </a:moveTo>
                      <a:cubicBezTo>
                        <a:pt x="6" y="3"/>
                        <a:pt x="12" y="2"/>
                        <a:pt x="17" y="5"/>
                      </a:cubicBezTo>
                      <a:cubicBezTo>
                        <a:pt x="18" y="5"/>
                        <a:pt x="18" y="5"/>
                        <a:pt x="20" y="5"/>
                      </a:cubicBezTo>
                      <a:cubicBezTo>
                        <a:pt x="41" y="12"/>
                        <a:pt x="60" y="22"/>
                        <a:pt x="74" y="37"/>
                      </a:cubicBezTo>
                      <a:cubicBezTo>
                        <a:pt x="74" y="39"/>
                        <a:pt x="75" y="39"/>
                        <a:pt x="75" y="40"/>
                      </a:cubicBezTo>
                      <a:cubicBezTo>
                        <a:pt x="76" y="40"/>
                        <a:pt x="77" y="41"/>
                        <a:pt x="76" y="42"/>
                      </a:cubicBezTo>
                      <a:cubicBezTo>
                        <a:pt x="73" y="41"/>
                        <a:pt x="70" y="39"/>
                        <a:pt x="69" y="36"/>
                      </a:cubicBezTo>
                      <a:cubicBezTo>
                        <a:pt x="68" y="35"/>
                        <a:pt x="68" y="37"/>
                        <a:pt x="67" y="36"/>
                      </a:cubicBezTo>
                      <a:cubicBezTo>
                        <a:pt x="64" y="34"/>
                        <a:pt x="62" y="33"/>
                        <a:pt x="59" y="30"/>
                      </a:cubicBezTo>
                      <a:cubicBezTo>
                        <a:pt x="47" y="25"/>
                        <a:pt x="37" y="18"/>
                        <a:pt x="24" y="14"/>
                      </a:cubicBezTo>
                      <a:cubicBezTo>
                        <a:pt x="21" y="9"/>
                        <a:pt x="15" y="9"/>
                        <a:pt x="9" y="7"/>
                      </a:cubicBezTo>
                      <a:cubicBezTo>
                        <a:pt x="9" y="5"/>
                        <a:pt x="6" y="6"/>
                        <a:pt x="6" y="4"/>
                      </a:cubicBezTo>
                      <a:cubicBezTo>
                        <a:pt x="4" y="4"/>
                        <a:pt x="2" y="3"/>
                        <a:pt x="1" y="2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 5473"/>
                <p:cNvSpPr>
                  <a:spLocks noEditPoints="1"/>
                </p:cNvSpPr>
                <p:nvPr/>
              </p:nvSpPr>
              <p:spPr bwMode="auto">
                <a:xfrm>
                  <a:off x="7018338" y="5584827"/>
                  <a:ext cx="1223963" cy="984250"/>
                </a:xfrm>
                <a:custGeom>
                  <a:avLst/>
                  <a:gdLst>
                    <a:gd name="T0" fmla="*/ 293 w 326"/>
                    <a:gd name="T1" fmla="*/ 5 h 262"/>
                    <a:gd name="T2" fmla="*/ 300 w 326"/>
                    <a:gd name="T3" fmla="*/ 15 h 262"/>
                    <a:gd name="T4" fmla="*/ 313 w 326"/>
                    <a:gd name="T5" fmla="*/ 41 h 262"/>
                    <a:gd name="T6" fmla="*/ 315 w 326"/>
                    <a:gd name="T7" fmla="*/ 51 h 262"/>
                    <a:gd name="T8" fmla="*/ 321 w 326"/>
                    <a:gd name="T9" fmla="*/ 74 h 262"/>
                    <a:gd name="T10" fmla="*/ 324 w 326"/>
                    <a:gd name="T11" fmla="*/ 95 h 262"/>
                    <a:gd name="T12" fmla="*/ 326 w 326"/>
                    <a:gd name="T13" fmla="*/ 104 h 262"/>
                    <a:gd name="T14" fmla="*/ 317 w 326"/>
                    <a:gd name="T15" fmla="*/ 140 h 262"/>
                    <a:gd name="T16" fmla="*/ 305 w 326"/>
                    <a:gd name="T17" fmla="*/ 172 h 262"/>
                    <a:gd name="T18" fmla="*/ 276 w 326"/>
                    <a:gd name="T19" fmla="*/ 207 h 262"/>
                    <a:gd name="T20" fmla="*/ 221 w 326"/>
                    <a:gd name="T21" fmla="*/ 243 h 262"/>
                    <a:gd name="T22" fmla="*/ 206 w 326"/>
                    <a:gd name="T23" fmla="*/ 249 h 262"/>
                    <a:gd name="T24" fmla="*/ 194 w 326"/>
                    <a:gd name="T25" fmla="*/ 256 h 262"/>
                    <a:gd name="T26" fmla="*/ 187 w 326"/>
                    <a:gd name="T27" fmla="*/ 258 h 262"/>
                    <a:gd name="T28" fmla="*/ 170 w 326"/>
                    <a:gd name="T29" fmla="*/ 254 h 262"/>
                    <a:gd name="T30" fmla="*/ 118 w 326"/>
                    <a:gd name="T31" fmla="*/ 247 h 262"/>
                    <a:gd name="T32" fmla="*/ 74 w 326"/>
                    <a:gd name="T33" fmla="*/ 226 h 262"/>
                    <a:gd name="T34" fmla="*/ 48 w 326"/>
                    <a:gd name="T35" fmla="*/ 206 h 262"/>
                    <a:gd name="T36" fmla="*/ 33 w 326"/>
                    <a:gd name="T37" fmla="*/ 189 h 262"/>
                    <a:gd name="T38" fmla="*/ 12 w 326"/>
                    <a:gd name="T39" fmla="*/ 155 h 262"/>
                    <a:gd name="T40" fmla="*/ 3 w 326"/>
                    <a:gd name="T41" fmla="*/ 104 h 262"/>
                    <a:gd name="T42" fmla="*/ 3 w 326"/>
                    <a:gd name="T43" fmla="*/ 94 h 262"/>
                    <a:gd name="T44" fmla="*/ 6 w 326"/>
                    <a:gd name="T45" fmla="*/ 95 h 262"/>
                    <a:gd name="T46" fmla="*/ 10 w 326"/>
                    <a:gd name="T47" fmla="*/ 111 h 262"/>
                    <a:gd name="T48" fmla="*/ 22 w 326"/>
                    <a:gd name="T49" fmla="*/ 148 h 262"/>
                    <a:gd name="T50" fmla="*/ 34 w 326"/>
                    <a:gd name="T51" fmla="*/ 169 h 262"/>
                    <a:gd name="T52" fmla="*/ 43 w 326"/>
                    <a:gd name="T53" fmla="*/ 187 h 262"/>
                    <a:gd name="T54" fmla="*/ 61 w 326"/>
                    <a:gd name="T55" fmla="*/ 206 h 262"/>
                    <a:gd name="T56" fmla="*/ 90 w 326"/>
                    <a:gd name="T57" fmla="*/ 226 h 262"/>
                    <a:gd name="T58" fmla="*/ 113 w 326"/>
                    <a:gd name="T59" fmla="*/ 237 h 262"/>
                    <a:gd name="T60" fmla="*/ 141 w 326"/>
                    <a:gd name="T61" fmla="*/ 243 h 262"/>
                    <a:gd name="T62" fmla="*/ 154 w 326"/>
                    <a:gd name="T63" fmla="*/ 244 h 262"/>
                    <a:gd name="T64" fmla="*/ 187 w 326"/>
                    <a:gd name="T65" fmla="*/ 241 h 262"/>
                    <a:gd name="T66" fmla="*/ 213 w 326"/>
                    <a:gd name="T67" fmla="*/ 233 h 262"/>
                    <a:gd name="T68" fmla="*/ 236 w 326"/>
                    <a:gd name="T69" fmla="*/ 224 h 262"/>
                    <a:gd name="T70" fmla="*/ 244 w 326"/>
                    <a:gd name="T71" fmla="*/ 220 h 262"/>
                    <a:gd name="T72" fmla="*/ 266 w 326"/>
                    <a:gd name="T73" fmla="*/ 204 h 262"/>
                    <a:gd name="T74" fmla="*/ 286 w 326"/>
                    <a:gd name="T75" fmla="*/ 179 h 262"/>
                    <a:gd name="T76" fmla="*/ 289 w 326"/>
                    <a:gd name="T77" fmla="*/ 174 h 262"/>
                    <a:gd name="T78" fmla="*/ 302 w 326"/>
                    <a:gd name="T79" fmla="*/ 150 h 262"/>
                    <a:gd name="T80" fmla="*/ 309 w 326"/>
                    <a:gd name="T81" fmla="*/ 125 h 262"/>
                    <a:gd name="T82" fmla="*/ 312 w 326"/>
                    <a:gd name="T83" fmla="*/ 120 h 262"/>
                    <a:gd name="T84" fmla="*/ 314 w 326"/>
                    <a:gd name="T85" fmla="*/ 95 h 262"/>
                    <a:gd name="T86" fmla="*/ 315 w 326"/>
                    <a:gd name="T87" fmla="*/ 93 h 262"/>
                    <a:gd name="T88" fmla="*/ 317 w 326"/>
                    <a:gd name="T89" fmla="*/ 91 h 262"/>
                    <a:gd name="T90" fmla="*/ 315 w 326"/>
                    <a:gd name="T91" fmla="*/ 86 h 262"/>
                    <a:gd name="T92" fmla="*/ 315 w 326"/>
                    <a:gd name="T93" fmla="*/ 77 h 262"/>
                    <a:gd name="T94" fmla="*/ 313 w 326"/>
                    <a:gd name="T95" fmla="*/ 71 h 262"/>
                    <a:gd name="T96" fmla="*/ 313 w 326"/>
                    <a:gd name="T97" fmla="*/ 69 h 262"/>
                    <a:gd name="T98" fmla="*/ 311 w 326"/>
                    <a:gd name="T99" fmla="*/ 66 h 262"/>
                    <a:gd name="T100" fmla="*/ 312 w 326"/>
                    <a:gd name="T101" fmla="*/ 58 h 262"/>
                    <a:gd name="T102" fmla="*/ 310 w 326"/>
                    <a:gd name="T103" fmla="*/ 50 h 262"/>
                    <a:gd name="T104" fmla="*/ 301 w 326"/>
                    <a:gd name="T105" fmla="*/ 30 h 262"/>
                    <a:gd name="T106" fmla="*/ 298 w 326"/>
                    <a:gd name="T107" fmla="*/ 20 h 262"/>
                    <a:gd name="T108" fmla="*/ 296 w 326"/>
                    <a:gd name="T109" fmla="*/ 16 h 262"/>
                    <a:gd name="T110" fmla="*/ 288 w 326"/>
                    <a:gd name="T111" fmla="*/ 0 h 262"/>
                    <a:gd name="T112" fmla="*/ 299 w 326"/>
                    <a:gd name="T113" fmla="*/ 19 h 262"/>
                    <a:gd name="T114" fmla="*/ 311 w 326"/>
                    <a:gd name="T115" fmla="*/ 61 h 262"/>
                    <a:gd name="T116" fmla="*/ 312 w 326"/>
                    <a:gd name="T117" fmla="*/ 60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26" h="262">
                      <a:moveTo>
                        <a:pt x="288" y="0"/>
                      </a:moveTo>
                      <a:cubicBezTo>
                        <a:pt x="290" y="2"/>
                        <a:pt x="293" y="2"/>
                        <a:pt x="293" y="5"/>
                      </a:cubicBezTo>
                      <a:cubicBezTo>
                        <a:pt x="296" y="8"/>
                        <a:pt x="297" y="10"/>
                        <a:pt x="298" y="14"/>
                      </a:cubicBezTo>
                      <a:cubicBezTo>
                        <a:pt x="299" y="14"/>
                        <a:pt x="300" y="14"/>
                        <a:pt x="300" y="15"/>
                      </a:cubicBezTo>
                      <a:cubicBezTo>
                        <a:pt x="300" y="21"/>
                        <a:pt x="306" y="24"/>
                        <a:pt x="307" y="29"/>
                      </a:cubicBezTo>
                      <a:cubicBezTo>
                        <a:pt x="307" y="32"/>
                        <a:pt x="309" y="39"/>
                        <a:pt x="313" y="41"/>
                      </a:cubicBezTo>
                      <a:cubicBezTo>
                        <a:pt x="313" y="42"/>
                        <a:pt x="313" y="43"/>
                        <a:pt x="313" y="44"/>
                      </a:cubicBezTo>
                      <a:cubicBezTo>
                        <a:pt x="313" y="46"/>
                        <a:pt x="315" y="49"/>
                        <a:pt x="315" y="51"/>
                      </a:cubicBezTo>
                      <a:cubicBezTo>
                        <a:pt x="318" y="54"/>
                        <a:pt x="316" y="60"/>
                        <a:pt x="317" y="65"/>
                      </a:cubicBezTo>
                      <a:cubicBezTo>
                        <a:pt x="318" y="68"/>
                        <a:pt x="321" y="71"/>
                        <a:pt x="321" y="74"/>
                      </a:cubicBezTo>
                      <a:cubicBezTo>
                        <a:pt x="322" y="76"/>
                        <a:pt x="321" y="79"/>
                        <a:pt x="321" y="81"/>
                      </a:cubicBezTo>
                      <a:cubicBezTo>
                        <a:pt x="322" y="86"/>
                        <a:pt x="324" y="90"/>
                        <a:pt x="324" y="95"/>
                      </a:cubicBezTo>
                      <a:cubicBezTo>
                        <a:pt x="324" y="98"/>
                        <a:pt x="322" y="100"/>
                        <a:pt x="322" y="104"/>
                      </a:cubicBezTo>
                      <a:cubicBezTo>
                        <a:pt x="323" y="105"/>
                        <a:pt x="325" y="103"/>
                        <a:pt x="326" y="104"/>
                      </a:cubicBezTo>
                      <a:cubicBezTo>
                        <a:pt x="325" y="106"/>
                        <a:pt x="324" y="107"/>
                        <a:pt x="322" y="107"/>
                      </a:cubicBezTo>
                      <a:cubicBezTo>
                        <a:pt x="323" y="119"/>
                        <a:pt x="318" y="129"/>
                        <a:pt x="317" y="140"/>
                      </a:cubicBezTo>
                      <a:cubicBezTo>
                        <a:pt x="316" y="148"/>
                        <a:pt x="310" y="155"/>
                        <a:pt x="308" y="163"/>
                      </a:cubicBezTo>
                      <a:cubicBezTo>
                        <a:pt x="307" y="166"/>
                        <a:pt x="307" y="169"/>
                        <a:pt x="305" y="172"/>
                      </a:cubicBezTo>
                      <a:cubicBezTo>
                        <a:pt x="302" y="176"/>
                        <a:pt x="299" y="180"/>
                        <a:pt x="296" y="182"/>
                      </a:cubicBezTo>
                      <a:cubicBezTo>
                        <a:pt x="291" y="192"/>
                        <a:pt x="285" y="200"/>
                        <a:pt x="276" y="207"/>
                      </a:cubicBezTo>
                      <a:cubicBezTo>
                        <a:pt x="276" y="207"/>
                        <a:pt x="276" y="208"/>
                        <a:pt x="276" y="208"/>
                      </a:cubicBezTo>
                      <a:cubicBezTo>
                        <a:pt x="261" y="223"/>
                        <a:pt x="241" y="234"/>
                        <a:pt x="221" y="243"/>
                      </a:cubicBezTo>
                      <a:cubicBezTo>
                        <a:pt x="220" y="244"/>
                        <a:pt x="219" y="246"/>
                        <a:pt x="218" y="247"/>
                      </a:cubicBezTo>
                      <a:cubicBezTo>
                        <a:pt x="215" y="246"/>
                        <a:pt x="211" y="248"/>
                        <a:pt x="206" y="249"/>
                      </a:cubicBezTo>
                      <a:cubicBezTo>
                        <a:pt x="202" y="251"/>
                        <a:pt x="198" y="252"/>
                        <a:pt x="194" y="252"/>
                      </a:cubicBezTo>
                      <a:cubicBezTo>
                        <a:pt x="196" y="254"/>
                        <a:pt x="193" y="255"/>
                        <a:pt x="194" y="256"/>
                      </a:cubicBezTo>
                      <a:cubicBezTo>
                        <a:pt x="191" y="254"/>
                        <a:pt x="190" y="258"/>
                        <a:pt x="191" y="259"/>
                      </a:cubicBezTo>
                      <a:cubicBezTo>
                        <a:pt x="189" y="259"/>
                        <a:pt x="188" y="259"/>
                        <a:pt x="187" y="258"/>
                      </a:cubicBezTo>
                      <a:cubicBezTo>
                        <a:pt x="183" y="262"/>
                        <a:pt x="179" y="258"/>
                        <a:pt x="178" y="253"/>
                      </a:cubicBezTo>
                      <a:cubicBezTo>
                        <a:pt x="175" y="252"/>
                        <a:pt x="173" y="253"/>
                        <a:pt x="170" y="254"/>
                      </a:cubicBezTo>
                      <a:cubicBezTo>
                        <a:pt x="163" y="254"/>
                        <a:pt x="156" y="253"/>
                        <a:pt x="150" y="254"/>
                      </a:cubicBezTo>
                      <a:cubicBezTo>
                        <a:pt x="139" y="252"/>
                        <a:pt x="128" y="250"/>
                        <a:pt x="118" y="247"/>
                      </a:cubicBezTo>
                      <a:cubicBezTo>
                        <a:pt x="115" y="247"/>
                        <a:pt x="112" y="245"/>
                        <a:pt x="108" y="245"/>
                      </a:cubicBezTo>
                      <a:cubicBezTo>
                        <a:pt x="97" y="238"/>
                        <a:pt x="83" y="234"/>
                        <a:pt x="74" y="226"/>
                      </a:cubicBezTo>
                      <a:cubicBezTo>
                        <a:pt x="72" y="225"/>
                        <a:pt x="70" y="224"/>
                        <a:pt x="69" y="222"/>
                      </a:cubicBezTo>
                      <a:cubicBezTo>
                        <a:pt x="60" y="218"/>
                        <a:pt x="56" y="211"/>
                        <a:pt x="48" y="206"/>
                      </a:cubicBezTo>
                      <a:cubicBezTo>
                        <a:pt x="44" y="201"/>
                        <a:pt x="39" y="197"/>
                        <a:pt x="35" y="191"/>
                      </a:cubicBezTo>
                      <a:cubicBezTo>
                        <a:pt x="34" y="191"/>
                        <a:pt x="34" y="190"/>
                        <a:pt x="33" y="189"/>
                      </a:cubicBezTo>
                      <a:cubicBezTo>
                        <a:pt x="30" y="185"/>
                        <a:pt x="27" y="181"/>
                        <a:pt x="24" y="178"/>
                      </a:cubicBezTo>
                      <a:cubicBezTo>
                        <a:pt x="20" y="170"/>
                        <a:pt x="15" y="163"/>
                        <a:pt x="12" y="155"/>
                      </a:cubicBezTo>
                      <a:cubicBezTo>
                        <a:pt x="10" y="146"/>
                        <a:pt x="6" y="138"/>
                        <a:pt x="4" y="127"/>
                      </a:cubicBezTo>
                      <a:cubicBezTo>
                        <a:pt x="0" y="120"/>
                        <a:pt x="3" y="112"/>
                        <a:pt x="3" y="104"/>
                      </a:cubicBezTo>
                      <a:cubicBezTo>
                        <a:pt x="3" y="103"/>
                        <a:pt x="2" y="103"/>
                        <a:pt x="1" y="103"/>
                      </a:cubicBezTo>
                      <a:cubicBezTo>
                        <a:pt x="2" y="100"/>
                        <a:pt x="0" y="96"/>
                        <a:pt x="3" y="94"/>
                      </a:cubicBezTo>
                      <a:cubicBezTo>
                        <a:pt x="1" y="93"/>
                        <a:pt x="2" y="90"/>
                        <a:pt x="2" y="88"/>
                      </a:cubicBezTo>
                      <a:cubicBezTo>
                        <a:pt x="3" y="91"/>
                        <a:pt x="6" y="92"/>
                        <a:pt x="6" y="95"/>
                      </a:cubicBezTo>
                      <a:cubicBezTo>
                        <a:pt x="7" y="98"/>
                        <a:pt x="6" y="102"/>
                        <a:pt x="8" y="104"/>
                      </a:cubicBezTo>
                      <a:cubicBezTo>
                        <a:pt x="8" y="107"/>
                        <a:pt x="9" y="110"/>
                        <a:pt x="10" y="111"/>
                      </a:cubicBezTo>
                      <a:cubicBezTo>
                        <a:pt x="11" y="119"/>
                        <a:pt x="13" y="124"/>
                        <a:pt x="14" y="129"/>
                      </a:cubicBezTo>
                      <a:cubicBezTo>
                        <a:pt x="17" y="135"/>
                        <a:pt x="18" y="142"/>
                        <a:pt x="22" y="148"/>
                      </a:cubicBezTo>
                      <a:cubicBezTo>
                        <a:pt x="26" y="153"/>
                        <a:pt x="32" y="158"/>
                        <a:pt x="34" y="164"/>
                      </a:cubicBezTo>
                      <a:cubicBezTo>
                        <a:pt x="34" y="166"/>
                        <a:pt x="34" y="167"/>
                        <a:pt x="34" y="169"/>
                      </a:cubicBezTo>
                      <a:cubicBezTo>
                        <a:pt x="35" y="170"/>
                        <a:pt x="36" y="171"/>
                        <a:pt x="37" y="173"/>
                      </a:cubicBezTo>
                      <a:cubicBezTo>
                        <a:pt x="40" y="177"/>
                        <a:pt x="41" y="182"/>
                        <a:pt x="43" y="187"/>
                      </a:cubicBezTo>
                      <a:cubicBezTo>
                        <a:pt x="45" y="192"/>
                        <a:pt x="50" y="195"/>
                        <a:pt x="54" y="199"/>
                      </a:cubicBezTo>
                      <a:cubicBezTo>
                        <a:pt x="56" y="202"/>
                        <a:pt x="57" y="205"/>
                        <a:pt x="61" y="206"/>
                      </a:cubicBezTo>
                      <a:cubicBezTo>
                        <a:pt x="65" y="211"/>
                        <a:pt x="71" y="215"/>
                        <a:pt x="77" y="218"/>
                      </a:cubicBezTo>
                      <a:cubicBezTo>
                        <a:pt x="81" y="221"/>
                        <a:pt x="84" y="225"/>
                        <a:pt x="90" y="226"/>
                      </a:cubicBezTo>
                      <a:cubicBezTo>
                        <a:pt x="90" y="227"/>
                        <a:pt x="90" y="227"/>
                        <a:pt x="90" y="228"/>
                      </a:cubicBezTo>
                      <a:cubicBezTo>
                        <a:pt x="98" y="231"/>
                        <a:pt x="106" y="234"/>
                        <a:pt x="113" y="237"/>
                      </a:cubicBezTo>
                      <a:cubicBezTo>
                        <a:pt x="119" y="239"/>
                        <a:pt x="126" y="240"/>
                        <a:pt x="133" y="241"/>
                      </a:cubicBezTo>
                      <a:cubicBezTo>
                        <a:pt x="136" y="242"/>
                        <a:pt x="138" y="243"/>
                        <a:pt x="141" y="243"/>
                      </a:cubicBezTo>
                      <a:cubicBezTo>
                        <a:pt x="143" y="243"/>
                        <a:pt x="143" y="242"/>
                        <a:pt x="145" y="243"/>
                      </a:cubicBezTo>
                      <a:cubicBezTo>
                        <a:pt x="148" y="243"/>
                        <a:pt x="151" y="244"/>
                        <a:pt x="154" y="244"/>
                      </a:cubicBezTo>
                      <a:cubicBezTo>
                        <a:pt x="157" y="244"/>
                        <a:pt x="159" y="244"/>
                        <a:pt x="162" y="244"/>
                      </a:cubicBezTo>
                      <a:cubicBezTo>
                        <a:pt x="170" y="244"/>
                        <a:pt x="179" y="242"/>
                        <a:pt x="187" y="241"/>
                      </a:cubicBezTo>
                      <a:cubicBezTo>
                        <a:pt x="191" y="241"/>
                        <a:pt x="195" y="240"/>
                        <a:pt x="199" y="239"/>
                      </a:cubicBezTo>
                      <a:cubicBezTo>
                        <a:pt x="204" y="238"/>
                        <a:pt x="210" y="237"/>
                        <a:pt x="213" y="233"/>
                      </a:cubicBezTo>
                      <a:cubicBezTo>
                        <a:pt x="214" y="234"/>
                        <a:pt x="218" y="234"/>
                        <a:pt x="218" y="231"/>
                      </a:cubicBezTo>
                      <a:cubicBezTo>
                        <a:pt x="225" y="231"/>
                        <a:pt x="231" y="228"/>
                        <a:pt x="236" y="224"/>
                      </a:cubicBezTo>
                      <a:cubicBezTo>
                        <a:pt x="237" y="223"/>
                        <a:pt x="238" y="222"/>
                        <a:pt x="240" y="221"/>
                      </a:cubicBezTo>
                      <a:cubicBezTo>
                        <a:pt x="241" y="220"/>
                        <a:pt x="243" y="221"/>
                        <a:pt x="244" y="220"/>
                      </a:cubicBezTo>
                      <a:cubicBezTo>
                        <a:pt x="246" y="219"/>
                        <a:pt x="248" y="216"/>
                        <a:pt x="250" y="214"/>
                      </a:cubicBezTo>
                      <a:cubicBezTo>
                        <a:pt x="256" y="212"/>
                        <a:pt x="260" y="205"/>
                        <a:pt x="266" y="204"/>
                      </a:cubicBezTo>
                      <a:cubicBezTo>
                        <a:pt x="267" y="200"/>
                        <a:pt x="269" y="197"/>
                        <a:pt x="273" y="196"/>
                      </a:cubicBezTo>
                      <a:cubicBezTo>
                        <a:pt x="276" y="189"/>
                        <a:pt x="282" y="185"/>
                        <a:pt x="286" y="179"/>
                      </a:cubicBezTo>
                      <a:cubicBezTo>
                        <a:pt x="286" y="178"/>
                        <a:pt x="287" y="177"/>
                        <a:pt x="287" y="176"/>
                      </a:cubicBezTo>
                      <a:cubicBezTo>
                        <a:pt x="288" y="176"/>
                        <a:pt x="288" y="174"/>
                        <a:pt x="289" y="174"/>
                      </a:cubicBezTo>
                      <a:cubicBezTo>
                        <a:pt x="292" y="167"/>
                        <a:pt x="296" y="163"/>
                        <a:pt x="299" y="157"/>
                      </a:cubicBezTo>
                      <a:cubicBezTo>
                        <a:pt x="299" y="154"/>
                        <a:pt x="301" y="152"/>
                        <a:pt x="302" y="150"/>
                      </a:cubicBezTo>
                      <a:cubicBezTo>
                        <a:pt x="303" y="147"/>
                        <a:pt x="303" y="143"/>
                        <a:pt x="304" y="141"/>
                      </a:cubicBezTo>
                      <a:cubicBezTo>
                        <a:pt x="305" y="135"/>
                        <a:pt x="308" y="132"/>
                        <a:pt x="309" y="125"/>
                      </a:cubicBezTo>
                      <a:cubicBezTo>
                        <a:pt x="309" y="125"/>
                        <a:pt x="309" y="124"/>
                        <a:pt x="310" y="125"/>
                      </a:cubicBezTo>
                      <a:cubicBezTo>
                        <a:pt x="309" y="122"/>
                        <a:pt x="309" y="120"/>
                        <a:pt x="312" y="120"/>
                      </a:cubicBezTo>
                      <a:cubicBezTo>
                        <a:pt x="311" y="117"/>
                        <a:pt x="312" y="116"/>
                        <a:pt x="311" y="113"/>
                      </a:cubicBezTo>
                      <a:cubicBezTo>
                        <a:pt x="314" y="108"/>
                        <a:pt x="313" y="102"/>
                        <a:pt x="314" y="95"/>
                      </a:cubicBezTo>
                      <a:cubicBezTo>
                        <a:pt x="314" y="94"/>
                        <a:pt x="313" y="96"/>
                        <a:pt x="313" y="95"/>
                      </a:cubicBezTo>
                      <a:cubicBezTo>
                        <a:pt x="313" y="94"/>
                        <a:pt x="316" y="95"/>
                        <a:pt x="315" y="93"/>
                      </a:cubicBezTo>
                      <a:cubicBezTo>
                        <a:pt x="316" y="92"/>
                        <a:pt x="314" y="94"/>
                        <a:pt x="315" y="92"/>
                      </a:cubicBezTo>
                      <a:cubicBezTo>
                        <a:pt x="315" y="91"/>
                        <a:pt x="316" y="92"/>
                        <a:pt x="317" y="91"/>
                      </a:cubicBezTo>
                      <a:cubicBezTo>
                        <a:pt x="315" y="90"/>
                        <a:pt x="314" y="89"/>
                        <a:pt x="314" y="86"/>
                      </a:cubicBezTo>
                      <a:cubicBezTo>
                        <a:pt x="314" y="87"/>
                        <a:pt x="316" y="87"/>
                        <a:pt x="315" y="86"/>
                      </a:cubicBezTo>
                      <a:cubicBezTo>
                        <a:pt x="315" y="85"/>
                        <a:pt x="315" y="87"/>
                        <a:pt x="314" y="86"/>
                      </a:cubicBezTo>
                      <a:cubicBezTo>
                        <a:pt x="315" y="82"/>
                        <a:pt x="314" y="80"/>
                        <a:pt x="315" y="77"/>
                      </a:cubicBezTo>
                      <a:cubicBezTo>
                        <a:pt x="314" y="76"/>
                        <a:pt x="312" y="78"/>
                        <a:pt x="312" y="77"/>
                      </a:cubicBezTo>
                      <a:cubicBezTo>
                        <a:pt x="314" y="75"/>
                        <a:pt x="312" y="73"/>
                        <a:pt x="313" y="71"/>
                      </a:cubicBezTo>
                      <a:cubicBezTo>
                        <a:pt x="312" y="70"/>
                        <a:pt x="313" y="69"/>
                        <a:pt x="312" y="68"/>
                      </a:cubicBezTo>
                      <a:cubicBezTo>
                        <a:pt x="312" y="67"/>
                        <a:pt x="313" y="68"/>
                        <a:pt x="313" y="69"/>
                      </a:cubicBezTo>
                      <a:cubicBezTo>
                        <a:pt x="314" y="69"/>
                        <a:pt x="312" y="67"/>
                        <a:pt x="314" y="67"/>
                      </a:cubicBezTo>
                      <a:cubicBezTo>
                        <a:pt x="313" y="67"/>
                        <a:pt x="312" y="66"/>
                        <a:pt x="311" y="66"/>
                      </a:cubicBezTo>
                      <a:cubicBezTo>
                        <a:pt x="312" y="63"/>
                        <a:pt x="310" y="63"/>
                        <a:pt x="310" y="60"/>
                      </a:cubicBezTo>
                      <a:cubicBezTo>
                        <a:pt x="311" y="60"/>
                        <a:pt x="312" y="59"/>
                        <a:pt x="312" y="58"/>
                      </a:cubicBezTo>
                      <a:cubicBezTo>
                        <a:pt x="311" y="57"/>
                        <a:pt x="311" y="56"/>
                        <a:pt x="310" y="57"/>
                      </a:cubicBezTo>
                      <a:cubicBezTo>
                        <a:pt x="309" y="54"/>
                        <a:pt x="308" y="52"/>
                        <a:pt x="310" y="50"/>
                      </a:cubicBezTo>
                      <a:cubicBezTo>
                        <a:pt x="308" y="48"/>
                        <a:pt x="306" y="47"/>
                        <a:pt x="307" y="43"/>
                      </a:cubicBezTo>
                      <a:cubicBezTo>
                        <a:pt x="304" y="40"/>
                        <a:pt x="304" y="34"/>
                        <a:pt x="301" y="30"/>
                      </a:cubicBezTo>
                      <a:cubicBezTo>
                        <a:pt x="302" y="29"/>
                        <a:pt x="301" y="29"/>
                        <a:pt x="301" y="27"/>
                      </a:cubicBezTo>
                      <a:cubicBezTo>
                        <a:pt x="299" y="26"/>
                        <a:pt x="298" y="22"/>
                        <a:pt x="298" y="20"/>
                      </a:cubicBezTo>
                      <a:cubicBezTo>
                        <a:pt x="297" y="21"/>
                        <a:pt x="297" y="18"/>
                        <a:pt x="296" y="19"/>
                      </a:cubicBezTo>
                      <a:cubicBezTo>
                        <a:pt x="296" y="18"/>
                        <a:pt x="295" y="17"/>
                        <a:pt x="296" y="16"/>
                      </a:cubicBezTo>
                      <a:cubicBezTo>
                        <a:pt x="294" y="16"/>
                        <a:pt x="294" y="13"/>
                        <a:pt x="293" y="12"/>
                      </a:cubicBezTo>
                      <a:cubicBezTo>
                        <a:pt x="292" y="7"/>
                        <a:pt x="289" y="5"/>
                        <a:pt x="288" y="0"/>
                      </a:cubicBezTo>
                      <a:close/>
                      <a:moveTo>
                        <a:pt x="299" y="22"/>
                      </a:moveTo>
                      <a:cubicBezTo>
                        <a:pt x="300" y="21"/>
                        <a:pt x="300" y="20"/>
                        <a:pt x="299" y="19"/>
                      </a:cubicBezTo>
                      <a:cubicBezTo>
                        <a:pt x="299" y="20"/>
                        <a:pt x="299" y="21"/>
                        <a:pt x="299" y="22"/>
                      </a:cubicBezTo>
                      <a:close/>
                      <a:moveTo>
                        <a:pt x="311" y="61"/>
                      </a:moveTo>
                      <a:cubicBezTo>
                        <a:pt x="311" y="62"/>
                        <a:pt x="312" y="62"/>
                        <a:pt x="312" y="62"/>
                      </a:cubicBezTo>
                      <a:cubicBezTo>
                        <a:pt x="312" y="61"/>
                        <a:pt x="313" y="61"/>
                        <a:pt x="312" y="60"/>
                      </a:cubicBezTo>
                      <a:cubicBezTo>
                        <a:pt x="312" y="61"/>
                        <a:pt x="311" y="61"/>
                        <a:pt x="311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0" name="文本框 49"/>
              <p:cNvSpPr txBox="1"/>
              <p:nvPr/>
            </p:nvSpPr>
            <p:spPr>
              <a:xfrm>
                <a:off x="1563351" y="3008659"/>
                <a:ext cx="677108" cy="58477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3200" spc="300">
                    <a:solidFill>
                      <a:srgbClr val="FFEDB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叁</a:t>
                </a:r>
              </a:p>
            </p:txBody>
          </p:sp>
        </p:grpSp>
      </p:grpSp>
      <p:sp>
        <p:nvSpPr>
          <p:cNvPr id="62" name="Freeform 114"/>
          <p:cNvSpPr/>
          <p:nvPr/>
        </p:nvSpPr>
        <p:spPr bwMode="auto">
          <a:xfrm>
            <a:off x="10678821" y="2312664"/>
            <a:ext cx="755127" cy="131325"/>
          </a:xfrm>
          <a:custGeom>
            <a:avLst/>
            <a:gdLst>
              <a:gd name="T0" fmla="*/ 0 w 720"/>
              <a:gd name="T1" fmla="*/ 0 h 151"/>
              <a:gd name="T2" fmla="*/ 527 w 720"/>
              <a:gd name="T3" fmla="*/ 0 h 151"/>
              <a:gd name="T4" fmla="*/ 527 w 720"/>
              <a:gd name="T5" fmla="*/ 75 h 151"/>
              <a:gd name="T6" fmla="*/ 269 w 720"/>
              <a:gd name="T7" fmla="*/ 75 h 151"/>
              <a:gd name="T8" fmla="*/ 271 w 720"/>
              <a:gd name="T9" fmla="*/ 151 h 151"/>
              <a:gd name="T10" fmla="*/ 720 w 720"/>
              <a:gd name="T11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0" h="151">
                <a:moveTo>
                  <a:pt x="0" y="0"/>
                </a:moveTo>
                <a:cubicBezTo>
                  <a:pt x="527" y="0"/>
                  <a:pt x="527" y="0"/>
                  <a:pt x="527" y="0"/>
                </a:cubicBezTo>
                <a:cubicBezTo>
                  <a:pt x="527" y="0"/>
                  <a:pt x="590" y="38"/>
                  <a:pt x="527" y="75"/>
                </a:cubicBezTo>
                <a:cubicBezTo>
                  <a:pt x="269" y="75"/>
                  <a:pt x="269" y="75"/>
                  <a:pt x="269" y="75"/>
                </a:cubicBezTo>
                <a:cubicBezTo>
                  <a:pt x="269" y="75"/>
                  <a:pt x="220" y="114"/>
                  <a:pt x="271" y="151"/>
                </a:cubicBezTo>
                <a:cubicBezTo>
                  <a:pt x="720" y="151"/>
                  <a:pt x="720" y="151"/>
                  <a:pt x="720" y="151"/>
                </a:cubicBezTo>
              </a:path>
            </a:pathLst>
          </a:custGeom>
          <a:noFill/>
          <a:ln w="6350" cap="flat">
            <a:solidFill>
              <a:srgbClr val="EFD1AD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71" name="图片 7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578451" y="4414012"/>
            <a:ext cx="955866" cy="1364100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884484" y="305281"/>
            <a:ext cx="1423665" cy="2029340"/>
          </a:xfrm>
          <a:prstGeom prst="rect">
            <a:avLst/>
          </a:prstGeom>
        </p:spPr>
      </p:pic>
      <p:grpSp>
        <p:nvGrpSpPr>
          <p:cNvPr id="63" name="组合 62"/>
          <p:cNvGrpSpPr/>
          <p:nvPr/>
        </p:nvGrpSpPr>
        <p:grpSpPr>
          <a:xfrm>
            <a:off x="614014" y="2973479"/>
            <a:ext cx="4350137" cy="3154594"/>
            <a:chOff x="614014" y="2973479"/>
            <a:chExt cx="4350137" cy="3154594"/>
          </a:xfrm>
        </p:grpSpPr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3318616" y="4946232"/>
              <a:ext cx="1645535" cy="1181841"/>
            </a:xfrm>
            <a:prstGeom prst="rect">
              <a:avLst/>
            </a:prstGeom>
          </p:spPr>
        </p:pic>
        <p:pic>
          <p:nvPicPr>
            <p:cNvPr id="76" name="图片 75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614014" y="2973479"/>
              <a:ext cx="1000418" cy="82569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4770971" y="289635"/>
            <a:ext cx="1146016" cy="5805618"/>
            <a:chOff x="5933214" y="182879"/>
            <a:chExt cx="1146016" cy="6492240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6695214" y="182879"/>
              <a:ext cx="0" cy="6492240"/>
            </a:xfrm>
            <a:prstGeom prst="line">
              <a:avLst/>
            </a:prstGeom>
            <a:ln w="3175">
              <a:solidFill>
                <a:srgbClr val="FFEDB3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6888730" y="182879"/>
              <a:ext cx="0" cy="6492240"/>
            </a:xfrm>
            <a:prstGeom prst="line">
              <a:avLst/>
            </a:prstGeom>
            <a:ln w="3175">
              <a:solidFill>
                <a:srgbClr val="FFEDB3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7079230" y="182879"/>
              <a:ext cx="0" cy="6492240"/>
            </a:xfrm>
            <a:prstGeom prst="line">
              <a:avLst/>
            </a:prstGeom>
            <a:ln w="3175">
              <a:solidFill>
                <a:srgbClr val="FFEDB3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6504714" y="182879"/>
              <a:ext cx="0" cy="6492240"/>
            </a:xfrm>
            <a:prstGeom prst="line">
              <a:avLst/>
            </a:prstGeom>
            <a:ln w="3175">
              <a:solidFill>
                <a:srgbClr val="FFEDB3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6314214" y="182879"/>
              <a:ext cx="0" cy="6492240"/>
            </a:xfrm>
            <a:prstGeom prst="line">
              <a:avLst/>
            </a:prstGeom>
            <a:ln w="3175">
              <a:solidFill>
                <a:srgbClr val="FFEDB3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6123714" y="182879"/>
              <a:ext cx="0" cy="6492240"/>
            </a:xfrm>
            <a:prstGeom prst="line">
              <a:avLst/>
            </a:prstGeom>
            <a:ln w="3175">
              <a:solidFill>
                <a:srgbClr val="FFEDB3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5933214" y="182879"/>
              <a:ext cx="0" cy="6492240"/>
            </a:xfrm>
            <a:prstGeom prst="line">
              <a:avLst/>
            </a:prstGeom>
            <a:ln w="3175">
              <a:solidFill>
                <a:srgbClr val="FFEDB3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741457" y="2103120"/>
            <a:ext cx="5197823" cy="3342640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组合 1"/>
          <p:cNvGrpSpPr/>
          <p:nvPr/>
        </p:nvGrpSpPr>
        <p:grpSpPr>
          <a:xfrm>
            <a:off x="491128" y="675472"/>
            <a:ext cx="3338250" cy="1063525"/>
            <a:chOff x="491128" y="675472"/>
            <a:chExt cx="3338250" cy="106352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491128" y="675472"/>
              <a:ext cx="1063525" cy="1063525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614431" y="1061679"/>
              <a:ext cx="2214947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457200"/>
              <a:r>
                <a:rPr lang="zh-CN" altLang="en-US" sz="3200" b="1" spc="600">
                  <a:solidFill>
                    <a:srgbClr val="FFC000"/>
                  </a:solidFill>
                  <a:cs typeface="+mn-ea"/>
                  <a:sym typeface="+mn-lt"/>
                </a:rPr>
                <a:t>活动细节</a:t>
              </a:r>
              <a:endParaRPr lang="zh-CN" altLang="en-US" sz="3200" b="1" spc="600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690657" y="729927"/>
              <a:ext cx="59041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0" i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huó</a:t>
              </a:r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119891" y="729927"/>
              <a:ext cx="76369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0" i="0" dirty="0" err="1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dòng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664582" y="729927"/>
              <a:ext cx="59041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0" i="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 </a:t>
              </a:r>
              <a:r>
                <a:rPr lang="en-US" altLang="zh-CN" sz="1600" b="0" i="0" dirty="0" err="1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xì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986171" y="729927"/>
              <a:ext cx="80649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0" i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jié </a:t>
              </a:r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82996" y="945624"/>
              <a:ext cx="629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CN" sz="2800">
                  <a:solidFill>
                    <a:prstClr val="white"/>
                  </a:solidFill>
                  <a:cs typeface="+mn-ea"/>
                  <a:sym typeface="+mn-lt"/>
                </a:rPr>
                <a:t>03</a:t>
              </a:r>
              <a:endParaRPr lang="zh-CN" altLang="en-US" sz="2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7413357" y="351283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添加内容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413357" y="4297817"/>
            <a:ext cx="3173364" cy="1144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1200">
                <a:solidFill>
                  <a:schemeClr val="bg1"/>
                </a:solidFill>
                <a:cs typeface="+mn-ea"/>
                <a:sym typeface="+mn-lt"/>
              </a:rPr>
              <a:t>请在此处添加具体内容，文字尽量言简意赅，简单描述即可，不必过于繁琐，注意版面的美观度。请在此处添加具体内容。</a:t>
            </a:r>
          </a:p>
        </p:txBody>
      </p:sp>
      <p:sp>
        <p:nvSpPr>
          <p:cNvPr id="16" name="Freeform 114"/>
          <p:cNvSpPr/>
          <p:nvPr/>
        </p:nvSpPr>
        <p:spPr bwMode="auto">
          <a:xfrm>
            <a:off x="10209157" y="5314435"/>
            <a:ext cx="755127" cy="131325"/>
          </a:xfrm>
          <a:custGeom>
            <a:avLst/>
            <a:gdLst>
              <a:gd name="T0" fmla="*/ 0 w 720"/>
              <a:gd name="T1" fmla="*/ 0 h 151"/>
              <a:gd name="T2" fmla="*/ 527 w 720"/>
              <a:gd name="T3" fmla="*/ 0 h 151"/>
              <a:gd name="T4" fmla="*/ 527 w 720"/>
              <a:gd name="T5" fmla="*/ 75 h 151"/>
              <a:gd name="T6" fmla="*/ 269 w 720"/>
              <a:gd name="T7" fmla="*/ 75 h 151"/>
              <a:gd name="T8" fmla="*/ 271 w 720"/>
              <a:gd name="T9" fmla="*/ 151 h 151"/>
              <a:gd name="T10" fmla="*/ 720 w 720"/>
              <a:gd name="T11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0" h="151">
                <a:moveTo>
                  <a:pt x="0" y="0"/>
                </a:moveTo>
                <a:cubicBezTo>
                  <a:pt x="527" y="0"/>
                  <a:pt x="527" y="0"/>
                  <a:pt x="527" y="0"/>
                </a:cubicBezTo>
                <a:cubicBezTo>
                  <a:pt x="527" y="0"/>
                  <a:pt x="590" y="38"/>
                  <a:pt x="527" y="75"/>
                </a:cubicBezTo>
                <a:cubicBezTo>
                  <a:pt x="269" y="75"/>
                  <a:pt x="269" y="75"/>
                  <a:pt x="269" y="75"/>
                </a:cubicBezTo>
                <a:cubicBezTo>
                  <a:pt x="269" y="75"/>
                  <a:pt x="220" y="114"/>
                  <a:pt x="271" y="151"/>
                </a:cubicBezTo>
                <a:cubicBezTo>
                  <a:pt x="720" y="151"/>
                  <a:pt x="720" y="151"/>
                  <a:pt x="720" y="151"/>
                </a:cubicBezTo>
              </a:path>
            </a:pathLst>
          </a:custGeom>
          <a:noFill/>
          <a:ln w="6350" cap="flat">
            <a:solidFill>
              <a:srgbClr val="EFD1AD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91167" y="5034584"/>
            <a:ext cx="1323264" cy="1147943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8191712" y="478258"/>
            <a:ext cx="3540350" cy="3447365"/>
            <a:chOff x="8191712" y="478258"/>
            <a:chExt cx="3540350" cy="3447365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 cstate="screen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191712" y="478258"/>
              <a:ext cx="3447365" cy="3447365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9099144" y="1121544"/>
              <a:ext cx="1632500" cy="2030260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7" cstate="screen"/>
            <a:srcRect/>
            <a:stretch>
              <a:fillRect/>
            </a:stretch>
          </p:blipFill>
          <p:spPr>
            <a:xfrm>
              <a:off x="10731644" y="2742293"/>
              <a:ext cx="1000418" cy="82569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701679" y="2285005"/>
            <a:ext cx="3120631" cy="169404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629166" y="2285005"/>
            <a:ext cx="3120631" cy="169404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组合 1"/>
          <p:cNvGrpSpPr/>
          <p:nvPr/>
        </p:nvGrpSpPr>
        <p:grpSpPr>
          <a:xfrm>
            <a:off x="491128" y="675472"/>
            <a:ext cx="3338250" cy="1063525"/>
            <a:chOff x="491128" y="675472"/>
            <a:chExt cx="3338250" cy="106352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491128" y="675472"/>
              <a:ext cx="1063525" cy="1063525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614431" y="1061679"/>
              <a:ext cx="2214947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457200"/>
              <a:r>
                <a:rPr lang="zh-CN" altLang="en-US" sz="3200" b="1" spc="600">
                  <a:solidFill>
                    <a:srgbClr val="FFC000"/>
                  </a:solidFill>
                  <a:cs typeface="+mn-ea"/>
                  <a:sym typeface="+mn-lt"/>
                </a:rPr>
                <a:t>活动细节</a:t>
              </a:r>
              <a:endParaRPr lang="zh-CN" altLang="en-US" sz="3200" b="1" spc="600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690657" y="729927"/>
              <a:ext cx="59041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0" i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huó</a:t>
              </a:r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119891" y="729927"/>
              <a:ext cx="72644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0" i="0" dirty="0" err="1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dòng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645532" y="729927"/>
              <a:ext cx="59041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0" i="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 </a:t>
              </a:r>
              <a:r>
                <a:rPr lang="en-US" altLang="zh-CN" sz="1600" b="0" i="0" dirty="0" err="1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xì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986171" y="729927"/>
              <a:ext cx="80649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0" i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jié </a:t>
              </a:r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82996" y="945624"/>
              <a:ext cx="629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CN" sz="2800">
                  <a:solidFill>
                    <a:prstClr val="white"/>
                  </a:solidFill>
                  <a:cs typeface="+mn-ea"/>
                  <a:sym typeface="+mn-lt"/>
                </a:rPr>
                <a:t>03</a:t>
              </a:r>
              <a:endParaRPr lang="zh-CN" altLang="en-US" sz="2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198296" y="4267697"/>
            <a:ext cx="3718693" cy="1528624"/>
            <a:chOff x="7198296" y="4267697"/>
            <a:chExt cx="3718693" cy="1528624"/>
          </a:xfrm>
        </p:grpSpPr>
        <p:sp>
          <p:nvSpPr>
            <p:cNvPr id="14" name="文本框 13"/>
            <p:cNvSpPr txBox="1"/>
            <p:nvPr/>
          </p:nvSpPr>
          <p:spPr>
            <a:xfrm>
              <a:off x="7998561" y="4267697"/>
              <a:ext cx="2031325" cy="152862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kumimoji="1" lang="zh-CN" altLang="en-US" sz="1200">
                  <a:solidFill>
                    <a:schemeClr val="bg1"/>
                  </a:solidFill>
                  <a:cs typeface="+mn-ea"/>
                  <a:sym typeface="+mn-lt"/>
                </a:rPr>
                <a:t>请在此处添加具体内容，文字尽量言简意赅，简单描述即可，不必过于繁琐，注意版面的美观度。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7198296" y="4267697"/>
              <a:ext cx="615553" cy="1528624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添加内容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5" cstate="screen">
              <a:lum bright="70000" contrast="-70000"/>
            </a:blip>
            <a:stretch>
              <a:fillRect/>
            </a:stretch>
          </p:blipFill>
          <p:spPr>
            <a:xfrm>
              <a:off x="9733110" y="5085994"/>
              <a:ext cx="1183879" cy="710327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2046070" y="4267697"/>
            <a:ext cx="3736840" cy="1528624"/>
            <a:chOff x="2046070" y="4267697"/>
            <a:chExt cx="3736840" cy="1528624"/>
          </a:xfrm>
        </p:grpSpPr>
        <p:grpSp>
          <p:nvGrpSpPr>
            <p:cNvPr id="10" name="组合 9"/>
            <p:cNvGrpSpPr/>
            <p:nvPr/>
          </p:nvGrpSpPr>
          <p:grpSpPr>
            <a:xfrm>
              <a:off x="2046070" y="4267697"/>
              <a:ext cx="2831590" cy="1528624"/>
              <a:chOff x="2046070" y="4267697"/>
              <a:chExt cx="2831590" cy="1528624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2846335" y="4267697"/>
                <a:ext cx="2031325" cy="1528624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kumimoji="1" lang="zh-CN" altLang="en-US" sz="1200">
                    <a:solidFill>
                      <a:schemeClr val="bg1"/>
                    </a:solidFill>
                    <a:cs typeface="+mn-ea"/>
                    <a:sym typeface="+mn-lt"/>
                  </a:rPr>
                  <a:t>请在此处添加具体内容，文字尽量言简意赅，简单描述即可，不必过于繁琐，注意版面的美观度。</a:t>
                </a: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2046070" y="4267697"/>
                <a:ext cx="615553" cy="1528624"/>
              </a:xfrm>
              <a:prstGeom prst="rect">
                <a:avLst/>
              </a:prstGeom>
            </p:spPr>
            <p:txBody>
              <a:bodyPr vert="eaVert" wrap="none">
                <a:spAutoFit/>
              </a:bodyPr>
              <a:lstStyle/>
              <a:p>
                <a:r>
                  <a:rPr lang="zh-CN" altLang="en-US" sz="28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添加内容</a:t>
                </a:r>
                <a:endPara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 cstate="screen">
              <a:lum bright="70000" contrast="-70000"/>
            </a:blip>
            <a:stretch>
              <a:fillRect/>
            </a:stretch>
          </p:blipFill>
          <p:spPr>
            <a:xfrm>
              <a:off x="4599031" y="5085994"/>
              <a:ext cx="1183879" cy="710327"/>
            </a:xfrm>
            <a:prstGeom prst="rect">
              <a:avLst/>
            </a:prstGeom>
          </p:spPr>
        </p:pic>
      </p:grpSp>
      <p:sp>
        <p:nvSpPr>
          <p:cNvPr id="26" name="Freeform 114"/>
          <p:cNvSpPr/>
          <p:nvPr/>
        </p:nvSpPr>
        <p:spPr bwMode="auto">
          <a:xfrm>
            <a:off x="636793" y="5481215"/>
            <a:ext cx="755127" cy="131325"/>
          </a:xfrm>
          <a:custGeom>
            <a:avLst/>
            <a:gdLst>
              <a:gd name="T0" fmla="*/ 0 w 720"/>
              <a:gd name="T1" fmla="*/ 0 h 151"/>
              <a:gd name="T2" fmla="*/ 527 w 720"/>
              <a:gd name="T3" fmla="*/ 0 h 151"/>
              <a:gd name="T4" fmla="*/ 527 w 720"/>
              <a:gd name="T5" fmla="*/ 75 h 151"/>
              <a:gd name="T6" fmla="*/ 269 w 720"/>
              <a:gd name="T7" fmla="*/ 75 h 151"/>
              <a:gd name="T8" fmla="*/ 271 w 720"/>
              <a:gd name="T9" fmla="*/ 151 h 151"/>
              <a:gd name="T10" fmla="*/ 720 w 720"/>
              <a:gd name="T11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0" h="151">
                <a:moveTo>
                  <a:pt x="0" y="0"/>
                </a:moveTo>
                <a:cubicBezTo>
                  <a:pt x="527" y="0"/>
                  <a:pt x="527" y="0"/>
                  <a:pt x="527" y="0"/>
                </a:cubicBezTo>
                <a:cubicBezTo>
                  <a:pt x="527" y="0"/>
                  <a:pt x="590" y="38"/>
                  <a:pt x="527" y="75"/>
                </a:cubicBezTo>
                <a:cubicBezTo>
                  <a:pt x="269" y="75"/>
                  <a:pt x="269" y="75"/>
                  <a:pt x="269" y="75"/>
                </a:cubicBezTo>
                <a:cubicBezTo>
                  <a:pt x="269" y="75"/>
                  <a:pt x="220" y="114"/>
                  <a:pt x="271" y="151"/>
                </a:cubicBezTo>
                <a:cubicBezTo>
                  <a:pt x="720" y="151"/>
                  <a:pt x="720" y="151"/>
                  <a:pt x="720" y="151"/>
                </a:cubicBezTo>
              </a:path>
            </a:pathLst>
          </a:custGeom>
          <a:noFill/>
          <a:ln w="6350" cap="flat">
            <a:solidFill>
              <a:srgbClr val="EFD1AD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10603311" y="3132028"/>
            <a:ext cx="1207810" cy="1811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图片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7848" y="1507441"/>
            <a:ext cx="3848645" cy="511888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7743498" y="0"/>
            <a:ext cx="4448502" cy="4589204"/>
            <a:chOff x="7743498" y="0"/>
            <a:chExt cx="4448502" cy="4589204"/>
          </a:xfrm>
        </p:grpSpPr>
        <p:pic>
          <p:nvPicPr>
            <p:cNvPr id="96" name="图片 95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9867491" y="0"/>
              <a:ext cx="2324509" cy="3691648"/>
            </a:xfrm>
            <a:prstGeom prst="rect">
              <a:avLst/>
            </a:prstGeom>
          </p:spPr>
        </p:pic>
        <p:grpSp>
          <p:nvGrpSpPr>
            <p:cNvPr id="102" name="组合 101"/>
            <p:cNvGrpSpPr/>
            <p:nvPr/>
          </p:nvGrpSpPr>
          <p:grpSpPr>
            <a:xfrm>
              <a:off x="7743498" y="402224"/>
              <a:ext cx="1742684" cy="748424"/>
              <a:chOff x="4899753" y="1309407"/>
              <a:chExt cx="1295052" cy="723397"/>
            </a:xfrm>
          </p:grpSpPr>
          <p:sp>
            <p:nvSpPr>
              <p:cNvPr id="103" name="Freeform 102"/>
              <p:cNvSpPr/>
              <p:nvPr/>
            </p:nvSpPr>
            <p:spPr bwMode="auto">
              <a:xfrm>
                <a:off x="5889253" y="1597865"/>
                <a:ext cx="305552" cy="126200"/>
              </a:xfrm>
              <a:custGeom>
                <a:avLst/>
                <a:gdLst>
                  <a:gd name="T0" fmla="*/ 126 w 126"/>
                  <a:gd name="T1" fmla="*/ 41 h 47"/>
                  <a:gd name="T2" fmla="*/ 53 w 126"/>
                  <a:gd name="T3" fmla="*/ 47 h 47"/>
                  <a:gd name="T4" fmla="*/ 0 w 126"/>
                  <a:gd name="T5" fmla="*/ 9 h 47"/>
                  <a:gd name="T6" fmla="*/ 60 w 126"/>
                  <a:gd name="T7" fmla="*/ 31 h 47"/>
                  <a:gd name="T8" fmla="*/ 126 w 126"/>
                  <a:gd name="T9" fmla="*/ 4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47">
                    <a:moveTo>
                      <a:pt x="126" y="41"/>
                    </a:moveTo>
                    <a:cubicBezTo>
                      <a:pt x="93" y="30"/>
                      <a:pt x="73" y="31"/>
                      <a:pt x="53" y="47"/>
                    </a:cubicBezTo>
                    <a:cubicBezTo>
                      <a:pt x="36" y="22"/>
                      <a:pt x="24" y="11"/>
                      <a:pt x="0" y="9"/>
                    </a:cubicBezTo>
                    <a:cubicBezTo>
                      <a:pt x="23" y="0"/>
                      <a:pt x="37" y="6"/>
                      <a:pt x="60" y="31"/>
                    </a:cubicBezTo>
                    <a:cubicBezTo>
                      <a:pt x="84" y="19"/>
                      <a:pt x="113" y="21"/>
                      <a:pt x="126" y="41"/>
                    </a:cubicBezTo>
                    <a:close/>
                  </a:path>
                </a:pathLst>
              </a:custGeom>
              <a:solidFill>
                <a:srgbClr val="EFD1A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5518949" y="1678994"/>
                <a:ext cx="220564" cy="83381"/>
              </a:xfrm>
              <a:custGeom>
                <a:avLst/>
                <a:gdLst>
                  <a:gd name="T0" fmla="*/ 90 w 90"/>
                  <a:gd name="T1" fmla="*/ 16 h 31"/>
                  <a:gd name="T2" fmla="*/ 47 w 90"/>
                  <a:gd name="T3" fmla="*/ 31 h 31"/>
                  <a:gd name="T4" fmla="*/ 0 w 90"/>
                  <a:gd name="T5" fmla="*/ 17 h 31"/>
                  <a:gd name="T6" fmla="*/ 46 w 90"/>
                  <a:gd name="T7" fmla="*/ 17 h 31"/>
                  <a:gd name="T8" fmla="*/ 90 w 90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31">
                    <a:moveTo>
                      <a:pt x="90" y="16"/>
                    </a:moveTo>
                    <a:cubicBezTo>
                      <a:pt x="71" y="15"/>
                      <a:pt x="57" y="19"/>
                      <a:pt x="47" y="31"/>
                    </a:cubicBezTo>
                    <a:cubicBezTo>
                      <a:pt x="36" y="20"/>
                      <a:pt x="17" y="9"/>
                      <a:pt x="0" y="17"/>
                    </a:cubicBezTo>
                    <a:cubicBezTo>
                      <a:pt x="9" y="9"/>
                      <a:pt x="28" y="0"/>
                      <a:pt x="46" y="17"/>
                    </a:cubicBezTo>
                    <a:cubicBezTo>
                      <a:pt x="60" y="6"/>
                      <a:pt x="82" y="8"/>
                      <a:pt x="90" y="16"/>
                    </a:cubicBezTo>
                    <a:close/>
                  </a:path>
                </a:pathLst>
              </a:custGeom>
              <a:solidFill>
                <a:srgbClr val="EFD1A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5" name="Freeform 104"/>
              <p:cNvSpPr/>
              <p:nvPr/>
            </p:nvSpPr>
            <p:spPr bwMode="auto">
              <a:xfrm>
                <a:off x="5680830" y="1949423"/>
                <a:ext cx="208423" cy="83381"/>
              </a:xfrm>
              <a:custGeom>
                <a:avLst/>
                <a:gdLst>
                  <a:gd name="T0" fmla="*/ 86 w 86"/>
                  <a:gd name="T1" fmla="*/ 21 h 31"/>
                  <a:gd name="T2" fmla="*/ 39 w 86"/>
                  <a:gd name="T3" fmla="*/ 31 h 31"/>
                  <a:gd name="T4" fmla="*/ 0 w 86"/>
                  <a:gd name="T5" fmla="*/ 9 h 31"/>
                  <a:gd name="T6" fmla="*/ 41 w 86"/>
                  <a:gd name="T7" fmla="*/ 19 h 31"/>
                  <a:gd name="T8" fmla="*/ 86 w 86"/>
                  <a:gd name="T9" fmla="*/ 2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31">
                    <a:moveTo>
                      <a:pt x="86" y="21"/>
                    </a:moveTo>
                    <a:cubicBezTo>
                      <a:pt x="63" y="15"/>
                      <a:pt x="55" y="14"/>
                      <a:pt x="39" y="31"/>
                    </a:cubicBezTo>
                    <a:cubicBezTo>
                      <a:pt x="26" y="12"/>
                      <a:pt x="17" y="4"/>
                      <a:pt x="0" y="9"/>
                    </a:cubicBezTo>
                    <a:cubicBezTo>
                      <a:pt x="13" y="0"/>
                      <a:pt x="32" y="2"/>
                      <a:pt x="41" y="19"/>
                    </a:cubicBezTo>
                    <a:cubicBezTo>
                      <a:pt x="52" y="8"/>
                      <a:pt x="70" y="9"/>
                      <a:pt x="86" y="21"/>
                    </a:cubicBezTo>
                    <a:close/>
                  </a:path>
                </a:pathLst>
              </a:custGeom>
              <a:solidFill>
                <a:srgbClr val="EFD1A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" name="Freeform 105"/>
              <p:cNvSpPr/>
              <p:nvPr/>
            </p:nvSpPr>
            <p:spPr bwMode="auto">
              <a:xfrm>
                <a:off x="5106152" y="1521244"/>
                <a:ext cx="202352" cy="83381"/>
              </a:xfrm>
              <a:custGeom>
                <a:avLst/>
                <a:gdLst>
                  <a:gd name="T0" fmla="*/ 83 w 83"/>
                  <a:gd name="T1" fmla="*/ 19 h 31"/>
                  <a:gd name="T2" fmla="*/ 38 w 83"/>
                  <a:gd name="T3" fmla="*/ 31 h 31"/>
                  <a:gd name="T4" fmla="*/ 0 w 83"/>
                  <a:gd name="T5" fmla="*/ 7 h 31"/>
                  <a:gd name="T6" fmla="*/ 40 w 83"/>
                  <a:gd name="T7" fmla="*/ 19 h 31"/>
                  <a:gd name="T8" fmla="*/ 83 w 83"/>
                  <a:gd name="T9" fmla="*/ 1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31">
                    <a:moveTo>
                      <a:pt x="83" y="19"/>
                    </a:moveTo>
                    <a:cubicBezTo>
                      <a:pt x="66" y="14"/>
                      <a:pt x="45" y="20"/>
                      <a:pt x="38" y="31"/>
                    </a:cubicBezTo>
                    <a:cubicBezTo>
                      <a:pt x="30" y="13"/>
                      <a:pt x="15" y="4"/>
                      <a:pt x="0" y="7"/>
                    </a:cubicBezTo>
                    <a:cubicBezTo>
                      <a:pt x="18" y="0"/>
                      <a:pt x="31" y="6"/>
                      <a:pt x="40" y="19"/>
                    </a:cubicBezTo>
                    <a:cubicBezTo>
                      <a:pt x="51" y="12"/>
                      <a:pt x="69" y="9"/>
                      <a:pt x="83" y="19"/>
                    </a:cubicBezTo>
                    <a:close/>
                  </a:path>
                </a:pathLst>
              </a:custGeom>
              <a:solidFill>
                <a:srgbClr val="EFD1A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7" name="Freeform 106"/>
              <p:cNvSpPr/>
              <p:nvPr/>
            </p:nvSpPr>
            <p:spPr bwMode="auto">
              <a:xfrm>
                <a:off x="4899753" y="1309407"/>
                <a:ext cx="131529" cy="63100"/>
              </a:xfrm>
              <a:custGeom>
                <a:avLst/>
                <a:gdLst>
                  <a:gd name="T0" fmla="*/ 23 w 54"/>
                  <a:gd name="T1" fmla="*/ 23 h 23"/>
                  <a:gd name="T2" fmla="*/ 0 w 54"/>
                  <a:gd name="T3" fmla="*/ 9 h 23"/>
                  <a:gd name="T4" fmla="*/ 27 w 54"/>
                  <a:gd name="T5" fmla="*/ 13 h 23"/>
                  <a:gd name="T6" fmla="*/ 54 w 54"/>
                  <a:gd name="T7" fmla="*/ 18 h 23"/>
                  <a:gd name="T8" fmla="*/ 23 w 54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3">
                    <a:moveTo>
                      <a:pt x="23" y="23"/>
                    </a:moveTo>
                    <a:cubicBezTo>
                      <a:pt x="20" y="11"/>
                      <a:pt x="16" y="7"/>
                      <a:pt x="0" y="9"/>
                    </a:cubicBezTo>
                    <a:cubicBezTo>
                      <a:pt x="9" y="3"/>
                      <a:pt x="17" y="0"/>
                      <a:pt x="27" y="13"/>
                    </a:cubicBezTo>
                    <a:cubicBezTo>
                      <a:pt x="42" y="7"/>
                      <a:pt x="49" y="11"/>
                      <a:pt x="54" y="18"/>
                    </a:cubicBezTo>
                    <a:cubicBezTo>
                      <a:pt x="42" y="14"/>
                      <a:pt x="34" y="13"/>
                      <a:pt x="23" y="23"/>
                    </a:cubicBezTo>
                    <a:close/>
                  </a:path>
                </a:pathLst>
              </a:custGeom>
              <a:solidFill>
                <a:srgbClr val="EFD1A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08" name="Freeform 114"/>
            <p:cNvSpPr/>
            <p:nvPr/>
          </p:nvSpPr>
          <p:spPr bwMode="auto">
            <a:xfrm>
              <a:off x="10842533" y="4354517"/>
              <a:ext cx="1349467" cy="234687"/>
            </a:xfrm>
            <a:custGeom>
              <a:avLst/>
              <a:gdLst>
                <a:gd name="T0" fmla="*/ 0 w 720"/>
                <a:gd name="T1" fmla="*/ 0 h 151"/>
                <a:gd name="T2" fmla="*/ 527 w 720"/>
                <a:gd name="T3" fmla="*/ 0 h 151"/>
                <a:gd name="T4" fmla="*/ 527 w 720"/>
                <a:gd name="T5" fmla="*/ 75 h 151"/>
                <a:gd name="T6" fmla="*/ 269 w 720"/>
                <a:gd name="T7" fmla="*/ 75 h 151"/>
                <a:gd name="T8" fmla="*/ 271 w 720"/>
                <a:gd name="T9" fmla="*/ 151 h 151"/>
                <a:gd name="T10" fmla="*/ 720 w 720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0" h="151">
                  <a:moveTo>
                    <a:pt x="0" y="0"/>
                  </a:moveTo>
                  <a:cubicBezTo>
                    <a:pt x="527" y="0"/>
                    <a:pt x="527" y="0"/>
                    <a:pt x="527" y="0"/>
                  </a:cubicBezTo>
                  <a:cubicBezTo>
                    <a:pt x="527" y="0"/>
                    <a:pt x="590" y="38"/>
                    <a:pt x="527" y="75"/>
                  </a:cubicBezTo>
                  <a:cubicBezTo>
                    <a:pt x="269" y="75"/>
                    <a:pt x="269" y="75"/>
                    <a:pt x="269" y="75"/>
                  </a:cubicBezTo>
                  <a:cubicBezTo>
                    <a:pt x="269" y="75"/>
                    <a:pt x="220" y="114"/>
                    <a:pt x="271" y="151"/>
                  </a:cubicBezTo>
                  <a:cubicBezTo>
                    <a:pt x="720" y="151"/>
                    <a:pt x="720" y="151"/>
                    <a:pt x="720" y="151"/>
                  </a:cubicBezTo>
                </a:path>
              </a:pathLst>
            </a:custGeom>
            <a:noFill/>
            <a:ln w="6350" cap="flat">
              <a:solidFill>
                <a:srgbClr val="EFD1AD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0" y="5178226"/>
            <a:ext cx="12192000" cy="1679774"/>
            <a:chOff x="0" y="5178226"/>
            <a:chExt cx="12192000" cy="1679774"/>
          </a:xfrm>
        </p:grpSpPr>
        <p:pic>
          <p:nvPicPr>
            <p:cNvPr id="97" name="图片 96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 rot="5400000">
              <a:off x="258663" y="4919563"/>
              <a:ext cx="1679774" cy="2197100"/>
            </a:xfrm>
            <a:prstGeom prst="rect">
              <a:avLst/>
            </a:prstGeom>
          </p:spPr>
        </p:pic>
        <p:pic>
          <p:nvPicPr>
            <p:cNvPr id="109" name="图片 108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 rot="10800000" flipV="1">
              <a:off x="10142806" y="5508530"/>
              <a:ext cx="2049194" cy="1349469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3692625" y="4352100"/>
            <a:ext cx="3029866" cy="1475806"/>
            <a:chOff x="3692625" y="4352100"/>
            <a:chExt cx="3029866" cy="1475806"/>
          </a:xfrm>
        </p:grpSpPr>
        <p:grpSp>
          <p:nvGrpSpPr>
            <p:cNvPr id="99" name="组合 98"/>
            <p:cNvGrpSpPr/>
            <p:nvPr/>
          </p:nvGrpSpPr>
          <p:grpSpPr>
            <a:xfrm>
              <a:off x="3692625" y="4352100"/>
              <a:ext cx="3029866" cy="1475806"/>
              <a:chOff x="3408920" y="3964030"/>
              <a:chExt cx="3029866" cy="1475806"/>
            </a:xfrm>
          </p:grpSpPr>
          <p:sp>
            <p:nvSpPr>
              <p:cNvPr id="100" name="文本框 99"/>
              <p:cNvSpPr txBox="1"/>
              <p:nvPr userDrawn="1"/>
            </p:nvSpPr>
            <p:spPr>
              <a:xfrm>
                <a:off x="3408920" y="3964030"/>
                <a:ext cx="1723549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i="1">
                    <a:solidFill>
                      <a:srgbClr val="FFC000"/>
                    </a:solidFill>
                    <a:cs typeface="+mn-ea"/>
                    <a:sym typeface="+mn-lt"/>
                  </a:rPr>
                  <a:t>目录</a:t>
                </a:r>
                <a:endParaRPr lang="en-US" altLang="zh-CN" sz="6000" i="1">
                  <a:solidFill>
                    <a:srgbClr val="FFC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1" name="文本框 100"/>
              <p:cNvSpPr txBox="1"/>
              <p:nvPr userDrawn="1"/>
            </p:nvSpPr>
            <p:spPr>
              <a:xfrm>
                <a:off x="4327567" y="4916616"/>
                <a:ext cx="21112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i="1">
                    <a:solidFill>
                      <a:srgbClr val="FFC000"/>
                    </a:solidFill>
                    <a:cs typeface="+mn-ea"/>
                    <a:sym typeface="+mn-lt"/>
                  </a:rPr>
                  <a:t>CONTENTS</a:t>
                </a:r>
              </a:p>
            </p:txBody>
          </p:sp>
        </p:grpSp>
        <p:pic>
          <p:nvPicPr>
            <p:cNvPr id="110" name="Picture 11" descr="\\Sy\e\我图PPT\00001PNG素材\2015png\白云飘飘02.png"/>
            <p:cNvPicPr>
              <a:picLocks noChangeAspect="1" noChangeArrowheads="1"/>
            </p:cNvPicPr>
            <p:nvPr/>
          </p:nvPicPr>
          <p:blipFill rotWithShape="1">
            <a:blip r:embed="rId7" cstate="screen">
              <a:grayscl/>
            </a:blip>
            <a:srcRect/>
            <a:stretch>
              <a:fillRect/>
            </a:stretch>
          </p:blipFill>
          <p:spPr bwMode="auto">
            <a:xfrm>
              <a:off x="5089765" y="4843882"/>
              <a:ext cx="1280860" cy="649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1" name="图片 110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 flipH="1">
            <a:off x="0" y="402224"/>
            <a:ext cx="3397954" cy="1903169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6585361" y="3566054"/>
            <a:ext cx="1625600" cy="1793346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580886" y="908861"/>
            <a:ext cx="729743" cy="2657193"/>
            <a:chOff x="5580886" y="908861"/>
            <a:chExt cx="729743" cy="2657193"/>
          </a:xfrm>
        </p:grpSpPr>
        <p:sp>
          <p:nvSpPr>
            <p:cNvPr id="5" name="文本框 4"/>
            <p:cNvSpPr txBox="1"/>
            <p:nvPr/>
          </p:nvSpPr>
          <p:spPr>
            <a:xfrm>
              <a:off x="5678576" y="1750172"/>
              <a:ext cx="53436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zh-CN" altLang="en-US" sz="2800">
                  <a:solidFill>
                    <a:srgbClr val="FFC000"/>
                  </a:solidFill>
                  <a:cs typeface="+mn-ea"/>
                  <a:sym typeface="+mn-lt"/>
                </a:rPr>
                <a:t>活动</a:t>
              </a:r>
              <a:r>
                <a:rPr lang="zh-CN" altLang="en-US" sz="2800" dirty="0">
                  <a:solidFill>
                    <a:srgbClr val="FFC000"/>
                  </a:solidFill>
                  <a:cs typeface="+mn-ea"/>
                  <a:sym typeface="+mn-lt"/>
                </a:rPr>
                <a:t>计划</a:t>
              </a: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5580886" y="908861"/>
              <a:ext cx="729743" cy="723178"/>
              <a:chOff x="1482983" y="2256397"/>
              <a:chExt cx="729743" cy="723178"/>
            </a:xfrm>
          </p:grpSpPr>
          <p:grpSp>
            <p:nvGrpSpPr>
              <p:cNvPr id="40" name="组合 39"/>
              <p:cNvGrpSpPr/>
              <p:nvPr/>
            </p:nvGrpSpPr>
            <p:grpSpPr>
              <a:xfrm rot="17392927">
                <a:off x="1486266" y="2253114"/>
                <a:ext cx="723178" cy="729743"/>
                <a:chOff x="7018338" y="5334002"/>
                <a:chExt cx="1223963" cy="1235075"/>
              </a:xfrm>
              <a:solidFill>
                <a:srgbClr val="FFEDB3"/>
              </a:solidFill>
            </p:grpSpPr>
            <p:sp>
              <p:nvSpPr>
                <p:cNvPr id="42" name="Freeform 5463"/>
                <p:cNvSpPr/>
                <p:nvPr/>
              </p:nvSpPr>
              <p:spPr bwMode="auto">
                <a:xfrm>
                  <a:off x="7623176" y="5334002"/>
                  <a:ext cx="19050" cy="14288"/>
                </a:xfrm>
                <a:custGeom>
                  <a:avLst/>
                  <a:gdLst>
                    <a:gd name="T0" fmla="*/ 5 w 5"/>
                    <a:gd name="T1" fmla="*/ 2 h 4"/>
                    <a:gd name="T2" fmla="*/ 3 w 5"/>
                    <a:gd name="T3" fmla="*/ 3 h 4"/>
                    <a:gd name="T4" fmla="*/ 2 w 5"/>
                    <a:gd name="T5" fmla="*/ 4 h 4"/>
                    <a:gd name="T6" fmla="*/ 0 w 5"/>
                    <a:gd name="T7" fmla="*/ 3 h 4"/>
                    <a:gd name="T8" fmla="*/ 5 w 5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5" y="2"/>
                      </a:moveTo>
                      <a:cubicBezTo>
                        <a:pt x="5" y="3"/>
                        <a:pt x="4" y="3"/>
                        <a:pt x="3" y="3"/>
                      </a:cubicBezTo>
                      <a:cubicBezTo>
                        <a:pt x="5" y="3"/>
                        <a:pt x="2" y="2"/>
                        <a:pt x="2" y="4"/>
                      </a:cubicBezTo>
                      <a:cubicBezTo>
                        <a:pt x="1" y="3"/>
                        <a:pt x="2" y="3"/>
                        <a:pt x="0" y="3"/>
                      </a:cubicBezTo>
                      <a:cubicBezTo>
                        <a:pt x="0" y="0"/>
                        <a:pt x="4" y="3"/>
                        <a:pt x="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 5464"/>
                <p:cNvSpPr/>
                <p:nvPr/>
              </p:nvSpPr>
              <p:spPr bwMode="auto">
                <a:xfrm>
                  <a:off x="7656513" y="5341939"/>
                  <a:ext cx="19050" cy="6350"/>
                </a:xfrm>
                <a:custGeom>
                  <a:avLst/>
                  <a:gdLst>
                    <a:gd name="T0" fmla="*/ 2 w 5"/>
                    <a:gd name="T1" fmla="*/ 1 h 2"/>
                    <a:gd name="T2" fmla="*/ 5 w 5"/>
                    <a:gd name="T3" fmla="*/ 0 h 2"/>
                    <a:gd name="T4" fmla="*/ 4 w 5"/>
                    <a:gd name="T5" fmla="*/ 2 h 2"/>
                    <a:gd name="T6" fmla="*/ 0 w 5"/>
                    <a:gd name="T7" fmla="*/ 1 h 2"/>
                    <a:gd name="T8" fmla="*/ 2 w 5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2">
                      <a:moveTo>
                        <a:pt x="2" y="1"/>
                      </a:moveTo>
                      <a:cubicBezTo>
                        <a:pt x="3" y="1"/>
                        <a:pt x="3" y="0"/>
                        <a:pt x="5" y="0"/>
                      </a:cubicBezTo>
                      <a:cubicBezTo>
                        <a:pt x="5" y="2"/>
                        <a:pt x="4" y="1"/>
                        <a:pt x="4" y="2"/>
                      </a:cubicBezTo>
                      <a:cubicBezTo>
                        <a:pt x="3" y="2"/>
                        <a:pt x="1" y="2"/>
                        <a:pt x="0" y="1"/>
                      </a:cubicBezTo>
                      <a:cubicBezTo>
                        <a:pt x="0" y="0"/>
                        <a:pt x="2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5465"/>
                <p:cNvSpPr/>
                <p:nvPr/>
              </p:nvSpPr>
              <p:spPr bwMode="auto">
                <a:xfrm>
                  <a:off x="7645401" y="5337177"/>
                  <a:ext cx="7938" cy="15875"/>
                </a:xfrm>
                <a:custGeom>
                  <a:avLst/>
                  <a:gdLst>
                    <a:gd name="T0" fmla="*/ 0 w 2"/>
                    <a:gd name="T1" fmla="*/ 2 h 4"/>
                    <a:gd name="T2" fmla="*/ 0 w 2"/>
                    <a:gd name="T3" fmla="*/ 3 h 4"/>
                    <a:gd name="T4" fmla="*/ 0 w 2"/>
                    <a:gd name="T5" fmla="*/ 2 h 4"/>
                    <a:gd name="T6" fmla="*/ 1 w 2"/>
                    <a:gd name="T7" fmla="*/ 2 h 4"/>
                    <a:gd name="T8" fmla="*/ 0 w 2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4">
                      <a:moveTo>
                        <a:pt x="0" y="2"/>
                      </a:moveTo>
                      <a:cubicBezTo>
                        <a:pt x="1" y="0"/>
                        <a:pt x="2" y="4"/>
                        <a:pt x="0" y="3"/>
                      </a:cubicBezTo>
                      <a:cubicBezTo>
                        <a:pt x="1" y="3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5466"/>
                <p:cNvSpPr/>
                <p:nvPr/>
              </p:nvSpPr>
              <p:spPr bwMode="auto">
                <a:xfrm>
                  <a:off x="7526338" y="5353052"/>
                  <a:ext cx="11113" cy="6350"/>
                </a:xfrm>
                <a:custGeom>
                  <a:avLst/>
                  <a:gdLst>
                    <a:gd name="T0" fmla="*/ 3 w 3"/>
                    <a:gd name="T1" fmla="*/ 0 h 2"/>
                    <a:gd name="T2" fmla="*/ 0 w 3"/>
                    <a:gd name="T3" fmla="*/ 1 h 2"/>
                    <a:gd name="T4" fmla="*/ 3 w 3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cubicBezTo>
                        <a:pt x="2" y="2"/>
                        <a:pt x="1" y="0"/>
                        <a:pt x="0" y="1"/>
                      </a:cubicBezTo>
                      <a:cubicBezTo>
                        <a:pt x="0" y="0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Line 5467"/>
                <p:cNvSpPr>
                  <a:spLocks noChangeShapeType="1"/>
                </p:cNvSpPr>
                <p:nvPr/>
              </p:nvSpPr>
              <p:spPr bwMode="auto">
                <a:xfrm>
                  <a:off x="8129588" y="6145214"/>
                  <a:ext cx="0" cy="0"/>
                </a:xfrm>
                <a:prstGeom prst="lin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Line 5468"/>
                <p:cNvSpPr>
                  <a:spLocks noChangeShapeType="1"/>
                </p:cNvSpPr>
                <p:nvPr/>
              </p:nvSpPr>
              <p:spPr bwMode="auto">
                <a:xfrm>
                  <a:off x="8129588" y="6145214"/>
                  <a:ext cx="0" cy="0"/>
                </a:xfrm>
                <a:prstGeom prst="lin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Freeform 5469"/>
                <p:cNvSpPr>
                  <a:spLocks noEditPoints="1"/>
                </p:cNvSpPr>
                <p:nvPr/>
              </p:nvSpPr>
              <p:spPr bwMode="auto">
                <a:xfrm>
                  <a:off x="7092951" y="5356227"/>
                  <a:ext cx="403225" cy="311150"/>
                </a:xfrm>
                <a:custGeom>
                  <a:avLst/>
                  <a:gdLst>
                    <a:gd name="T0" fmla="*/ 92 w 107"/>
                    <a:gd name="T1" fmla="*/ 8 h 83"/>
                    <a:gd name="T2" fmla="*/ 92 w 107"/>
                    <a:gd name="T3" fmla="*/ 10 h 83"/>
                    <a:gd name="T4" fmla="*/ 90 w 107"/>
                    <a:gd name="T5" fmla="*/ 10 h 83"/>
                    <a:gd name="T6" fmla="*/ 72 w 107"/>
                    <a:gd name="T7" fmla="*/ 20 h 83"/>
                    <a:gd name="T8" fmla="*/ 69 w 107"/>
                    <a:gd name="T9" fmla="*/ 21 h 83"/>
                    <a:gd name="T10" fmla="*/ 47 w 107"/>
                    <a:gd name="T11" fmla="*/ 36 h 83"/>
                    <a:gd name="T12" fmla="*/ 36 w 107"/>
                    <a:gd name="T13" fmla="*/ 43 h 83"/>
                    <a:gd name="T14" fmla="*/ 28 w 107"/>
                    <a:gd name="T15" fmla="*/ 52 h 83"/>
                    <a:gd name="T16" fmla="*/ 20 w 107"/>
                    <a:gd name="T17" fmla="*/ 64 h 83"/>
                    <a:gd name="T18" fmla="*/ 19 w 107"/>
                    <a:gd name="T19" fmla="*/ 62 h 83"/>
                    <a:gd name="T20" fmla="*/ 18 w 107"/>
                    <a:gd name="T21" fmla="*/ 67 h 83"/>
                    <a:gd name="T22" fmla="*/ 16 w 107"/>
                    <a:gd name="T23" fmla="*/ 68 h 83"/>
                    <a:gd name="T24" fmla="*/ 17 w 107"/>
                    <a:gd name="T25" fmla="*/ 68 h 83"/>
                    <a:gd name="T26" fmla="*/ 13 w 107"/>
                    <a:gd name="T27" fmla="*/ 77 h 83"/>
                    <a:gd name="T28" fmla="*/ 12 w 107"/>
                    <a:gd name="T29" fmla="*/ 76 h 83"/>
                    <a:gd name="T30" fmla="*/ 13 w 107"/>
                    <a:gd name="T31" fmla="*/ 77 h 83"/>
                    <a:gd name="T32" fmla="*/ 10 w 107"/>
                    <a:gd name="T33" fmla="*/ 79 h 83"/>
                    <a:gd name="T34" fmla="*/ 11 w 107"/>
                    <a:gd name="T35" fmla="*/ 78 h 83"/>
                    <a:gd name="T36" fmla="*/ 8 w 107"/>
                    <a:gd name="T37" fmla="*/ 79 h 83"/>
                    <a:gd name="T38" fmla="*/ 7 w 107"/>
                    <a:gd name="T39" fmla="*/ 80 h 83"/>
                    <a:gd name="T40" fmla="*/ 5 w 107"/>
                    <a:gd name="T41" fmla="*/ 83 h 83"/>
                    <a:gd name="T42" fmla="*/ 5 w 107"/>
                    <a:gd name="T43" fmla="*/ 81 h 83"/>
                    <a:gd name="T44" fmla="*/ 3 w 107"/>
                    <a:gd name="T45" fmla="*/ 83 h 83"/>
                    <a:gd name="T46" fmla="*/ 1 w 107"/>
                    <a:gd name="T47" fmla="*/ 82 h 83"/>
                    <a:gd name="T48" fmla="*/ 3 w 107"/>
                    <a:gd name="T49" fmla="*/ 79 h 83"/>
                    <a:gd name="T50" fmla="*/ 5 w 107"/>
                    <a:gd name="T51" fmla="*/ 70 h 83"/>
                    <a:gd name="T52" fmla="*/ 8 w 107"/>
                    <a:gd name="T53" fmla="*/ 68 h 83"/>
                    <a:gd name="T54" fmla="*/ 13 w 107"/>
                    <a:gd name="T55" fmla="*/ 61 h 83"/>
                    <a:gd name="T56" fmla="*/ 14 w 107"/>
                    <a:gd name="T57" fmla="*/ 62 h 83"/>
                    <a:gd name="T58" fmla="*/ 16 w 107"/>
                    <a:gd name="T59" fmla="*/ 57 h 83"/>
                    <a:gd name="T60" fmla="*/ 18 w 107"/>
                    <a:gd name="T61" fmla="*/ 55 h 83"/>
                    <a:gd name="T62" fmla="*/ 18 w 107"/>
                    <a:gd name="T63" fmla="*/ 54 h 83"/>
                    <a:gd name="T64" fmla="*/ 19 w 107"/>
                    <a:gd name="T65" fmla="*/ 54 h 83"/>
                    <a:gd name="T66" fmla="*/ 19 w 107"/>
                    <a:gd name="T67" fmla="*/ 53 h 83"/>
                    <a:gd name="T68" fmla="*/ 30 w 107"/>
                    <a:gd name="T69" fmla="*/ 41 h 83"/>
                    <a:gd name="T70" fmla="*/ 31 w 107"/>
                    <a:gd name="T71" fmla="*/ 38 h 83"/>
                    <a:gd name="T72" fmla="*/ 42 w 107"/>
                    <a:gd name="T73" fmla="*/ 30 h 83"/>
                    <a:gd name="T74" fmla="*/ 65 w 107"/>
                    <a:gd name="T75" fmla="*/ 15 h 83"/>
                    <a:gd name="T76" fmla="*/ 65 w 107"/>
                    <a:gd name="T77" fmla="*/ 16 h 83"/>
                    <a:gd name="T78" fmla="*/ 68 w 107"/>
                    <a:gd name="T79" fmla="*/ 16 h 83"/>
                    <a:gd name="T80" fmla="*/ 69 w 107"/>
                    <a:gd name="T81" fmla="*/ 13 h 83"/>
                    <a:gd name="T82" fmla="*/ 76 w 107"/>
                    <a:gd name="T83" fmla="*/ 9 h 83"/>
                    <a:gd name="T84" fmla="*/ 80 w 107"/>
                    <a:gd name="T85" fmla="*/ 9 h 83"/>
                    <a:gd name="T86" fmla="*/ 81 w 107"/>
                    <a:gd name="T87" fmla="*/ 7 h 83"/>
                    <a:gd name="T88" fmla="*/ 87 w 107"/>
                    <a:gd name="T89" fmla="*/ 6 h 83"/>
                    <a:gd name="T90" fmla="*/ 96 w 107"/>
                    <a:gd name="T91" fmla="*/ 2 h 83"/>
                    <a:gd name="T92" fmla="*/ 106 w 107"/>
                    <a:gd name="T93" fmla="*/ 0 h 83"/>
                    <a:gd name="T94" fmla="*/ 106 w 107"/>
                    <a:gd name="T95" fmla="*/ 2 h 83"/>
                    <a:gd name="T96" fmla="*/ 103 w 107"/>
                    <a:gd name="T97" fmla="*/ 3 h 83"/>
                    <a:gd name="T98" fmla="*/ 97 w 107"/>
                    <a:gd name="T99" fmla="*/ 5 h 83"/>
                    <a:gd name="T100" fmla="*/ 95 w 107"/>
                    <a:gd name="T101" fmla="*/ 7 h 83"/>
                    <a:gd name="T102" fmla="*/ 95 w 107"/>
                    <a:gd name="T103" fmla="*/ 8 h 83"/>
                    <a:gd name="T104" fmla="*/ 95 w 107"/>
                    <a:gd name="T105" fmla="*/ 8 h 83"/>
                    <a:gd name="T106" fmla="*/ 92 w 107"/>
                    <a:gd name="T107" fmla="*/ 8 h 83"/>
                    <a:gd name="T108" fmla="*/ 14 w 107"/>
                    <a:gd name="T109" fmla="*/ 74 h 83"/>
                    <a:gd name="T110" fmla="*/ 15 w 107"/>
                    <a:gd name="T111" fmla="*/ 73 h 83"/>
                    <a:gd name="T112" fmla="*/ 14 w 107"/>
                    <a:gd name="T113" fmla="*/ 73 h 83"/>
                    <a:gd name="T114" fmla="*/ 14 w 107"/>
                    <a:gd name="T115" fmla="*/ 74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07" h="83">
                      <a:moveTo>
                        <a:pt x="92" y="8"/>
                      </a:moveTo>
                      <a:cubicBezTo>
                        <a:pt x="92" y="8"/>
                        <a:pt x="92" y="9"/>
                        <a:pt x="92" y="10"/>
                      </a:cubicBezTo>
                      <a:cubicBezTo>
                        <a:pt x="92" y="9"/>
                        <a:pt x="91" y="10"/>
                        <a:pt x="90" y="10"/>
                      </a:cubicBezTo>
                      <a:cubicBezTo>
                        <a:pt x="85" y="15"/>
                        <a:pt x="78" y="17"/>
                        <a:pt x="72" y="20"/>
                      </a:cubicBezTo>
                      <a:cubicBezTo>
                        <a:pt x="71" y="20"/>
                        <a:pt x="70" y="20"/>
                        <a:pt x="69" y="21"/>
                      </a:cubicBezTo>
                      <a:cubicBezTo>
                        <a:pt x="62" y="26"/>
                        <a:pt x="56" y="33"/>
                        <a:pt x="47" y="36"/>
                      </a:cubicBezTo>
                      <a:cubicBezTo>
                        <a:pt x="41" y="33"/>
                        <a:pt x="40" y="41"/>
                        <a:pt x="36" y="43"/>
                      </a:cubicBezTo>
                      <a:cubicBezTo>
                        <a:pt x="34" y="48"/>
                        <a:pt x="32" y="52"/>
                        <a:pt x="28" y="52"/>
                      </a:cubicBezTo>
                      <a:cubicBezTo>
                        <a:pt x="25" y="57"/>
                        <a:pt x="23" y="59"/>
                        <a:pt x="20" y="64"/>
                      </a:cubicBezTo>
                      <a:cubicBezTo>
                        <a:pt x="19" y="64"/>
                        <a:pt x="20" y="62"/>
                        <a:pt x="19" y="62"/>
                      </a:cubicBezTo>
                      <a:cubicBezTo>
                        <a:pt x="18" y="64"/>
                        <a:pt x="17" y="66"/>
                        <a:pt x="18" y="67"/>
                      </a:cubicBezTo>
                      <a:cubicBezTo>
                        <a:pt x="17" y="67"/>
                        <a:pt x="17" y="68"/>
                        <a:pt x="16" y="68"/>
                      </a:cubicBezTo>
                      <a:cubicBezTo>
                        <a:pt x="16" y="68"/>
                        <a:pt x="17" y="68"/>
                        <a:pt x="17" y="68"/>
                      </a:cubicBezTo>
                      <a:cubicBezTo>
                        <a:pt x="13" y="70"/>
                        <a:pt x="18" y="74"/>
                        <a:pt x="13" y="77"/>
                      </a:cubicBezTo>
                      <a:cubicBezTo>
                        <a:pt x="14" y="75"/>
                        <a:pt x="13" y="77"/>
                        <a:pt x="12" y="76"/>
                      </a:cubicBezTo>
                      <a:cubicBezTo>
                        <a:pt x="12" y="77"/>
                        <a:pt x="12" y="77"/>
                        <a:pt x="13" y="77"/>
                      </a:cubicBezTo>
                      <a:cubicBezTo>
                        <a:pt x="13" y="78"/>
                        <a:pt x="12" y="79"/>
                        <a:pt x="10" y="79"/>
                      </a:cubicBezTo>
                      <a:cubicBezTo>
                        <a:pt x="10" y="79"/>
                        <a:pt x="10" y="78"/>
                        <a:pt x="11" y="78"/>
                      </a:cubicBezTo>
                      <a:cubicBezTo>
                        <a:pt x="10" y="77"/>
                        <a:pt x="9" y="80"/>
                        <a:pt x="8" y="79"/>
                      </a:cubicBezTo>
                      <a:cubicBezTo>
                        <a:pt x="8" y="80"/>
                        <a:pt x="8" y="79"/>
                        <a:pt x="7" y="80"/>
                      </a:cubicBezTo>
                      <a:cubicBezTo>
                        <a:pt x="8" y="82"/>
                        <a:pt x="7" y="83"/>
                        <a:pt x="5" y="83"/>
                      </a:cubicBezTo>
                      <a:cubicBezTo>
                        <a:pt x="5" y="82"/>
                        <a:pt x="5" y="82"/>
                        <a:pt x="5" y="81"/>
                      </a:cubicBezTo>
                      <a:cubicBezTo>
                        <a:pt x="4" y="81"/>
                        <a:pt x="4" y="82"/>
                        <a:pt x="3" y="83"/>
                      </a:cubicBezTo>
                      <a:cubicBezTo>
                        <a:pt x="2" y="82"/>
                        <a:pt x="1" y="82"/>
                        <a:pt x="1" y="82"/>
                      </a:cubicBezTo>
                      <a:cubicBezTo>
                        <a:pt x="0" y="80"/>
                        <a:pt x="1" y="80"/>
                        <a:pt x="3" y="79"/>
                      </a:cubicBezTo>
                      <a:cubicBezTo>
                        <a:pt x="2" y="76"/>
                        <a:pt x="5" y="74"/>
                        <a:pt x="5" y="70"/>
                      </a:cubicBezTo>
                      <a:cubicBezTo>
                        <a:pt x="7" y="70"/>
                        <a:pt x="6" y="68"/>
                        <a:pt x="8" y="68"/>
                      </a:cubicBezTo>
                      <a:cubicBezTo>
                        <a:pt x="8" y="64"/>
                        <a:pt x="11" y="63"/>
                        <a:pt x="13" y="61"/>
                      </a:cubicBezTo>
                      <a:cubicBezTo>
                        <a:pt x="14" y="60"/>
                        <a:pt x="13" y="62"/>
                        <a:pt x="14" y="62"/>
                      </a:cubicBezTo>
                      <a:cubicBezTo>
                        <a:pt x="15" y="60"/>
                        <a:pt x="17" y="58"/>
                        <a:pt x="16" y="57"/>
                      </a:cubicBezTo>
                      <a:cubicBezTo>
                        <a:pt x="17" y="56"/>
                        <a:pt x="18" y="56"/>
                        <a:pt x="18" y="55"/>
                      </a:cubicBezTo>
                      <a:cubicBezTo>
                        <a:pt x="18" y="55"/>
                        <a:pt x="17" y="55"/>
                        <a:pt x="18" y="54"/>
                      </a:cubicBezTo>
                      <a:cubicBezTo>
                        <a:pt x="18" y="54"/>
                        <a:pt x="19" y="54"/>
                        <a:pt x="19" y="54"/>
                      </a:cubicBezTo>
                      <a:cubicBezTo>
                        <a:pt x="19" y="54"/>
                        <a:pt x="19" y="53"/>
                        <a:pt x="19" y="53"/>
                      </a:cubicBezTo>
                      <a:cubicBezTo>
                        <a:pt x="23" y="50"/>
                        <a:pt x="25" y="43"/>
                        <a:pt x="30" y="41"/>
                      </a:cubicBezTo>
                      <a:cubicBezTo>
                        <a:pt x="30" y="40"/>
                        <a:pt x="31" y="40"/>
                        <a:pt x="31" y="38"/>
                      </a:cubicBezTo>
                      <a:cubicBezTo>
                        <a:pt x="34" y="37"/>
                        <a:pt x="38" y="30"/>
                        <a:pt x="42" y="30"/>
                      </a:cubicBezTo>
                      <a:cubicBezTo>
                        <a:pt x="47" y="24"/>
                        <a:pt x="56" y="18"/>
                        <a:pt x="65" y="15"/>
                      </a:cubicBezTo>
                      <a:cubicBezTo>
                        <a:pt x="65" y="15"/>
                        <a:pt x="64" y="15"/>
                        <a:pt x="65" y="16"/>
                      </a:cubicBezTo>
                      <a:cubicBezTo>
                        <a:pt x="66" y="16"/>
                        <a:pt x="66" y="15"/>
                        <a:pt x="68" y="16"/>
                      </a:cubicBezTo>
                      <a:cubicBezTo>
                        <a:pt x="69" y="15"/>
                        <a:pt x="69" y="14"/>
                        <a:pt x="69" y="13"/>
                      </a:cubicBezTo>
                      <a:cubicBezTo>
                        <a:pt x="72" y="13"/>
                        <a:pt x="74" y="10"/>
                        <a:pt x="76" y="9"/>
                      </a:cubicBezTo>
                      <a:cubicBezTo>
                        <a:pt x="78" y="9"/>
                        <a:pt x="80" y="7"/>
                        <a:pt x="80" y="9"/>
                      </a:cubicBezTo>
                      <a:cubicBezTo>
                        <a:pt x="81" y="9"/>
                        <a:pt x="81" y="8"/>
                        <a:pt x="81" y="7"/>
                      </a:cubicBezTo>
                      <a:cubicBezTo>
                        <a:pt x="83" y="6"/>
                        <a:pt x="85" y="4"/>
                        <a:pt x="87" y="6"/>
                      </a:cubicBezTo>
                      <a:cubicBezTo>
                        <a:pt x="89" y="2"/>
                        <a:pt x="95" y="6"/>
                        <a:pt x="96" y="2"/>
                      </a:cubicBezTo>
                      <a:cubicBezTo>
                        <a:pt x="99" y="2"/>
                        <a:pt x="103" y="0"/>
                        <a:pt x="106" y="0"/>
                      </a:cubicBezTo>
                      <a:cubicBezTo>
                        <a:pt x="106" y="1"/>
                        <a:pt x="106" y="3"/>
                        <a:pt x="106" y="2"/>
                      </a:cubicBezTo>
                      <a:cubicBezTo>
                        <a:pt x="107" y="3"/>
                        <a:pt x="104" y="4"/>
                        <a:pt x="103" y="3"/>
                      </a:cubicBezTo>
                      <a:cubicBezTo>
                        <a:pt x="103" y="5"/>
                        <a:pt x="99" y="6"/>
                        <a:pt x="97" y="5"/>
                      </a:cubicBezTo>
                      <a:cubicBezTo>
                        <a:pt x="96" y="6"/>
                        <a:pt x="96" y="7"/>
                        <a:pt x="95" y="7"/>
                      </a:cubicBezTo>
                      <a:cubicBezTo>
                        <a:pt x="95" y="8"/>
                        <a:pt x="95" y="8"/>
                        <a:pt x="95" y="8"/>
                      </a:cubicBezTo>
                      <a:cubicBezTo>
                        <a:pt x="95" y="9"/>
                        <a:pt x="94" y="8"/>
                        <a:pt x="95" y="8"/>
                      </a:cubicBezTo>
                      <a:cubicBezTo>
                        <a:pt x="94" y="6"/>
                        <a:pt x="93" y="8"/>
                        <a:pt x="92" y="8"/>
                      </a:cubicBezTo>
                      <a:close/>
                      <a:moveTo>
                        <a:pt x="14" y="74"/>
                      </a:moveTo>
                      <a:cubicBezTo>
                        <a:pt x="14" y="74"/>
                        <a:pt x="15" y="74"/>
                        <a:pt x="15" y="73"/>
                      </a:cubicBezTo>
                      <a:cubicBezTo>
                        <a:pt x="14" y="73"/>
                        <a:pt x="14" y="73"/>
                        <a:pt x="14" y="73"/>
                      </a:cubicBezTo>
                      <a:cubicBezTo>
                        <a:pt x="14" y="73"/>
                        <a:pt x="13" y="74"/>
                        <a:pt x="14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 5470"/>
                <p:cNvSpPr/>
                <p:nvPr/>
              </p:nvSpPr>
              <p:spPr bwMode="auto">
                <a:xfrm>
                  <a:off x="7499351" y="5356227"/>
                  <a:ext cx="11113" cy="15875"/>
                </a:xfrm>
                <a:custGeom>
                  <a:avLst/>
                  <a:gdLst>
                    <a:gd name="T0" fmla="*/ 2 w 3"/>
                    <a:gd name="T1" fmla="*/ 0 h 4"/>
                    <a:gd name="T2" fmla="*/ 0 w 3"/>
                    <a:gd name="T3" fmla="*/ 3 h 4"/>
                    <a:gd name="T4" fmla="*/ 0 w 3"/>
                    <a:gd name="T5" fmla="*/ 1 h 4"/>
                    <a:gd name="T6" fmla="*/ 2 w 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3" y="0"/>
                        <a:pt x="2" y="4"/>
                        <a:pt x="0" y="3"/>
                      </a:cubicBezTo>
                      <a:cubicBezTo>
                        <a:pt x="2" y="2"/>
                        <a:pt x="0" y="2"/>
                        <a:pt x="0" y="1"/>
                      </a:cubicBezTo>
                      <a:cubicBezTo>
                        <a:pt x="1" y="0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Freeform 5471"/>
                <p:cNvSpPr/>
                <p:nvPr/>
              </p:nvSpPr>
              <p:spPr bwMode="auto">
                <a:xfrm>
                  <a:off x="7029451" y="5856289"/>
                  <a:ext cx="30163" cy="71438"/>
                </a:xfrm>
                <a:custGeom>
                  <a:avLst/>
                  <a:gdLst>
                    <a:gd name="T0" fmla="*/ 1 w 8"/>
                    <a:gd name="T1" fmla="*/ 0 h 19"/>
                    <a:gd name="T2" fmla="*/ 3 w 8"/>
                    <a:gd name="T3" fmla="*/ 2 h 19"/>
                    <a:gd name="T4" fmla="*/ 7 w 8"/>
                    <a:gd name="T5" fmla="*/ 2 h 19"/>
                    <a:gd name="T6" fmla="*/ 6 w 8"/>
                    <a:gd name="T7" fmla="*/ 5 h 19"/>
                    <a:gd name="T8" fmla="*/ 7 w 8"/>
                    <a:gd name="T9" fmla="*/ 7 h 19"/>
                    <a:gd name="T10" fmla="*/ 5 w 8"/>
                    <a:gd name="T11" fmla="*/ 7 h 19"/>
                    <a:gd name="T12" fmla="*/ 5 w 8"/>
                    <a:gd name="T13" fmla="*/ 8 h 19"/>
                    <a:gd name="T14" fmla="*/ 7 w 8"/>
                    <a:gd name="T15" fmla="*/ 8 h 19"/>
                    <a:gd name="T16" fmla="*/ 3 w 8"/>
                    <a:gd name="T17" fmla="*/ 12 h 19"/>
                    <a:gd name="T18" fmla="*/ 3 w 8"/>
                    <a:gd name="T19" fmla="*/ 19 h 19"/>
                    <a:gd name="T20" fmla="*/ 3 w 8"/>
                    <a:gd name="T21" fmla="*/ 16 h 19"/>
                    <a:gd name="T22" fmla="*/ 4 w 8"/>
                    <a:gd name="T23" fmla="*/ 16 h 19"/>
                    <a:gd name="T24" fmla="*/ 1 w 8"/>
                    <a:gd name="T25" fmla="*/ 11 h 19"/>
                    <a:gd name="T26" fmla="*/ 1 w 8"/>
                    <a:gd name="T27" fmla="*/ 9 h 19"/>
                    <a:gd name="T28" fmla="*/ 3 w 8"/>
                    <a:gd name="T29" fmla="*/ 11 h 19"/>
                    <a:gd name="T30" fmla="*/ 4 w 8"/>
                    <a:gd name="T31" fmla="*/ 7 h 19"/>
                    <a:gd name="T32" fmla="*/ 1 w 8"/>
                    <a:gd name="T33" fmla="*/ 5 h 19"/>
                    <a:gd name="T34" fmla="*/ 1 w 8"/>
                    <a:gd name="T3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" h="19">
                      <a:moveTo>
                        <a:pt x="1" y="0"/>
                      </a:moveTo>
                      <a:cubicBezTo>
                        <a:pt x="2" y="1"/>
                        <a:pt x="3" y="0"/>
                        <a:pt x="3" y="2"/>
                      </a:cubicBezTo>
                      <a:cubicBezTo>
                        <a:pt x="5" y="2"/>
                        <a:pt x="6" y="2"/>
                        <a:pt x="7" y="2"/>
                      </a:cubicBezTo>
                      <a:cubicBezTo>
                        <a:pt x="6" y="4"/>
                        <a:pt x="8" y="3"/>
                        <a:pt x="6" y="5"/>
                      </a:cubicBezTo>
                      <a:cubicBezTo>
                        <a:pt x="5" y="6"/>
                        <a:pt x="7" y="6"/>
                        <a:pt x="7" y="7"/>
                      </a:cubicBezTo>
                      <a:cubicBezTo>
                        <a:pt x="6" y="7"/>
                        <a:pt x="5" y="6"/>
                        <a:pt x="5" y="7"/>
                      </a:cubicBezTo>
                      <a:cubicBezTo>
                        <a:pt x="5" y="8"/>
                        <a:pt x="7" y="8"/>
                        <a:pt x="5" y="8"/>
                      </a:cubicBezTo>
                      <a:cubicBezTo>
                        <a:pt x="6" y="9"/>
                        <a:pt x="6" y="8"/>
                        <a:pt x="7" y="8"/>
                      </a:cubicBezTo>
                      <a:cubicBezTo>
                        <a:pt x="5" y="10"/>
                        <a:pt x="6" y="12"/>
                        <a:pt x="3" y="12"/>
                      </a:cubicBezTo>
                      <a:cubicBezTo>
                        <a:pt x="5" y="14"/>
                        <a:pt x="5" y="16"/>
                        <a:pt x="3" y="19"/>
                      </a:cubicBezTo>
                      <a:cubicBezTo>
                        <a:pt x="3" y="18"/>
                        <a:pt x="2" y="18"/>
                        <a:pt x="3" y="16"/>
                      </a:cubicBezTo>
                      <a:cubicBezTo>
                        <a:pt x="3" y="16"/>
                        <a:pt x="3" y="16"/>
                        <a:pt x="4" y="16"/>
                      </a:cubicBezTo>
                      <a:cubicBezTo>
                        <a:pt x="2" y="15"/>
                        <a:pt x="4" y="11"/>
                        <a:pt x="1" y="11"/>
                      </a:cubicBezTo>
                      <a:cubicBezTo>
                        <a:pt x="1" y="10"/>
                        <a:pt x="0" y="9"/>
                        <a:pt x="1" y="9"/>
                      </a:cubicBezTo>
                      <a:cubicBezTo>
                        <a:pt x="1" y="10"/>
                        <a:pt x="3" y="9"/>
                        <a:pt x="3" y="11"/>
                      </a:cubicBezTo>
                      <a:cubicBezTo>
                        <a:pt x="4" y="9"/>
                        <a:pt x="2" y="8"/>
                        <a:pt x="4" y="7"/>
                      </a:cubicBezTo>
                      <a:cubicBezTo>
                        <a:pt x="3" y="6"/>
                        <a:pt x="2" y="5"/>
                        <a:pt x="1" y="5"/>
                      </a:cubicBezTo>
                      <a:cubicBezTo>
                        <a:pt x="0" y="3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Freeform 5472"/>
                <p:cNvSpPr/>
                <p:nvPr/>
              </p:nvSpPr>
              <p:spPr bwMode="auto">
                <a:xfrm>
                  <a:off x="7743826" y="5348289"/>
                  <a:ext cx="288925" cy="158750"/>
                </a:xfrm>
                <a:custGeom>
                  <a:avLst/>
                  <a:gdLst>
                    <a:gd name="T0" fmla="*/ 1 w 77"/>
                    <a:gd name="T1" fmla="*/ 0 h 42"/>
                    <a:gd name="T2" fmla="*/ 17 w 77"/>
                    <a:gd name="T3" fmla="*/ 5 h 42"/>
                    <a:gd name="T4" fmla="*/ 20 w 77"/>
                    <a:gd name="T5" fmla="*/ 5 h 42"/>
                    <a:gd name="T6" fmla="*/ 74 w 77"/>
                    <a:gd name="T7" fmla="*/ 37 h 42"/>
                    <a:gd name="T8" fmla="*/ 75 w 77"/>
                    <a:gd name="T9" fmla="*/ 40 h 42"/>
                    <a:gd name="T10" fmla="*/ 76 w 77"/>
                    <a:gd name="T11" fmla="*/ 42 h 42"/>
                    <a:gd name="T12" fmla="*/ 69 w 77"/>
                    <a:gd name="T13" fmla="*/ 36 h 42"/>
                    <a:gd name="T14" fmla="*/ 67 w 77"/>
                    <a:gd name="T15" fmla="*/ 36 h 42"/>
                    <a:gd name="T16" fmla="*/ 59 w 77"/>
                    <a:gd name="T17" fmla="*/ 30 h 42"/>
                    <a:gd name="T18" fmla="*/ 24 w 77"/>
                    <a:gd name="T19" fmla="*/ 14 h 42"/>
                    <a:gd name="T20" fmla="*/ 9 w 77"/>
                    <a:gd name="T21" fmla="*/ 7 h 42"/>
                    <a:gd name="T22" fmla="*/ 6 w 77"/>
                    <a:gd name="T23" fmla="*/ 4 h 42"/>
                    <a:gd name="T24" fmla="*/ 1 w 77"/>
                    <a:gd name="T25" fmla="*/ 2 h 42"/>
                    <a:gd name="T26" fmla="*/ 1 w 77"/>
                    <a:gd name="T27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7" h="42">
                      <a:moveTo>
                        <a:pt x="1" y="0"/>
                      </a:moveTo>
                      <a:cubicBezTo>
                        <a:pt x="6" y="3"/>
                        <a:pt x="12" y="2"/>
                        <a:pt x="17" y="5"/>
                      </a:cubicBezTo>
                      <a:cubicBezTo>
                        <a:pt x="18" y="5"/>
                        <a:pt x="18" y="5"/>
                        <a:pt x="20" y="5"/>
                      </a:cubicBezTo>
                      <a:cubicBezTo>
                        <a:pt x="41" y="12"/>
                        <a:pt x="60" y="22"/>
                        <a:pt x="74" y="37"/>
                      </a:cubicBezTo>
                      <a:cubicBezTo>
                        <a:pt x="74" y="39"/>
                        <a:pt x="75" y="39"/>
                        <a:pt x="75" y="40"/>
                      </a:cubicBezTo>
                      <a:cubicBezTo>
                        <a:pt x="76" y="40"/>
                        <a:pt x="77" y="41"/>
                        <a:pt x="76" y="42"/>
                      </a:cubicBezTo>
                      <a:cubicBezTo>
                        <a:pt x="73" y="41"/>
                        <a:pt x="70" y="39"/>
                        <a:pt x="69" y="36"/>
                      </a:cubicBezTo>
                      <a:cubicBezTo>
                        <a:pt x="68" y="35"/>
                        <a:pt x="68" y="37"/>
                        <a:pt x="67" y="36"/>
                      </a:cubicBezTo>
                      <a:cubicBezTo>
                        <a:pt x="64" y="34"/>
                        <a:pt x="62" y="33"/>
                        <a:pt x="59" y="30"/>
                      </a:cubicBezTo>
                      <a:cubicBezTo>
                        <a:pt x="47" y="25"/>
                        <a:pt x="37" y="18"/>
                        <a:pt x="24" y="14"/>
                      </a:cubicBezTo>
                      <a:cubicBezTo>
                        <a:pt x="21" y="9"/>
                        <a:pt x="15" y="9"/>
                        <a:pt x="9" y="7"/>
                      </a:cubicBezTo>
                      <a:cubicBezTo>
                        <a:pt x="9" y="5"/>
                        <a:pt x="6" y="6"/>
                        <a:pt x="6" y="4"/>
                      </a:cubicBezTo>
                      <a:cubicBezTo>
                        <a:pt x="4" y="4"/>
                        <a:pt x="2" y="3"/>
                        <a:pt x="1" y="2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Freeform 5473"/>
                <p:cNvSpPr>
                  <a:spLocks noEditPoints="1"/>
                </p:cNvSpPr>
                <p:nvPr/>
              </p:nvSpPr>
              <p:spPr bwMode="auto">
                <a:xfrm>
                  <a:off x="7018338" y="5584827"/>
                  <a:ext cx="1223963" cy="984250"/>
                </a:xfrm>
                <a:custGeom>
                  <a:avLst/>
                  <a:gdLst>
                    <a:gd name="T0" fmla="*/ 293 w 326"/>
                    <a:gd name="T1" fmla="*/ 5 h 262"/>
                    <a:gd name="T2" fmla="*/ 300 w 326"/>
                    <a:gd name="T3" fmla="*/ 15 h 262"/>
                    <a:gd name="T4" fmla="*/ 313 w 326"/>
                    <a:gd name="T5" fmla="*/ 41 h 262"/>
                    <a:gd name="T6" fmla="*/ 315 w 326"/>
                    <a:gd name="T7" fmla="*/ 51 h 262"/>
                    <a:gd name="T8" fmla="*/ 321 w 326"/>
                    <a:gd name="T9" fmla="*/ 74 h 262"/>
                    <a:gd name="T10" fmla="*/ 324 w 326"/>
                    <a:gd name="T11" fmla="*/ 95 h 262"/>
                    <a:gd name="T12" fmla="*/ 326 w 326"/>
                    <a:gd name="T13" fmla="*/ 104 h 262"/>
                    <a:gd name="T14" fmla="*/ 317 w 326"/>
                    <a:gd name="T15" fmla="*/ 140 h 262"/>
                    <a:gd name="T16" fmla="*/ 305 w 326"/>
                    <a:gd name="T17" fmla="*/ 172 h 262"/>
                    <a:gd name="T18" fmla="*/ 276 w 326"/>
                    <a:gd name="T19" fmla="*/ 207 h 262"/>
                    <a:gd name="T20" fmla="*/ 221 w 326"/>
                    <a:gd name="T21" fmla="*/ 243 h 262"/>
                    <a:gd name="T22" fmla="*/ 206 w 326"/>
                    <a:gd name="T23" fmla="*/ 249 h 262"/>
                    <a:gd name="T24" fmla="*/ 194 w 326"/>
                    <a:gd name="T25" fmla="*/ 256 h 262"/>
                    <a:gd name="T26" fmla="*/ 187 w 326"/>
                    <a:gd name="T27" fmla="*/ 258 h 262"/>
                    <a:gd name="T28" fmla="*/ 170 w 326"/>
                    <a:gd name="T29" fmla="*/ 254 h 262"/>
                    <a:gd name="T30" fmla="*/ 118 w 326"/>
                    <a:gd name="T31" fmla="*/ 247 h 262"/>
                    <a:gd name="T32" fmla="*/ 74 w 326"/>
                    <a:gd name="T33" fmla="*/ 226 h 262"/>
                    <a:gd name="T34" fmla="*/ 48 w 326"/>
                    <a:gd name="T35" fmla="*/ 206 h 262"/>
                    <a:gd name="T36" fmla="*/ 33 w 326"/>
                    <a:gd name="T37" fmla="*/ 189 h 262"/>
                    <a:gd name="T38" fmla="*/ 12 w 326"/>
                    <a:gd name="T39" fmla="*/ 155 h 262"/>
                    <a:gd name="T40" fmla="*/ 3 w 326"/>
                    <a:gd name="T41" fmla="*/ 104 h 262"/>
                    <a:gd name="T42" fmla="*/ 3 w 326"/>
                    <a:gd name="T43" fmla="*/ 94 h 262"/>
                    <a:gd name="T44" fmla="*/ 6 w 326"/>
                    <a:gd name="T45" fmla="*/ 95 h 262"/>
                    <a:gd name="T46" fmla="*/ 10 w 326"/>
                    <a:gd name="T47" fmla="*/ 111 h 262"/>
                    <a:gd name="T48" fmla="*/ 22 w 326"/>
                    <a:gd name="T49" fmla="*/ 148 h 262"/>
                    <a:gd name="T50" fmla="*/ 34 w 326"/>
                    <a:gd name="T51" fmla="*/ 169 h 262"/>
                    <a:gd name="T52" fmla="*/ 43 w 326"/>
                    <a:gd name="T53" fmla="*/ 187 h 262"/>
                    <a:gd name="T54" fmla="*/ 61 w 326"/>
                    <a:gd name="T55" fmla="*/ 206 h 262"/>
                    <a:gd name="T56" fmla="*/ 90 w 326"/>
                    <a:gd name="T57" fmla="*/ 226 h 262"/>
                    <a:gd name="T58" fmla="*/ 113 w 326"/>
                    <a:gd name="T59" fmla="*/ 237 h 262"/>
                    <a:gd name="T60" fmla="*/ 141 w 326"/>
                    <a:gd name="T61" fmla="*/ 243 h 262"/>
                    <a:gd name="T62" fmla="*/ 154 w 326"/>
                    <a:gd name="T63" fmla="*/ 244 h 262"/>
                    <a:gd name="T64" fmla="*/ 187 w 326"/>
                    <a:gd name="T65" fmla="*/ 241 h 262"/>
                    <a:gd name="T66" fmla="*/ 213 w 326"/>
                    <a:gd name="T67" fmla="*/ 233 h 262"/>
                    <a:gd name="T68" fmla="*/ 236 w 326"/>
                    <a:gd name="T69" fmla="*/ 224 h 262"/>
                    <a:gd name="T70" fmla="*/ 244 w 326"/>
                    <a:gd name="T71" fmla="*/ 220 h 262"/>
                    <a:gd name="T72" fmla="*/ 266 w 326"/>
                    <a:gd name="T73" fmla="*/ 204 h 262"/>
                    <a:gd name="T74" fmla="*/ 286 w 326"/>
                    <a:gd name="T75" fmla="*/ 179 h 262"/>
                    <a:gd name="T76" fmla="*/ 289 w 326"/>
                    <a:gd name="T77" fmla="*/ 174 h 262"/>
                    <a:gd name="T78" fmla="*/ 302 w 326"/>
                    <a:gd name="T79" fmla="*/ 150 h 262"/>
                    <a:gd name="T80" fmla="*/ 309 w 326"/>
                    <a:gd name="T81" fmla="*/ 125 h 262"/>
                    <a:gd name="T82" fmla="*/ 312 w 326"/>
                    <a:gd name="T83" fmla="*/ 120 h 262"/>
                    <a:gd name="T84" fmla="*/ 314 w 326"/>
                    <a:gd name="T85" fmla="*/ 95 h 262"/>
                    <a:gd name="T86" fmla="*/ 315 w 326"/>
                    <a:gd name="T87" fmla="*/ 93 h 262"/>
                    <a:gd name="T88" fmla="*/ 317 w 326"/>
                    <a:gd name="T89" fmla="*/ 91 h 262"/>
                    <a:gd name="T90" fmla="*/ 315 w 326"/>
                    <a:gd name="T91" fmla="*/ 86 h 262"/>
                    <a:gd name="T92" fmla="*/ 315 w 326"/>
                    <a:gd name="T93" fmla="*/ 77 h 262"/>
                    <a:gd name="T94" fmla="*/ 313 w 326"/>
                    <a:gd name="T95" fmla="*/ 71 h 262"/>
                    <a:gd name="T96" fmla="*/ 313 w 326"/>
                    <a:gd name="T97" fmla="*/ 69 h 262"/>
                    <a:gd name="T98" fmla="*/ 311 w 326"/>
                    <a:gd name="T99" fmla="*/ 66 h 262"/>
                    <a:gd name="T100" fmla="*/ 312 w 326"/>
                    <a:gd name="T101" fmla="*/ 58 h 262"/>
                    <a:gd name="T102" fmla="*/ 310 w 326"/>
                    <a:gd name="T103" fmla="*/ 50 h 262"/>
                    <a:gd name="T104" fmla="*/ 301 w 326"/>
                    <a:gd name="T105" fmla="*/ 30 h 262"/>
                    <a:gd name="T106" fmla="*/ 298 w 326"/>
                    <a:gd name="T107" fmla="*/ 20 h 262"/>
                    <a:gd name="T108" fmla="*/ 296 w 326"/>
                    <a:gd name="T109" fmla="*/ 16 h 262"/>
                    <a:gd name="T110" fmla="*/ 288 w 326"/>
                    <a:gd name="T111" fmla="*/ 0 h 262"/>
                    <a:gd name="T112" fmla="*/ 299 w 326"/>
                    <a:gd name="T113" fmla="*/ 19 h 262"/>
                    <a:gd name="T114" fmla="*/ 311 w 326"/>
                    <a:gd name="T115" fmla="*/ 61 h 262"/>
                    <a:gd name="T116" fmla="*/ 312 w 326"/>
                    <a:gd name="T117" fmla="*/ 60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26" h="262">
                      <a:moveTo>
                        <a:pt x="288" y="0"/>
                      </a:moveTo>
                      <a:cubicBezTo>
                        <a:pt x="290" y="2"/>
                        <a:pt x="293" y="2"/>
                        <a:pt x="293" y="5"/>
                      </a:cubicBezTo>
                      <a:cubicBezTo>
                        <a:pt x="296" y="8"/>
                        <a:pt x="297" y="10"/>
                        <a:pt x="298" y="14"/>
                      </a:cubicBezTo>
                      <a:cubicBezTo>
                        <a:pt x="299" y="14"/>
                        <a:pt x="300" y="14"/>
                        <a:pt x="300" y="15"/>
                      </a:cubicBezTo>
                      <a:cubicBezTo>
                        <a:pt x="300" y="21"/>
                        <a:pt x="306" y="24"/>
                        <a:pt x="307" y="29"/>
                      </a:cubicBezTo>
                      <a:cubicBezTo>
                        <a:pt x="307" y="32"/>
                        <a:pt x="309" y="39"/>
                        <a:pt x="313" y="41"/>
                      </a:cubicBezTo>
                      <a:cubicBezTo>
                        <a:pt x="313" y="42"/>
                        <a:pt x="313" y="43"/>
                        <a:pt x="313" y="44"/>
                      </a:cubicBezTo>
                      <a:cubicBezTo>
                        <a:pt x="313" y="46"/>
                        <a:pt x="315" y="49"/>
                        <a:pt x="315" y="51"/>
                      </a:cubicBezTo>
                      <a:cubicBezTo>
                        <a:pt x="318" y="54"/>
                        <a:pt x="316" y="60"/>
                        <a:pt x="317" y="65"/>
                      </a:cubicBezTo>
                      <a:cubicBezTo>
                        <a:pt x="318" y="68"/>
                        <a:pt x="321" y="71"/>
                        <a:pt x="321" y="74"/>
                      </a:cubicBezTo>
                      <a:cubicBezTo>
                        <a:pt x="322" y="76"/>
                        <a:pt x="321" y="79"/>
                        <a:pt x="321" y="81"/>
                      </a:cubicBezTo>
                      <a:cubicBezTo>
                        <a:pt x="322" y="86"/>
                        <a:pt x="324" y="90"/>
                        <a:pt x="324" y="95"/>
                      </a:cubicBezTo>
                      <a:cubicBezTo>
                        <a:pt x="324" y="98"/>
                        <a:pt x="322" y="100"/>
                        <a:pt x="322" y="104"/>
                      </a:cubicBezTo>
                      <a:cubicBezTo>
                        <a:pt x="323" y="105"/>
                        <a:pt x="325" y="103"/>
                        <a:pt x="326" y="104"/>
                      </a:cubicBezTo>
                      <a:cubicBezTo>
                        <a:pt x="325" y="106"/>
                        <a:pt x="324" y="107"/>
                        <a:pt x="322" y="107"/>
                      </a:cubicBezTo>
                      <a:cubicBezTo>
                        <a:pt x="323" y="119"/>
                        <a:pt x="318" y="129"/>
                        <a:pt x="317" y="140"/>
                      </a:cubicBezTo>
                      <a:cubicBezTo>
                        <a:pt x="316" y="148"/>
                        <a:pt x="310" y="155"/>
                        <a:pt x="308" y="163"/>
                      </a:cubicBezTo>
                      <a:cubicBezTo>
                        <a:pt x="307" y="166"/>
                        <a:pt x="307" y="169"/>
                        <a:pt x="305" y="172"/>
                      </a:cubicBezTo>
                      <a:cubicBezTo>
                        <a:pt x="302" y="176"/>
                        <a:pt x="299" y="180"/>
                        <a:pt x="296" y="182"/>
                      </a:cubicBezTo>
                      <a:cubicBezTo>
                        <a:pt x="291" y="192"/>
                        <a:pt x="285" y="200"/>
                        <a:pt x="276" y="207"/>
                      </a:cubicBezTo>
                      <a:cubicBezTo>
                        <a:pt x="276" y="207"/>
                        <a:pt x="276" y="208"/>
                        <a:pt x="276" y="208"/>
                      </a:cubicBezTo>
                      <a:cubicBezTo>
                        <a:pt x="261" y="223"/>
                        <a:pt x="241" y="234"/>
                        <a:pt x="221" y="243"/>
                      </a:cubicBezTo>
                      <a:cubicBezTo>
                        <a:pt x="220" y="244"/>
                        <a:pt x="219" y="246"/>
                        <a:pt x="218" y="247"/>
                      </a:cubicBezTo>
                      <a:cubicBezTo>
                        <a:pt x="215" y="246"/>
                        <a:pt x="211" y="248"/>
                        <a:pt x="206" y="249"/>
                      </a:cubicBezTo>
                      <a:cubicBezTo>
                        <a:pt x="202" y="251"/>
                        <a:pt x="198" y="252"/>
                        <a:pt x="194" y="252"/>
                      </a:cubicBezTo>
                      <a:cubicBezTo>
                        <a:pt x="196" y="254"/>
                        <a:pt x="193" y="255"/>
                        <a:pt x="194" y="256"/>
                      </a:cubicBezTo>
                      <a:cubicBezTo>
                        <a:pt x="191" y="254"/>
                        <a:pt x="190" y="258"/>
                        <a:pt x="191" y="259"/>
                      </a:cubicBezTo>
                      <a:cubicBezTo>
                        <a:pt x="189" y="259"/>
                        <a:pt x="188" y="259"/>
                        <a:pt x="187" y="258"/>
                      </a:cubicBezTo>
                      <a:cubicBezTo>
                        <a:pt x="183" y="262"/>
                        <a:pt x="179" y="258"/>
                        <a:pt x="178" y="253"/>
                      </a:cubicBezTo>
                      <a:cubicBezTo>
                        <a:pt x="175" y="252"/>
                        <a:pt x="173" y="253"/>
                        <a:pt x="170" y="254"/>
                      </a:cubicBezTo>
                      <a:cubicBezTo>
                        <a:pt x="163" y="254"/>
                        <a:pt x="156" y="253"/>
                        <a:pt x="150" y="254"/>
                      </a:cubicBezTo>
                      <a:cubicBezTo>
                        <a:pt x="139" y="252"/>
                        <a:pt x="128" y="250"/>
                        <a:pt x="118" y="247"/>
                      </a:cubicBezTo>
                      <a:cubicBezTo>
                        <a:pt x="115" y="247"/>
                        <a:pt x="112" y="245"/>
                        <a:pt x="108" y="245"/>
                      </a:cubicBezTo>
                      <a:cubicBezTo>
                        <a:pt x="97" y="238"/>
                        <a:pt x="83" y="234"/>
                        <a:pt x="74" y="226"/>
                      </a:cubicBezTo>
                      <a:cubicBezTo>
                        <a:pt x="72" y="225"/>
                        <a:pt x="70" y="224"/>
                        <a:pt x="69" y="222"/>
                      </a:cubicBezTo>
                      <a:cubicBezTo>
                        <a:pt x="60" y="218"/>
                        <a:pt x="56" y="211"/>
                        <a:pt x="48" y="206"/>
                      </a:cubicBezTo>
                      <a:cubicBezTo>
                        <a:pt x="44" y="201"/>
                        <a:pt x="39" y="197"/>
                        <a:pt x="35" y="191"/>
                      </a:cubicBezTo>
                      <a:cubicBezTo>
                        <a:pt x="34" y="191"/>
                        <a:pt x="34" y="190"/>
                        <a:pt x="33" y="189"/>
                      </a:cubicBezTo>
                      <a:cubicBezTo>
                        <a:pt x="30" y="185"/>
                        <a:pt x="27" y="181"/>
                        <a:pt x="24" y="178"/>
                      </a:cubicBezTo>
                      <a:cubicBezTo>
                        <a:pt x="20" y="170"/>
                        <a:pt x="15" y="163"/>
                        <a:pt x="12" y="155"/>
                      </a:cubicBezTo>
                      <a:cubicBezTo>
                        <a:pt x="10" y="146"/>
                        <a:pt x="6" y="138"/>
                        <a:pt x="4" y="127"/>
                      </a:cubicBezTo>
                      <a:cubicBezTo>
                        <a:pt x="0" y="120"/>
                        <a:pt x="3" y="112"/>
                        <a:pt x="3" y="104"/>
                      </a:cubicBezTo>
                      <a:cubicBezTo>
                        <a:pt x="3" y="103"/>
                        <a:pt x="2" y="103"/>
                        <a:pt x="1" y="103"/>
                      </a:cubicBezTo>
                      <a:cubicBezTo>
                        <a:pt x="2" y="100"/>
                        <a:pt x="0" y="96"/>
                        <a:pt x="3" y="94"/>
                      </a:cubicBezTo>
                      <a:cubicBezTo>
                        <a:pt x="1" y="93"/>
                        <a:pt x="2" y="90"/>
                        <a:pt x="2" y="88"/>
                      </a:cubicBezTo>
                      <a:cubicBezTo>
                        <a:pt x="3" y="91"/>
                        <a:pt x="6" y="92"/>
                        <a:pt x="6" y="95"/>
                      </a:cubicBezTo>
                      <a:cubicBezTo>
                        <a:pt x="7" y="98"/>
                        <a:pt x="6" y="102"/>
                        <a:pt x="8" y="104"/>
                      </a:cubicBezTo>
                      <a:cubicBezTo>
                        <a:pt x="8" y="107"/>
                        <a:pt x="9" y="110"/>
                        <a:pt x="10" y="111"/>
                      </a:cubicBezTo>
                      <a:cubicBezTo>
                        <a:pt x="11" y="119"/>
                        <a:pt x="13" y="124"/>
                        <a:pt x="14" y="129"/>
                      </a:cubicBezTo>
                      <a:cubicBezTo>
                        <a:pt x="17" y="135"/>
                        <a:pt x="18" y="142"/>
                        <a:pt x="22" y="148"/>
                      </a:cubicBezTo>
                      <a:cubicBezTo>
                        <a:pt x="26" y="153"/>
                        <a:pt x="32" y="158"/>
                        <a:pt x="34" y="164"/>
                      </a:cubicBezTo>
                      <a:cubicBezTo>
                        <a:pt x="34" y="166"/>
                        <a:pt x="34" y="167"/>
                        <a:pt x="34" y="169"/>
                      </a:cubicBezTo>
                      <a:cubicBezTo>
                        <a:pt x="35" y="170"/>
                        <a:pt x="36" y="171"/>
                        <a:pt x="37" y="173"/>
                      </a:cubicBezTo>
                      <a:cubicBezTo>
                        <a:pt x="40" y="177"/>
                        <a:pt x="41" y="182"/>
                        <a:pt x="43" y="187"/>
                      </a:cubicBezTo>
                      <a:cubicBezTo>
                        <a:pt x="45" y="192"/>
                        <a:pt x="50" y="195"/>
                        <a:pt x="54" y="199"/>
                      </a:cubicBezTo>
                      <a:cubicBezTo>
                        <a:pt x="56" y="202"/>
                        <a:pt x="57" y="205"/>
                        <a:pt x="61" y="206"/>
                      </a:cubicBezTo>
                      <a:cubicBezTo>
                        <a:pt x="65" y="211"/>
                        <a:pt x="71" y="215"/>
                        <a:pt x="77" y="218"/>
                      </a:cubicBezTo>
                      <a:cubicBezTo>
                        <a:pt x="81" y="221"/>
                        <a:pt x="84" y="225"/>
                        <a:pt x="90" y="226"/>
                      </a:cubicBezTo>
                      <a:cubicBezTo>
                        <a:pt x="90" y="227"/>
                        <a:pt x="90" y="227"/>
                        <a:pt x="90" y="228"/>
                      </a:cubicBezTo>
                      <a:cubicBezTo>
                        <a:pt x="98" y="231"/>
                        <a:pt x="106" y="234"/>
                        <a:pt x="113" y="237"/>
                      </a:cubicBezTo>
                      <a:cubicBezTo>
                        <a:pt x="119" y="239"/>
                        <a:pt x="126" y="240"/>
                        <a:pt x="133" y="241"/>
                      </a:cubicBezTo>
                      <a:cubicBezTo>
                        <a:pt x="136" y="242"/>
                        <a:pt x="138" y="243"/>
                        <a:pt x="141" y="243"/>
                      </a:cubicBezTo>
                      <a:cubicBezTo>
                        <a:pt x="143" y="243"/>
                        <a:pt x="143" y="242"/>
                        <a:pt x="145" y="243"/>
                      </a:cubicBezTo>
                      <a:cubicBezTo>
                        <a:pt x="148" y="243"/>
                        <a:pt x="151" y="244"/>
                        <a:pt x="154" y="244"/>
                      </a:cubicBezTo>
                      <a:cubicBezTo>
                        <a:pt x="157" y="244"/>
                        <a:pt x="159" y="244"/>
                        <a:pt x="162" y="244"/>
                      </a:cubicBezTo>
                      <a:cubicBezTo>
                        <a:pt x="170" y="244"/>
                        <a:pt x="179" y="242"/>
                        <a:pt x="187" y="241"/>
                      </a:cubicBezTo>
                      <a:cubicBezTo>
                        <a:pt x="191" y="241"/>
                        <a:pt x="195" y="240"/>
                        <a:pt x="199" y="239"/>
                      </a:cubicBezTo>
                      <a:cubicBezTo>
                        <a:pt x="204" y="238"/>
                        <a:pt x="210" y="237"/>
                        <a:pt x="213" y="233"/>
                      </a:cubicBezTo>
                      <a:cubicBezTo>
                        <a:pt x="214" y="234"/>
                        <a:pt x="218" y="234"/>
                        <a:pt x="218" y="231"/>
                      </a:cubicBezTo>
                      <a:cubicBezTo>
                        <a:pt x="225" y="231"/>
                        <a:pt x="231" y="228"/>
                        <a:pt x="236" y="224"/>
                      </a:cubicBezTo>
                      <a:cubicBezTo>
                        <a:pt x="237" y="223"/>
                        <a:pt x="238" y="222"/>
                        <a:pt x="240" y="221"/>
                      </a:cubicBezTo>
                      <a:cubicBezTo>
                        <a:pt x="241" y="220"/>
                        <a:pt x="243" y="221"/>
                        <a:pt x="244" y="220"/>
                      </a:cubicBezTo>
                      <a:cubicBezTo>
                        <a:pt x="246" y="219"/>
                        <a:pt x="248" y="216"/>
                        <a:pt x="250" y="214"/>
                      </a:cubicBezTo>
                      <a:cubicBezTo>
                        <a:pt x="256" y="212"/>
                        <a:pt x="260" y="205"/>
                        <a:pt x="266" y="204"/>
                      </a:cubicBezTo>
                      <a:cubicBezTo>
                        <a:pt x="267" y="200"/>
                        <a:pt x="269" y="197"/>
                        <a:pt x="273" y="196"/>
                      </a:cubicBezTo>
                      <a:cubicBezTo>
                        <a:pt x="276" y="189"/>
                        <a:pt x="282" y="185"/>
                        <a:pt x="286" y="179"/>
                      </a:cubicBezTo>
                      <a:cubicBezTo>
                        <a:pt x="286" y="178"/>
                        <a:pt x="287" y="177"/>
                        <a:pt x="287" y="176"/>
                      </a:cubicBezTo>
                      <a:cubicBezTo>
                        <a:pt x="288" y="176"/>
                        <a:pt x="288" y="174"/>
                        <a:pt x="289" y="174"/>
                      </a:cubicBezTo>
                      <a:cubicBezTo>
                        <a:pt x="292" y="167"/>
                        <a:pt x="296" y="163"/>
                        <a:pt x="299" y="157"/>
                      </a:cubicBezTo>
                      <a:cubicBezTo>
                        <a:pt x="299" y="154"/>
                        <a:pt x="301" y="152"/>
                        <a:pt x="302" y="150"/>
                      </a:cubicBezTo>
                      <a:cubicBezTo>
                        <a:pt x="303" y="147"/>
                        <a:pt x="303" y="143"/>
                        <a:pt x="304" y="141"/>
                      </a:cubicBezTo>
                      <a:cubicBezTo>
                        <a:pt x="305" y="135"/>
                        <a:pt x="308" y="132"/>
                        <a:pt x="309" y="125"/>
                      </a:cubicBezTo>
                      <a:cubicBezTo>
                        <a:pt x="309" y="125"/>
                        <a:pt x="309" y="124"/>
                        <a:pt x="310" y="125"/>
                      </a:cubicBezTo>
                      <a:cubicBezTo>
                        <a:pt x="309" y="122"/>
                        <a:pt x="309" y="120"/>
                        <a:pt x="312" y="120"/>
                      </a:cubicBezTo>
                      <a:cubicBezTo>
                        <a:pt x="311" y="117"/>
                        <a:pt x="312" y="116"/>
                        <a:pt x="311" y="113"/>
                      </a:cubicBezTo>
                      <a:cubicBezTo>
                        <a:pt x="314" y="108"/>
                        <a:pt x="313" y="102"/>
                        <a:pt x="314" y="95"/>
                      </a:cubicBezTo>
                      <a:cubicBezTo>
                        <a:pt x="314" y="94"/>
                        <a:pt x="313" y="96"/>
                        <a:pt x="313" y="95"/>
                      </a:cubicBezTo>
                      <a:cubicBezTo>
                        <a:pt x="313" y="94"/>
                        <a:pt x="316" y="95"/>
                        <a:pt x="315" y="93"/>
                      </a:cubicBezTo>
                      <a:cubicBezTo>
                        <a:pt x="316" y="92"/>
                        <a:pt x="314" y="94"/>
                        <a:pt x="315" y="92"/>
                      </a:cubicBezTo>
                      <a:cubicBezTo>
                        <a:pt x="315" y="91"/>
                        <a:pt x="316" y="92"/>
                        <a:pt x="317" y="91"/>
                      </a:cubicBezTo>
                      <a:cubicBezTo>
                        <a:pt x="315" y="90"/>
                        <a:pt x="314" y="89"/>
                        <a:pt x="314" y="86"/>
                      </a:cubicBezTo>
                      <a:cubicBezTo>
                        <a:pt x="314" y="87"/>
                        <a:pt x="316" y="87"/>
                        <a:pt x="315" y="86"/>
                      </a:cubicBezTo>
                      <a:cubicBezTo>
                        <a:pt x="315" y="85"/>
                        <a:pt x="315" y="87"/>
                        <a:pt x="314" y="86"/>
                      </a:cubicBezTo>
                      <a:cubicBezTo>
                        <a:pt x="315" y="82"/>
                        <a:pt x="314" y="80"/>
                        <a:pt x="315" y="77"/>
                      </a:cubicBezTo>
                      <a:cubicBezTo>
                        <a:pt x="314" y="76"/>
                        <a:pt x="312" y="78"/>
                        <a:pt x="312" y="77"/>
                      </a:cubicBezTo>
                      <a:cubicBezTo>
                        <a:pt x="314" y="75"/>
                        <a:pt x="312" y="73"/>
                        <a:pt x="313" y="71"/>
                      </a:cubicBezTo>
                      <a:cubicBezTo>
                        <a:pt x="312" y="70"/>
                        <a:pt x="313" y="69"/>
                        <a:pt x="312" y="68"/>
                      </a:cubicBezTo>
                      <a:cubicBezTo>
                        <a:pt x="312" y="67"/>
                        <a:pt x="313" y="68"/>
                        <a:pt x="313" y="69"/>
                      </a:cubicBezTo>
                      <a:cubicBezTo>
                        <a:pt x="314" y="69"/>
                        <a:pt x="312" y="67"/>
                        <a:pt x="314" y="67"/>
                      </a:cubicBezTo>
                      <a:cubicBezTo>
                        <a:pt x="313" y="67"/>
                        <a:pt x="312" y="66"/>
                        <a:pt x="311" y="66"/>
                      </a:cubicBezTo>
                      <a:cubicBezTo>
                        <a:pt x="312" y="63"/>
                        <a:pt x="310" y="63"/>
                        <a:pt x="310" y="60"/>
                      </a:cubicBezTo>
                      <a:cubicBezTo>
                        <a:pt x="311" y="60"/>
                        <a:pt x="312" y="59"/>
                        <a:pt x="312" y="58"/>
                      </a:cubicBezTo>
                      <a:cubicBezTo>
                        <a:pt x="311" y="57"/>
                        <a:pt x="311" y="56"/>
                        <a:pt x="310" y="57"/>
                      </a:cubicBezTo>
                      <a:cubicBezTo>
                        <a:pt x="309" y="54"/>
                        <a:pt x="308" y="52"/>
                        <a:pt x="310" y="50"/>
                      </a:cubicBezTo>
                      <a:cubicBezTo>
                        <a:pt x="308" y="48"/>
                        <a:pt x="306" y="47"/>
                        <a:pt x="307" y="43"/>
                      </a:cubicBezTo>
                      <a:cubicBezTo>
                        <a:pt x="304" y="40"/>
                        <a:pt x="304" y="34"/>
                        <a:pt x="301" y="30"/>
                      </a:cubicBezTo>
                      <a:cubicBezTo>
                        <a:pt x="302" y="29"/>
                        <a:pt x="301" y="29"/>
                        <a:pt x="301" y="27"/>
                      </a:cubicBezTo>
                      <a:cubicBezTo>
                        <a:pt x="299" y="26"/>
                        <a:pt x="298" y="22"/>
                        <a:pt x="298" y="20"/>
                      </a:cubicBezTo>
                      <a:cubicBezTo>
                        <a:pt x="297" y="21"/>
                        <a:pt x="297" y="18"/>
                        <a:pt x="296" y="19"/>
                      </a:cubicBezTo>
                      <a:cubicBezTo>
                        <a:pt x="296" y="18"/>
                        <a:pt x="295" y="17"/>
                        <a:pt x="296" y="16"/>
                      </a:cubicBezTo>
                      <a:cubicBezTo>
                        <a:pt x="294" y="16"/>
                        <a:pt x="294" y="13"/>
                        <a:pt x="293" y="12"/>
                      </a:cubicBezTo>
                      <a:cubicBezTo>
                        <a:pt x="292" y="7"/>
                        <a:pt x="289" y="5"/>
                        <a:pt x="288" y="0"/>
                      </a:cubicBezTo>
                      <a:close/>
                      <a:moveTo>
                        <a:pt x="299" y="22"/>
                      </a:moveTo>
                      <a:cubicBezTo>
                        <a:pt x="300" y="21"/>
                        <a:pt x="300" y="20"/>
                        <a:pt x="299" y="19"/>
                      </a:cubicBezTo>
                      <a:cubicBezTo>
                        <a:pt x="299" y="20"/>
                        <a:pt x="299" y="21"/>
                        <a:pt x="299" y="22"/>
                      </a:cubicBezTo>
                      <a:close/>
                      <a:moveTo>
                        <a:pt x="311" y="61"/>
                      </a:moveTo>
                      <a:cubicBezTo>
                        <a:pt x="311" y="62"/>
                        <a:pt x="312" y="62"/>
                        <a:pt x="312" y="62"/>
                      </a:cubicBezTo>
                      <a:cubicBezTo>
                        <a:pt x="312" y="61"/>
                        <a:pt x="313" y="61"/>
                        <a:pt x="312" y="60"/>
                      </a:cubicBezTo>
                      <a:cubicBezTo>
                        <a:pt x="312" y="61"/>
                        <a:pt x="311" y="61"/>
                        <a:pt x="311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1" name="文本框 40"/>
              <p:cNvSpPr txBox="1"/>
              <p:nvPr/>
            </p:nvSpPr>
            <p:spPr>
              <a:xfrm>
                <a:off x="1532872" y="2317779"/>
                <a:ext cx="677108" cy="58477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3200" spc="300">
                    <a:solidFill>
                      <a:srgbClr val="FFEDB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壹</a:t>
                </a: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6912297" y="908861"/>
            <a:ext cx="729743" cy="2657193"/>
            <a:chOff x="6912297" y="908861"/>
            <a:chExt cx="729743" cy="2657193"/>
          </a:xfrm>
        </p:grpSpPr>
        <p:sp>
          <p:nvSpPr>
            <p:cNvPr id="23" name="文本框 22"/>
            <p:cNvSpPr txBox="1"/>
            <p:nvPr/>
          </p:nvSpPr>
          <p:spPr>
            <a:xfrm>
              <a:off x="7009987" y="1750172"/>
              <a:ext cx="53436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zh-CN" altLang="en-US" sz="2800">
                  <a:solidFill>
                    <a:srgbClr val="FFC000"/>
                  </a:solidFill>
                  <a:cs typeface="+mn-ea"/>
                  <a:sym typeface="+mn-lt"/>
                </a:rPr>
                <a:t>活动流程</a:t>
              </a:r>
              <a:endParaRPr lang="zh-CN" altLang="en-US" sz="2800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6912297" y="908861"/>
              <a:ext cx="729743" cy="723178"/>
              <a:chOff x="1482983" y="2256397"/>
              <a:chExt cx="729743" cy="723178"/>
            </a:xfrm>
          </p:grpSpPr>
          <p:grpSp>
            <p:nvGrpSpPr>
              <p:cNvPr id="54" name="组合 53"/>
              <p:cNvGrpSpPr/>
              <p:nvPr/>
            </p:nvGrpSpPr>
            <p:grpSpPr>
              <a:xfrm rot="17392927">
                <a:off x="1486266" y="2253114"/>
                <a:ext cx="723178" cy="729743"/>
                <a:chOff x="7018338" y="5334002"/>
                <a:chExt cx="1223963" cy="1235075"/>
              </a:xfrm>
              <a:solidFill>
                <a:srgbClr val="FFEDB3"/>
              </a:solidFill>
            </p:grpSpPr>
            <p:sp>
              <p:nvSpPr>
                <p:cNvPr id="56" name="Freeform 5463"/>
                <p:cNvSpPr/>
                <p:nvPr/>
              </p:nvSpPr>
              <p:spPr bwMode="auto">
                <a:xfrm>
                  <a:off x="7623176" y="5334002"/>
                  <a:ext cx="19050" cy="14288"/>
                </a:xfrm>
                <a:custGeom>
                  <a:avLst/>
                  <a:gdLst>
                    <a:gd name="T0" fmla="*/ 5 w 5"/>
                    <a:gd name="T1" fmla="*/ 2 h 4"/>
                    <a:gd name="T2" fmla="*/ 3 w 5"/>
                    <a:gd name="T3" fmla="*/ 3 h 4"/>
                    <a:gd name="T4" fmla="*/ 2 w 5"/>
                    <a:gd name="T5" fmla="*/ 4 h 4"/>
                    <a:gd name="T6" fmla="*/ 0 w 5"/>
                    <a:gd name="T7" fmla="*/ 3 h 4"/>
                    <a:gd name="T8" fmla="*/ 5 w 5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5" y="2"/>
                      </a:moveTo>
                      <a:cubicBezTo>
                        <a:pt x="5" y="3"/>
                        <a:pt x="4" y="3"/>
                        <a:pt x="3" y="3"/>
                      </a:cubicBezTo>
                      <a:cubicBezTo>
                        <a:pt x="5" y="3"/>
                        <a:pt x="2" y="2"/>
                        <a:pt x="2" y="4"/>
                      </a:cubicBezTo>
                      <a:cubicBezTo>
                        <a:pt x="1" y="3"/>
                        <a:pt x="2" y="3"/>
                        <a:pt x="0" y="3"/>
                      </a:cubicBezTo>
                      <a:cubicBezTo>
                        <a:pt x="0" y="0"/>
                        <a:pt x="4" y="3"/>
                        <a:pt x="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 5464"/>
                <p:cNvSpPr/>
                <p:nvPr/>
              </p:nvSpPr>
              <p:spPr bwMode="auto">
                <a:xfrm>
                  <a:off x="7656513" y="5341939"/>
                  <a:ext cx="19050" cy="6350"/>
                </a:xfrm>
                <a:custGeom>
                  <a:avLst/>
                  <a:gdLst>
                    <a:gd name="T0" fmla="*/ 2 w 5"/>
                    <a:gd name="T1" fmla="*/ 1 h 2"/>
                    <a:gd name="T2" fmla="*/ 5 w 5"/>
                    <a:gd name="T3" fmla="*/ 0 h 2"/>
                    <a:gd name="T4" fmla="*/ 4 w 5"/>
                    <a:gd name="T5" fmla="*/ 2 h 2"/>
                    <a:gd name="T6" fmla="*/ 0 w 5"/>
                    <a:gd name="T7" fmla="*/ 1 h 2"/>
                    <a:gd name="T8" fmla="*/ 2 w 5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2">
                      <a:moveTo>
                        <a:pt x="2" y="1"/>
                      </a:moveTo>
                      <a:cubicBezTo>
                        <a:pt x="3" y="1"/>
                        <a:pt x="3" y="0"/>
                        <a:pt x="5" y="0"/>
                      </a:cubicBezTo>
                      <a:cubicBezTo>
                        <a:pt x="5" y="2"/>
                        <a:pt x="4" y="1"/>
                        <a:pt x="4" y="2"/>
                      </a:cubicBezTo>
                      <a:cubicBezTo>
                        <a:pt x="3" y="2"/>
                        <a:pt x="1" y="2"/>
                        <a:pt x="0" y="1"/>
                      </a:cubicBezTo>
                      <a:cubicBezTo>
                        <a:pt x="0" y="0"/>
                        <a:pt x="2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 5465"/>
                <p:cNvSpPr/>
                <p:nvPr/>
              </p:nvSpPr>
              <p:spPr bwMode="auto">
                <a:xfrm>
                  <a:off x="7645401" y="5337177"/>
                  <a:ext cx="7938" cy="15875"/>
                </a:xfrm>
                <a:custGeom>
                  <a:avLst/>
                  <a:gdLst>
                    <a:gd name="T0" fmla="*/ 0 w 2"/>
                    <a:gd name="T1" fmla="*/ 2 h 4"/>
                    <a:gd name="T2" fmla="*/ 0 w 2"/>
                    <a:gd name="T3" fmla="*/ 3 h 4"/>
                    <a:gd name="T4" fmla="*/ 0 w 2"/>
                    <a:gd name="T5" fmla="*/ 2 h 4"/>
                    <a:gd name="T6" fmla="*/ 1 w 2"/>
                    <a:gd name="T7" fmla="*/ 2 h 4"/>
                    <a:gd name="T8" fmla="*/ 0 w 2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4">
                      <a:moveTo>
                        <a:pt x="0" y="2"/>
                      </a:moveTo>
                      <a:cubicBezTo>
                        <a:pt x="1" y="0"/>
                        <a:pt x="2" y="4"/>
                        <a:pt x="0" y="3"/>
                      </a:cubicBezTo>
                      <a:cubicBezTo>
                        <a:pt x="1" y="3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Freeform 5466"/>
                <p:cNvSpPr/>
                <p:nvPr/>
              </p:nvSpPr>
              <p:spPr bwMode="auto">
                <a:xfrm>
                  <a:off x="7526338" y="5353052"/>
                  <a:ext cx="11113" cy="6350"/>
                </a:xfrm>
                <a:custGeom>
                  <a:avLst/>
                  <a:gdLst>
                    <a:gd name="T0" fmla="*/ 3 w 3"/>
                    <a:gd name="T1" fmla="*/ 0 h 2"/>
                    <a:gd name="T2" fmla="*/ 0 w 3"/>
                    <a:gd name="T3" fmla="*/ 1 h 2"/>
                    <a:gd name="T4" fmla="*/ 3 w 3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cubicBezTo>
                        <a:pt x="2" y="2"/>
                        <a:pt x="1" y="0"/>
                        <a:pt x="0" y="1"/>
                      </a:cubicBezTo>
                      <a:cubicBezTo>
                        <a:pt x="0" y="0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Line 5467"/>
                <p:cNvSpPr>
                  <a:spLocks noChangeShapeType="1"/>
                </p:cNvSpPr>
                <p:nvPr/>
              </p:nvSpPr>
              <p:spPr bwMode="auto">
                <a:xfrm>
                  <a:off x="8129588" y="6145214"/>
                  <a:ext cx="0" cy="0"/>
                </a:xfrm>
                <a:prstGeom prst="lin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Line 5468"/>
                <p:cNvSpPr>
                  <a:spLocks noChangeShapeType="1"/>
                </p:cNvSpPr>
                <p:nvPr/>
              </p:nvSpPr>
              <p:spPr bwMode="auto">
                <a:xfrm>
                  <a:off x="8129588" y="6145214"/>
                  <a:ext cx="0" cy="0"/>
                </a:xfrm>
                <a:prstGeom prst="lin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Freeform 5469"/>
                <p:cNvSpPr>
                  <a:spLocks noEditPoints="1"/>
                </p:cNvSpPr>
                <p:nvPr/>
              </p:nvSpPr>
              <p:spPr bwMode="auto">
                <a:xfrm>
                  <a:off x="7092951" y="5356227"/>
                  <a:ext cx="403225" cy="311150"/>
                </a:xfrm>
                <a:custGeom>
                  <a:avLst/>
                  <a:gdLst>
                    <a:gd name="T0" fmla="*/ 92 w 107"/>
                    <a:gd name="T1" fmla="*/ 8 h 83"/>
                    <a:gd name="T2" fmla="*/ 92 w 107"/>
                    <a:gd name="T3" fmla="*/ 10 h 83"/>
                    <a:gd name="T4" fmla="*/ 90 w 107"/>
                    <a:gd name="T5" fmla="*/ 10 h 83"/>
                    <a:gd name="T6" fmla="*/ 72 w 107"/>
                    <a:gd name="T7" fmla="*/ 20 h 83"/>
                    <a:gd name="T8" fmla="*/ 69 w 107"/>
                    <a:gd name="T9" fmla="*/ 21 h 83"/>
                    <a:gd name="T10" fmla="*/ 47 w 107"/>
                    <a:gd name="T11" fmla="*/ 36 h 83"/>
                    <a:gd name="T12" fmla="*/ 36 w 107"/>
                    <a:gd name="T13" fmla="*/ 43 h 83"/>
                    <a:gd name="T14" fmla="*/ 28 w 107"/>
                    <a:gd name="T15" fmla="*/ 52 h 83"/>
                    <a:gd name="T16" fmla="*/ 20 w 107"/>
                    <a:gd name="T17" fmla="*/ 64 h 83"/>
                    <a:gd name="T18" fmla="*/ 19 w 107"/>
                    <a:gd name="T19" fmla="*/ 62 h 83"/>
                    <a:gd name="T20" fmla="*/ 18 w 107"/>
                    <a:gd name="T21" fmla="*/ 67 h 83"/>
                    <a:gd name="T22" fmla="*/ 16 w 107"/>
                    <a:gd name="T23" fmla="*/ 68 h 83"/>
                    <a:gd name="T24" fmla="*/ 17 w 107"/>
                    <a:gd name="T25" fmla="*/ 68 h 83"/>
                    <a:gd name="T26" fmla="*/ 13 w 107"/>
                    <a:gd name="T27" fmla="*/ 77 h 83"/>
                    <a:gd name="T28" fmla="*/ 12 w 107"/>
                    <a:gd name="T29" fmla="*/ 76 h 83"/>
                    <a:gd name="T30" fmla="*/ 13 w 107"/>
                    <a:gd name="T31" fmla="*/ 77 h 83"/>
                    <a:gd name="T32" fmla="*/ 10 w 107"/>
                    <a:gd name="T33" fmla="*/ 79 h 83"/>
                    <a:gd name="T34" fmla="*/ 11 w 107"/>
                    <a:gd name="T35" fmla="*/ 78 h 83"/>
                    <a:gd name="T36" fmla="*/ 8 w 107"/>
                    <a:gd name="T37" fmla="*/ 79 h 83"/>
                    <a:gd name="T38" fmla="*/ 7 w 107"/>
                    <a:gd name="T39" fmla="*/ 80 h 83"/>
                    <a:gd name="T40" fmla="*/ 5 w 107"/>
                    <a:gd name="T41" fmla="*/ 83 h 83"/>
                    <a:gd name="T42" fmla="*/ 5 w 107"/>
                    <a:gd name="T43" fmla="*/ 81 h 83"/>
                    <a:gd name="T44" fmla="*/ 3 w 107"/>
                    <a:gd name="T45" fmla="*/ 83 h 83"/>
                    <a:gd name="T46" fmla="*/ 1 w 107"/>
                    <a:gd name="T47" fmla="*/ 82 h 83"/>
                    <a:gd name="T48" fmla="*/ 3 w 107"/>
                    <a:gd name="T49" fmla="*/ 79 h 83"/>
                    <a:gd name="T50" fmla="*/ 5 w 107"/>
                    <a:gd name="T51" fmla="*/ 70 h 83"/>
                    <a:gd name="T52" fmla="*/ 8 w 107"/>
                    <a:gd name="T53" fmla="*/ 68 h 83"/>
                    <a:gd name="T54" fmla="*/ 13 w 107"/>
                    <a:gd name="T55" fmla="*/ 61 h 83"/>
                    <a:gd name="T56" fmla="*/ 14 w 107"/>
                    <a:gd name="T57" fmla="*/ 62 h 83"/>
                    <a:gd name="T58" fmla="*/ 16 w 107"/>
                    <a:gd name="T59" fmla="*/ 57 h 83"/>
                    <a:gd name="T60" fmla="*/ 18 w 107"/>
                    <a:gd name="T61" fmla="*/ 55 h 83"/>
                    <a:gd name="T62" fmla="*/ 18 w 107"/>
                    <a:gd name="T63" fmla="*/ 54 h 83"/>
                    <a:gd name="T64" fmla="*/ 19 w 107"/>
                    <a:gd name="T65" fmla="*/ 54 h 83"/>
                    <a:gd name="T66" fmla="*/ 19 w 107"/>
                    <a:gd name="T67" fmla="*/ 53 h 83"/>
                    <a:gd name="T68" fmla="*/ 30 w 107"/>
                    <a:gd name="T69" fmla="*/ 41 h 83"/>
                    <a:gd name="T70" fmla="*/ 31 w 107"/>
                    <a:gd name="T71" fmla="*/ 38 h 83"/>
                    <a:gd name="T72" fmla="*/ 42 w 107"/>
                    <a:gd name="T73" fmla="*/ 30 h 83"/>
                    <a:gd name="T74" fmla="*/ 65 w 107"/>
                    <a:gd name="T75" fmla="*/ 15 h 83"/>
                    <a:gd name="T76" fmla="*/ 65 w 107"/>
                    <a:gd name="T77" fmla="*/ 16 h 83"/>
                    <a:gd name="T78" fmla="*/ 68 w 107"/>
                    <a:gd name="T79" fmla="*/ 16 h 83"/>
                    <a:gd name="T80" fmla="*/ 69 w 107"/>
                    <a:gd name="T81" fmla="*/ 13 h 83"/>
                    <a:gd name="T82" fmla="*/ 76 w 107"/>
                    <a:gd name="T83" fmla="*/ 9 h 83"/>
                    <a:gd name="T84" fmla="*/ 80 w 107"/>
                    <a:gd name="T85" fmla="*/ 9 h 83"/>
                    <a:gd name="T86" fmla="*/ 81 w 107"/>
                    <a:gd name="T87" fmla="*/ 7 h 83"/>
                    <a:gd name="T88" fmla="*/ 87 w 107"/>
                    <a:gd name="T89" fmla="*/ 6 h 83"/>
                    <a:gd name="T90" fmla="*/ 96 w 107"/>
                    <a:gd name="T91" fmla="*/ 2 h 83"/>
                    <a:gd name="T92" fmla="*/ 106 w 107"/>
                    <a:gd name="T93" fmla="*/ 0 h 83"/>
                    <a:gd name="T94" fmla="*/ 106 w 107"/>
                    <a:gd name="T95" fmla="*/ 2 h 83"/>
                    <a:gd name="T96" fmla="*/ 103 w 107"/>
                    <a:gd name="T97" fmla="*/ 3 h 83"/>
                    <a:gd name="T98" fmla="*/ 97 w 107"/>
                    <a:gd name="T99" fmla="*/ 5 h 83"/>
                    <a:gd name="T100" fmla="*/ 95 w 107"/>
                    <a:gd name="T101" fmla="*/ 7 h 83"/>
                    <a:gd name="T102" fmla="*/ 95 w 107"/>
                    <a:gd name="T103" fmla="*/ 8 h 83"/>
                    <a:gd name="T104" fmla="*/ 95 w 107"/>
                    <a:gd name="T105" fmla="*/ 8 h 83"/>
                    <a:gd name="T106" fmla="*/ 92 w 107"/>
                    <a:gd name="T107" fmla="*/ 8 h 83"/>
                    <a:gd name="T108" fmla="*/ 14 w 107"/>
                    <a:gd name="T109" fmla="*/ 74 h 83"/>
                    <a:gd name="T110" fmla="*/ 15 w 107"/>
                    <a:gd name="T111" fmla="*/ 73 h 83"/>
                    <a:gd name="T112" fmla="*/ 14 w 107"/>
                    <a:gd name="T113" fmla="*/ 73 h 83"/>
                    <a:gd name="T114" fmla="*/ 14 w 107"/>
                    <a:gd name="T115" fmla="*/ 74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07" h="83">
                      <a:moveTo>
                        <a:pt x="92" y="8"/>
                      </a:moveTo>
                      <a:cubicBezTo>
                        <a:pt x="92" y="8"/>
                        <a:pt x="92" y="9"/>
                        <a:pt x="92" y="10"/>
                      </a:cubicBezTo>
                      <a:cubicBezTo>
                        <a:pt x="92" y="9"/>
                        <a:pt x="91" y="10"/>
                        <a:pt x="90" y="10"/>
                      </a:cubicBezTo>
                      <a:cubicBezTo>
                        <a:pt x="85" y="15"/>
                        <a:pt x="78" y="17"/>
                        <a:pt x="72" y="20"/>
                      </a:cubicBezTo>
                      <a:cubicBezTo>
                        <a:pt x="71" y="20"/>
                        <a:pt x="70" y="20"/>
                        <a:pt x="69" y="21"/>
                      </a:cubicBezTo>
                      <a:cubicBezTo>
                        <a:pt x="62" y="26"/>
                        <a:pt x="56" y="33"/>
                        <a:pt x="47" y="36"/>
                      </a:cubicBezTo>
                      <a:cubicBezTo>
                        <a:pt x="41" y="33"/>
                        <a:pt x="40" y="41"/>
                        <a:pt x="36" y="43"/>
                      </a:cubicBezTo>
                      <a:cubicBezTo>
                        <a:pt x="34" y="48"/>
                        <a:pt x="32" y="52"/>
                        <a:pt x="28" y="52"/>
                      </a:cubicBezTo>
                      <a:cubicBezTo>
                        <a:pt x="25" y="57"/>
                        <a:pt x="23" y="59"/>
                        <a:pt x="20" y="64"/>
                      </a:cubicBezTo>
                      <a:cubicBezTo>
                        <a:pt x="19" y="64"/>
                        <a:pt x="20" y="62"/>
                        <a:pt x="19" y="62"/>
                      </a:cubicBezTo>
                      <a:cubicBezTo>
                        <a:pt x="18" y="64"/>
                        <a:pt x="17" y="66"/>
                        <a:pt x="18" y="67"/>
                      </a:cubicBezTo>
                      <a:cubicBezTo>
                        <a:pt x="17" y="67"/>
                        <a:pt x="17" y="68"/>
                        <a:pt x="16" y="68"/>
                      </a:cubicBezTo>
                      <a:cubicBezTo>
                        <a:pt x="16" y="68"/>
                        <a:pt x="17" y="68"/>
                        <a:pt x="17" y="68"/>
                      </a:cubicBezTo>
                      <a:cubicBezTo>
                        <a:pt x="13" y="70"/>
                        <a:pt x="18" y="74"/>
                        <a:pt x="13" y="77"/>
                      </a:cubicBezTo>
                      <a:cubicBezTo>
                        <a:pt x="14" y="75"/>
                        <a:pt x="13" y="77"/>
                        <a:pt x="12" y="76"/>
                      </a:cubicBezTo>
                      <a:cubicBezTo>
                        <a:pt x="12" y="77"/>
                        <a:pt x="12" y="77"/>
                        <a:pt x="13" y="77"/>
                      </a:cubicBezTo>
                      <a:cubicBezTo>
                        <a:pt x="13" y="78"/>
                        <a:pt x="12" y="79"/>
                        <a:pt x="10" y="79"/>
                      </a:cubicBezTo>
                      <a:cubicBezTo>
                        <a:pt x="10" y="79"/>
                        <a:pt x="10" y="78"/>
                        <a:pt x="11" y="78"/>
                      </a:cubicBezTo>
                      <a:cubicBezTo>
                        <a:pt x="10" y="77"/>
                        <a:pt x="9" y="80"/>
                        <a:pt x="8" y="79"/>
                      </a:cubicBezTo>
                      <a:cubicBezTo>
                        <a:pt x="8" y="80"/>
                        <a:pt x="8" y="79"/>
                        <a:pt x="7" y="80"/>
                      </a:cubicBezTo>
                      <a:cubicBezTo>
                        <a:pt x="8" y="82"/>
                        <a:pt x="7" y="83"/>
                        <a:pt x="5" y="83"/>
                      </a:cubicBezTo>
                      <a:cubicBezTo>
                        <a:pt x="5" y="82"/>
                        <a:pt x="5" y="82"/>
                        <a:pt x="5" y="81"/>
                      </a:cubicBezTo>
                      <a:cubicBezTo>
                        <a:pt x="4" y="81"/>
                        <a:pt x="4" y="82"/>
                        <a:pt x="3" y="83"/>
                      </a:cubicBezTo>
                      <a:cubicBezTo>
                        <a:pt x="2" y="82"/>
                        <a:pt x="1" y="82"/>
                        <a:pt x="1" y="82"/>
                      </a:cubicBezTo>
                      <a:cubicBezTo>
                        <a:pt x="0" y="80"/>
                        <a:pt x="1" y="80"/>
                        <a:pt x="3" y="79"/>
                      </a:cubicBezTo>
                      <a:cubicBezTo>
                        <a:pt x="2" y="76"/>
                        <a:pt x="5" y="74"/>
                        <a:pt x="5" y="70"/>
                      </a:cubicBezTo>
                      <a:cubicBezTo>
                        <a:pt x="7" y="70"/>
                        <a:pt x="6" y="68"/>
                        <a:pt x="8" y="68"/>
                      </a:cubicBezTo>
                      <a:cubicBezTo>
                        <a:pt x="8" y="64"/>
                        <a:pt x="11" y="63"/>
                        <a:pt x="13" y="61"/>
                      </a:cubicBezTo>
                      <a:cubicBezTo>
                        <a:pt x="14" y="60"/>
                        <a:pt x="13" y="62"/>
                        <a:pt x="14" y="62"/>
                      </a:cubicBezTo>
                      <a:cubicBezTo>
                        <a:pt x="15" y="60"/>
                        <a:pt x="17" y="58"/>
                        <a:pt x="16" y="57"/>
                      </a:cubicBezTo>
                      <a:cubicBezTo>
                        <a:pt x="17" y="56"/>
                        <a:pt x="18" y="56"/>
                        <a:pt x="18" y="55"/>
                      </a:cubicBezTo>
                      <a:cubicBezTo>
                        <a:pt x="18" y="55"/>
                        <a:pt x="17" y="55"/>
                        <a:pt x="18" y="54"/>
                      </a:cubicBezTo>
                      <a:cubicBezTo>
                        <a:pt x="18" y="54"/>
                        <a:pt x="19" y="54"/>
                        <a:pt x="19" y="54"/>
                      </a:cubicBezTo>
                      <a:cubicBezTo>
                        <a:pt x="19" y="54"/>
                        <a:pt x="19" y="53"/>
                        <a:pt x="19" y="53"/>
                      </a:cubicBezTo>
                      <a:cubicBezTo>
                        <a:pt x="23" y="50"/>
                        <a:pt x="25" y="43"/>
                        <a:pt x="30" y="41"/>
                      </a:cubicBezTo>
                      <a:cubicBezTo>
                        <a:pt x="30" y="40"/>
                        <a:pt x="31" y="40"/>
                        <a:pt x="31" y="38"/>
                      </a:cubicBezTo>
                      <a:cubicBezTo>
                        <a:pt x="34" y="37"/>
                        <a:pt x="38" y="30"/>
                        <a:pt x="42" y="30"/>
                      </a:cubicBezTo>
                      <a:cubicBezTo>
                        <a:pt x="47" y="24"/>
                        <a:pt x="56" y="18"/>
                        <a:pt x="65" y="15"/>
                      </a:cubicBezTo>
                      <a:cubicBezTo>
                        <a:pt x="65" y="15"/>
                        <a:pt x="64" y="15"/>
                        <a:pt x="65" y="16"/>
                      </a:cubicBezTo>
                      <a:cubicBezTo>
                        <a:pt x="66" y="16"/>
                        <a:pt x="66" y="15"/>
                        <a:pt x="68" y="16"/>
                      </a:cubicBezTo>
                      <a:cubicBezTo>
                        <a:pt x="69" y="15"/>
                        <a:pt x="69" y="14"/>
                        <a:pt x="69" y="13"/>
                      </a:cubicBezTo>
                      <a:cubicBezTo>
                        <a:pt x="72" y="13"/>
                        <a:pt x="74" y="10"/>
                        <a:pt x="76" y="9"/>
                      </a:cubicBezTo>
                      <a:cubicBezTo>
                        <a:pt x="78" y="9"/>
                        <a:pt x="80" y="7"/>
                        <a:pt x="80" y="9"/>
                      </a:cubicBezTo>
                      <a:cubicBezTo>
                        <a:pt x="81" y="9"/>
                        <a:pt x="81" y="8"/>
                        <a:pt x="81" y="7"/>
                      </a:cubicBezTo>
                      <a:cubicBezTo>
                        <a:pt x="83" y="6"/>
                        <a:pt x="85" y="4"/>
                        <a:pt x="87" y="6"/>
                      </a:cubicBezTo>
                      <a:cubicBezTo>
                        <a:pt x="89" y="2"/>
                        <a:pt x="95" y="6"/>
                        <a:pt x="96" y="2"/>
                      </a:cubicBezTo>
                      <a:cubicBezTo>
                        <a:pt x="99" y="2"/>
                        <a:pt x="103" y="0"/>
                        <a:pt x="106" y="0"/>
                      </a:cubicBezTo>
                      <a:cubicBezTo>
                        <a:pt x="106" y="1"/>
                        <a:pt x="106" y="3"/>
                        <a:pt x="106" y="2"/>
                      </a:cubicBezTo>
                      <a:cubicBezTo>
                        <a:pt x="107" y="3"/>
                        <a:pt x="104" y="4"/>
                        <a:pt x="103" y="3"/>
                      </a:cubicBezTo>
                      <a:cubicBezTo>
                        <a:pt x="103" y="5"/>
                        <a:pt x="99" y="6"/>
                        <a:pt x="97" y="5"/>
                      </a:cubicBezTo>
                      <a:cubicBezTo>
                        <a:pt x="96" y="6"/>
                        <a:pt x="96" y="7"/>
                        <a:pt x="95" y="7"/>
                      </a:cubicBezTo>
                      <a:cubicBezTo>
                        <a:pt x="95" y="8"/>
                        <a:pt x="95" y="8"/>
                        <a:pt x="95" y="8"/>
                      </a:cubicBezTo>
                      <a:cubicBezTo>
                        <a:pt x="95" y="9"/>
                        <a:pt x="94" y="8"/>
                        <a:pt x="95" y="8"/>
                      </a:cubicBezTo>
                      <a:cubicBezTo>
                        <a:pt x="94" y="6"/>
                        <a:pt x="93" y="8"/>
                        <a:pt x="92" y="8"/>
                      </a:cubicBezTo>
                      <a:close/>
                      <a:moveTo>
                        <a:pt x="14" y="74"/>
                      </a:moveTo>
                      <a:cubicBezTo>
                        <a:pt x="14" y="74"/>
                        <a:pt x="15" y="74"/>
                        <a:pt x="15" y="73"/>
                      </a:cubicBezTo>
                      <a:cubicBezTo>
                        <a:pt x="14" y="73"/>
                        <a:pt x="14" y="73"/>
                        <a:pt x="14" y="73"/>
                      </a:cubicBezTo>
                      <a:cubicBezTo>
                        <a:pt x="14" y="73"/>
                        <a:pt x="13" y="74"/>
                        <a:pt x="14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Freeform 5470"/>
                <p:cNvSpPr/>
                <p:nvPr/>
              </p:nvSpPr>
              <p:spPr bwMode="auto">
                <a:xfrm>
                  <a:off x="7499351" y="5356227"/>
                  <a:ext cx="11113" cy="15875"/>
                </a:xfrm>
                <a:custGeom>
                  <a:avLst/>
                  <a:gdLst>
                    <a:gd name="T0" fmla="*/ 2 w 3"/>
                    <a:gd name="T1" fmla="*/ 0 h 4"/>
                    <a:gd name="T2" fmla="*/ 0 w 3"/>
                    <a:gd name="T3" fmla="*/ 3 h 4"/>
                    <a:gd name="T4" fmla="*/ 0 w 3"/>
                    <a:gd name="T5" fmla="*/ 1 h 4"/>
                    <a:gd name="T6" fmla="*/ 2 w 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3" y="0"/>
                        <a:pt x="2" y="4"/>
                        <a:pt x="0" y="3"/>
                      </a:cubicBezTo>
                      <a:cubicBezTo>
                        <a:pt x="2" y="2"/>
                        <a:pt x="0" y="2"/>
                        <a:pt x="0" y="1"/>
                      </a:cubicBezTo>
                      <a:cubicBezTo>
                        <a:pt x="1" y="0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 5471"/>
                <p:cNvSpPr/>
                <p:nvPr/>
              </p:nvSpPr>
              <p:spPr bwMode="auto">
                <a:xfrm>
                  <a:off x="7029451" y="5856289"/>
                  <a:ext cx="30163" cy="71438"/>
                </a:xfrm>
                <a:custGeom>
                  <a:avLst/>
                  <a:gdLst>
                    <a:gd name="T0" fmla="*/ 1 w 8"/>
                    <a:gd name="T1" fmla="*/ 0 h 19"/>
                    <a:gd name="T2" fmla="*/ 3 w 8"/>
                    <a:gd name="T3" fmla="*/ 2 h 19"/>
                    <a:gd name="T4" fmla="*/ 7 w 8"/>
                    <a:gd name="T5" fmla="*/ 2 h 19"/>
                    <a:gd name="T6" fmla="*/ 6 w 8"/>
                    <a:gd name="T7" fmla="*/ 5 h 19"/>
                    <a:gd name="T8" fmla="*/ 7 w 8"/>
                    <a:gd name="T9" fmla="*/ 7 h 19"/>
                    <a:gd name="T10" fmla="*/ 5 w 8"/>
                    <a:gd name="T11" fmla="*/ 7 h 19"/>
                    <a:gd name="T12" fmla="*/ 5 w 8"/>
                    <a:gd name="T13" fmla="*/ 8 h 19"/>
                    <a:gd name="T14" fmla="*/ 7 w 8"/>
                    <a:gd name="T15" fmla="*/ 8 h 19"/>
                    <a:gd name="T16" fmla="*/ 3 w 8"/>
                    <a:gd name="T17" fmla="*/ 12 h 19"/>
                    <a:gd name="T18" fmla="*/ 3 w 8"/>
                    <a:gd name="T19" fmla="*/ 19 h 19"/>
                    <a:gd name="T20" fmla="*/ 3 w 8"/>
                    <a:gd name="T21" fmla="*/ 16 h 19"/>
                    <a:gd name="T22" fmla="*/ 4 w 8"/>
                    <a:gd name="T23" fmla="*/ 16 h 19"/>
                    <a:gd name="T24" fmla="*/ 1 w 8"/>
                    <a:gd name="T25" fmla="*/ 11 h 19"/>
                    <a:gd name="T26" fmla="*/ 1 w 8"/>
                    <a:gd name="T27" fmla="*/ 9 h 19"/>
                    <a:gd name="T28" fmla="*/ 3 w 8"/>
                    <a:gd name="T29" fmla="*/ 11 h 19"/>
                    <a:gd name="T30" fmla="*/ 4 w 8"/>
                    <a:gd name="T31" fmla="*/ 7 h 19"/>
                    <a:gd name="T32" fmla="*/ 1 w 8"/>
                    <a:gd name="T33" fmla="*/ 5 h 19"/>
                    <a:gd name="T34" fmla="*/ 1 w 8"/>
                    <a:gd name="T3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" h="19">
                      <a:moveTo>
                        <a:pt x="1" y="0"/>
                      </a:moveTo>
                      <a:cubicBezTo>
                        <a:pt x="2" y="1"/>
                        <a:pt x="3" y="0"/>
                        <a:pt x="3" y="2"/>
                      </a:cubicBezTo>
                      <a:cubicBezTo>
                        <a:pt x="5" y="2"/>
                        <a:pt x="6" y="2"/>
                        <a:pt x="7" y="2"/>
                      </a:cubicBezTo>
                      <a:cubicBezTo>
                        <a:pt x="6" y="4"/>
                        <a:pt x="8" y="3"/>
                        <a:pt x="6" y="5"/>
                      </a:cubicBezTo>
                      <a:cubicBezTo>
                        <a:pt x="5" y="6"/>
                        <a:pt x="7" y="6"/>
                        <a:pt x="7" y="7"/>
                      </a:cubicBezTo>
                      <a:cubicBezTo>
                        <a:pt x="6" y="7"/>
                        <a:pt x="5" y="6"/>
                        <a:pt x="5" y="7"/>
                      </a:cubicBezTo>
                      <a:cubicBezTo>
                        <a:pt x="5" y="8"/>
                        <a:pt x="7" y="8"/>
                        <a:pt x="5" y="8"/>
                      </a:cubicBezTo>
                      <a:cubicBezTo>
                        <a:pt x="6" y="9"/>
                        <a:pt x="6" y="8"/>
                        <a:pt x="7" y="8"/>
                      </a:cubicBezTo>
                      <a:cubicBezTo>
                        <a:pt x="5" y="10"/>
                        <a:pt x="6" y="12"/>
                        <a:pt x="3" y="12"/>
                      </a:cubicBezTo>
                      <a:cubicBezTo>
                        <a:pt x="5" y="14"/>
                        <a:pt x="5" y="16"/>
                        <a:pt x="3" y="19"/>
                      </a:cubicBezTo>
                      <a:cubicBezTo>
                        <a:pt x="3" y="18"/>
                        <a:pt x="2" y="18"/>
                        <a:pt x="3" y="16"/>
                      </a:cubicBezTo>
                      <a:cubicBezTo>
                        <a:pt x="3" y="16"/>
                        <a:pt x="3" y="16"/>
                        <a:pt x="4" y="16"/>
                      </a:cubicBezTo>
                      <a:cubicBezTo>
                        <a:pt x="2" y="15"/>
                        <a:pt x="4" y="11"/>
                        <a:pt x="1" y="11"/>
                      </a:cubicBezTo>
                      <a:cubicBezTo>
                        <a:pt x="1" y="10"/>
                        <a:pt x="0" y="9"/>
                        <a:pt x="1" y="9"/>
                      </a:cubicBezTo>
                      <a:cubicBezTo>
                        <a:pt x="1" y="10"/>
                        <a:pt x="3" y="9"/>
                        <a:pt x="3" y="11"/>
                      </a:cubicBezTo>
                      <a:cubicBezTo>
                        <a:pt x="4" y="9"/>
                        <a:pt x="2" y="8"/>
                        <a:pt x="4" y="7"/>
                      </a:cubicBezTo>
                      <a:cubicBezTo>
                        <a:pt x="3" y="6"/>
                        <a:pt x="2" y="5"/>
                        <a:pt x="1" y="5"/>
                      </a:cubicBezTo>
                      <a:cubicBezTo>
                        <a:pt x="0" y="3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 5472"/>
                <p:cNvSpPr/>
                <p:nvPr/>
              </p:nvSpPr>
              <p:spPr bwMode="auto">
                <a:xfrm>
                  <a:off x="7743826" y="5348289"/>
                  <a:ext cx="288925" cy="158750"/>
                </a:xfrm>
                <a:custGeom>
                  <a:avLst/>
                  <a:gdLst>
                    <a:gd name="T0" fmla="*/ 1 w 77"/>
                    <a:gd name="T1" fmla="*/ 0 h 42"/>
                    <a:gd name="T2" fmla="*/ 17 w 77"/>
                    <a:gd name="T3" fmla="*/ 5 h 42"/>
                    <a:gd name="T4" fmla="*/ 20 w 77"/>
                    <a:gd name="T5" fmla="*/ 5 h 42"/>
                    <a:gd name="T6" fmla="*/ 74 w 77"/>
                    <a:gd name="T7" fmla="*/ 37 h 42"/>
                    <a:gd name="T8" fmla="*/ 75 w 77"/>
                    <a:gd name="T9" fmla="*/ 40 h 42"/>
                    <a:gd name="T10" fmla="*/ 76 w 77"/>
                    <a:gd name="T11" fmla="*/ 42 h 42"/>
                    <a:gd name="T12" fmla="*/ 69 w 77"/>
                    <a:gd name="T13" fmla="*/ 36 h 42"/>
                    <a:gd name="T14" fmla="*/ 67 w 77"/>
                    <a:gd name="T15" fmla="*/ 36 h 42"/>
                    <a:gd name="T16" fmla="*/ 59 w 77"/>
                    <a:gd name="T17" fmla="*/ 30 h 42"/>
                    <a:gd name="T18" fmla="*/ 24 w 77"/>
                    <a:gd name="T19" fmla="*/ 14 h 42"/>
                    <a:gd name="T20" fmla="*/ 9 w 77"/>
                    <a:gd name="T21" fmla="*/ 7 h 42"/>
                    <a:gd name="T22" fmla="*/ 6 w 77"/>
                    <a:gd name="T23" fmla="*/ 4 h 42"/>
                    <a:gd name="T24" fmla="*/ 1 w 77"/>
                    <a:gd name="T25" fmla="*/ 2 h 42"/>
                    <a:gd name="T26" fmla="*/ 1 w 77"/>
                    <a:gd name="T27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7" h="42">
                      <a:moveTo>
                        <a:pt x="1" y="0"/>
                      </a:moveTo>
                      <a:cubicBezTo>
                        <a:pt x="6" y="3"/>
                        <a:pt x="12" y="2"/>
                        <a:pt x="17" y="5"/>
                      </a:cubicBezTo>
                      <a:cubicBezTo>
                        <a:pt x="18" y="5"/>
                        <a:pt x="18" y="5"/>
                        <a:pt x="20" y="5"/>
                      </a:cubicBezTo>
                      <a:cubicBezTo>
                        <a:pt x="41" y="12"/>
                        <a:pt x="60" y="22"/>
                        <a:pt x="74" y="37"/>
                      </a:cubicBezTo>
                      <a:cubicBezTo>
                        <a:pt x="74" y="39"/>
                        <a:pt x="75" y="39"/>
                        <a:pt x="75" y="40"/>
                      </a:cubicBezTo>
                      <a:cubicBezTo>
                        <a:pt x="76" y="40"/>
                        <a:pt x="77" y="41"/>
                        <a:pt x="76" y="42"/>
                      </a:cubicBezTo>
                      <a:cubicBezTo>
                        <a:pt x="73" y="41"/>
                        <a:pt x="70" y="39"/>
                        <a:pt x="69" y="36"/>
                      </a:cubicBezTo>
                      <a:cubicBezTo>
                        <a:pt x="68" y="35"/>
                        <a:pt x="68" y="37"/>
                        <a:pt x="67" y="36"/>
                      </a:cubicBezTo>
                      <a:cubicBezTo>
                        <a:pt x="64" y="34"/>
                        <a:pt x="62" y="33"/>
                        <a:pt x="59" y="30"/>
                      </a:cubicBezTo>
                      <a:cubicBezTo>
                        <a:pt x="47" y="25"/>
                        <a:pt x="37" y="18"/>
                        <a:pt x="24" y="14"/>
                      </a:cubicBezTo>
                      <a:cubicBezTo>
                        <a:pt x="21" y="9"/>
                        <a:pt x="15" y="9"/>
                        <a:pt x="9" y="7"/>
                      </a:cubicBezTo>
                      <a:cubicBezTo>
                        <a:pt x="9" y="5"/>
                        <a:pt x="6" y="6"/>
                        <a:pt x="6" y="4"/>
                      </a:cubicBezTo>
                      <a:cubicBezTo>
                        <a:pt x="4" y="4"/>
                        <a:pt x="2" y="3"/>
                        <a:pt x="1" y="2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 5473"/>
                <p:cNvSpPr>
                  <a:spLocks noEditPoints="1"/>
                </p:cNvSpPr>
                <p:nvPr/>
              </p:nvSpPr>
              <p:spPr bwMode="auto">
                <a:xfrm>
                  <a:off x="7018338" y="5584827"/>
                  <a:ext cx="1223963" cy="984250"/>
                </a:xfrm>
                <a:custGeom>
                  <a:avLst/>
                  <a:gdLst>
                    <a:gd name="T0" fmla="*/ 293 w 326"/>
                    <a:gd name="T1" fmla="*/ 5 h 262"/>
                    <a:gd name="T2" fmla="*/ 300 w 326"/>
                    <a:gd name="T3" fmla="*/ 15 h 262"/>
                    <a:gd name="T4" fmla="*/ 313 w 326"/>
                    <a:gd name="T5" fmla="*/ 41 h 262"/>
                    <a:gd name="T6" fmla="*/ 315 w 326"/>
                    <a:gd name="T7" fmla="*/ 51 h 262"/>
                    <a:gd name="T8" fmla="*/ 321 w 326"/>
                    <a:gd name="T9" fmla="*/ 74 h 262"/>
                    <a:gd name="T10" fmla="*/ 324 w 326"/>
                    <a:gd name="T11" fmla="*/ 95 h 262"/>
                    <a:gd name="T12" fmla="*/ 326 w 326"/>
                    <a:gd name="T13" fmla="*/ 104 h 262"/>
                    <a:gd name="T14" fmla="*/ 317 w 326"/>
                    <a:gd name="T15" fmla="*/ 140 h 262"/>
                    <a:gd name="T16" fmla="*/ 305 w 326"/>
                    <a:gd name="T17" fmla="*/ 172 h 262"/>
                    <a:gd name="T18" fmla="*/ 276 w 326"/>
                    <a:gd name="T19" fmla="*/ 207 h 262"/>
                    <a:gd name="T20" fmla="*/ 221 w 326"/>
                    <a:gd name="T21" fmla="*/ 243 h 262"/>
                    <a:gd name="T22" fmla="*/ 206 w 326"/>
                    <a:gd name="T23" fmla="*/ 249 h 262"/>
                    <a:gd name="T24" fmla="*/ 194 w 326"/>
                    <a:gd name="T25" fmla="*/ 256 h 262"/>
                    <a:gd name="T26" fmla="*/ 187 w 326"/>
                    <a:gd name="T27" fmla="*/ 258 h 262"/>
                    <a:gd name="T28" fmla="*/ 170 w 326"/>
                    <a:gd name="T29" fmla="*/ 254 h 262"/>
                    <a:gd name="T30" fmla="*/ 118 w 326"/>
                    <a:gd name="T31" fmla="*/ 247 h 262"/>
                    <a:gd name="T32" fmla="*/ 74 w 326"/>
                    <a:gd name="T33" fmla="*/ 226 h 262"/>
                    <a:gd name="T34" fmla="*/ 48 w 326"/>
                    <a:gd name="T35" fmla="*/ 206 h 262"/>
                    <a:gd name="T36" fmla="*/ 33 w 326"/>
                    <a:gd name="T37" fmla="*/ 189 h 262"/>
                    <a:gd name="T38" fmla="*/ 12 w 326"/>
                    <a:gd name="T39" fmla="*/ 155 h 262"/>
                    <a:gd name="T40" fmla="*/ 3 w 326"/>
                    <a:gd name="T41" fmla="*/ 104 h 262"/>
                    <a:gd name="T42" fmla="*/ 3 w 326"/>
                    <a:gd name="T43" fmla="*/ 94 h 262"/>
                    <a:gd name="T44" fmla="*/ 6 w 326"/>
                    <a:gd name="T45" fmla="*/ 95 h 262"/>
                    <a:gd name="T46" fmla="*/ 10 w 326"/>
                    <a:gd name="T47" fmla="*/ 111 h 262"/>
                    <a:gd name="T48" fmla="*/ 22 w 326"/>
                    <a:gd name="T49" fmla="*/ 148 h 262"/>
                    <a:gd name="T50" fmla="*/ 34 w 326"/>
                    <a:gd name="T51" fmla="*/ 169 h 262"/>
                    <a:gd name="T52" fmla="*/ 43 w 326"/>
                    <a:gd name="T53" fmla="*/ 187 h 262"/>
                    <a:gd name="T54" fmla="*/ 61 w 326"/>
                    <a:gd name="T55" fmla="*/ 206 h 262"/>
                    <a:gd name="T56" fmla="*/ 90 w 326"/>
                    <a:gd name="T57" fmla="*/ 226 h 262"/>
                    <a:gd name="T58" fmla="*/ 113 w 326"/>
                    <a:gd name="T59" fmla="*/ 237 h 262"/>
                    <a:gd name="T60" fmla="*/ 141 w 326"/>
                    <a:gd name="T61" fmla="*/ 243 h 262"/>
                    <a:gd name="T62" fmla="*/ 154 w 326"/>
                    <a:gd name="T63" fmla="*/ 244 h 262"/>
                    <a:gd name="T64" fmla="*/ 187 w 326"/>
                    <a:gd name="T65" fmla="*/ 241 h 262"/>
                    <a:gd name="T66" fmla="*/ 213 w 326"/>
                    <a:gd name="T67" fmla="*/ 233 h 262"/>
                    <a:gd name="T68" fmla="*/ 236 w 326"/>
                    <a:gd name="T69" fmla="*/ 224 h 262"/>
                    <a:gd name="T70" fmla="*/ 244 w 326"/>
                    <a:gd name="T71" fmla="*/ 220 h 262"/>
                    <a:gd name="T72" fmla="*/ 266 w 326"/>
                    <a:gd name="T73" fmla="*/ 204 h 262"/>
                    <a:gd name="T74" fmla="*/ 286 w 326"/>
                    <a:gd name="T75" fmla="*/ 179 h 262"/>
                    <a:gd name="T76" fmla="*/ 289 w 326"/>
                    <a:gd name="T77" fmla="*/ 174 h 262"/>
                    <a:gd name="T78" fmla="*/ 302 w 326"/>
                    <a:gd name="T79" fmla="*/ 150 h 262"/>
                    <a:gd name="T80" fmla="*/ 309 w 326"/>
                    <a:gd name="T81" fmla="*/ 125 h 262"/>
                    <a:gd name="T82" fmla="*/ 312 w 326"/>
                    <a:gd name="T83" fmla="*/ 120 h 262"/>
                    <a:gd name="T84" fmla="*/ 314 w 326"/>
                    <a:gd name="T85" fmla="*/ 95 h 262"/>
                    <a:gd name="T86" fmla="*/ 315 w 326"/>
                    <a:gd name="T87" fmla="*/ 93 h 262"/>
                    <a:gd name="T88" fmla="*/ 317 w 326"/>
                    <a:gd name="T89" fmla="*/ 91 h 262"/>
                    <a:gd name="T90" fmla="*/ 315 w 326"/>
                    <a:gd name="T91" fmla="*/ 86 h 262"/>
                    <a:gd name="T92" fmla="*/ 315 w 326"/>
                    <a:gd name="T93" fmla="*/ 77 h 262"/>
                    <a:gd name="T94" fmla="*/ 313 w 326"/>
                    <a:gd name="T95" fmla="*/ 71 h 262"/>
                    <a:gd name="T96" fmla="*/ 313 w 326"/>
                    <a:gd name="T97" fmla="*/ 69 h 262"/>
                    <a:gd name="T98" fmla="*/ 311 w 326"/>
                    <a:gd name="T99" fmla="*/ 66 h 262"/>
                    <a:gd name="T100" fmla="*/ 312 w 326"/>
                    <a:gd name="T101" fmla="*/ 58 h 262"/>
                    <a:gd name="T102" fmla="*/ 310 w 326"/>
                    <a:gd name="T103" fmla="*/ 50 h 262"/>
                    <a:gd name="T104" fmla="*/ 301 w 326"/>
                    <a:gd name="T105" fmla="*/ 30 h 262"/>
                    <a:gd name="T106" fmla="*/ 298 w 326"/>
                    <a:gd name="T107" fmla="*/ 20 h 262"/>
                    <a:gd name="T108" fmla="*/ 296 w 326"/>
                    <a:gd name="T109" fmla="*/ 16 h 262"/>
                    <a:gd name="T110" fmla="*/ 288 w 326"/>
                    <a:gd name="T111" fmla="*/ 0 h 262"/>
                    <a:gd name="T112" fmla="*/ 299 w 326"/>
                    <a:gd name="T113" fmla="*/ 19 h 262"/>
                    <a:gd name="T114" fmla="*/ 311 w 326"/>
                    <a:gd name="T115" fmla="*/ 61 h 262"/>
                    <a:gd name="T116" fmla="*/ 312 w 326"/>
                    <a:gd name="T117" fmla="*/ 60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26" h="262">
                      <a:moveTo>
                        <a:pt x="288" y="0"/>
                      </a:moveTo>
                      <a:cubicBezTo>
                        <a:pt x="290" y="2"/>
                        <a:pt x="293" y="2"/>
                        <a:pt x="293" y="5"/>
                      </a:cubicBezTo>
                      <a:cubicBezTo>
                        <a:pt x="296" y="8"/>
                        <a:pt x="297" y="10"/>
                        <a:pt x="298" y="14"/>
                      </a:cubicBezTo>
                      <a:cubicBezTo>
                        <a:pt x="299" y="14"/>
                        <a:pt x="300" y="14"/>
                        <a:pt x="300" y="15"/>
                      </a:cubicBezTo>
                      <a:cubicBezTo>
                        <a:pt x="300" y="21"/>
                        <a:pt x="306" y="24"/>
                        <a:pt x="307" y="29"/>
                      </a:cubicBezTo>
                      <a:cubicBezTo>
                        <a:pt x="307" y="32"/>
                        <a:pt x="309" y="39"/>
                        <a:pt x="313" y="41"/>
                      </a:cubicBezTo>
                      <a:cubicBezTo>
                        <a:pt x="313" y="42"/>
                        <a:pt x="313" y="43"/>
                        <a:pt x="313" y="44"/>
                      </a:cubicBezTo>
                      <a:cubicBezTo>
                        <a:pt x="313" y="46"/>
                        <a:pt x="315" y="49"/>
                        <a:pt x="315" y="51"/>
                      </a:cubicBezTo>
                      <a:cubicBezTo>
                        <a:pt x="318" y="54"/>
                        <a:pt x="316" y="60"/>
                        <a:pt x="317" y="65"/>
                      </a:cubicBezTo>
                      <a:cubicBezTo>
                        <a:pt x="318" y="68"/>
                        <a:pt x="321" y="71"/>
                        <a:pt x="321" y="74"/>
                      </a:cubicBezTo>
                      <a:cubicBezTo>
                        <a:pt x="322" y="76"/>
                        <a:pt x="321" y="79"/>
                        <a:pt x="321" y="81"/>
                      </a:cubicBezTo>
                      <a:cubicBezTo>
                        <a:pt x="322" y="86"/>
                        <a:pt x="324" y="90"/>
                        <a:pt x="324" y="95"/>
                      </a:cubicBezTo>
                      <a:cubicBezTo>
                        <a:pt x="324" y="98"/>
                        <a:pt x="322" y="100"/>
                        <a:pt x="322" y="104"/>
                      </a:cubicBezTo>
                      <a:cubicBezTo>
                        <a:pt x="323" y="105"/>
                        <a:pt x="325" y="103"/>
                        <a:pt x="326" y="104"/>
                      </a:cubicBezTo>
                      <a:cubicBezTo>
                        <a:pt x="325" y="106"/>
                        <a:pt x="324" y="107"/>
                        <a:pt x="322" y="107"/>
                      </a:cubicBezTo>
                      <a:cubicBezTo>
                        <a:pt x="323" y="119"/>
                        <a:pt x="318" y="129"/>
                        <a:pt x="317" y="140"/>
                      </a:cubicBezTo>
                      <a:cubicBezTo>
                        <a:pt x="316" y="148"/>
                        <a:pt x="310" y="155"/>
                        <a:pt x="308" y="163"/>
                      </a:cubicBezTo>
                      <a:cubicBezTo>
                        <a:pt x="307" y="166"/>
                        <a:pt x="307" y="169"/>
                        <a:pt x="305" y="172"/>
                      </a:cubicBezTo>
                      <a:cubicBezTo>
                        <a:pt x="302" y="176"/>
                        <a:pt x="299" y="180"/>
                        <a:pt x="296" y="182"/>
                      </a:cubicBezTo>
                      <a:cubicBezTo>
                        <a:pt x="291" y="192"/>
                        <a:pt x="285" y="200"/>
                        <a:pt x="276" y="207"/>
                      </a:cubicBezTo>
                      <a:cubicBezTo>
                        <a:pt x="276" y="207"/>
                        <a:pt x="276" y="208"/>
                        <a:pt x="276" y="208"/>
                      </a:cubicBezTo>
                      <a:cubicBezTo>
                        <a:pt x="261" y="223"/>
                        <a:pt x="241" y="234"/>
                        <a:pt x="221" y="243"/>
                      </a:cubicBezTo>
                      <a:cubicBezTo>
                        <a:pt x="220" y="244"/>
                        <a:pt x="219" y="246"/>
                        <a:pt x="218" y="247"/>
                      </a:cubicBezTo>
                      <a:cubicBezTo>
                        <a:pt x="215" y="246"/>
                        <a:pt x="211" y="248"/>
                        <a:pt x="206" y="249"/>
                      </a:cubicBezTo>
                      <a:cubicBezTo>
                        <a:pt x="202" y="251"/>
                        <a:pt x="198" y="252"/>
                        <a:pt x="194" y="252"/>
                      </a:cubicBezTo>
                      <a:cubicBezTo>
                        <a:pt x="196" y="254"/>
                        <a:pt x="193" y="255"/>
                        <a:pt x="194" y="256"/>
                      </a:cubicBezTo>
                      <a:cubicBezTo>
                        <a:pt x="191" y="254"/>
                        <a:pt x="190" y="258"/>
                        <a:pt x="191" y="259"/>
                      </a:cubicBezTo>
                      <a:cubicBezTo>
                        <a:pt x="189" y="259"/>
                        <a:pt x="188" y="259"/>
                        <a:pt x="187" y="258"/>
                      </a:cubicBezTo>
                      <a:cubicBezTo>
                        <a:pt x="183" y="262"/>
                        <a:pt x="179" y="258"/>
                        <a:pt x="178" y="253"/>
                      </a:cubicBezTo>
                      <a:cubicBezTo>
                        <a:pt x="175" y="252"/>
                        <a:pt x="173" y="253"/>
                        <a:pt x="170" y="254"/>
                      </a:cubicBezTo>
                      <a:cubicBezTo>
                        <a:pt x="163" y="254"/>
                        <a:pt x="156" y="253"/>
                        <a:pt x="150" y="254"/>
                      </a:cubicBezTo>
                      <a:cubicBezTo>
                        <a:pt x="139" y="252"/>
                        <a:pt x="128" y="250"/>
                        <a:pt x="118" y="247"/>
                      </a:cubicBezTo>
                      <a:cubicBezTo>
                        <a:pt x="115" y="247"/>
                        <a:pt x="112" y="245"/>
                        <a:pt x="108" y="245"/>
                      </a:cubicBezTo>
                      <a:cubicBezTo>
                        <a:pt x="97" y="238"/>
                        <a:pt x="83" y="234"/>
                        <a:pt x="74" y="226"/>
                      </a:cubicBezTo>
                      <a:cubicBezTo>
                        <a:pt x="72" y="225"/>
                        <a:pt x="70" y="224"/>
                        <a:pt x="69" y="222"/>
                      </a:cubicBezTo>
                      <a:cubicBezTo>
                        <a:pt x="60" y="218"/>
                        <a:pt x="56" y="211"/>
                        <a:pt x="48" y="206"/>
                      </a:cubicBezTo>
                      <a:cubicBezTo>
                        <a:pt x="44" y="201"/>
                        <a:pt x="39" y="197"/>
                        <a:pt x="35" y="191"/>
                      </a:cubicBezTo>
                      <a:cubicBezTo>
                        <a:pt x="34" y="191"/>
                        <a:pt x="34" y="190"/>
                        <a:pt x="33" y="189"/>
                      </a:cubicBezTo>
                      <a:cubicBezTo>
                        <a:pt x="30" y="185"/>
                        <a:pt x="27" y="181"/>
                        <a:pt x="24" y="178"/>
                      </a:cubicBezTo>
                      <a:cubicBezTo>
                        <a:pt x="20" y="170"/>
                        <a:pt x="15" y="163"/>
                        <a:pt x="12" y="155"/>
                      </a:cubicBezTo>
                      <a:cubicBezTo>
                        <a:pt x="10" y="146"/>
                        <a:pt x="6" y="138"/>
                        <a:pt x="4" y="127"/>
                      </a:cubicBezTo>
                      <a:cubicBezTo>
                        <a:pt x="0" y="120"/>
                        <a:pt x="3" y="112"/>
                        <a:pt x="3" y="104"/>
                      </a:cubicBezTo>
                      <a:cubicBezTo>
                        <a:pt x="3" y="103"/>
                        <a:pt x="2" y="103"/>
                        <a:pt x="1" y="103"/>
                      </a:cubicBezTo>
                      <a:cubicBezTo>
                        <a:pt x="2" y="100"/>
                        <a:pt x="0" y="96"/>
                        <a:pt x="3" y="94"/>
                      </a:cubicBezTo>
                      <a:cubicBezTo>
                        <a:pt x="1" y="93"/>
                        <a:pt x="2" y="90"/>
                        <a:pt x="2" y="88"/>
                      </a:cubicBezTo>
                      <a:cubicBezTo>
                        <a:pt x="3" y="91"/>
                        <a:pt x="6" y="92"/>
                        <a:pt x="6" y="95"/>
                      </a:cubicBezTo>
                      <a:cubicBezTo>
                        <a:pt x="7" y="98"/>
                        <a:pt x="6" y="102"/>
                        <a:pt x="8" y="104"/>
                      </a:cubicBezTo>
                      <a:cubicBezTo>
                        <a:pt x="8" y="107"/>
                        <a:pt x="9" y="110"/>
                        <a:pt x="10" y="111"/>
                      </a:cubicBezTo>
                      <a:cubicBezTo>
                        <a:pt x="11" y="119"/>
                        <a:pt x="13" y="124"/>
                        <a:pt x="14" y="129"/>
                      </a:cubicBezTo>
                      <a:cubicBezTo>
                        <a:pt x="17" y="135"/>
                        <a:pt x="18" y="142"/>
                        <a:pt x="22" y="148"/>
                      </a:cubicBezTo>
                      <a:cubicBezTo>
                        <a:pt x="26" y="153"/>
                        <a:pt x="32" y="158"/>
                        <a:pt x="34" y="164"/>
                      </a:cubicBezTo>
                      <a:cubicBezTo>
                        <a:pt x="34" y="166"/>
                        <a:pt x="34" y="167"/>
                        <a:pt x="34" y="169"/>
                      </a:cubicBezTo>
                      <a:cubicBezTo>
                        <a:pt x="35" y="170"/>
                        <a:pt x="36" y="171"/>
                        <a:pt x="37" y="173"/>
                      </a:cubicBezTo>
                      <a:cubicBezTo>
                        <a:pt x="40" y="177"/>
                        <a:pt x="41" y="182"/>
                        <a:pt x="43" y="187"/>
                      </a:cubicBezTo>
                      <a:cubicBezTo>
                        <a:pt x="45" y="192"/>
                        <a:pt x="50" y="195"/>
                        <a:pt x="54" y="199"/>
                      </a:cubicBezTo>
                      <a:cubicBezTo>
                        <a:pt x="56" y="202"/>
                        <a:pt x="57" y="205"/>
                        <a:pt x="61" y="206"/>
                      </a:cubicBezTo>
                      <a:cubicBezTo>
                        <a:pt x="65" y="211"/>
                        <a:pt x="71" y="215"/>
                        <a:pt x="77" y="218"/>
                      </a:cubicBezTo>
                      <a:cubicBezTo>
                        <a:pt x="81" y="221"/>
                        <a:pt x="84" y="225"/>
                        <a:pt x="90" y="226"/>
                      </a:cubicBezTo>
                      <a:cubicBezTo>
                        <a:pt x="90" y="227"/>
                        <a:pt x="90" y="227"/>
                        <a:pt x="90" y="228"/>
                      </a:cubicBezTo>
                      <a:cubicBezTo>
                        <a:pt x="98" y="231"/>
                        <a:pt x="106" y="234"/>
                        <a:pt x="113" y="237"/>
                      </a:cubicBezTo>
                      <a:cubicBezTo>
                        <a:pt x="119" y="239"/>
                        <a:pt x="126" y="240"/>
                        <a:pt x="133" y="241"/>
                      </a:cubicBezTo>
                      <a:cubicBezTo>
                        <a:pt x="136" y="242"/>
                        <a:pt x="138" y="243"/>
                        <a:pt x="141" y="243"/>
                      </a:cubicBezTo>
                      <a:cubicBezTo>
                        <a:pt x="143" y="243"/>
                        <a:pt x="143" y="242"/>
                        <a:pt x="145" y="243"/>
                      </a:cubicBezTo>
                      <a:cubicBezTo>
                        <a:pt x="148" y="243"/>
                        <a:pt x="151" y="244"/>
                        <a:pt x="154" y="244"/>
                      </a:cubicBezTo>
                      <a:cubicBezTo>
                        <a:pt x="157" y="244"/>
                        <a:pt x="159" y="244"/>
                        <a:pt x="162" y="244"/>
                      </a:cubicBezTo>
                      <a:cubicBezTo>
                        <a:pt x="170" y="244"/>
                        <a:pt x="179" y="242"/>
                        <a:pt x="187" y="241"/>
                      </a:cubicBezTo>
                      <a:cubicBezTo>
                        <a:pt x="191" y="241"/>
                        <a:pt x="195" y="240"/>
                        <a:pt x="199" y="239"/>
                      </a:cubicBezTo>
                      <a:cubicBezTo>
                        <a:pt x="204" y="238"/>
                        <a:pt x="210" y="237"/>
                        <a:pt x="213" y="233"/>
                      </a:cubicBezTo>
                      <a:cubicBezTo>
                        <a:pt x="214" y="234"/>
                        <a:pt x="218" y="234"/>
                        <a:pt x="218" y="231"/>
                      </a:cubicBezTo>
                      <a:cubicBezTo>
                        <a:pt x="225" y="231"/>
                        <a:pt x="231" y="228"/>
                        <a:pt x="236" y="224"/>
                      </a:cubicBezTo>
                      <a:cubicBezTo>
                        <a:pt x="237" y="223"/>
                        <a:pt x="238" y="222"/>
                        <a:pt x="240" y="221"/>
                      </a:cubicBezTo>
                      <a:cubicBezTo>
                        <a:pt x="241" y="220"/>
                        <a:pt x="243" y="221"/>
                        <a:pt x="244" y="220"/>
                      </a:cubicBezTo>
                      <a:cubicBezTo>
                        <a:pt x="246" y="219"/>
                        <a:pt x="248" y="216"/>
                        <a:pt x="250" y="214"/>
                      </a:cubicBezTo>
                      <a:cubicBezTo>
                        <a:pt x="256" y="212"/>
                        <a:pt x="260" y="205"/>
                        <a:pt x="266" y="204"/>
                      </a:cubicBezTo>
                      <a:cubicBezTo>
                        <a:pt x="267" y="200"/>
                        <a:pt x="269" y="197"/>
                        <a:pt x="273" y="196"/>
                      </a:cubicBezTo>
                      <a:cubicBezTo>
                        <a:pt x="276" y="189"/>
                        <a:pt x="282" y="185"/>
                        <a:pt x="286" y="179"/>
                      </a:cubicBezTo>
                      <a:cubicBezTo>
                        <a:pt x="286" y="178"/>
                        <a:pt x="287" y="177"/>
                        <a:pt x="287" y="176"/>
                      </a:cubicBezTo>
                      <a:cubicBezTo>
                        <a:pt x="288" y="176"/>
                        <a:pt x="288" y="174"/>
                        <a:pt x="289" y="174"/>
                      </a:cubicBezTo>
                      <a:cubicBezTo>
                        <a:pt x="292" y="167"/>
                        <a:pt x="296" y="163"/>
                        <a:pt x="299" y="157"/>
                      </a:cubicBezTo>
                      <a:cubicBezTo>
                        <a:pt x="299" y="154"/>
                        <a:pt x="301" y="152"/>
                        <a:pt x="302" y="150"/>
                      </a:cubicBezTo>
                      <a:cubicBezTo>
                        <a:pt x="303" y="147"/>
                        <a:pt x="303" y="143"/>
                        <a:pt x="304" y="141"/>
                      </a:cubicBezTo>
                      <a:cubicBezTo>
                        <a:pt x="305" y="135"/>
                        <a:pt x="308" y="132"/>
                        <a:pt x="309" y="125"/>
                      </a:cubicBezTo>
                      <a:cubicBezTo>
                        <a:pt x="309" y="125"/>
                        <a:pt x="309" y="124"/>
                        <a:pt x="310" y="125"/>
                      </a:cubicBezTo>
                      <a:cubicBezTo>
                        <a:pt x="309" y="122"/>
                        <a:pt x="309" y="120"/>
                        <a:pt x="312" y="120"/>
                      </a:cubicBezTo>
                      <a:cubicBezTo>
                        <a:pt x="311" y="117"/>
                        <a:pt x="312" y="116"/>
                        <a:pt x="311" y="113"/>
                      </a:cubicBezTo>
                      <a:cubicBezTo>
                        <a:pt x="314" y="108"/>
                        <a:pt x="313" y="102"/>
                        <a:pt x="314" y="95"/>
                      </a:cubicBezTo>
                      <a:cubicBezTo>
                        <a:pt x="314" y="94"/>
                        <a:pt x="313" y="96"/>
                        <a:pt x="313" y="95"/>
                      </a:cubicBezTo>
                      <a:cubicBezTo>
                        <a:pt x="313" y="94"/>
                        <a:pt x="316" y="95"/>
                        <a:pt x="315" y="93"/>
                      </a:cubicBezTo>
                      <a:cubicBezTo>
                        <a:pt x="316" y="92"/>
                        <a:pt x="314" y="94"/>
                        <a:pt x="315" y="92"/>
                      </a:cubicBezTo>
                      <a:cubicBezTo>
                        <a:pt x="315" y="91"/>
                        <a:pt x="316" y="92"/>
                        <a:pt x="317" y="91"/>
                      </a:cubicBezTo>
                      <a:cubicBezTo>
                        <a:pt x="315" y="90"/>
                        <a:pt x="314" y="89"/>
                        <a:pt x="314" y="86"/>
                      </a:cubicBezTo>
                      <a:cubicBezTo>
                        <a:pt x="314" y="87"/>
                        <a:pt x="316" y="87"/>
                        <a:pt x="315" y="86"/>
                      </a:cubicBezTo>
                      <a:cubicBezTo>
                        <a:pt x="315" y="85"/>
                        <a:pt x="315" y="87"/>
                        <a:pt x="314" y="86"/>
                      </a:cubicBezTo>
                      <a:cubicBezTo>
                        <a:pt x="315" y="82"/>
                        <a:pt x="314" y="80"/>
                        <a:pt x="315" y="77"/>
                      </a:cubicBezTo>
                      <a:cubicBezTo>
                        <a:pt x="314" y="76"/>
                        <a:pt x="312" y="78"/>
                        <a:pt x="312" y="77"/>
                      </a:cubicBezTo>
                      <a:cubicBezTo>
                        <a:pt x="314" y="75"/>
                        <a:pt x="312" y="73"/>
                        <a:pt x="313" y="71"/>
                      </a:cubicBezTo>
                      <a:cubicBezTo>
                        <a:pt x="312" y="70"/>
                        <a:pt x="313" y="69"/>
                        <a:pt x="312" y="68"/>
                      </a:cubicBezTo>
                      <a:cubicBezTo>
                        <a:pt x="312" y="67"/>
                        <a:pt x="313" y="68"/>
                        <a:pt x="313" y="69"/>
                      </a:cubicBezTo>
                      <a:cubicBezTo>
                        <a:pt x="314" y="69"/>
                        <a:pt x="312" y="67"/>
                        <a:pt x="314" y="67"/>
                      </a:cubicBezTo>
                      <a:cubicBezTo>
                        <a:pt x="313" y="67"/>
                        <a:pt x="312" y="66"/>
                        <a:pt x="311" y="66"/>
                      </a:cubicBezTo>
                      <a:cubicBezTo>
                        <a:pt x="312" y="63"/>
                        <a:pt x="310" y="63"/>
                        <a:pt x="310" y="60"/>
                      </a:cubicBezTo>
                      <a:cubicBezTo>
                        <a:pt x="311" y="60"/>
                        <a:pt x="312" y="59"/>
                        <a:pt x="312" y="58"/>
                      </a:cubicBezTo>
                      <a:cubicBezTo>
                        <a:pt x="311" y="57"/>
                        <a:pt x="311" y="56"/>
                        <a:pt x="310" y="57"/>
                      </a:cubicBezTo>
                      <a:cubicBezTo>
                        <a:pt x="309" y="54"/>
                        <a:pt x="308" y="52"/>
                        <a:pt x="310" y="50"/>
                      </a:cubicBezTo>
                      <a:cubicBezTo>
                        <a:pt x="308" y="48"/>
                        <a:pt x="306" y="47"/>
                        <a:pt x="307" y="43"/>
                      </a:cubicBezTo>
                      <a:cubicBezTo>
                        <a:pt x="304" y="40"/>
                        <a:pt x="304" y="34"/>
                        <a:pt x="301" y="30"/>
                      </a:cubicBezTo>
                      <a:cubicBezTo>
                        <a:pt x="302" y="29"/>
                        <a:pt x="301" y="29"/>
                        <a:pt x="301" y="27"/>
                      </a:cubicBezTo>
                      <a:cubicBezTo>
                        <a:pt x="299" y="26"/>
                        <a:pt x="298" y="22"/>
                        <a:pt x="298" y="20"/>
                      </a:cubicBezTo>
                      <a:cubicBezTo>
                        <a:pt x="297" y="21"/>
                        <a:pt x="297" y="18"/>
                        <a:pt x="296" y="19"/>
                      </a:cubicBezTo>
                      <a:cubicBezTo>
                        <a:pt x="296" y="18"/>
                        <a:pt x="295" y="17"/>
                        <a:pt x="296" y="16"/>
                      </a:cubicBezTo>
                      <a:cubicBezTo>
                        <a:pt x="294" y="16"/>
                        <a:pt x="294" y="13"/>
                        <a:pt x="293" y="12"/>
                      </a:cubicBezTo>
                      <a:cubicBezTo>
                        <a:pt x="292" y="7"/>
                        <a:pt x="289" y="5"/>
                        <a:pt x="288" y="0"/>
                      </a:cubicBezTo>
                      <a:close/>
                      <a:moveTo>
                        <a:pt x="299" y="22"/>
                      </a:moveTo>
                      <a:cubicBezTo>
                        <a:pt x="300" y="21"/>
                        <a:pt x="300" y="20"/>
                        <a:pt x="299" y="19"/>
                      </a:cubicBezTo>
                      <a:cubicBezTo>
                        <a:pt x="299" y="20"/>
                        <a:pt x="299" y="21"/>
                        <a:pt x="299" y="22"/>
                      </a:cubicBezTo>
                      <a:close/>
                      <a:moveTo>
                        <a:pt x="311" y="61"/>
                      </a:moveTo>
                      <a:cubicBezTo>
                        <a:pt x="311" y="62"/>
                        <a:pt x="312" y="62"/>
                        <a:pt x="312" y="62"/>
                      </a:cubicBezTo>
                      <a:cubicBezTo>
                        <a:pt x="312" y="61"/>
                        <a:pt x="313" y="61"/>
                        <a:pt x="312" y="60"/>
                      </a:cubicBezTo>
                      <a:cubicBezTo>
                        <a:pt x="312" y="61"/>
                        <a:pt x="311" y="61"/>
                        <a:pt x="311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5" name="文本框 54"/>
              <p:cNvSpPr txBox="1"/>
              <p:nvPr/>
            </p:nvSpPr>
            <p:spPr>
              <a:xfrm>
                <a:off x="1532872" y="2317779"/>
                <a:ext cx="677108" cy="58477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3200" spc="300">
                    <a:solidFill>
                      <a:srgbClr val="FFEDB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贰</a:t>
                </a: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8471275" y="2102393"/>
            <a:ext cx="729743" cy="2652697"/>
            <a:chOff x="8471275" y="2102393"/>
            <a:chExt cx="729743" cy="2652697"/>
          </a:xfrm>
        </p:grpSpPr>
        <p:sp>
          <p:nvSpPr>
            <p:cNvPr id="28" name="文本框 27"/>
            <p:cNvSpPr txBox="1"/>
            <p:nvPr/>
          </p:nvSpPr>
          <p:spPr>
            <a:xfrm>
              <a:off x="8568965" y="2939208"/>
              <a:ext cx="53436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zh-CN" altLang="en-US" sz="2800">
                  <a:solidFill>
                    <a:srgbClr val="FFC000"/>
                  </a:solidFill>
                  <a:cs typeface="+mn-ea"/>
                  <a:sym typeface="+mn-lt"/>
                </a:rPr>
                <a:t>活动细节</a:t>
              </a:r>
              <a:endParaRPr lang="zh-CN" altLang="en-US" sz="2800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8471275" y="2102393"/>
              <a:ext cx="729743" cy="723178"/>
              <a:chOff x="1482983" y="2256397"/>
              <a:chExt cx="729743" cy="723178"/>
            </a:xfrm>
          </p:grpSpPr>
          <p:grpSp>
            <p:nvGrpSpPr>
              <p:cNvPr id="68" name="组合 67"/>
              <p:cNvGrpSpPr/>
              <p:nvPr/>
            </p:nvGrpSpPr>
            <p:grpSpPr>
              <a:xfrm rot="17392927">
                <a:off x="1486266" y="2253114"/>
                <a:ext cx="723178" cy="729743"/>
                <a:chOff x="7018338" y="5334002"/>
                <a:chExt cx="1223963" cy="1235075"/>
              </a:xfrm>
              <a:solidFill>
                <a:srgbClr val="FFEDB3"/>
              </a:solidFill>
            </p:grpSpPr>
            <p:sp>
              <p:nvSpPr>
                <p:cNvPr id="70" name="Freeform 5463"/>
                <p:cNvSpPr/>
                <p:nvPr/>
              </p:nvSpPr>
              <p:spPr bwMode="auto">
                <a:xfrm>
                  <a:off x="7623176" y="5334002"/>
                  <a:ext cx="19050" cy="14288"/>
                </a:xfrm>
                <a:custGeom>
                  <a:avLst/>
                  <a:gdLst>
                    <a:gd name="T0" fmla="*/ 5 w 5"/>
                    <a:gd name="T1" fmla="*/ 2 h 4"/>
                    <a:gd name="T2" fmla="*/ 3 w 5"/>
                    <a:gd name="T3" fmla="*/ 3 h 4"/>
                    <a:gd name="T4" fmla="*/ 2 w 5"/>
                    <a:gd name="T5" fmla="*/ 4 h 4"/>
                    <a:gd name="T6" fmla="*/ 0 w 5"/>
                    <a:gd name="T7" fmla="*/ 3 h 4"/>
                    <a:gd name="T8" fmla="*/ 5 w 5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5" y="2"/>
                      </a:moveTo>
                      <a:cubicBezTo>
                        <a:pt x="5" y="3"/>
                        <a:pt x="4" y="3"/>
                        <a:pt x="3" y="3"/>
                      </a:cubicBezTo>
                      <a:cubicBezTo>
                        <a:pt x="5" y="3"/>
                        <a:pt x="2" y="2"/>
                        <a:pt x="2" y="4"/>
                      </a:cubicBezTo>
                      <a:cubicBezTo>
                        <a:pt x="1" y="3"/>
                        <a:pt x="2" y="3"/>
                        <a:pt x="0" y="3"/>
                      </a:cubicBezTo>
                      <a:cubicBezTo>
                        <a:pt x="0" y="0"/>
                        <a:pt x="4" y="3"/>
                        <a:pt x="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 5464"/>
                <p:cNvSpPr/>
                <p:nvPr/>
              </p:nvSpPr>
              <p:spPr bwMode="auto">
                <a:xfrm>
                  <a:off x="7656513" y="5341939"/>
                  <a:ext cx="19050" cy="6350"/>
                </a:xfrm>
                <a:custGeom>
                  <a:avLst/>
                  <a:gdLst>
                    <a:gd name="T0" fmla="*/ 2 w 5"/>
                    <a:gd name="T1" fmla="*/ 1 h 2"/>
                    <a:gd name="T2" fmla="*/ 5 w 5"/>
                    <a:gd name="T3" fmla="*/ 0 h 2"/>
                    <a:gd name="T4" fmla="*/ 4 w 5"/>
                    <a:gd name="T5" fmla="*/ 2 h 2"/>
                    <a:gd name="T6" fmla="*/ 0 w 5"/>
                    <a:gd name="T7" fmla="*/ 1 h 2"/>
                    <a:gd name="T8" fmla="*/ 2 w 5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2">
                      <a:moveTo>
                        <a:pt x="2" y="1"/>
                      </a:moveTo>
                      <a:cubicBezTo>
                        <a:pt x="3" y="1"/>
                        <a:pt x="3" y="0"/>
                        <a:pt x="5" y="0"/>
                      </a:cubicBezTo>
                      <a:cubicBezTo>
                        <a:pt x="5" y="2"/>
                        <a:pt x="4" y="1"/>
                        <a:pt x="4" y="2"/>
                      </a:cubicBezTo>
                      <a:cubicBezTo>
                        <a:pt x="3" y="2"/>
                        <a:pt x="1" y="2"/>
                        <a:pt x="0" y="1"/>
                      </a:cubicBezTo>
                      <a:cubicBezTo>
                        <a:pt x="0" y="0"/>
                        <a:pt x="2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Freeform 5465"/>
                <p:cNvSpPr/>
                <p:nvPr/>
              </p:nvSpPr>
              <p:spPr bwMode="auto">
                <a:xfrm>
                  <a:off x="7645401" y="5337177"/>
                  <a:ext cx="7938" cy="15875"/>
                </a:xfrm>
                <a:custGeom>
                  <a:avLst/>
                  <a:gdLst>
                    <a:gd name="T0" fmla="*/ 0 w 2"/>
                    <a:gd name="T1" fmla="*/ 2 h 4"/>
                    <a:gd name="T2" fmla="*/ 0 w 2"/>
                    <a:gd name="T3" fmla="*/ 3 h 4"/>
                    <a:gd name="T4" fmla="*/ 0 w 2"/>
                    <a:gd name="T5" fmla="*/ 2 h 4"/>
                    <a:gd name="T6" fmla="*/ 1 w 2"/>
                    <a:gd name="T7" fmla="*/ 2 h 4"/>
                    <a:gd name="T8" fmla="*/ 0 w 2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4">
                      <a:moveTo>
                        <a:pt x="0" y="2"/>
                      </a:moveTo>
                      <a:cubicBezTo>
                        <a:pt x="1" y="0"/>
                        <a:pt x="2" y="4"/>
                        <a:pt x="0" y="3"/>
                      </a:cubicBezTo>
                      <a:cubicBezTo>
                        <a:pt x="1" y="3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Freeform 5466"/>
                <p:cNvSpPr/>
                <p:nvPr/>
              </p:nvSpPr>
              <p:spPr bwMode="auto">
                <a:xfrm>
                  <a:off x="7526338" y="5353052"/>
                  <a:ext cx="11113" cy="6350"/>
                </a:xfrm>
                <a:custGeom>
                  <a:avLst/>
                  <a:gdLst>
                    <a:gd name="T0" fmla="*/ 3 w 3"/>
                    <a:gd name="T1" fmla="*/ 0 h 2"/>
                    <a:gd name="T2" fmla="*/ 0 w 3"/>
                    <a:gd name="T3" fmla="*/ 1 h 2"/>
                    <a:gd name="T4" fmla="*/ 3 w 3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cubicBezTo>
                        <a:pt x="2" y="2"/>
                        <a:pt x="1" y="0"/>
                        <a:pt x="0" y="1"/>
                      </a:cubicBezTo>
                      <a:cubicBezTo>
                        <a:pt x="0" y="0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Line 5467"/>
                <p:cNvSpPr>
                  <a:spLocks noChangeShapeType="1"/>
                </p:cNvSpPr>
                <p:nvPr/>
              </p:nvSpPr>
              <p:spPr bwMode="auto">
                <a:xfrm>
                  <a:off x="8129588" y="6145214"/>
                  <a:ext cx="0" cy="0"/>
                </a:xfrm>
                <a:prstGeom prst="lin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Line 5468"/>
                <p:cNvSpPr>
                  <a:spLocks noChangeShapeType="1"/>
                </p:cNvSpPr>
                <p:nvPr/>
              </p:nvSpPr>
              <p:spPr bwMode="auto">
                <a:xfrm>
                  <a:off x="8129588" y="6145214"/>
                  <a:ext cx="0" cy="0"/>
                </a:xfrm>
                <a:prstGeom prst="lin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Freeform 5469"/>
                <p:cNvSpPr>
                  <a:spLocks noEditPoints="1"/>
                </p:cNvSpPr>
                <p:nvPr/>
              </p:nvSpPr>
              <p:spPr bwMode="auto">
                <a:xfrm>
                  <a:off x="7092951" y="5356227"/>
                  <a:ext cx="403225" cy="311150"/>
                </a:xfrm>
                <a:custGeom>
                  <a:avLst/>
                  <a:gdLst>
                    <a:gd name="T0" fmla="*/ 92 w 107"/>
                    <a:gd name="T1" fmla="*/ 8 h 83"/>
                    <a:gd name="T2" fmla="*/ 92 w 107"/>
                    <a:gd name="T3" fmla="*/ 10 h 83"/>
                    <a:gd name="T4" fmla="*/ 90 w 107"/>
                    <a:gd name="T5" fmla="*/ 10 h 83"/>
                    <a:gd name="T6" fmla="*/ 72 w 107"/>
                    <a:gd name="T7" fmla="*/ 20 h 83"/>
                    <a:gd name="T8" fmla="*/ 69 w 107"/>
                    <a:gd name="T9" fmla="*/ 21 h 83"/>
                    <a:gd name="T10" fmla="*/ 47 w 107"/>
                    <a:gd name="T11" fmla="*/ 36 h 83"/>
                    <a:gd name="T12" fmla="*/ 36 w 107"/>
                    <a:gd name="T13" fmla="*/ 43 h 83"/>
                    <a:gd name="T14" fmla="*/ 28 w 107"/>
                    <a:gd name="T15" fmla="*/ 52 h 83"/>
                    <a:gd name="T16" fmla="*/ 20 w 107"/>
                    <a:gd name="T17" fmla="*/ 64 h 83"/>
                    <a:gd name="T18" fmla="*/ 19 w 107"/>
                    <a:gd name="T19" fmla="*/ 62 h 83"/>
                    <a:gd name="T20" fmla="*/ 18 w 107"/>
                    <a:gd name="T21" fmla="*/ 67 h 83"/>
                    <a:gd name="T22" fmla="*/ 16 w 107"/>
                    <a:gd name="T23" fmla="*/ 68 h 83"/>
                    <a:gd name="T24" fmla="*/ 17 w 107"/>
                    <a:gd name="T25" fmla="*/ 68 h 83"/>
                    <a:gd name="T26" fmla="*/ 13 w 107"/>
                    <a:gd name="T27" fmla="*/ 77 h 83"/>
                    <a:gd name="T28" fmla="*/ 12 w 107"/>
                    <a:gd name="T29" fmla="*/ 76 h 83"/>
                    <a:gd name="T30" fmla="*/ 13 w 107"/>
                    <a:gd name="T31" fmla="*/ 77 h 83"/>
                    <a:gd name="T32" fmla="*/ 10 w 107"/>
                    <a:gd name="T33" fmla="*/ 79 h 83"/>
                    <a:gd name="T34" fmla="*/ 11 w 107"/>
                    <a:gd name="T35" fmla="*/ 78 h 83"/>
                    <a:gd name="T36" fmla="*/ 8 w 107"/>
                    <a:gd name="T37" fmla="*/ 79 h 83"/>
                    <a:gd name="T38" fmla="*/ 7 w 107"/>
                    <a:gd name="T39" fmla="*/ 80 h 83"/>
                    <a:gd name="T40" fmla="*/ 5 w 107"/>
                    <a:gd name="T41" fmla="*/ 83 h 83"/>
                    <a:gd name="T42" fmla="*/ 5 w 107"/>
                    <a:gd name="T43" fmla="*/ 81 h 83"/>
                    <a:gd name="T44" fmla="*/ 3 w 107"/>
                    <a:gd name="T45" fmla="*/ 83 h 83"/>
                    <a:gd name="T46" fmla="*/ 1 w 107"/>
                    <a:gd name="T47" fmla="*/ 82 h 83"/>
                    <a:gd name="T48" fmla="*/ 3 w 107"/>
                    <a:gd name="T49" fmla="*/ 79 h 83"/>
                    <a:gd name="T50" fmla="*/ 5 w 107"/>
                    <a:gd name="T51" fmla="*/ 70 h 83"/>
                    <a:gd name="T52" fmla="*/ 8 w 107"/>
                    <a:gd name="T53" fmla="*/ 68 h 83"/>
                    <a:gd name="T54" fmla="*/ 13 w 107"/>
                    <a:gd name="T55" fmla="*/ 61 h 83"/>
                    <a:gd name="T56" fmla="*/ 14 w 107"/>
                    <a:gd name="T57" fmla="*/ 62 h 83"/>
                    <a:gd name="T58" fmla="*/ 16 w 107"/>
                    <a:gd name="T59" fmla="*/ 57 h 83"/>
                    <a:gd name="T60" fmla="*/ 18 w 107"/>
                    <a:gd name="T61" fmla="*/ 55 h 83"/>
                    <a:gd name="T62" fmla="*/ 18 w 107"/>
                    <a:gd name="T63" fmla="*/ 54 h 83"/>
                    <a:gd name="T64" fmla="*/ 19 w 107"/>
                    <a:gd name="T65" fmla="*/ 54 h 83"/>
                    <a:gd name="T66" fmla="*/ 19 w 107"/>
                    <a:gd name="T67" fmla="*/ 53 h 83"/>
                    <a:gd name="T68" fmla="*/ 30 w 107"/>
                    <a:gd name="T69" fmla="*/ 41 h 83"/>
                    <a:gd name="T70" fmla="*/ 31 w 107"/>
                    <a:gd name="T71" fmla="*/ 38 h 83"/>
                    <a:gd name="T72" fmla="*/ 42 w 107"/>
                    <a:gd name="T73" fmla="*/ 30 h 83"/>
                    <a:gd name="T74" fmla="*/ 65 w 107"/>
                    <a:gd name="T75" fmla="*/ 15 h 83"/>
                    <a:gd name="T76" fmla="*/ 65 w 107"/>
                    <a:gd name="T77" fmla="*/ 16 h 83"/>
                    <a:gd name="T78" fmla="*/ 68 w 107"/>
                    <a:gd name="T79" fmla="*/ 16 h 83"/>
                    <a:gd name="T80" fmla="*/ 69 w 107"/>
                    <a:gd name="T81" fmla="*/ 13 h 83"/>
                    <a:gd name="T82" fmla="*/ 76 w 107"/>
                    <a:gd name="T83" fmla="*/ 9 h 83"/>
                    <a:gd name="T84" fmla="*/ 80 w 107"/>
                    <a:gd name="T85" fmla="*/ 9 h 83"/>
                    <a:gd name="T86" fmla="*/ 81 w 107"/>
                    <a:gd name="T87" fmla="*/ 7 h 83"/>
                    <a:gd name="T88" fmla="*/ 87 w 107"/>
                    <a:gd name="T89" fmla="*/ 6 h 83"/>
                    <a:gd name="T90" fmla="*/ 96 w 107"/>
                    <a:gd name="T91" fmla="*/ 2 h 83"/>
                    <a:gd name="T92" fmla="*/ 106 w 107"/>
                    <a:gd name="T93" fmla="*/ 0 h 83"/>
                    <a:gd name="T94" fmla="*/ 106 w 107"/>
                    <a:gd name="T95" fmla="*/ 2 h 83"/>
                    <a:gd name="T96" fmla="*/ 103 w 107"/>
                    <a:gd name="T97" fmla="*/ 3 h 83"/>
                    <a:gd name="T98" fmla="*/ 97 w 107"/>
                    <a:gd name="T99" fmla="*/ 5 h 83"/>
                    <a:gd name="T100" fmla="*/ 95 w 107"/>
                    <a:gd name="T101" fmla="*/ 7 h 83"/>
                    <a:gd name="T102" fmla="*/ 95 w 107"/>
                    <a:gd name="T103" fmla="*/ 8 h 83"/>
                    <a:gd name="T104" fmla="*/ 95 w 107"/>
                    <a:gd name="T105" fmla="*/ 8 h 83"/>
                    <a:gd name="T106" fmla="*/ 92 w 107"/>
                    <a:gd name="T107" fmla="*/ 8 h 83"/>
                    <a:gd name="T108" fmla="*/ 14 w 107"/>
                    <a:gd name="T109" fmla="*/ 74 h 83"/>
                    <a:gd name="T110" fmla="*/ 15 w 107"/>
                    <a:gd name="T111" fmla="*/ 73 h 83"/>
                    <a:gd name="T112" fmla="*/ 14 w 107"/>
                    <a:gd name="T113" fmla="*/ 73 h 83"/>
                    <a:gd name="T114" fmla="*/ 14 w 107"/>
                    <a:gd name="T115" fmla="*/ 74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07" h="83">
                      <a:moveTo>
                        <a:pt x="92" y="8"/>
                      </a:moveTo>
                      <a:cubicBezTo>
                        <a:pt x="92" y="8"/>
                        <a:pt x="92" y="9"/>
                        <a:pt x="92" y="10"/>
                      </a:cubicBezTo>
                      <a:cubicBezTo>
                        <a:pt x="92" y="9"/>
                        <a:pt x="91" y="10"/>
                        <a:pt x="90" y="10"/>
                      </a:cubicBezTo>
                      <a:cubicBezTo>
                        <a:pt x="85" y="15"/>
                        <a:pt x="78" y="17"/>
                        <a:pt x="72" y="20"/>
                      </a:cubicBezTo>
                      <a:cubicBezTo>
                        <a:pt x="71" y="20"/>
                        <a:pt x="70" y="20"/>
                        <a:pt x="69" y="21"/>
                      </a:cubicBezTo>
                      <a:cubicBezTo>
                        <a:pt x="62" y="26"/>
                        <a:pt x="56" y="33"/>
                        <a:pt x="47" y="36"/>
                      </a:cubicBezTo>
                      <a:cubicBezTo>
                        <a:pt x="41" y="33"/>
                        <a:pt x="40" y="41"/>
                        <a:pt x="36" y="43"/>
                      </a:cubicBezTo>
                      <a:cubicBezTo>
                        <a:pt x="34" y="48"/>
                        <a:pt x="32" y="52"/>
                        <a:pt x="28" y="52"/>
                      </a:cubicBezTo>
                      <a:cubicBezTo>
                        <a:pt x="25" y="57"/>
                        <a:pt x="23" y="59"/>
                        <a:pt x="20" y="64"/>
                      </a:cubicBezTo>
                      <a:cubicBezTo>
                        <a:pt x="19" y="64"/>
                        <a:pt x="20" y="62"/>
                        <a:pt x="19" y="62"/>
                      </a:cubicBezTo>
                      <a:cubicBezTo>
                        <a:pt x="18" y="64"/>
                        <a:pt x="17" y="66"/>
                        <a:pt x="18" y="67"/>
                      </a:cubicBezTo>
                      <a:cubicBezTo>
                        <a:pt x="17" y="67"/>
                        <a:pt x="17" y="68"/>
                        <a:pt x="16" y="68"/>
                      </a:cubicBezTo>
                      <a:cubicBezTo>
                        <a:pt x="16" y="68"/>
                        <a:pt x="17" y="68"/>
                        <a:pt x="17" y="68"/>
                      </a:cubicBezTo>
                      <a:cubicBezTo>
                        <a:pt x="13" y="70"/>
                        <a:pt x="18" y="74"/>
                        <a:pt x="13" y="77"/>
                      </a:cubicBezTo>
                      <a:cubicBezTo>
                        <a:pt x="14" y="75"/>
                        <a:pt x="13" y="77"/>
                        <a:pt x="12" y="76"/>
                      </a:cubicBezTo>
                      <a:cubicBezTo>
                        <a:pt x="12" y="77"/>
                        <a:pt x="12" y="77"/>
                        <a:pt x="13" y="77"/>
                      </a:cubicBezTo>
                      <a:cubicBezTo>
                        <a:pt x="13" y="78"/>
                        <a:pt x="12" y="79"/>
                        <a:pt x="10" y="79"/>
                      </a:cubicBezTo>
                      <a:cubicBezTo>
                        <a:pt x="10" y="79"/>
                        <a:pt x="10" y="78"/>
                        <a:pt x="11" y="78"/>
                      </a:cubicBezTo>
                      <a:cubicBezTo>
                        <a:pt x="10" y="77"/>
                        <a:pt x="9" y="80"/>
                        <a:pt x="8" y="79"/>
                      </a:cubicBezTo>
                      <a:cubicBezTo>
                        <a:pt x="8" y="80"/>
                        <a:pt x="8" y="79"/>
                        <a:pt x="7" y="80"/>
                      </a:cubicBezTo>
                      <a:cubicBezTo>
                        <a:pt x="8" y="82"/>
                        <a:pt x="7" y="83"/>
                        <a:pt x="5" y="83"/>
                      </a:cubicBezTo>
                      <a:cubicBezTo>
                        <a:pt x="5" y="82"/>
                        <a:pt x="5" y="82"/>
                        <a:pt x="5" y="81"/>
                      </a:cubicBezTo>
                      <a:cubicBezTo>
                        <a:pt x="4" y="81"/>
                        <a:pt x="4" y="82"/>
                        <a:pt x="3" y="83"/>
                      </a:cubicBezTo>
                      <a:cubicBezTo>
                        <a:pt x="2" y="82"/>
                        <a:pt x="1" y="82"/>
                        <a:pt x="1" y="82"/>
                      </a:cubicBezTo>
                      <a:cubicBezTo>
                        <a:pt x="0" y="80"/>
                        <a:pt x="1" y="80"/>
                        <a:pt x="3" y="79"/>
                      </a:cubicBezTo>
                      <a:cubicBezTo>
                        <a:pt x="2" y="76"/>
                        <a:pt x="5" y="74"/>
                        <a:pt x="5" y="70"/>
                      </a:cubicBezTo>
                      <a:cubicBezTo>
                        <a:pt x="7" y="70"/>
                        <a:pt x="6" y="68"/>
                        <a:pt x="8" y="68"/>
                      </a:cubicBezTo>
                      <a:cubicBezTo>
                        <a:pt x="8" y="64"/>
                        <a:pt x="11" y="63"/>
                        <a:pt x="13" y="61"/>
                      </a:cubicBezTo>
                      <a:cubicBezTo>
                        <a:pt x="14" y="60"/>
                        <a:pt x="13" y="62"/>
                        <a:pt x="14" y="62"/>
                      </a:cubicBezTo>
                      <a:cubicBezTo>
                        <a:pt x="15" y="60"/>
                        <a:pt x="17" y="58"/>
                        <a:pt x="16" y="57"/>
                      </a:cubicBezTo>
                      <a:cubicBezTo>
                        <a:pt x="17" y="56"/>
                        <a:pt x="18" y="56"/>
                        <a:pt x="18" y="55"/>
                      </a:cubicBezTo>
                      <a:cubicBezTo>
                        <a:pt x="18" y="55"/>
                        <a:pt x="17" y="55"/>
                        <a:pt x="18" y="54"/>
                      </a:cubicBezTo>
                      <a:cubicBezTo>
                        <a:pt x="18" y="54"/>
                        <a:pt x="19" y="54"/>
                        <a:pt x="19" y="54"/>
                      </a:cubicBezTo>
                      <a:cubicBezTo>
                        <a:pt x="19" y="54"/>
                        <a:pt x="19" y="53"/>
                        <a:pt x="19" y="53"/>
                      </a:cubicBezTo>
                      <a:cubicBezTo>
                        <a:pt x="23" y="50"/>
                        <a:pt x="25" y="43"/>
                        <a:pt x="30" y="41"/>
                      </a:cubicBezTo>
                      <a:cubicBezTo>
                        <a:pt x="30" y="40"/>
                        <a:pt x="31" y="40"/>
                        <a:pt x="31" y="38"/>
                      </a:cubicBezTo>
                      <a:cubicBezTo>
                        <a:pt x="34" y="37"/>
                        <a:pt x="38" y="30"/>
                        <a:pt x="42" y="30"/>
                      </a:cubicBezTo>
                      <a:cubicBezTo>
                        <a:pt x="47" y="24"/>
                        <a:pt x="56" y="18"/>
                        <a:pt x="65" y="15"/>
                      </a:cubicBezTo>
                      <a:cubicBezTo>
                        <a:pt x="65" y="15"/>
                        <a:pt x="64" y="15"/>
                        <a:pt x="65" y="16"/>
                      </a:cubicBezTo>
                      <a:cubicBezTo>
                        <a:pt x="66" y="16"/>
                        <a:pt x="66" y="15"/>
                        <a:pt x="68" y="16"/>
                      </a:cubicBezTo>
                      <a:cubicBezTo>
                        <a:pt x="69" y="15"/>
                        <a:pt x="69" y="14"/>
                        <a:pt x="69" y="13"/>
                      </a:cubicBezTo>
                      <a:cubicBezTo>
                        <a:pt x="72" y="13"/>
                        <a:pt x="74" y="10"/>
                        <a:pt x="76" y="9"/>
                      </a:cubicBezTo>
                      <a:cubicBezTo>
                        <a:pt x="78" y="9"/>
                        <a:pt x="80" y="7"/>
                        <a:pt x="80" y="9"/>
                      </a:cubicBezTo>
                      <a:cubicBezTo>
                        <a:pt x="81" y="9"/>
                        <a:pt x="81" y="8"/>
                        <a:pt x="81" y="7"/>
                      </a:cubicBezTo>
                      <a:cubicBezTo>
                        <a:pt x="83" y="6"/>
                        <a:pt x="85" y="4"/>
                        <a:pt x="87" y="6"/>
                      </a:cubicBezTo>
                      <a:cubicBezTo>
                        <a:pt x="89" y="2"/>
                        <a:pt x="95" y="6"/>
                        <a:pt x="96" y="2"/>
                      </a:cubicBezTo>
                      <a:cubicBezTo>
                        <a:pt x="99" y="2"/>
                        <a:pt x="103" y="0"/>
                        <a:pt x="106" y="0"/>
                      </a:cubicBezTo>
                      <a:cubicBezTo>
                        <a:pt x="106" y="1"/>
                        <a:pt x="106" y="3"/>
                        <a:pt x="106" y="2"/>
                      </a:cubicBezTo>
                      <a:cubicBezTo>
                        <a:pt x="107" y="3"/>
                        <a:pt x="104" y="4"/>
                        <a:pt x="103" y="3"/>
                      </a:cubicBezTo>
                      <a:cubicBezTo>
                        <a:pt x="103" y="5"/>
                        <a:pt x="99" y="6"/>
                        <a:pt x="97" y="5"/>
                      </a:cubicBezTo>
                      <a:cubicBezTo>
                        <a:pt x="96" y="6"/>
                        <a:pt x="96" y="7"/>
                        <a:pt x="95" y="7"/>
                      </a:cubicBezTo>
                      <a:cubicBezTo>
                        <a:pt x="95" y="8"/>
                        <a:pt x="95" y="8"/>
                        <a:pt x="95" y="8"/>
                      </a:cubicBezTo>
                      <a:cubicBezTo>
                        <a:pt x="95" y="9"/>
                        <a:pt x="94" y="8"/>
                        <a:pt x="95" y="8"/>
                      </a:cubicBezTo>
                      <a:cubicBezTo>
                        <a:pt x="94" y="6"/>
                        <a:pt x="93" y="8"/>
                        <a:pt x="92" y="8"/>
                      </a:cubicBezTo>
                      <a:close/>
                      <a:moveTo>
                        <a:pt x="14" y="74"/>
                      </a:moveTo>
                      <a:cubicBezTo>
                        <a:pt x="14" y="74"/>
                        <a:pt x="15" y="74"/>
                        <a:pt x="15" y="73"/>
                      </a:cubicBezTo>
                      <a:cubicBezTo>
                        <a:pt x="14" y="73"/>
                        <a:pt x="14" y="73"/>
                        <a:pt x="14" y="73"/>
                      </a:cubicBezTo>
                      <a:cubicBezTo>
                        <a:pt x="14" y="73"/>
                        <a:pt x="13" y="74"/>
                        <a:pt x="14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Freeform 5470"/>
                <p:cNvSpPr/>
                <p:nvPr/>
              </p:nvSpPr>
              <p:spPr bwMode="auto">
                <a:xfrm>
                  <a:off x="7499351" y="5356227"/>
                  <a:ext cx="11113" cy="15875"/>
                </a:xfrm>
                <a:custGeom>
                  <a:avLst/>
                  <a:gdLst>
                    <a:gd name="T0" fmla="*/ 2 w 3"/>
                    <a:gd name="T1" fmla="*/ 0 h 4"/>
                    <a:gd name="T2" fmla="*/ 0 w 3"/>
                    <a:gd name="T3" fmla="*/ 3 h 4"/>
                    <a:gd name="T4" fmla="*/ 0 w 3"/>
                    <a:gd name="T5" fmla="*/ 1 h 4"/>
                    <a:gd name="T6" fmla="*/ 2 w 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3" y="0"/>
                        <a:pt x="2" y="4"/>
                        <a:pt x="0" y="3"/>
                      </a:cubicBezTo>
                      <a:cubicBezTo>
                        <a:pt x="2" y="2"/>
                        <a:pt x="0" y="2"/>
                        <a:pt x="0" y="1"/>
                      </a:cubicBezTo>
                      <a:cubicBezTo>
                        <a:pt x="1" y="0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Freeform 5471"/>
                <p:cNvSpPr/>
                <p:nvPr/>
              </p:nvSpPr>
              <p:spPr bwMode="auto">
                <a:xfrm>
                  <a:off x="7029451" y="5856289"/>
                  <a:ext cx="30163" cy="71438"/>
                </a:xfrm>
                <a:custGeom>
                  <a:avLst/>
                  <a:gdLst>
                    <a:gd name="T0" fmla="*/ 1 w 8"/>
                    <a:gd name="T1" fmla="*/ 0 h 19"/>
                    <a:gd name="T2" fmla="*/ 3 w 8"/>
                    <a:gd name="T3" fmla="*/ 2 h 19"/>
                    <a:gd name="T4" fmla="*/ 7 w 8"/>
                    <a:gd name="T5" fmla="*/ 2 h 19"/>
                    <a:gd name="T6" fmla="*/ 6 w 8"/>
                    <a:gd name="T7" fmla="*/ 5 h 19"/>
                    <a:gd name="T8" fmla="*/ 7 w 8"/>
                    <a:gd name="T9" fmla="*/ 7 h 19"/>
                    <a:gd name="T10" fmla="*/ 5 w 8"/>
                    <a:gd name="T11" fmla="*/ 7 h 19"/>
                    <a:gd name="T12" fmla="*/ 5 w 8"/>
                    <a:gd name="T13" fmla="*/ 8 h 19"/>
                    <a:gd name="T14" fmla="*/ 7 w 8"/>
                    <a:gd name="T15" fmla="*/ 8 h 19"/>
                    <a:gd name="T16" fmla="*/ 3 w 8"/>
                    <a:gd name="T17" fmla="*/ 12 h 19"/>
                    <a:gd name="T18" fmla="*/ 3 w 8"/>
                    <a:gd name="T19" fmla="*/ 19 h 19"/>
                    <a:gd name="T20" fmla="*/ 3 w 8"/>
                    <a:gd name="T21" fmla="*/ 16 h 19"/>
                    <a:gd name="T22" fmla="*/ 4 w 8"/>
                    <a:gd name="T23" fmla="*/ 16 h 19"/>
                    <a:gd name="T24" fmla="*/ 1 w 8"/>
                    <a:gd name="T25" fmla="*/ 11 h 19"/>
                    <a:gd name="T26" fmla="*/ 1 w 8"/>
                    <a:gd name="T27" fmla="*/ 9 h 19"/>
                    <a:gd name="T28" fmla="*/ 3 w 8"/>
                    <a:gd name="T29" fmla="*/ 11 h 19"/>
                    <a:gd name="T30" fmla="*/ 4 w 8"/>
                    <a:gd name="T31" fmla="*/ 7 h 19"/>
                    <a:gd name="T32" fmla="*/ 1 w 8"/>
                    <a:gd name="T33" fmla="*/ 5 h 19"/>
                    <a:gd name="T34" fmla="*/ 1 w 8"/>
                    <a:gd name="T3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" h="19">
                      <a:moveTo>
                        <a:pt x="1" y="0"/>
                      </a:moveTo>
                      <a:cubicBezTo>
                        <a:pt x="2" y="1"/>
                        <a:pt x="3" y="0"/>
                        <a:pt x="3" y="2"/>
                      </a:cubicBezTo>
                      <a:cubicBezTo>
                        <a:pt x="5" y="2"/>
                        <a:pt x="6" y="2"/>
                        <a:pt x="7" y="2"/>
                      </a:cubicBezTo>
                      <a:cubicBezTo>
                        <a:pt x="6" y="4"/>
                        <a:pt x="8" y="3"/>
                        <a:pt x="6" y="5"/>
                      </a:cubicBezTo>
                      <a:cubicBezTo>
                        <a:pt x="5" y="6"/>
                        <a:pt x="7" y="6"/>
                        <a:pt x="7" y="7"/>
                      </a:cubicBezTo>
                      <a:cubicBezTo>
                        <a:pt x="6" y="7"/>
                        <a:pt x="5" y="6"/>
                        <a:pt x="5" y="7"/>
                      </a:cubicBezTo>
                      <a:cubicBezTo>
                        <a:pt x="5" y="8"/>
                        <a:pt x="7" y="8"/>
                        <a:pt x="5" y="8"/>
                      </a:cubicBezTo>
                      <a:cubicBezTo>
                        <a:pt x="6" y="9"/>
                        <a:pt x="6" y="8"/>
                        <a:pt x="7" y="8"/>
                      </a:cubicBezTo>
                      <a:cubicBezTo>
                        <a:pt x="5" y="10"/>
                        <a:pt x="6" y="12"/>
                        <a:pt x="3" y="12"/>
                      </a:cubicBezTo>
                      <a:cubicBezTo>
                        <a:pt x="5" y="14"/>
                        <a:pt x="5" y="16"/>
                        <a:pt x="3" y="19"/>
                      </a:cubicBezTo>
                      <a:cubicBezTo>
                        <a:pt x="3" y="18"/>
                        <a:pt x="2" y="18"/>
                        <a:pt x="3" y="16"/>
                      </a:cubicBezTo>
                      <a:cubicBezTo>
                        <a:pt x="3" y="16"/>
                        <a:pt x="3" y="16"/>
                        <a:pt x="4" y="16"/>
                      </a:cubicBezTo>
                      <a:cubicBezTo>
                        <a:pt x="2" y="15"/>
                        <a:pt x="4" y="11"/>
                        <a:pt x="1" y="11"/>
                      </a:cubicBezTo>
                      <a:cubicBezTo>
                        <a:pt x="1" y="10"/>
                        <a:pt x="0" y="9"/>
                        <a:pt x="1" y="9"/>
                      </a:cubicBezTo>
                      <a:cubicBezTo>
                        <a:pt x="1" y="10"/>
                        <a:pt x="3" y="9"/>
                        <a:pt x="3" y="11"/>
                      </a:cubicBezTo>
                      <a:cubicBezTo>
                        <a:pt x="4" y="9"/>
                        <a:pt x="2" y="8"/>
                        <a:pt x="4" y="7"/>
                      </a:cubicBezTo>
                      <a:cubicBezTo>
                        <a:pt x="3" y="6"/>
                        <a:pt x="2" y="5"/>
                        <a:pt x="1" y="5"/>
                      </a:cubicBezTo>
                      <a:cubicBezTo>
                        <a:pt x="0" y="3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Freeform 5472"/>
                <p:cNvSpPr/>
                <p:nvPr/>
              </p:nvSpPr>
              <p:spPr bwMode="auto">
                <a:xfrm>
                  <a:off x="7743826" y="5348289"/>
                  <a:ext cx="288925" cy="158750"/>
                </a:xfrm>
                <a:custGeom>
                  <a:avLst/>
                  <a:gdLst>
                    <a:gd name="T0" fmla="*/ 1 w 77"/>
                    <a:gd name="T1" fmla="*/ 0 h 42"/>
                    <a:gd name="T2" fmla="*/ 17 w 77"/>
                    <a:gd name="T3" fmla="*/ 5 h 42"/>
                    <a:gd name="T4" fmla="*/ 20 w 77"/>
                    <a:gd name="T5" fmla="*/ 5 h 42"/>
                    <a:gd name="T6" fmla="*/ 74 w 77"/>
                    <a:gd name="T7" fmla="*/ 37 h 42"/>
                    <a:gd name="T8" fmla="*/ 75 w 77"/>
                    <a:gd name="T9" fmla="*/ 40 h 42"/>
                    <a:gd name="T10" fmla="*/ 76 w 77"/>
                    <a:gd name="T11" fmla="*/ 42 h 42"/>
                    <a:gd name="T12" fmla="*/ 69 w 77"/>
                    <a:gd name="T13" fmla="*/ 36 h 42"/>
                    <a:gd name="T14" fmla="*/ 67 w 77"/>
                    <a:gd name="T15" fmla="*/ 36 h 42"/>
                    <a:gd name="T16" fmla="*/ 59 w 77"/>
                    <a:gd name="T17" fmla="*/ 30 h 42"/>
                    <a:gd name="T18" fmla="*/ 24 w 77"/>
                    <a:gd name="T19" fmla="*/ 14 h 42"/>
                    <a:gd name="T20" fmla="*/ 9 w 77"/>
                    <a:gd name="T21" fmla="*/ 7 h 42"/>
                    <a:gd name="T22" fmla="*/ 6 w 77"/>
                    <a:gd name="T23" fmla="*/ 4 h 42"/>
                    <a:gd name="T24" fmla="*/ 1 w 77"/>
                    <a:gd name="T25" fmla="*/ 2 h 42"/>
                    <a:gd name="T26" fmla="*/ 1 w 77"/>
                    <a:gd name="T27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7" h="42">
                      <a:moveTo>
                        <a:pt x="1" y="0"/>
                      </a:moveTo>
                      <a:cubicBezTo>
                        <a:pt x="6" y="3"/>
                        <a:pt x="12" y="2"/>
                        <a:pt x="17" y="5"/>
                      </a:cubicBezTo>
                      <a:cubicBezTo>
                        <a:pt x="18" y="5"/>
                        <a:pt x="18" y="5"/>
                        <a:pt x="20" y="5"/>
                      </a:cubicBezTo>
                      <a:cubicBezTo>
                        <a:pt x="41" y="12"/>
                        <a:pt x="60" y="22"/>
                        <a:pt x="74" y="37"/>
                      </a:cubicBezTo>
                      <a:cubicBezTo>
                        <a:pt x="74" y="39"/>
                        <a:pt x="75" y="39"/>
                        <a:pt x="75" y="40"/>
                      </a:cubicBezTo>
                      <a:cubicBezTo>
                        <a:pt x="76" y="40"/>
                        <a:pt x="77" y="41"/>
                        <a:pt x="76" y="42"/>
                      </a:cubicBezTo>
                      <a:cubicBezTo>
                        <a:pt x="73" y="41"/>
                        <a:pt x="70" y="39"/>
                        <a:pt x="69" y="36"/>
                      </a:cubicBezTo>
                      <a:cubicBezTo>
                        <a:pt x="68" y="35"/>
                        <a:pt x="68" y="37"/>
                        <a:pt x="67" y="36"/>
                      </a:cubicBezTo>
                      <a:cubicBezTo>
                        <a:pt x="64" y="34"/>
                        <a:pt x="62" y="33"/>
                        <a:pt x="59" y="30"/>
                      </a:cubicBezTo>
                      <a:cubicBezTo>
                        <a:pt x="47" y="25"/>
                        <a:pt x="37" y="18"/>
                        <a:pt x="24" y="14"/>
                      </a:cubicBezTo>
                      <a:cubicBezTo>
                        <a:pt x="21" y="9"/>
                        <a:pt x="15" y="9"/>
                        <a:pt x="9" y="7"/>
                      </a:cubicBezTo>
                      <a:cubicBezTo>
                        <a:pt x="9" y="5"/>
                        <a:pt x="6" y="6"/>
                        <a:pt x="6" y="4"/>
                      </a:cubicBezTo>
                      <a:cubicBezTo>
                        <a:pt x="4" y="4"/>
                        <a:pt x="2" y="3"/>
                        <a:pt x="1" y="2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Freeform 5473"/>
                <p:cNvSpPr>
                  <a:spLocks noEditPoints="1"/>
                </p:cNvSpPr>
                <p:nvPr/>
              </p:nvSpPr>
              <p:spPr bwMode="auto">
                <a:xfrm>
                  <a:off x="7018338" y="5584827"/>
                  <a:ext cx="1223963" cy="984250"/>
                </a:xfrm>
                <a:custGeom>
                  <a:avLst/>
                  <a:gdLst>
                    <a:gd name="T0" fmla="*/ 293 w 326"/>
                    <a:gd name="T1" fmla="*/ 5 h 262"/>
                    <a:gd name="T2" fmla="*/ 300 w 326"/>
                    <a:gd name="T3" fmla="*/ 15 h 262"/>
                    <a:gd name="T4" fmla="*/ 313 w 326"/>
                    <a:gd name="T5" fmla="*/ 41 h 262"/>
                    <a:gd name="T6" fmla="*/ 315 w 326"/>
                    <a:gd name="T7" fmla="*/ 51 h 262"/>
                    <a:gd name="T8" fmla="*/ 321 w 326"/>
                    <a:gd name="T9" fmla="*/ 74 h 262"/>
                    <a:gd name="T10" fmla="*/ 324 w 326"/>
                    <a:gd name="T11" fmla="*/ 95 h 262"/>
                    <a:gd name="T12" fmla="*/ 326 w 326"/>
                    <a:gd name="T13" fmla="*/ 104 h 262"/>
                    <a:gd name="T14" fmla="*/ 317 w 326"/>
                    <a:gd name="T15" fmla="*/ 140 h 262"/>
                    <a:gd name="T16" fmla="*/ 305 w 326"/>
                    <a:gd name="T17" fmla="*/ 172 h 262"/>
                    <a:gd name="T18" fmla="*/ 276 w 326"/>
                    <a:gd name="T19" fmla="*/ 207 h 262"/>
                    <a:gd name="T20" fmla="*/ 221 w 326"/>
                    <a:gd name="T21" fmla="*/ 243 h 262"/>
                    <a:gd name="T22" fmla="*/ 206 w 326"/>
                    <a:gd name="T23" fmla="*/ 249 h 262"/>
                    <a:gd name="T24" fmla="*/ 194 w 326"/>
                    <a:gd name="T25" fmla="*/ 256 h 262"/>
                    <a:gd name="T26" fmla="*/ 187 w 326"/>
                    <a:gd name="T27" fmla="*/ 258 h 262"/>
                    <a:gd name="T28" fmla="*/ 170 w 326"/>
                    <a:gd name="T29" fmla="*/ 254 h 262"/>
                    <a:gd name="T30" fmla="*/ 118 w 326"/>
                    <a:gd name="T31" fmla="*/ 247 h 262"/>
                    <a:gd name="T32" fmla="*/ 74 w 326"/>
                    <a:gd name="T33" fmla="*/ 226 h 262"/>
                    <a:gd name="T34" fmla="*/ 48 w 326"/>
                    <a:gd name="T35" fmla="*/ 206 h 262"/>
                    <a:gd name="T36" fmla="*/ 33 w 326"/>
                    <a:gd name="T37" fmla="*/ 189 h 262"/>
                    <a:gd name="T38" fmla="*/ 12 w 326"/>
                    <a:gd name="T39" fmla="*/ 155 h 262"/>
                    <a:gd name="T40" fmla="*/ 3 w 326"/>
                    <a:gd name="T41" fmla="*/ 104 h 262"/>
                    <a:gd name="T42" fmla="*/ 3 w 326"/>
                    <a:gd name="T43" fmla="*/ 94 h 262"/>
                    <a:gd name="T44" fmla="*/ 6 w 326"/>
                    <a:gd name="T45" fmla="*/ 95 h 262"/>
                    <a:gd name="T46" fmla="*/ 10 w 326"/>
                    <a:gd name="T47" fmla="*/ 111 h 262"/>
                    <a:gd name="T48" fmla="*/ 22 w 326"/>
                    <a:gd name="T49" fmla="*/ 148 h 262"/>
                    <a:gd name="T50" fmla="*/ 34 w 326"/>
                    <a:gd name="T51" fmla="*/ 169 h 262"/>
                    <a:gd name="T52" fmla="*/ 43 w 326"/>
                    <a:gd name="T53" fmla="*/ 187 h 262"/>
                    <a:gd name="T54" fmla="*/ 61 w 326"/>
                    <a:gd name="T55" fmla="*/ 206 h 262"/>
                    <a:gd name="T56" fmla="*/ 90 w 326"/>
                    <a:gd name="T57" fmla="*/ 226 h 262"/>
                    <a:gd name="T58" fmla="*/ 113 w 326"/>
                    <a:gd name="T59" fmla="*/ 237 h 262"/>
                    <a:gd name="T60" fmla="*/ 141 w 326"/>
                    <a:gd name="T61" fmla="*/ 243 h 262"/>
                    <a:gd name="T62" fmla="*/ 154 w 326"/>
                    <a:gd name="T63" fmla="*/ 244 h 262"/>
                    <a:gd name="T64" fmla="*/ 187 w 326"/>
                    <a:gd name="T65" fmla="*/ 241 h 262"/>
                    <a:gd name="T66" fmla="*/ 213 w 326"/>
                    <a:gd name="T67" fmla="*/ 233 h 262"/>
                    <a:gd name="T68" fmla="*/ 236 w 326"/>
                    <a:gd name="T69" fmla="*/ 224 h 262"/>
                    <a:gd name="T70" fmla="*/ 244 w 326"/>
                    <a:gd name="T71" fmla="*/ 220 h 262"/>
                    <a:gd name="T72" fmla="*/ 266 w 326"/>
                    <a:gd name="T73" fmla="*/ 204 h 262"/>
                    <a:gd name="T74" fmla="*/ 286 w 326"/>
                    <a:gd name="T75" fmla="*/ 179 h 262"/>
                    <a:gd name="T76" fmla="*/ 289 w 326"/>
                    <a:gd name="T77" fmla="*/ 174 h 262"/>
                    <a:gd name="T78" fmla="*/ 302 w 326"/>
                    <a:gd name="T79" fmla="*/ 150 h 262"/>
                    <a:gd name="T80" fmla="*/ 309 w 326"/>
                    <a:gd name="T81" fmla="*/ 125 h 262"/>
                    <a:gd name="T82" fmla="*/ 312 w 326"/>
                    <a:gd name="T83" fmla="*/ 120 h 262"/>
                    <a:gd name="T84" fmla="*/ 314 w 326"/>
                    <a:gd name="T85" fmla="*/ 95 h 262"/>
                    <a:gd name="T86" fmla="*/ 315 w 326"/>
                    <a:gd name="T87" fmla="*/ 93 h 262"/>
                    <a:gd name="T88" fmla="*/ 317 w 326"/>
                    <a:gd name="T89" fmla="*/ 91 h 262"/>
                    <a:gd name="T90" fmla="*/ 315 w 326"/>
                    <a:gd name="T91" fmla="*/ 86 h 262"/>
                    <a:gd name="T92" fmla="*/ 315 w 326"/>
                    <a:gd name="T93" fmla="*/ 77 h 262"/>
                    <a:gd name="T94" fmla="*/ 313 w 326"/>
                    <a:gd name="T95" fmla="*/ 71 h 262"/>
                    <a:gd name="T96" fmla="*/ 313 w 326"/>
                    <a:gd name="T97" fmla="*/ 69 h 262"/>
                    <a:gd name="T98" fmla="*/ 311 w 326"/>
                    <a:gd name="T99" fmla="*/ 66 h 262"/>
                    <a:gd name="T100" fmla="*/ 312 w 326"/>
                    <a:gd name="T101" fmla="*/ 58 h 262"/>
                    <a:gd name="T102" fmla="*/ 310 w 326"/>
                    <a:gd name="T103" fmla="*/ 50 h 262"/>
                    <a:gd name="T104" fmla="*/ 301 w 326"/>
                    <a:gd name="T105" fmla="*/ 30 h 262"/>
                    <a:gd name="T106" fmla="*/ 298 w 326"/>
                    <a:gd name="T107" fmla="*/ 20 h 262"/>
                    <a:gd name="T108" fmla="*/ 296 w 326"/>
                    <a:gd name="T109" fmla="*/ 16 h 262"/>
                    <a:gd name="T110" fmla="*/ 288 w 326"/>
                    <a:gd name="T111" fmla="*/ 0 h 262"/>
                    <a:gd name="T112" fmla="*/ 299 w 326"/>
                    <a:gd name="T113" fmla="*/ 19 h 262"/>
                    <a:gd name="T114" fmla="*/ 311 w 326"/>
                    <a:gd name="T115" fmla="*/ 61 h 262"/>
                    <a:gd name="T116" fmla="*/ 312 w 326"/>
                    <a:gd name="T117" fmla="*/ 60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26" h="262">
                      <a:moveTo>
                        <a:pt x="288" y="0"/>
                      </a:moveTo>
                      <a:cubicBezTo>
                        <a:pt x="290" y="2"/>
                        <a:pt x="293" y="2"/>
                        <a:pt x="293" y="5"/>
                      </a:cubicBezTo>
                      <a:cubicBezTo>
                        <a:pt x="296" y="8"/>
                        <a:pt x="297" y="10"/>
                        <a:pt x="298" y="14"/>
                      </a:cubicBezTo>
                      <a:cubicBezTo>
                        <a:pt x="299" y="14"/>
                        <a:pt x="300" y="14"/>
                        <a:pt x="300" y="15"/>
                      </a:cubicBezTo>
                      <a:cubicBezTo>
                        <a:pt x="300" y="21"/>
                        <a:pt x="306" y="24"/>
                        <a:pt x="307" y="29"/>
                      </a:cubicBezTo>
                      <a:cubicBezTo>
                        <a:pt x="307" y="32"/>
                        <a:pt x="309" y="39"/>
                        <a:pt x="313" y="41"/>
                      </a:cubicBezTo>
                      <a:cubicBezTo>
                        <a:pt x="313" y="42"/>
                        <a:pt x="313" y="43"/>
                        <a:pt x="313" y="44"/>
                      </a:cubicBezTo>
                      <a:cubicBezTo>
                        <a:pt x="313" y="46"/>
                        <a:pt x="315" y="49"/>
                        <a:pt x="315" y="51"/>
                      </a:cubicBezTo>
                      <a:cubicBezTo>
                        <a:pt x="318" y="54"/>
                        <a:pt x="316" y="60"/>
                        <a:pt x="317" y="65"/>
                      </a:cubicBezTo>
                      <a:cubicBezTo>
                        <a:pt x="318" y="68"/>
                        <a:pt x="321" y="71"/>
                        <a:pt x="321" y="74"/>
                      </a:cubicBezTo>
                      <a:cubicBezTo>
                        <a:pt x="322" y="76"/>
                        <a:pt x="321" y="79"/>
                        <a:pt x="321" y="81"/>
                      </a:cubicBezTo>
                      <a:cubicBezTo>
                        <a:pt x="322" y="86"/>
                        <a:pt x="324" y="90"/>
                        <a:pt x="324" y="95"/>
                      </a:cubicBezTo>
                      <a:cubicBezTo>
                        <a:pt x="324" y="98"/>
                        <a:pt x="322" y="100"/>
                        <a:pt x="322" y="104"/>
                      </a:cubicBezTo>
                      <a:cubicBezTo>
                        <a:pt x="323" y="105"/>
                        <a:pt x="325" y="103"/>
                        <a:pt x="326" y="104"/>
                      </a:cubicBezTo>
                      <a:cubicBezTo>
                        <a:pt x="325" y="106"/>
                        <a:pt x="324" y="107"/>
                        <a:pt x="322" y="107"/>
                      </a:cubicBezTo>
                      <a:cubicBezTo>
                        <a:pt x="323" y="119"/>
                        <a:pt x="318" y="129"/>
                        <a:pt x="317" y="140"/>
                      </a:cubicBezTo>
                      <a:cubicBezTo>
                        <a:pt x="316" y="148"/>
                        <a:pt x="310" y="155"/>
                        <a:pt x="308" y="163"/>
                      </a:cubicBezTo>
                      <a:cubicBezTo>
                        <a:pt x="307" y="166"/>
                        <a:pt x="307" y="169"/>
                        <a:pt x="305" y="172"/>
                      </a:cubicBezTo>
                      <a:cubicBezTo>
                        <a:pt x="302" y="176"/>
                        <a:pt x="299" y="180"/>
                        <a:pt x="296" y="182"/>
                      </a:cubicBezTo>
                      <a:cubicBezTo>
                        <a:pt x="291" y="192"/>
                        <a:pt x="285" y="200"/>
                        <a:pt x="276" y="207"/>
                      </a:cubicBezTo>
                      <a:cubicBezTo>
                        <a:pt x="276" y="207"/>
                        <a:pt x="276" y="208"/>
                        <a:pt x="276" y="208"/>
                      </a:cubicBezTo>
                      <a:cubicBezTo>
                        <a:pt x="261" y="223"/>
                        <a:pt x="241" y="234"/>
                        <a:pt x="221" y="243"/>
                      </a:cubicBezTo>
                      <a:cubicBezTo>
                        <a:pt x="220" y="244"/>
                        <a:pt x="219" y="246"/>
                        <a:pt x="218" y="247"/>
                      </a:cubicBezTo>
                      <a:cubicBezTo>
                        <a:pt x="215" y="246"/>
                        <a:pt x="211" y="248"/>
                        <a:pt x="206" y="249"/>
                      </a:cubicBezTo>
                      <a:cubicBezTo>
                        <a:pt x="202" y="251"/>
                        <a:pt x="198" y="252"/>
                        <a:pt x="194" y="252"/>
                      </a:cubicBezTo>
                      <a:cubicBezTo>
                        <a:pt x="196" y="254"/>
                        <a:pt x="193" y="255"/>
                        <a:pt x="194" y="256"/>
                      </a:cubicBezTo>
                      <a:cubicBezTo>
                        <a:pt x="191" y="254"/>
                        <a:pt x="190" y="258"/>
                        <a:pt x="191" y="259"/>
                      </a:cubicBezTo>
                      <a:cubicBezTo>
                        <a:pt x="189" y="259"/>
                        <a:pt x="188" y="259"/>
                        <a:pt x="187" y="258"/>
                      </a:cubicBezTo>
                      <a:cubicBezTo>
                        <a:pt x="183" y="262"/>
                        <a:pt x="179" y="258"/>
                        <a:pt x="178" y="253"/>
                      </a:cubicBezTo>
                      <a:cubicBezTo>
                        <a:pt x="175" y="252"/>
                        <a:pt x="173" y="253"/>
                        <a:pt x="170" y="254"/>
                      </a:cubicBezTo>
                      <a:cubicBezTo>
                        <a:pt x="163" y="254"/>
                        <a:pt x="156" y="253"/>
                        <a:pt x="150" y="254"/>
                      </a:cubicBezTo>
                      <a:cubicBezTo>
                        <a:pt x="139" y="252"/>
                        <a:pt x="128" y="250"/>
                        <a:pt x="118" y="247"/>
                      </a:cubicBezTo>
                      <a:cubicBezTo>
                        <a:pt x="115" y="247"/>
                        <a:pt x="112" y="245"/>
                        <a:pt x="108" y="245"/>
                      </a:cubicBezTo>
                      <a:cubicBezTo>
                        <a:pt x="97" y="238"/>
                        <a:pt x="83" y="234"/>
                        <a:pt x="74" y="226"/>
                      </a:cubicBezTo>
                      <a:cubicBezTo>
                        <a:pt x="72" y="225"/>
                        <a:pt x="70" y="224"/>
                        <a:pt x="69" y="222"/>
                      </a:cubicBezTo>
                      <a:cubicBezTo>
                        <a:pt x="60" y="218"/>
                        <a:pt x="56" y="211"/>
                        <a:pt x="48" y="206"/>
                      </a:cubicBezTo>
                      <a:cubicBezTo>
                        <a:pt x="44" y="201"/>
                        <a:pt x="39" y="197"/>
                        <a:pt x="35" y="191"/>
                      </a:cubicBezTo>
                      <a:cubicBezTo>
                        <a:pt x="34" y="191"/>
                        <a:pt x="34" y="190"/>
                        <a:pt x="33" y="189"/>
                      </a:cubicBezTo>
                      <a:cubicBezTo>
                        <a:pt x="30" y="185"/>
                        <a:pt x="27" y="181"/>
                        <a:pt x="24" y="178"/>
                      </a:cubicBezTo>
                      <a:cubicBezTo>
                        <a:pt x="20" y="170"/>
                        <a:pt x="15" y="163"/>
                        <a:pt x="12" y="155"/>
                      </a:cubicBezTo>
                      <a:cubicBezTo>
                        <a:pt x="10" y="146"/>
                        <a:pt x="6" y="138"/>
                        <a:pt x="4" y="127"/>
                      </a:cubicBezTo>
                      <a:cubicBezTo>
                        <a:pt x="0" y="120"/>
                        <a:pt x="3" y="112"/>
                        <a:pt x="3" y="104"/>
                      </a:cubicBezTo>
                      <a:cubicBezTo>
                        <a:pt x="3" y="103"/>
                        <a:pt x="2" y="103"/>
                        <a:pt x="1" y="103"/>
                      </a:cubicBezTo>
                      <a:cubicBezTo>
                        <a:pt x="2" y="100"/>
                        <a:pt x="0" y="96"/>
                        <a:pt x="3" y="94"/>
                      </a:cubicBezTo>
                      <a:cubicBezTo>
                        <a:pt x="1" y="93"/>
                        <a:pt x="2" y="90"/>
                        <a:pt x="2" y="88"/>
                      </a:cubicBezTo>
                      <a:cubicBezTo>
                        <a:pt x="3" y="91"/>
                        <a:pt x="6" y="92"/>
                        <a:pt x="6" y="95"/>
                      </a:cubicBezTo>
                      <a:cubicBezTo>
                        <a:pt x="7" y="98"/>
                        <a:pt x="6" y="102"/>
                        <a:pt x="8" y="104"/>
                      </a:cubicBezTo>
                      <a:cubicBezTo>
                        <a:pt x="8" y="107"/>
                        <a:pt x="9" y="110"/>
                        <a:pt x="10" y="111"/>
                      </a:cubicBezTo>
                      <a:cubicBezTo>
                        <a:pt x="11" y="119"/>
                        <a:pt x="13" y="124"/>
                        <a:pt x="14" y="129"/>
                      </a:cubicBezTo>
                      <a:cubicBezTo>
                        <a:pt x="17" y="135"/>
                        <a:pt x="18" y="142"/>
                        <a:pt x="22" y="148"/>
                      </a:cubicBezTo>
                      <a:cubicBezTo>
                        <a:pt x="26" y="153"/>
                        <a:pt x="32" y="158"/>
                        <a:pt x="34" y="164"/>
                      </a:cubicBezTo>
                      <a:cubicBezTo>
                        <a:pt x="34" y="166"/>
                        <a:pt x="34" y="167"/>
                        <a:pt x="34" y="169"/>
                      </a:cubicBezTo>
                      <a:cubicBezTo>
                        <a:pt x="35" y="170"/>
                        <a:pt x="36" y="171"/>
                        <a:pt x="37" y="173"/>
                      </a:cubicBezTo>
                      <a:cubicBezTo>
                        <a:pt x="40" y="177"/>
                        <a:pt x="41" y="182"/>
                        <a:pt x="43" y="187"/>
                      </a:cubicBezTo>
                      <a:cubicBezTo>
                        <a:pt x="45" y="192"/>
                        <a:pt x="50" y="195"/>
                        <a:pt x="54" y="199"/>
                      </a:cubicBezTo>
                      <a:cubicBezTo>
                        <a:pt x="56" y="202"/>
                        <a:pt x="57" y="205"/>
                        <a:pt x="61" y="206"/>
                      </a:cubicBezTo>
                      <a:cubicBezTo>
                        <a:pt x="65" y="211"/>
                        <a:pt x="71" y="215"/>
                        <a:pt x="77" y="218"/>
                      </a:cubicBezTo>
                      <a:cubicBezTo>
                        <a:pt x="81" y="221"/>
                        <a:pt x="84" y="225"/>
                        <a:pt x="90" y="226"/>
                      </a:cubicBezTo>
                      <a:cubicBezTo>
                        <a:pt x="90" y="227"/>
                        <a:pt x="90" y="227"/>
                        <a:pt x="90" y="228"/>
                      </a:cubicBezTo>
                      <a:cubicBezTo>
                        <a:pt x="98" y="231"/>
                        <a:pt x="106" y="234"/>
                        <a:pt x="113" y="237"/>
                      </a:cubicBezTo>
                      <a:cubicBezTo>
                        <a:pt x="119" y="239"/>
                        <a:pt x="126" y="240"/>
                        <a:pt x="133" y="241"/>
                      </a:cubicBezTo>
                      <a:cubicBezTo>
                        <a:pt x="136" y="242"/>
                        <a:pt x="138" y="243"/>
                        <a:pt x="141" y="243"/>
                      </a:cubicBezTo>
                      <a:cubicBezTo>
                        <a:pt x="143" y="243"/>
                        <a:pt x="143" y="242"/>
                        <a:pt x="145" y="243"/>
                      </a:cubicBezTo>
                      <a:cubicBezTo>
                        <a:pt x="148" y="243"/>
                        <a:pt x="151" y="244"/>
                        <a:pt x="154" y="244"/>
                      </a:cubicBezTo>
                      <a:cubicBezTo>
                        <a:pt x="157" y="244"/>
                        <a:pt x="159" y="244"/>
                        <a:pt x="162" y="244"/>
                      </a:cubicBezTo>
                      <a:cubicBezTo>
                        <a:pt x="170" y="244"/>
                        <a:pt x="179" y="242"/>
                        <a:pt x="187" y="241"/>
                      </a:cubicBezTo>
                      <a:cubicBezTo>
                        <a:pt x="191" y="241"/>
                        <a:pt x="195" y="240"/>
                        <a:pt x="199" y="239"/>
                      </a:cubicBezTo>
                      <a:cubicBezTo>
                        <a:pt x="204" y="238"/>
                        <a:pt x="210" y="237"/>
                        <a:pt x="213" y="233"/>
                      </a:cubicBezTo>
                      <a:cubicBezTo>
                        <a:pt x="214" y="234"/>
                        <a:pt x="218" y="234"/>
                        <a:pt x="218" y="231"/>
                      </a:cubicBezTo>
                      <a:cubicBezTo>
                        <a:pt x="225" y="231"/>
                        <a:pt x="231" y="228"/>
                        <a:pt x="236" y="224"/>
                      </a:cubicBezTo>
                      <a:cubicBezTo>
                        <a:pt x="237" y="223"/>
                        <a:pt x="238" y="222"/>
                        <a:pt x="240" y="221"/>
                      </a:cubicBezTo>
                      <a:cubicBezTo>
                        <a:pt x="241" y="220"/>
                        <a:pt x="243" y="221"/>
                        <a:pt x="244" y="220"/>
                      </a:cubicBezTo>
                      <a:cubicBezTo>
                        <a:pt x="246" y="219"/>
                        <a:pt x="248" y="216"/>
                        <a:pt x="250" y="214"/>
                      </a:cubicBezTo>
                      <a:cubicBezTo>
                        <a:pt x="256" y="212"/>
                        <a:pt x="260" y="205"/>
                        <a:pt x="266" y="204"/>
                      </a:cubicBezTo>
                      <a:cubicBezTo>
                        <a:pt x="267" y="200"/>
                        <a:pt x="269" y="197"/>
                        <a:pt x="273" y="196"/>
                      </a:cubicBezTo>
                      <a:cubicBezTo>
                        <a:pt x="276" y="189"/>
                        <a:pt x="282" y="185"/>
                        <a:pt x="286" y="179"/>
                      </a:cubicBezTo>
                      <a:cubicBezTo>
                        <a:pt x="286" y="178"/>
                        <a:pt x="287" y="177"/>
                        <a:pt x="287" y="176"/>
                      </a:cubicBezTo>
                      <a:cubicBezTo>
                        <a:pt x="288" y="176"/>
                        <a:pt x="288" y="174"/>
                        <a:pt x="289" y="174"/>
                      </a:cubicBezTo>
                      <a:cubicBezTo>
                        <a:pt x="292" y="167"/>
                        <a:pt x="296" y="163"/>
                        <a:pt x="299" y="157"/>
                      </a:cubicBezTo>
                      <a:cubicBezTo>
                        <a:pt x="299" y="154"/>
                        <a:pt x="301" y="152"/>
                        <a:pt x="302" y="150"/>
                      </a:cubicBezTo>
                      <a:cubicBezTo>
                        <a:pt x="303" y="147"/>
                        <a:pt x="303" y="143"/>
                        <a:pt x="304" y="141"/>
                      </a:cubicBezTo>
                      <a:cubicBezTo>
                        <a:pt x="305" y="135"/>
                        <a:pt x="308" y="132"/>
                        <a:pt x="309" y="125"/>
                      </a:cubicBezTo>
                      <a:cubicBezTo>
                        <a:pt x="309" y="125"/>
                        <a:pt x="309" y="124"/>
                        <a:pt x="310" y="125"/>
                      </a:cubicBezTo>
                      <a:cubicBezTo>
                        <a:pt x="309" y="122"/>
                        <a:pt x="309" y="120"/>
                        <a:pt x="312" y="120"/>
                      </a:cubicBezTo>
                      <a:cubicBezTo>
                        <a:pt x="311" y="117"/>
                        <a:pt x="312" y="116"/>
                        <a:pt x="311" y="113"/>
                      </a:cubicBezTo>
                      <a:cubicBezTo>
                        <a:pt x="314" y="108"/>
                        <a:pt x="313" y="102"/>
                        <a:pt x="314" y="95"/>
                      </a:cubicBezTo>
                      <a:cubicBezTo>
                        <a:pt x="314" y="94"/>
                        <a:pt x="313" y="96"/>
                        <a:pt x="313" y="95"/>
                      </a:cubicBezTo>
                      <a:cubicBezTo>
                        <a:pt x="313" y="94"/>
                        <a:pt x="316" y="95"/>
                        <a:pt x="315" y="93"/>
                      </a:cubicBezTo>
                      <a:cubicBezTo>
                        <a:pt x="316" y="92"/>
                        <a:pt x="314" y="94"/>
                        <a:pt x="315" y="92"/>
                      </a:cubicBezTo>
                      <a:cubicBezTo>
                        <a:pt x="315" y="91"/>
                        <a:pt x="316" y="92"/>
                        <a:pt x="317" y="91"/>
                      </a:cubicBezTo>
                      <a:cubicBezTo>
                        <a:pt x="315" y="90"/>
                        <a:pt x="314" y="89"/>
                        <a:pt x="314" y="86"/>
                      </a:cubicBezTo>
                      <a:cubicBezTo>
                        <a:pt x="314" y="87"/>
                        <a:pt x="316" y="87"/>
                        <a:pt x="315" y="86"/>
                      </a:cubicBezTo>
                      <a:cubicBezTo>
                        <a:pt x="315" y="85"/>
                        <a:pt x="315" y="87"/>
                        <a:pt x="314" y="86"/>
                      </a:cubicBezTo>
                      <a:cubicBezTo>
                        <a:pt x="315" y="82"/>
                        <a:pt x="314" y="80"/>
                        <a:pt x="315" y="77"/>
                      </a:cubicBezTo>
                      <a:cubicBezTo>
                        <a:pt x="314" y="76"/>
                        <a:pt x="312" y="78"/>
                        <a:pt x="312" y="77"/>
                      </a:cubicBezTo>
                      <a:cubicBezTo>
                        <a:pt x="314" y="75"/>
                        <a:pt x="312" y="73"/>
                        <a:pt x="313" y="71"/>
                      </a:cubicBezTo>
                      <a:cubicBezTo>
                        <a:pt x="312" y="70"/>
                        <a:pt x="313" y="69"/>
                        <a:pt x="312" y="68"/>
                      </a:cubicBezTo>
                      <a:cubicBezTo>
                        <a:pt x="312" y="67"/>
                        <a:pt x="313" y="68"/>
                        <a:pt x="313" y="69"/>
                      </a:cubicBezTo>
                      <a:cubicBezTo>
                        <a:pt x="314" y="69"/>
                        <a:pt x="312" y="67"/>
                        <a:pt x="314" y="67"/>
                      </a:cubicBezTo>
                      <a:cubicBezTo>
                        <a:pt x="313" y="67"/>
                        <a:pt x="312" y="66"/>
                        <a:pt x="311" y="66"/>
                      </a:cubicBezTo>
                      <a:cubicBezTo>
                        <a:pt x="312" y="63"/>
                        <a:pt x="310" y="63"/>
                        <a:pt x="310" y="60"/>
                      </a:cubicBezTo>
                      <a:cubicBezTo>
                        <a:pt x="311" y="60"/>
                        <a:pt x="312" y="59"/>
                        <a:pt x="312" y="58"/>
                      </a:cubicBezTo>
                      <a:cubicBezTo>
                        <a:pt x="311" y="57"/>
                        <a:pt x="311" y="56"/>
                        <a:pt x="310" y="57"/>
                      </a:cubicBezTo>
                      <a:cubicBezTo>
                        <a:pt x="309" y="54"/>
                        <a:pt x="308" y="52"/>
                        <a:pt x="310" y="50"/>
                      </a:cubicBezTo>
                      <a:cubicBezTo>
                        <a:pt x="308" y="48"/>
                        <a:pt x="306" y="47"/>
                        <a:pt x="307" y="43"/>
                      </a:cubicBezTo>
                      <a:cubicBezTo>
                        <a:pt x="304" y="40"/>
                        <a:pt x="304" y="34"/>
                        <a:pt x="301" y="30"/>
                      </a:cubicBezTo>
                      <a:cubicBezTo>
                        <a:pt x="302" y="29"/>
                        <a:pt x="301" y="29"/>
                        <a:pt x="301" y="27"/>
                      </a:cubicBezTo>
                      <a:cubicBezTo>
                        <a:pt x="299" y="26"/>
                        <a:pt x="298" y="22"/>
                        <a:pt x="298" y="20"/>
                      </a:cubicBezTo>
                      <a:cubicBezTo>
                        <a:pt x="297" y="21"/>
                        <a:pt x="297" y="18"/>
                        <a:pt x="296" y="19"/>
                      </a:cubicBezTo>
                      <a:cubicBezTo>
                        <a:pt x="296" y="18"/>
                        <a:pt x="295" y="17"/>
                        <a:pt x="296" y="16"/>
                      </a:cubicBezTo>
                      <a:cubicBezTo>
                        <a:pt x="294" y="16"/>
                        <a:pt x="294" y="13"/>
                        <a:pt x="293" y="12"/>
                      </a:cubicBezTo>
                      <a:cubicBezTo>
                        <a:pt x="292" y="7"/>
                        <a:pt x="289" y="5"/>
                        <a:pt x="288" y="0"/>
                      </a:cubicBezTo>
                      <a:close/>
                      <a:moveTo>
                        <a:pt x="299" y="22"/>
                      </a:moveTo>
                      <a:cubicBezTo>
                        <a:pt x="300" y="21"/>
                        <a:pt x="300" y="20"/>
                        <a:pt x="299" y="19"/>
                      </a:cubicBezTo>
                      <a:cubicBezTo>
                        <a:pt x="299" y="20"/>
                        <a:pt x="299" y="21"/>
                        <a:pt x="299" y="22"/>
                      </a:cubicBezTo>
                      <a:close/>
                      <a:moveTo>
                        <a:pt x="311" y="61"/>
                      </a:moveTo>
                      <a:cubicBezTo>
                        <a:pt x="311" y="62"/>
                        <a:pt x="312" y="62"/>
                        <a:pt x="312" y="62"/>
                      </a:cubicBezTo>
                      <a:cubicBezTo>
                        <a:pt x="312" y="61"/>
                        <a:pt x="313" y="61"/>
                        <a:pt x="312" y="60"/>
                      </a:cubicBezTo>
                      <a:cubicBezTo>
                        <a:pt x="312" y="61"/>
                        <a:pt x="311" y="61"/>
                        <a:pt x="311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9" name="文本框 68"/>
              <p:cNvSpPr txBox="1"/>
              <p:nvPr/>
            </p:nvSpPr>
            <p:spPr>
              <a:xfrm>
                <a:off x="1532872" y="2317779"/>
                <a:ext cx="677108" cy="58477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3200" spc="300">
                    <a:solidFill>
                      <a:srgbClr val="FFEDB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叁</a:t>
                </a: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9802686" y="2102393"/>
            <a:ext cx="729743" cy="2652697"/>
            <a:chOff x="9802686" y="2102393"/>
            <a:chExt cx="729743" cy="2652697"/>
          </a:xfrm>
        </p:grpSpPr>
        <p:sp>
          <p:nvSpPr>
            <p:cNvPr id="33" name="文本框 32"/>
            <p:cNvSpPr txBox="1"/>
            <p:nvPr/>
          </p:nvSpPr>
          <p:spPr>
            <a:xfrm>
              <a:off x="9900376" y="2939208"/>
              <a:ext cx="53436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zh-CN" altLang="en-US" sz="2800">
                  <a:solidFill>
                    <a:srgbClr val="FFC000"/>
                  </a:solidFill>
                  <a:cs typeface="+mn-ea"/>
                  <a:sym typeface="+mn-lt"/>
                </a:rPr>
                <a:t>活动效果</a:t>
              </a:r>
              <a:endParaRPr lang="zh-CN" altLang="en-US" sz="2800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  <p:grpSp>
          <p:nvGrpSpPr>
            <p:cNvPr id="81" name="组合 80"/>
            <p:cNvGrpSpPr/>
            <p:nvPr/>
          </p:nvGrpSpPr>
          <p:grpSpPr>
            <a:xfrm>
              <a:off x="9802686" y="2102393"/>
              <a:ext cx="729743" cy="723178"/>
              <a:chOff x="1482983" y="2256397"/>
              <a:chExt cx="729743" cy="723178"/>
            </a:xfrm>
          </p:grpSpPr>
          <p:grpSp>
            <p:nvGrpSpPr>
              <p:cNvPr id="82" name="组合 81"/>
              <p:cNvGrpSpPr/>
              <p:nvPr/>
            </p:nvGrpSpPr>
            <p:grpSpPr>
              <a:xfrm rot="17392927">
                <a:off x="1486266" y="2253114"/>
                <a:ext cx="723178" cy="729743"/>
                <a:chOff x="7018338" y="5334002"/>
                <a:chExt cx="1223963" cy="1235075"/>
              </a:xfrm>
              <a:solidFill>
                <a:srgbClr val="FFEDB3"/>
              </a:solidFill>
            </p:grpSpPr>
            <p:sp>
              <p:nvSpPr>
                <p:cNvPr id="84" name="Freeform 5463"/>
                <p:cNvSpPr/>
                <p:nvPr/>
              </p:nvSpPr>
              <p:spPr bwMode="auto">
                <a:xfrm>
                  <a:off x="7623176" y="5334002"/>
                  <a:ext cx="19050" cy="14288"/>
                </a:xfrm>
                <a:custGeom>
                  <a:avLst/>
                  <a:gdLst>
                    <a:gd name="T0" fmla="*/ 5 w 5"/>
                    <a:gd name="T1" fmla="*/ 2 h 4"/>
                    <a:gd name="T2" fmla="*/ 3 w 5"/>
                    <a:gd name="T3" fmla="*/ 3 h 4"/>
                    <a:gd name="T4" fmla="*/ 2 w 5"/>
                    <a:gd name="T5" fmla="*/ 4 h 4"/>
                    <a:gd name="T6" fmla="*/ 0 w 5"/>
                    <a:gd name="T7" fmla="*/ 3 h 4"/>
                    <a:gd name="T8" fmla="*/ 5 w 5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5" y="2"/>
                      </a:moveTo>
                      <a:cubicBezTo>
                        <a:pt x="5" y="3"/>
                        <a:pt x="4" y="3"/>
                        <a:pt x="3" y="3"/>
                      </a:cubicBezTo>
                      <a:cubicBezTo>
                        <a:pt x="5" y="3"/>
                        <a:pt x="2" y="2"/>
                        <a:pt x="2" y="4"/>
                      </a:cubicBezTo>
                      <a:cubicBezTo>
                        <a:pt x="1" y="3"/>
                        <a:pt x="2" y="3"/>
                        <a:pt x="0" y="3"/>
                      </a:cubicBezTo>
                      <a:cubicBezTo>
                        <a:pt x="0" y="0"/>
                        <a:pt x="4" y="3"/>
                        <a:pt x="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Freeform 5464"/>
                <p:cNvSpPr/>
                <p:nvPr/>
              </p:nvSpPr>
              <p:spPr bwMode="auto">
                <a:xfrm>
                  <a:off x="7656513" y="5341939"/>
                  <a:ext cx="19050" cy="6350"/>
                </a:xfrm>
                <a:custGeom>
                  <a:avLst/>
                  <a:gdLst>
                    <a:gd name="T0" fmla="*/ 2 w 5"/>
                    <a:gd name="T1" fmla="*/ 1 h 2"/>
                    <a:gd name="T2" fmla="*/ 5 w 5"/>
                    <a:gd name="T3" fmla="*/ 0 h 2"/>
                    <a:gd name="T4" fmla="*/ 4 w 5"/>
                    <a:gd name="T5" fmla="*/ 2 h 2"/>
                    <a:gd name="T6" fmla="*/ 0 w 5"/>
                    <a:gd name="T7" fmla="*/ 1 h 2"/>
                    <a:gd name="T8" fmla="*/ 2 w 5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2">
                      <a:moveTo>
                        <a:pt x="2" y="1"/>
                      </a:moveTo>
                      <a:cubicBezTo>
                        <a:pt x="3" y="1"/>
                        <a:pt x="3" y="0"/>
                        <a:pt x="5" y="0"/>
                      </a:cubicBezTo>
                      <a:cubicBezTo>
                        <a:pt x="5" y="2"/>
                        <a:pt x="4" y="1"/>
                        <a:pt x="4" y="2"/>
                      </a:cubicBezTo>
                      <a:cubicBezTo>
                        <a:pt x="3" y="2"/>
                        <a:pt x="1" y="2"/>
                        <a:pt x="0" y="1"/>
                      </a:cubicBezTo>
                      <a:cubicBezTo>
                        <a:pt x="0" y="0"/>
                        <a:pt x="2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Freeform 5465"/>
                <p:cNvSpPr/>
                <p:nvPr/>
              </p:nvSpPr>
              <p:spPr bwMode="auto">
                <a:xfrm>
                  <a:off x="7645401" y="5337177"/>
                  <a:ext cx="7938" cy="15875"/>
                </a:xfrm>
                <a:custGeom>
                  <a:avLst/>
                  <a:gdLst>
                    <a:gd name="T0" fmla="*/ 0 w 2"/>
                    <a:gd name="T1" fmla="*/ 2 h 4"/>
                    <a:gd name="T2" fmla="*/ 0 w 2"/>
                    <a:gd name="T3" fmla="*/ 3 h 4"/>
                    <a:gd name="T4" fmla="*/ 0 w 2"/>
                    <a:gd name="T5" fmla="*/ 2 h 4"/>
                    <a:gd name="T6" fmla="*/ 1 w 2"/>
                    <a:gd name="T7" fmla="*/ 2 h 4"/>
                    <a:gd name="T8" fmla="*/ 0 w 2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4">
                      <a:moveTo>
                        <a:pt x="0" y="2"/>
                      </a:moveTo>
                      <a:cubicBezTo>
                        <a:pt x="1" y="0"/>
                        <a:pt x="2" y="4"/>
                        <a:pt x="0" y="3"/>
                      </a:cubicBezTo>
                      <a:cubicBezTo>
                        <a:pt x="1" y="3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Freeform 5466"/>
                <p:cNvSpPr/>
                <p:nvPr/>
              </p:nvSpPr>
              <p:spPr bwMode="auto">
                <a:xfrm>
                  <a:off x="7526338" y="5353052"/>
                  <a:ext cx="11113" cy="6350"/>
                </a:xfrm>
                <a:custGeom>
                  <a:avLst/>
                  <a:gdLst>
                    <a:gd name="T0" fmla="*/ 3 w 3"/>
                    <a:gd name="T1" fmla="*/ 0 h 2"/>
                    <a:gd name="T2" fmla="*/ 0 w 3"/>
                    <a:gd name="T3" fmla="*/ 1 h 2"/>
                    <a:gd name="T4" fmla="*/ 3 w 3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cubicBezTo>
                        <a:pt x="2" y="2"/>
                        <a:pt x="1" y="0"/>
                        <a:pt x="0" y="1"/>
                      </a:cubicBezTo>
                      <a:cubicBezTo>
                        <a:pt x="0" y="0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Line 5467"/>
                <p:cNvSpPr>
                  <a:spLocks noChangeShapeType="1"/>
                </p:cNvSpPr>
                <p:nvPr/>
              </p:nvSpPr>
              <p:spPr bwMode="auto">
                <a:xfrm>
                  <a:off x="8129588" y="6145214"/>
                  <a:ext cx="0" cy="0"/>
                </a:xfrm>
                <a:prstGeom prst="lin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Line 5468"/>
                <p:cNvSpPr>
                  <a:spLocks noChangeShapeType="1"/>
                </p:cNvSpPr>
                <p:nvPr/>
              </p:nvSpPr>
              <p:spPr bwMode="auto">
                <a:xfrm>
                  <a:off x="8129588" y="6145214"/>
                  <a:ext cx="0" cy="0"/>
                </a:xfrm>
                <a:prstGeom prst="lin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Freeform 5469"/>
                <p:cNvSpPr>
                  <a:spLocks noEditPoints="1"/>
                </p:cNvSpPr>
                <p:nvPr/>
              </p:nvSpPr>
              <p:spPr bwMode="auto">
                <a:xfrm>
                  <a:off x="7092951" y="5356227"/>
                  <a:ext cx="403225" cy="311150"/>
                </a:xfrm>
                <a:custGeom>
                  <a:avLst/>
                  <a:gdLst>
                    <a:gd name="T0" fmla="*/ 92 w 107"/>
                    <a:gd name="T1" fmla="*/ 8 h 83"/>
                    <a:gd name="T2" fmla="*/ 92 w 107"/>
                    <a:gd name="T3" fmla="*/ 10 h 83"/>
                    <a:gd name="T4" fmla="*/ 90 w 107"/>
                    <a:gd name="T5" fmla="*/ 10 h 83"/>
                    <a:gd name="T6" fmla="*/ 72 w 107"/>
                    <a:gd name="T7" fmla="*/ 20 h 83"/>
                    <a:gd name="T8" fmla="*/ 69 w 107"/>
                    <a:gd name="T9" fmla="*/ 21 h 83"/>
                    <a:gd name="T10" fmla="*/ 47 w 107"/>
                    <a:gd name="T11" fmla="*/ 36 h 83"/>
                    <a:gd name="T12" fmla="*/ 36 w 107"/>
                    <a:gd name="T13" fmla="*/ 43 h 83"/>
                    <a:gd name="T14" fmla="*/ 28 w 107"/>
                    <a:gd name="T15" fmla="*/ 52 h 83"/>
                    <a:gd name="T16" fmla="*/ 20 w 107"/>
                    <a:gd name="T17" fmla="*/ 64 h 83"/>
                    <a:gd name="T18" fmla="*/ 19 w 107"/>
                    <a:gd name="T19" fmla="*/ 62 h 83"/>
                    <a:gd name="T20" fmla="*/ 18 w 107"/>
                    <a:gd name="T21" fmla="*/ 67 h 83"/>
                    <a:gd name="T22" fmla="*/ 16 w 107"/>
                    <a:gd name="T23" fmla="*/ 68 h 83"/>
                    <a:gd name="T24" fmla="*/ 17 w 107"/>
                    <a:gd name="T25" fmla="*/ 68 h 83"/>
                    <a:gd name="T26" fmla="*/ 13 w 107"/>
                    <a:gd name="T27" fmla="*/ 77 h 83"/>
                    <a:gd name="T28" fmla="*/ 12 w 107"/>
                    <a:gd name="T29" fmla="*/ 76 h 83"/>
                    <a:gd name="T30" fmla="*/ 13 w 107"/>
                    <a:gd name="T31" fmla="*/ 77 h 83"/>
                    <a:gd name="T32" fmla="*/ 10 w 107"/>
                    <a:gd name="T33" fmla="*/ 79 h 83"/>
                    <a:gd name="T34" fmla="*/ 11 w 107"/>
                    <a:gd name="T35" fmla="*/ 78 h 83"/>
                    <a:gd name="T36" fmla="*/ 8 w 107"/>
                    <a:gd name="T37" fmla="*/ 79 h 83"/>
                    <a:gd name="T38" fmla="*/ 7 w 107"/>
                    <a:gd name="T39" fmla="*/ 80 h 83"/>
                    <a:gd name="T40" fmla="*/ 5 w 107"/>
                    <a:gd name="T41" fmla="*/ 83 h 83"/>
                    <a:gd name="T42" fmla="*/ 5 w 107"/>
                    <a:gd name="T43" fmla="*/ 81 h 83"/>
                    <a:gd name="T44" fmla="*/ 3 w 107"/>
                    <a:gd name="T45" fmla="*/ 83 h 83"/>
                    <a:gd name="T46" fmla="*/ 1 w 107"/>
                    <a:gd name="T47" fmla="*/ 82 h 83"/>
                    <a:gd name="T48" fmla="*/ 3 w 107"/>
                    <a:gd name="T49" fmla="*/ 79 h 83"/>
                    <a:gd name="T50" fmla="*/ 5 w 107"/>
                    <a:gd name="T51" fmla="*/ 70 h 83"/>
                    <a:gd name="T52" fmla="*/ 8 w 107"/>
                    <a:gd name="T53" fmla="*/ 68 h 83"/>
                    <a:gd name="T54" fmla="*/ 13 w 107"/>
                    <a:gd name="T55" fmla="*/ 61 h 83"/>
                    <a:gd name="T56" fmla="*/ 14 w 107"/>
                    <a:gd name="T57" fmla="*/ 62 h 83"/>
                    <a:gd name="T58" fmla="*/ 16 w 107"/>
                    <a:gd name="T59" fmla="*/ 57 h 83"/>
                    <a:gd name="T60" fmla="*/ 18 w 107"/>
                    <a:gd name="T61" fmla="*/ 55 h 83"/>
                    <a:gd name="T62" fmla="*/ 18 w 107"/>
                    <a:gd name="T63" fmla="*/ 54 h 83"/>
                    <a:gd name="T64" fmla="*/ 19 w 107"/>
                    <a:gd name="T65" fmla="*/ 54 h 83"/>
                    <a:gd name="T66" fmla="*/ 19 w 107"/>
                    <a:gd name="T67" fmla="*/ 53 h 83"/>
                    <a:gd name="T68" fmla="*/ 30 w 107"/>
                    <a:gd name="T69" fmla="*/ 41 h 83"/>
                    <a:gd name="T70" fmla="*/ 31 w 107"/>
                    <a:gd name="T71" fmla="*/ 38 h 83"/>
                    <a:gd name="T72" fmla="*/ 42 w 107"/>
                    <a:gd name="T73" fmla="*/ 30 h 83"/>
                    <a:gd name="T74" fmla="*/ 65 w 107"/>
                    <a:gd name="T75" fmla="*/ 15 h 83"/>
                    <a:gd name="T76" fmla="*/ 65 w 107"/>
                    <a:gd name="T77" fmla="*/ 16 h 83"/>
                    <a:gd name="T78" fmla="*/ 68 w 107"/>
                    <a:gd name="T79" fmla="*/ 16 h 83"/>
                    <a:gd name="T80" fmla="*/ 69 w 107"/>
                    <a:gd name="T81" fmla="*/ 13 h 83"/>
                    <a:gd name="T82" fmla="*/ 76 w 107"/>
                    <a:gd name="T83" fmla="*/ 9 h 83"/>
                    <a:gd name="T84" fmla="*/ 80 w 107"/>
                    <a:gd name="T85" fmla="*/ 9 h 83"/>
                    <a:gd name="T86" fmla="*/ 81 w 107"/>
                    <a:gd name="T87" fmla="*/ 7 h 83"/>
                    <a:gd name="T88" fmla="*/ 87 w 107"/>
                    <a:gd name="T89" fmla="*/ 6 h 83"/>
                    <a:gd name="T90" fmla="*/ 96 w 107"/>
                    <a:gd name="T91" fmla="*/ 2 h 83"/>
                    <a:gd name="T92" fmla="*/ 106 w 107"/>
                    <a:gd name="T93" fmla="*/ 0 h 83"/>
                    <a:gd name="T94" fmla="*/ 106 w 107"/>
                    <a:gd name="T95" fmla="*/ 2 h 83"/>
                    <a:gd name="T96" fmla="*/ 103 w 107"/>
                    <a:gd name="T97" fmla="*/ 3 h 83"/>
                    <a:gd name="T98" fmla="*/ 97 w 107"/>
                    <a:gd name="T99" fmla="*/ 5 h 83"/>
                    <a:gd name="T100" fmla="*/ 95 w 107"/>
                    <a:gd name="T101" fmla="*/ 7 h 83"/>
                    <a:gd name="T102" fmla="*/ 95 w 107"/>
                    <a:gd name="T103" fmla="*/ 8 h 83"/>
                    <a:gd name="T104" fmla="*/ 95 w 107"/>
                    <a:gd name="T105" fmla="*/ 8 h 83"/>
                    <a:gd name="T106" fmla="*/ 92 w 107"/>
                    <a:gd name="T107" fmla="*/ 8 h 83"/>
                    <a:gd name="T108" fmla="*/ 14 w 107"/>
                    <a:gd name="T109" fmla="*/ 74 h 83"/>
                    <a:gd name="T110" fmla="*/ 15 w 107"/>
                    <a:gd name="T111" fmla="*/ 73 h 83"/>
                    <a:gd name="T112" fmla="*/ 14 w 107"/>
                    <a:gd name="T113" fmla="*/ 73 h 83"/>
                    <a:gd name="T114" fmla="*/ 14 w 107"/>
                    <a:gd name="T115" fmla="*/ 74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07" h="83">
                      <a:moveTo>
                        <a:pt x="92" y="8"/>
                      </a:moveTo>
                      <a:cubicBezTo>
                        <a:pt x="92" y="8"/>
                        <a:pt x="92" y="9"/>
                        <a:pt x="92" y="10"/>
                      </a:cubicBezTo>
                      <a:cubicBezTo>
                        <a:pt x="92" y="9"/>
                        <a:pt x="91" y="10"/>
                        <a:pt x="90" y="10"/>
                      </a:cubicBezTo>
                      <a:cubicBezTo>
                        <a:pt x="85" y="15"/>
                        <a:pt x="78" y="17"/>
                        <a:pt x="72" y="20"/>
                      </a:cubicBezTo>
                      <a:cubicBezTo>
                        <a:pt x="71" y="20"/>
                        <a:pt x="70" y="20"/>
                        <a:pt x="69" y="21"/>
                      </a:cubicBezTo>
                      <a:cubicBezTo>
                        <a:pt x="62" y="26"/>
                        <a:pt x="56" y="33"/>
                        <a:pt x="47" y="36"/>
                      </a:cubicBezTo>
                      <a:cubicBezTo>
                        <a:pt x="41" y="33"/>
                        <a:pt x="40" y="41"/>
                        <a:pt x="36" y="43"/>
                      </a:cubicBezTo>
                      <a:cubicBezTo>
                        <a:pt x="34" y="48"/>
                        <a:pt x="32" y="52"/>
                        <a:pt x="28" y="52"/>
                      </a:cubicBezTo>
                      <a:cubicBezTo>
                        <a:pt x="25" y="57"/>
                        <a:pt x="23" y="59"/>
                        <a:pt x="20" y="64"/>
                      </a:cubicBezTo>
                      <a:cubicBezTo>
                        <a:pt x="19" y="64"/>
                        <a:pt x="20" y="62"/>
                        <a:pt x="19" y="62"/>
                      </a:cubicBezTo>
                      <a:cubicBezTo>
                        <a:pt x="18" y="64"/>
                        <a:pt x="17" y="66"/>
                        <a:pt x="18" y="67"/>
                      </a:cubicBezTo>
                      <a:cubicBezTo>
                        <a:pt x="17" y="67"/>
                        <a:pt x="17" y="68"/>
                        <a:pt x="16" y="68"/>
                      </a:cubicBezTo>
                      <a:cubicBezTo>
                        <a:pt x="16" y="68"/>
                        <a:pt x="17" y="68"/>
                        <a:pt x="17" y="68"/>
                      </a:cubicBezTo>
                      <a:cubicBezTo>
                        <a:pt x="13" y="70"/>
                        <a:pt x="18" y="74"/>
                        <a:pt x="13" y="77"/>
                      </a:cubicBezTo>
                      <a:cubicBezTo>
                        <a:pt x="14" y="75"/>
                        <a:pt x="13" y="77"/>
                        <a:pt x="12" y="76"/>
                      </a:cubicBezTo>
                      <a:cubicBezTo>
                        <a:pt x="12" y="77"/>
                        <a:pt x="12" y="77"/>
                        <a:pt x="13" y="77"/>
                      </a:cubicBezTo>
                      <a:cubicBezTo>
                        <a:pt x="13" y="78"/>
                        <a:pt x="12" y="79"/>
                        <a:pt x="10" y="79"/>
                      </a:cubicBezTo>
                      <a:cubicBezTo>
                        <a:pt x="10" y="79"/>
                        <a:pt x="10" y="78"/>
                        <a:pt x="11" y="78"/>
                      </a:cubicBezTo>
                      <a:cubicBezTo>
                        <a:pt x="10" y="77"/>
                        <a:pt x="9" y="80"/>
                        <a:pt x="8" y="79"/>
                      </a:cubicBezTo>
                      <a:cubicBezTo>
                        <a:pt x="8" y="80"/>
                        <a:pt x="8" y="79"/>
                        <a:pt x="7" y="80"/>
                      </a:cubicBezTo>
                      <a:cubicBezTo>
                        <a:pt x="8" y="82"/>
                        <a:pt x="7" y="83"/>
                        <a:pt x="5" y="83"/>
                      </a:cubicBezTo>
                      <a:cubicBezTo>
                        <a:pt x="5" y="82"/>
                        <a:pt x="5" y="82"/>
                        <a:pt x="5" y="81"/>
                      </a:cubicBezTo>
                      <a:cubicBezTo>
                        <a:pt x="4" y="81"/>
                        <a:pt x="4" y="82"/>
                        <a:pt x="3" y="83"/>
                      </a:cubicBezTo>
                      <a:cubicBezTo>
                        <a:pt x="2" y="82"/>
                        <a:pt x="1" y="82"/>
                        <a:pt x="1" y="82"/>
                      </a:cubicBezTo>
                      <a:cubicBezTo>
                        <a:pt x="0" y="80"/>
                        <a:pt x="1" y="80"/>
                        <a:pt x="3" y="79"/>
                      </a:cubicBezTo>
                      <a:cubicBezTo>
                        <a:pt x="2" y="76"/>
                        <a:pt x="5" y="74"/>
                        <a:pt x="5" y="70"/>
                      </a:cubicBezTo>
                      <a:cubicBezTo>
                        <a:pt x="7" y="70"/>
                        <a:pt x="6" y="68"/>
                        <a:pt x="8" y="68"/>
                      </a:cubicBezTo>
                      <a:cubicBezTo>
                        <a:pt x="8" y="64"/>
                        <a:pt x="11" y="63"/>
                        <a:pt x="13" y="61"/>
                      </a:cubicBezTo>
                      <a:cubicBezTo>
                        <a:pt x="14" y="60"/>
                        <a:pt x="13" y="62"/>
                        <a:pt x="14" y="62"/>
                      </a:cubicBezTo>
                      <a:cubicBezTo>
                        <a:pt x="15" y="60"/>
                        <a:pt x="17" y="58"/>
                        <a:pt x="16" y="57"/>
                      </a:cubicBezTo>
                      <a:cubicBezTo>
                        <a:pt x="17" y="56"/>
                        <a:pt x="18" y="56"/>
                        <a:pt x="18" y="55"/>
                      </a:cubicBezTo>
                      <a:cubicBezTo>
                        <a:pt x="18" y="55"/>
                        <a:pt x="17" y="55"/>
                        <a:pt x="18" y="54"/>
                      </a:cubicBezTo>
                      <a:cubicBezTo>
                        <a:pt x="18" y="54"/>
                        <a:pt x="19" y="54"/>
                        <a:pt x="19" y="54"/>
                      </a:cubicBezTo>
                      <a:cubicBezTo>
                        <a:pt x="19" y="54"/>
                        <a:pt x="19" y="53"/>
                        <a:pt x="19" y="53"/>
                      </a:cubicBezTo>
                      <a:cubicBezTo>
                        <a:pt x="23" y="50"/>
                        <a:pt x="25" y="43"/>
                        <a:pt x="30" y="41"/>
                      </a:cubicBezTo>
                      <a:cubicBezTo>
                        <a:pt x="30" y="40"/>
                        <a:pt x="31" y="40"/>
                        <a:pt x="31" y="38"/>
                      </a:cubicBezTo>
                      <a:cubicBezTo>
                        <a:pt x="34" y="37"/>
                        <a:pt x="38" y="30"/>
                        <a:pt x="42" y="30"/>
                      </a:cubicBezTo>
                      <a:cubicBezTo>
                        <a:pt x="47" y="24"/>
                        <a:pt x="56" y="18"/>
                        <a:pt x="65" y="15"/>
                      </a:cubicBezTo>
                      <a:cubicBezTo>
                        <a:pt x="65" y="15"/>
                        <a:pt x="64" y="15"/>
                        <a:pt x="65" y="16"/>
                      </a:cubicBezTo>
                      <a:cubicBezTo>
                        <a:pt x="66" y="16"/>
                        <a:pt x="66" y="15"/>
                        <a:pt x="68" y="16"/>
                      </a:cubicBezTo>
                      <a:cubicBezTo>
                        <a:pt x="69" y="15"/>
                        <a:pt x="69" y="14"/>
                        <a:pt x="69" y="13"/>
                      </a:cubicBezTo>
                      <a:cubicBezTo>
                        <a:pt x="72" y="13"/>
                        <a:pt x="74" y="10"/>
                        <a:pt x="76" y="9"/>
                      </a:cubicBezTo>
                      <a:cubicBezTo>
                        <a:pt x="78" y="9"/>
                        <a:pt x="80" y="7"/>
                        <a:pt x="80" y="9"/>
                      </a:cubicBezTo>
                      <a:cubicBezTo>
                        <a:pt x="81" y="9"/>
                        <a:pt x="81" y="8"/>
                        <a:pt x="81" y="7"/>
                      </a:cubicBezTo>
                      <a:cubicBezTo>
                        <a:pt x="83" y="6"/>
                        <a:pt x="85" y="4"/>
                        <a:pt x="87" y="6"/>
                      </a:cubicBezTo>
                      <a:cubicBezTo>
                        <a:pt x="89" y="2"/>
                        <a:pt x="95" y="6"/>
                        <a:pt x="96" y="2"/>
                      </a:cubicBezTo>
                      <a:cubicBezTo>
                        <a:pt x="99" y="2"/>
                        <a:pt x="103" y="0"/>
                        <a:pt x="106" y="0"/>
                      </a:cubicBezTo>
                      <a:cubicBezTo>
                        <a:pt x="106" y="1"/>
                        <a:pt x="106" y="3"/>
                        <a:pt x="106" y="2"/>
                      </a:cubicBezTo>
                      <a:cubicBezTo>
                        <a:pt x="107" y="3"/>
                        <a:pt x="104" y="4"/>
                        <a:pt x="103" y="3"/>
                      </a:cubicBezTo>
                      <a:cubicBezTo>
                        <a:pt x="103" y="5"/>
                        <a:pt x="99" y="6"/>
                        <a:pt x="97" y="5"/>
                      </a:cubicBezTo>
                      <a:cubicBezTo>
                        <a:pt x="96" y="6"/>
                        <a:pt x="96" y="7"/>
                        <a:pt x="95" y="7"/>
                      </a:cubicBezTo>
                      <a:cubicBezTo>
                        <a:pt x="95" y="8"/>
                        <a:pt x="95" y="8"/>
                        <a:pt x="95" y="8"/>
                      </a:cubicBezTo>
                      <a:cubicBezTo>
                        <a:pt x="95" y="9"/>
                        <a:pt x="94" y="8"/>
                        <a:pt x="95" y="8"/>
                      </a:cubicBezTo>
                      <a:cubicBezTo>
                        <a:pt x="94" y="6"/>
                        <a:pt x="93" y="8"/>
                        <a:pt x="92" y="8"/>
                      </a:cubicBezTo>
                      <a:close/>
                      <a:moveTo>
                        <a:pt x="14" y="74"/>
                      </a:moveTo>
                      <a:cubicBezTo>
                        <a:pt x="14" y="74"/>
                        <a:pt x="15" y="74"/>
                        <a:pt x="15" y="73"/>
                      </a:cubicBezTo>
                      <a:cubicBezTo>
                        <a:pt x="14" y="73"/>
                        <a:pt x="14" y="73"/>
                        <a:pt x="14" y="73"/>
                      </a:cubicBezTo>
                      <a:cubicBezTo>
                        <a:pt x="14" y="73"/>
                        <a:pt x="13" y="74"/>
                        <a:pt x="14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Freeform 5470"/>
                <p:cNvSpPr/>
                <p:nvPr/>
              </p:nvSpPr>
              <p:spPr bwMode="auto">
                <a:xfrm>
                  <a:off x="7499351" y="5356227"/>
                  <a:ext cx="11113" cy="15875"/>
                </a:xfrm>
                <a:custGeom>
                  <a:avLst/>
                  <a:gdLst>
                    <a:gd name="T0" fmla="*/ 2 w 3"/>
                    <a:gd name="T1" fmla="*/ 0 h 4"/>
                    <a:gd name="T2" fmla="*/ 0 w 3"/>
                    <a:gd name="T3" fmla="*/ 3 h 4"/>
                    <a:gd name="T4" fmla="*/ 0 w 3"/>
                    <a:gd name="T5" fmla="*/ 1 h 4"/>
                    <a:gd name="T6" fmla="*/ 2 w 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3" y="0"/>
                        <a:pt x="2" y="4"/>
                        <a:pt x="0" y="3"/>
                      </a:cubicBezTo>
                      <a:cubicBezTo>
                        <a:pt x="2" y="2"/>
                        <a:pt x="0" y="2"/>
                        <a:pt x="0" y="1"/>
                      </a:cubicBezTo>
                      <a:cubicBezTo>
                        <a:pt x="1" y="0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Freeform 5471"/>
                <p:cNvSpPr/>
                <p:nvPr/>
              </p:nvSpPr>
              <p:spPr bwMode="auto">
                <a:xfrm>
                  <a:off x="7029451" y="5856289"/>
                  <a:ext cx="30163" cy="71438"/>
                </a:xfrm>
                <a:custGeom>
                  <a:avLst/>
                  <a:gdLst>
                    <a:gd name="T0" fmla="*/ 1 w 8"/>
                    <a:gd name="T1" fmla="*/ 0 h 19"/>
                    <a:gd name="T2" fmla="*/ 3 w 8"/>
                    <a:gd name="T3" fmla="*/ 2 h 19"/>
                    <a:gd name="T4" fmla="*/ 7 w 8"/>
                    <a:gd name="T5" fmla="*/ 2 h 19"/>
                    <a:gd name="T6" fmla="*/ 6 w 8"/>
                    <a:gd name="T7" fmla="*/ 5 h 19"/>
                    <a:gd name="T8" fmla="*/ 7 w 8"/>
                    <a:gd name="T9" fmla="*/ 7 h 19"/>
                    <a:gd name="T10" fmla="*/ 5 w 8"/>
                    <a:gd name="T11" fmla="*/ 7 h 19"/>
                    <a:gd name="T12" fmla="*/ 5 w 8"/>
                    <a:gd name="T13" fmla="*/ 8 h 19"/>
                    <a:gd name="T14" fmla="*/ 7 w 8"/>
                    <a:gd name="T15" fmla="*/ 8 h 19"/>
                    <a:gd name="T16" fmla="*/ 3 w 8"/>
                    <a:gd name="T17" fmla="*/ 12 h 19"/>
                    <a:gd name="T18" fmla="*/ 3 w 8"/>
                    <a:gd name="T19" fmla="*/ 19 h 19"/>
                    <a:gd name="T20" fmla="*/ 3 w 8"/>
                    <a:gd name="T21" fmla="*/ 16 h 19"/>
                    <a:gd name="T22" fmla="*/ 4 w 8"/>
                    <a:gd name="T23" fmla="*/ 16 h 19"/>
                    <a:gd name="T24" fmla="*/ 1 w 8"/>
                    <a:gd name="T25" fmla="*/ 11 h 19"/>
                    <a:gd name="T26" fmla="*/ 1 w 8"/>
                    <a:gd name="T27" fmla="*/ 9 h 19"/>
                    <a:gd name="T28" fmla="*/ 3 w 8"/>
                    <a:gd name="T29" fmla="*/ 11 h 19"/>
                    <a:gd name="T30" fmla="*/ 4 w 8"/>
                    <a:gd name="T31" fmla="*/ 7 h 19"/>
                    <a:gd name="T32" fmla="*/ 1 w 8"/>
                    <a:gd name="T33" fmla="*/ 5 h 19"/>
                    <a:gd name="T34" fmla="*/ 1 w 8"/>
                    <a:gd name="T3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" h="19">
                      <a:moveTo>
                        <a:pt x="1" y="0"/>
                      </a:moveTo>
                      <a:cubicBezTo>
                        <a:pt x="2" y="1"/>
                        <a:pt x="3" y="0"/>
                        <a:pt x="3" y="2"/>
                      </a:cubicBezTo>
                      <a:cubicBezTo>
                        <a:pt x="5" y="2"/>
                        <a:pt x="6" y="2"/>
                        <a:pt x="7" y="2"/>
                      </a:cubicBezTo>
                      <a:cubicBezTo>
                        <a:pt x="6" y="4"/>
                        <a:pt x="8" y="3"/>
                        <a:pt x="6" y="5"/>
                      </a:cubicBezTo>
                      <a:cubicBezTo>
                        <a:pt x="5" y="6"/>
                        <a:pt x="7" y="6"/>
                        <a:pt x="7" y="7"/>
                      </a:cubicBezTo>
                      <a:cubicBezTo>
                        <a:pt x="6" y="7"/>
                        <a:pt x="5" y="6"/>
                        <a:pt x="5" y="7"/>
                      </a:cubicBezTo>
                      <a:cubicBezTo>
                        <a:pt x="5" y="8"/>
                        <a:pt x="7" y="8"/>
                        <a:pt x="5" y="8"/>
                      </a:cubicBezTo>
                      <a:cubicBezTo>
                        <a:pt x="6" y="9"/>
                        <a:pt x="6" y="8"/>
                        <a:pt x="7" y="8"/>
                      </a:cubicBezTo>
                      <a:cubicBezTo>
                        <a:pt x="5" y="10"/>
                        <a:pt x="6" y="12"/>
                        <a:pt x="3" y="12"/>
                      </a:cubicBezTo>
                      <a:cubicBezTo>
                        <a:pt x="5" y="14"/>
                        <a:pt x="5" y="16"/>
                        <a:pt x="3" y="19"/>
                      </a:cubicBezTo>
                      <a:cubicBezTo>
                        <a:pt x="3" y="18"/>
                        <a:pt x="2" y="18"/>
                        <a:pt x="3" y="16"/>
                      </a:cubicBezTo>
                      <a:cubicBezTo>
                        <a:pt x="3" y="16"/>
                        <a:pt x="3" y="16"/>
                        <a:pt x="4" y="16"/>
                      </a:cubicBezTo>
                      <a:cubicBezTo>
                        <a:pt x="2" y="15"/>
                        <a:pt x="4" y="11"/>
                        <a:pt x="1" y="11"/>
                      </a:cubicBezTo>
                      <a:cubicBezTo>
                        <a:pt x="1" y="10"/>
                        <a:pt x="0" y="9"/>
                        <a:pt x="1" y="9"/>
                      </a:cubicBezTo>
                      <a:cubicBezTo>
                        <a:pt x="1" y="10"/>
                        <a:pt x="3" y="9"/>
                        <a:pt x="3" y="11"/>
                      </a:cubicBezTo>
                      <a:cubicBezTo>
                        <a:pt x="4" y="9"/>
                        <a:pt x="2" y="8"/>
                        <a:pt x="4" y="7"/>
                      </a:cubicBezTo>
                      <a:cubicBezTo>
                        <a:pt x="3" y="6"/>
                        <a:pt x="2" y="5"/>
                        <a:pt x="1" y="5"/>
                      </a:cubicBezTo>
                      <a:cubicBezTo>
                        <a:pt x="0" y="3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Freeform 5472"/>
                <p:cNvSpPr/>
                <p:nvPr/>
              </p:nvSpPr>
              <p:spPr bwMode="auto">
                <a:xfrm>
                  <a:off x="7743826" y="5348289"/>
                  <a:ext cx="288925" cy="158750"/>
                </a:xfrm>
                <a:custGeom>
                  <a:avLst/>
                  <a:gdLst>
                    <a:gd name="T0" fmla="*/ 1 w 77"/>
                    <a:gd name="T1" fmla="*/ 0 h 42"/>
                    <a:gd name="T2" fmla="*/ 17 w 77"/>
                    <a:gd name="T3" fmla="*/ 5 h 42"/>
                    <a:gd name="T4" fmla="*/ 20 w 77"/>
                    <a:gd name="T5" fmla="*/ 5 h 42"/>
                    <a:gd name="T6" fmla="*/ 74 w 77"/>
                    <a:gd name="T7" fmla="*/ 37 h 42"/>
                    <a:gd name="T8" fmla="*/ 75 w 77"/>
                    <a:gd name="T9" fmla="*/ 40 h 42"/>
                    <a:gd name="T10" fmla="*/ 76 w 77"/>
                    <a:gd name="T11" fmla="*/ 42 h 42"/>
                    <a:gd name="T12" fmla="*/ 69 w 77"/>
                    <a:gd name="T13" fmla="*/ 36 h 42"/>
                    <a:gd name="T14" fmla="*/ 67 w 77"/>
                    <a:gd name="T15" fmla="*/ 36 h 42"/>
                    <a:gd name="T16" fmla="*/ 59 w 77"/>
                    <a:gd name="T17" fmla="*/ 30 h 42"/>
                    <a:gd name="T18" fmla="*/ 24 w 77"/>
                    <a:gd name="T19" fmla="*/ 14 h 42"/>
                    <a:gd name="T20" fmla="*/ 9 w 77"/>
                    <a:gd name="T21" fmla="*/ 7 h 42"/>
                    <a:gd name="T22" fmla="*/ 6 w 77"/>
                    <a:gd name="T23" fmla="*/ 4 h 42"/>
                    <a:gd name="T24" fmla="*/ 1 w 77"/>
                    <a:gd name="T25" fmla="*/ 2 h 42"/>
                    <a:gd name="T26" fmla="*/ 1 w 77"/>
                    <a:gd name="T27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7" h="42">
                      <a:moveTo>
                        <a:pt x="1" y="0"/>
                      </a:moveTo>
                      <a:cubicBezTo>
                        <a:pt x="6" y="3"/>
                        <a:pt x="12" y="2"/>
                        <a:pt x="17" y="5"/>
                      </a:cubicBezTo>
                      <a:cubicBezTo>
                        <a:pt x="18" y="5"/>
                        <a:pt x="18" y="5"/>
                        <a:pt x="20" y="5"/>
                      </a:cubicBezTo>
                      <a:cubicBezTo>
                        <a:pt x="41" y="12"/>
                        <a:pt x="60" y="22"/>
                        <a:pt x="74" y="37"/>
                      </a:cubicBezTo>
                      <a:cubicBezTo>
                        <a:pt x="74" y="39"/>
                        <a:pt x="75" y="39"/>
                        <a:pt x="75" y="40"/>
                      </a:cubicBezTo>
                      <a:cubicBezTo>
                        <a:pt x="76" y="40"/>
                        <a:pt x="77" y="41"/>
                        <a:pt x="76" y="42"/>
                      </a:cubicBezTo>
                      <a:cubicBezTo>
                        <a:pt x="73" y="41"/>
                        <a:pt x="70" y="39"/>
                        <a:pt x="69" y="36"/>
                      </a:cubicBezTo>
                      <a:cubicBezTo>
                        <a:pt x="68" y="35"/>
                        <a:pt x="68" y="37"/>
                        <a:pt x="67" y="36"/>
                      </a:cubicBezTo>
                      <a:cubicBezTo>
                        <a:pt x="64" y="34"/>
                        <a:pt x="62" y="33"/>
                        <a:pt x="59" y="30"/>
                      </a:cubicBezTo>
                      <a:cubicBezTo>
                        <a:pt x="47" y="25"/>
                        <a:pt x="37" y="18"/>
                        <a:pt x="24" y="14"/>
                      </a:cubicBezTo>
                      <a:cubicBezTo>
                        <a:pt x="21" y="9"/>
                        <a:pt x="15" y="9"/>
                        <a:pt x="9" y="7"/>
                      </a:cubicBezTo>
                      <a:cubicBezTo>
                        <a:pt x="9" y="5"/>
                        <a:pt x="6" y="6"/>
                        <a:pt x="6" y="4"/>
                      </a:cubicBezTo>
                      <a:cubicBezTo>
                        <a:pt x="4" y="4"/>
                        <a:pt x="2" y="3"/>
                        <a:pt x="1" y="2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Freeform 5473"/>
                <p:cNvSpPr>
                  <a:spLocks noEditPoints="1"/>
                </p:cNvSpPr>
                <p:nvPr/>
              </p:nvSpPr>
              <p:spPr bwMode="auto">
                <a:xfrm>
                  <a:off x="7018338" y="5584827"/>
                  <a:ext cx="1223963" cy="984250"/>
                </a:xfrm>
                <a:custGeom>
                  <a:avLst/>
                  <a:gdLst>
                    <a:gd name="T0" fmla="*/ 293 w 326"/>
                    <a:gd name="T1" fmla="*/ 5 h 262"/>
                    <a:gd name="T2" fmla="*/ 300 w 326"/>
                    <a:gd name="T3" fmla="*/ 15 h 262"/>
                    <a:gd name="T4" fmla="*/ 313 w 326"/>
                    <a:gd name="T5" fmla="*/ 41 h 262"/>
                    <a:gd name="T6" fmla="*/ 315 w 326"/>
                    <a:gd name="T7" fmla="*/ 51 h 262"/>
                    <a:gd name="T8" fmla="*/ 321 w 326"/>
                    <a:gd name="T9" fmla="*/ 74 h 262"/>
                    <a:gd name="T10" fmla="*/ 324 w 326"/>
                    <a:gd name="T11" fmla="*/ 95 h 262"/>
                    <a:gd name="T12" fmla="*/ 326 w 326"/>
                    <a:gd name="T13" fmla="*/ 104 h 262"/>
                    <a:gd name="T14" fmla="*/ 317 w 326"/>
                    <a:gd name="T15" fmla="*/ 140 h 262"/>
                    <a:gd name="T16" fmla="*/ 305 w 326"/>
                    <a:gd name="T17" fmla="*/ 172 h 262"/>
                    <a:gd name="T18" fmla="*/ 276 w 326"/>
                    <a:gd name="T19" fmla="*/ 207 h 262"/>
                    <a:gd name="T20" fmla="*/ 221 w 326"/>
                    <a:gd name="T21" fmla="*/ 243 h 262"/>
                    <a:gd name="T22" fmla="*/ 206 w 326"/>
                    <a:gd name="T23" fmla="*/ 249 h 262"/>
                    <a:gd name="T24" fmla="*/ 194 w 326"/>
                    <a:gd name="T25" fmla="*/ 256 h 262"/>
                    <a:gd name="T26" fmla="*/ 187 w 326"/>
                    <a:gd name="T27" fmla="*/ 258 h 262"/>
                    <a:gd name="T28" fmla="*/ 170 w 326"/>
                    <a:gd name="T29" fmla="*/ 254 h 262"/>
                    <a:gd name="T30" fmla="*/ 118 w 326"/>
                    <a:gd name="T31" fmla="*/ 247 h 262"/>
                    <a:gd name="T32" fmla="*/ 74 w 326"/>
                    <a:gd name="T33" fmla="*/ 226 h 262"/>
                    <a:gd name="T34" fmla="*/ 48 w 326"/>
                    <a:gd name="T35" fmla="*/ 206 h 262"/>
                    <a:gd name="T36" fmla="*/ 33 w 326"/>
                    <a:gd name="T37" fmla="*/ 189 h 262"/>
                    <a:gd name="T38" fmla="*/ 12 w 326"/>
                    <a:gd name="T39" fmla="*/ 155 h 262"/>
                    <a:gd name="T40" fmla="*/ 3 w 326"/>
                    <a:gd name="T41" fmla="*/ 104 h 262"/>
                    <a:gd name="T42" fmla="*/ 3 w 326"/>
                    <a:gd name="T43" fmla="*/ 94 h 262"/>
                    <a:gd name="T44" fmla="*/ 6 w 326"/>
                    <a:gd name="T45" fmla="*/ 95 h 262"/>
                    <a:gd name="T46" fmla="*/ 10 w 326"/>
                    <a:gd name="T47" fmla="*/ 111 h 262"/>
                    <a:gd name="T48" fmla="*/ 22 w 326"/>
                    <a:gd name="T49" fmla="*/ 148 h 262"/>
                    <a:gd name="T50" fmla="*/ 34 w 326"/>
                    <a:gd name="T51" fmla="*/ 169 h 262"/>
                    <a:gd name="T52" fmla="*/ 43 w 326"/>
                    <a:gd name="T53" fmla="*/ 187 h 262"/>
                    <a:gd name="T54" fmla="*/ 61 w 326"/>
                    <a:gd name="T55" fmla="*/ 206 h 262"/>
                    <a:gd name="T56" fmla="*/ 90 w 326"/>
                    <a:gd name="T57" fmla="*/ 226 h 262"/>
                    <a:gd name="T58" fmla="*/ 113 w 326"/>
                    <a:gd name="T59" fmla="*/ 237 h 262"/>
                    <a:gd name="T60" fmla="*/ 141 w 326"/>
                    <a:gd name="T61" fmla="*/ 243 h 262"/>
                    <a:gd name="T62" fmla="*/ 154 w 326"/>
                    <a:gd name="T63" fmla="*/ 244 h 262"/>
                    <a:gd name="T64" fmla="*/ 187 w 326"/>
                    <a:gd name="T65" fmla="*/ 241 h 262"/>
                    <a:gd name="T66" fmla="*/ 213 w 326"/>
                    <a:gd name="T67" fmla="*/ 233 h 262"/>
                    <a:gd name="T68" fmla="*/ 236 w 326"/>
                    <a:gd name="T69" fmla="*/ 224 h 262"/>
                    <a:gd name="T70" fmla="*/ 244 w 326"/>
                    <a:gd name="T71" fmla="*/ 220 h 262"/>
                    <a:gd name="T72" fmla="*/ 266 w 326"/>
                    <a:gd name="T73" fmla="*/ 204 h 262"/>
                    <a:gd name="T74" fmla="*/ 286 w 326"/>
                    <a:gd name="T75" fmla="*/ 179 h 262"/>
                    <a:gd name="T76" fmla="*/ 289 w 326"/>
                    <a:gd name="T77" fmla="*/ 174 h 262"/>
                    <a:gd name="T78" fmla="*/ 302 w 326"/>
                    <a:gd name="T79" fmla="*/ 150 h 262"/>
                    <a:gd name="T80" fmla="*/ 309 w 326"/>
                    <a:gd name="T81" fmla="*/ 125 h 262"/>
                    <a:gd name="T82" fmla="*/ 312 w 326"/>
                    <a:gd name="T83" fmla="*/ 120 h 262"/>
                    <a:gd name="T84" fmla="*/ 314 w 326"/>
                    <a:gd name="T85" fmla="*/ 95 h 262"/>
                    <a:gd name="T86" fmla="*/ 315 w 326"/>
                    <a:gd name="T87" fmla="*/ 93 h 262"/>
                    <a:gd name="T88" fmla="*/ 317 w 326"/>
                    <a:gd name="T89" fmla="*/ 91 h 262"/>
                    <a:gd name="T90" fmla="*/ 315 w 326"/>
                    <a:gd name="T91" fmla="*/ 86 h 262"/>
                    <a:gd name="T92" fmla="*/ 315 w 326"/>
                    <a:gd name="T93" fmla="*/ 77 h 262"/>
                    <a:gd name="T94" fmla="*/ 313 w 326"/>
                    <a:gd name="T95" fmla="*/ 71 h 262"/>
                    <a:gd name="T96" fmla="*/ 313 w 326"/>
                    <a:gd name="T97" fmla="*/ 69 h 262"/>
                    <a:gd name="T98" fmla="*/ 311 w 326"/>
                    <a:gd name="T99" fmla="*/ 66 h 262"/>
                    <a:gd name="T100" fmla="*/ 312 w 326"/>
                    <a:gd name="T101" fmla="*/ 58 h 262"/>
                    <a:gd name="T102" fmla="*/ 310 w 326"/>
                    <a:gd name="T103" fmla="*/ 50 h 262"/>
                    <a:gd name="T104" fmla="*/ 301 w 326"/>
                    <a:gd name="T105" fmla="*/ 30 h 262"/>
                    <a:gd name="T106" fmla="*/ 298 w 326"/>
                    <a:gd name="T107" fmla="*/ 20 h 262"/>
                    <a:gd name="T108" fmla="*/ 296 w 326"/>
                    <a:gd name="T109" fmla="*/ 16 h 262"/>
                    <a:gd name="T110" fmla="*/ 288 w 326"/>
                    <a:gd name="T111" fmla="*/ 0 h 262"/>
                    <a:gd name="T112" fmla="*/ 299 w 326"/>
                    <a:gd name="T113" fmla="*/ 19 h 262"/>
                    <a:gd name="T114" fmla="*/ 311 w 326"/>
                    <a:gd name="T115" fmla="*/ 61 h 262"/>
                    <a:gd name="T116" fmla="*/ 312 w 326"/>
                    <a:gd name="T117" fmla="*/ 60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26" h="262">
                      <a:moveTo>
                        <a:pt x="288" y="0"/>
                      </a:moveTo>
                      <a:cubicBezTo>
                        <a:pt x="290" y="2"/>
                        <a:pt x="293" y="2"/>
                        <a:pt x="293" y="5"/>
                      </a:cubicBezTo>
                      <a:cubicBezTo>
                        <a:pt x="296" y="8"/>
                        <a:pt x="297" y="10"/>
                        <a:pt x="298" y="14"/>
                      </a:cubicBezTo>
                      <a:cubicBezTo>
                        <a:pt x="299" y="14"/>
                        <a:pt x="300" y="14"/>
                        <a:pt x="300" y="15"/>
                      </a:cubicBezTo>
                      <a:cubicBezTo>
                        <a:pt x="300" y="21"/>
                        <a:pt x="306" y="24"/>
                        <a:pt x="307" y="29"/>
                      </a:cubicBezTo>
                      <a:cubicBezTo>
                        <a:pt x="307" y="32"/>
                        <a:pt x="309" y="39"/>
                        <a:pt x="313" y="41"/>
                      </a:cubicBezTo>
                      <a:cubicBezTo>
                        <a:pt x="313" y="42"/>
                        <a:pt x="313" y="43"/>
                        <a:pt x="313" y="44"/>
                      </a:cubicBezTo>
                      <a:cubicBezTo>
                        <a:pt x="313" y="46"/>
                        <a:pt x="315" y="49"/>
                        <a:pt x="315" y="51"/>
                      </a:cubicBezTo>
                      <a:cubicBezTo>
                        <a:pt x="318" y="54"/>
                        <a:pt x="316" y="60"/>
                        <a:pt x="317" y="65"/>
                      </a:cubicBezTo>
                      <a:cubicBezTo>
                        <a:pt x="318" y="68"/>
                        <a:pt x="321" y="71"/>
                        <a:pt x="321" y="74"/>
                      </a:cubicBezTo>
                      <a:cubicBezTo>
                        <a:pt x="322" y="76"/>
                        <a:pt x="321" y="79"/>
                        <a:pt x="321" y="81"/>
                      </a:cubicBezTo>
                      <a:cubicBezTo>
                        <a:pt x="322" y="86"/>
                        <a:pt x="324" y="90"/>
                        <a:pt x="324" y="95"/>
                      </a:cubicBezTo>
                      <a:cubicBezTo>
                        <a:pt x="324" y="98"/>
                        <a:pt x="322" y="100"/>
                        <a:pt x="322" y="104"/>
                      </a:cubicBezTo>
                      <a:cubicBezTo>
                        <a:pt x="323" y="105"/>
                        <a:pt x="325" y="103"/>
                        <a:pt x="326" y="104"/>
                      </a:cubicBezTo>
                      <a:cubicBezTo>
                        <a:pt x="325" y="106"/>
                        <a:pt x="324" y="107"/>
                        <a:pt x="322" y="107"/>
                      </a:cubicBezTo>
                      <a:cubicBezTo>
                        <a:pt x="323" y="119"/>
                        <a:pt x="318" y="129"/>
                        <a:pt x="317" y="140"/>
                      </a:cubicBezTo>
                      <a:cubicBezTo>
                        <a:pt x="316" y="148"/>
                        <a:pt x="310" y="155"/>
                        <a:pt x="308" y="163"/>
                      </a:cubicBezTo>
                      <a:cubicBezTo>
                        <a:pt x="307" y="166"/>
                        <a:pt x="307" y="169"/>
                        <a:pt x="305" y="172"/>
                      </a:cubicBezTo>
                      <a:cubicBezTo>
                        <a:pt x="302" y="176"/>
                        <a:pt x="299" y="180"/>
                        <a:pt x="296" y="182"/>
                      </a:cubicBezTo>
                      <a:cubicBezTo>
                        <a:pt x="291" y="192"/>
                        <a:pt x="285" y="200"/>
                        <a:pt x="276" y="207"/>
                      </a:cubicBezTo>
                      <a:cubicBezTo>
                        <a:pt x="276" y="207"/>
                        <a:pt x="276" y="208"/>
                        <a:pt x="276" y="208"/>
                      </a:cubicBezTo>
                      <a:cubicBezTo>
                        <a:pt x="261" y="223"/>
                        <a:pt x="241" y="234"/>
                        <a:pt x="221" y="243"/>
                      </a:cubicBezTo>
                      <a:cubicBezTo>
                        <a:pt x="220" y="244"/>
                        <a:pt x="219" y="246"/>
                        <a:pt x="218" y="247"/>
                      </a:cubicBezTo>
                      <a:cubicBezTo>
                        <a:pt x="215" y="246"/>
                        <a:pt x="211" y="248"/>
                        <a:pt x="206" y="249"/>
                      </a:cubicBezTo>
                      <a:cubicBezTo>
                        <a:pt x="202" y="251"/>
                        <a:pt x="198" y="252"/>
                        <a:pt x="194" y="252"/>
                      </a:cubicBezTo>
                      <a:cubicBezTo>
                        <a:pt x="196" y="254"/>
                        <a:pt x="193" y="255"/>
                        <a:pt x="194" y="256"/>
                      </a:cubicBezTo>
                      <a:cubicBezTo>
                        <a:pt x="191" y="254"/>
                        <a:pt x="190" y="258"/>
                        <a:pt x="191" y="259"/>
                      </a:cubicBezTo>
                      <a:cubicBezTo>
                        <a:pt x="189" y="259"/>
                        <a:pt x="188" y="259"/>
                        <a:pt x="187" y="258"/>
                      </a:cubicBezTo>
                      <a:cubicBezTo>
                        <a:pt x="183" y="262"/>
                        <a:pt x="179" y="258"/>
                        <a:pt x="178" y="253"/>
                      </a:cubicBezTo>
                      <a:cubicBezTo>
                        <a:pt x="175" y="252"/>
                        <a:pt x="173" y="253"/>
                        <a:pt x="170" y="254"/>
                      </a:cubicBezTo>
                      <a:cubicBezTo>
                        <a:pt x="163" y="254"/>
                        <a:pt x="156" y="253"/>
                        <a:pt x="150" y="254"/>
                      </a:cubicBezTo>
                      <a:cubicBezTo>
                        <a:pt x="139" y="252"/>
                        <a:pt x="128" y="250"/>
                        <a:pt x="118" y="247"/>
                      </a:cubicBezTo>
                      <a:cubicBezTo>
                        <a:pt x="115" y="247"/>
                        <a:pt x="112" y="245"/>
                        <a:pt x="108" y="245"/>
                      </a:cubicBezTo>
                      <a:cubicBezTo>
                        <a:pt x="97" y="238"/>
                        <a:pt x="83" y="234"/>
                        <a:pt x="74" y="226"/>
                      </a:cubicBezTo>
                      <a:cubicBezTo>
                        <a:pt x="72" y="225"/>
                        <a:pt x="70" y="224"/>
                        <a:pt x="69" y="222"/>
                      </a:cubicBezTo>
                      <a:cubicBezTo>
                        <a:pt x="60" y="218"/>
                        <a:pt x="56" y="211"/>
                        <a:pt x="48" y="206"/>
                      </a:cubicBezTo>
                      <a:cubicBezTo>
                        <a:pt x="44" y="201"/>
                        <a:pt x="39" y="197"/>
                        <a:pt x="35" y="191"/>
                      </a:cubicBezTo>
                      <a:cubicBezTo>
                        <a:pt x="34" y="191"/>
                        <a:pt x="34" y="190"/>
                        <a:pt x="33" y="189"/>
                      </a:cubicBezTo>
                      <a:cubicBezTo>
                        <a:pt x="30" y="185"/>
                        <a:pt x="27" y="181"/>
                        <a:pt x="24" y="178"/>
                      </a:cubicBezTo>
                      <a:cubicBezTo>
                        <a:pt x="20" y="170"/>
                        <a:pt x="15" y="163"/>
                        <a:pt x="12" y="155"/>
                      </a:cubicBezTo>
                      <a:cubicBezTo>
                        <a:pt x="10" y="146"/>
                        <a:pt x="6" y="138"/>
                        <a:pt x="4" y="127"/>
                      </a:cubicBezTo>
                      <a:cubicBezTo>
                        <a:pt x="0" y="120"/>
                        <a:pt x="3" y="112"/>
                        <a:pt x="3" y="104"/>
                      </a:cubicBezTo>
                      <a:cubicBezTo>
                        <a:pt x="3" y="103"/>
                        <a:pt x="2" y="103"/>
                        <a:pt x="1" y="103"/>
                      </a:cubicBezTo>
                      <a:cubicBezTo>
                        <a:pt x="2" y="100"/>
                        <a:pt x="0" y="96"/>
                        <a:pt x="3" y="94"/>
                      </a:cubicBezTo>
                      <a:cubicBezTo>
                        <a:pt x="1" y="93"/>
                        <a:pt x="2" y="90"/>
                        <a:pt x="2" y="88"/>
                      </a:cubicBezTo>
                      <a:cubicBezTo>
                        <a:pt x="3" y="91"/>
                        <a:pt x="6" y="92"/>
                        <a:pt x="6" y="95"/>
                      </a:cubicBezTo>
                      <a:cubicBezTo>
                        <a:pt x="7" y="98"/>
                        <a:pt x="6" y="102"/>
                        <a:pt x="8" y="104"/>
                      </a:cubicBezTo>
                      <a:cubicBezTo>
                        <a:pt x="8" y="107"/>
                        <a:pt x="9" y="110"/>
                        <a:pt x="10" y="111"/>
                      </a:cubicBezTo>
                      <a:cubicBezTo>
                        <a:pt x="11" y="119"/>
                        <a:pt x="13" y="124"/>
                        <a:pt x="14" y="129"/>
                      </a:cubicBezTo>
                      <a:cubicBezTo>
                        <a:pt x="17" y="135"/>
                        <a:pt x="18" y="142"/>
                        <a:pt x="22" y="148"/>
                      </a:cubicBezTo>
                      <a:cubicBezTo>
                        <a:pt x="26" y="153"/>
                        <a:pt x="32" y="158"/>
                        <a:pt x="34" y="164"/>
                      </a:cubicBezTo>
                      <a:cubicBezTo>
                        <a:pt x="34" y="166"/>
                        <a:pt x="34" y="167"/>
                        <a:pt x="34" y="169"/>
                      </a:cubicBezTo>
                      <a:cubicBezTo>
                        <a:pt x="35" y="170"/>
                        <a:pt x="36" y="171"/>
                        <a:pt x="37" y="173"/>
                      </a:cubicBezTo>
                      <a:cubicBezTo>
                        <a:pt x="40" y="177"/>
                        <a:pt x="41" y="182"/>
                        <a:pt x="43" y="187"/>
                      </a:cubicBezTo>
                      <a:cubicBezTo>
                        <a:pt x="45" y="192"/>
                        <a:pt x="50" y="195"/>
                        <a:pt x="54" y="199"/>
                      </a:cubicBezTo>
                      <a:cubicBezTo>
                        <a:pt x="56" y="202"/>
                        <a:pt x="57" y="205"/>
                        <a:pt x="61" y="206"/>
                      </a:cubicBezTo>
                      <a:cubicBezTo>
                        <a:pt x="65" y="211"/>
                        <a:pt x="71" y="215"/>
                        <a:pt x="77" y="218"/>
                      </a:cubicBezTo>
                      <a:cubicBezTo>
                        <a:pt x="81" y="221"/>
                        <a:pt x="84" y="225"/>
                        <a:pt x="90" y="226"/>
                      </a:cubicBezTo>
                      <a:cubicBezTo>
                        <a:pt x="90" y="227"/>
                        <a:pt x="90" y="227"/>
                        <a:pt x="90" y="228"/>
                      </a:cubicBezTo>
                      <a:cubicBezTo>
                        <a:pt x="98" y="231"/>
                        <a:pt x="106" y="234"/>
                        <a:pt x="113" y="237"/>
                      </a:cubicBezTo>
                      <a:cubicBezTo>
                        <a:pt x="119" y="239"/>
                        <a:pt x="126" y="240"/>
                        <a:pt x="133" y="241"/>
                      </a:cubicBezTo>
                      <a:cubicBezTo>
                        <a:pt x="136" y="242"/>
                        <a:pt x="138" y="243"/>
                        <a:pt x="141" y="243"/>
                      </a:cubicBezTo>
                      <a:cubicBezTo>
                        <a:pt x="143" y="243"/>
                        <a:pt x="143" y="242"/>
                        <a:pt x="145" y="243"/>
                      </a:cubicBezTo>
                      <a:cubicBezTo>
                        <a:pt x="148" y="243"/>
                        <a:pt x="151" y="244"/>
                        <a:pt x="154" y="244"/>
                      </a:cubicBezTo>
                      <a:cubicBezTo>
                        <a:pt x="157" y="244"/>
                        <a:pt x="159" y="244"/>
                        <a:pt x="162" y="244"/>
                      </a:cubicBezTo>
                      <a:cubicBezTo>
                        <a:pt x="170" y="244"/>
                        <a:pt x="179" y="242"/>
                        <a:pt x="187" y="241"/>
                      </a:cubicBezTo>
                      <a:cubicBezTo>
                        <a:pt x="191" y="241"/>
                        <a:pt x="195" y="240"/>
                        <a:pt x="199" y="239"/>
                      </a:cubicBezTo>
                      <a:cubicBezTo>
                        <a:pt x="204" y="238"/>
                        <a:pt x="210" y="237"/>
                        <a:pt x="213" y="233"/>
                      </a:cubicBezTo>
                      <a:cubicBezTo>
                        <a:pt x="214" y="234"/>
                        <a:pt x="218" y="234"/>
                        <a:pt x="218" y="231"/>
                      </a:cubicBezTo>
                      <a:cubicBezTo>
                        <a:pt x="225" y="231"/>
                        <a:pt x="231" y="228"/>
                        <a:pt x="236" y="224"/>
                      </a:cubicBezTo>
                      <a:cubicBezTo>
                        <a:pt x="237" y="223"/>
                        <a:pt x="238" y="222"/>
                        <a:pt x="240" y="221"/>
                      </a:cubicBezTo>
                      <a:cubicBezTo>
                        <a:pt x="241" y="220"/>
                        <a:pt x="243" y="221"/>
                        <a:pt x="244" y="220"/>
                      </a:cubicBezTo>
                      <a:cubicBezTo>
                        <a:pt x="246" y="219"/>
                        <a:pt x="248" y="216"/>
                        <a:pt x="250" y="214"/>
                      </a:cubicBezTo>
                      <a:cubicBezTo>
                        <a:pt x="256" y="212"/>
                        <a:pt x="260" y="205"/>
                        <a:pt x="266" y="204"/>
                      </a:cubicBezTo>
                      <a:cubicBezTo>
                        <a:pt x="267" y="200"/>
                        <a:pt x="269" y="197"/>
                        <a:pt x="273" y="196"/>
                      </a:cubicBezTo>
                      <a:cubicBezTo>
                        <a:pt x="276" y="189"/>
                        <a:pt x="282" y="185"/>
                        <a:pt x="286" y="179"/>
                      </a:cubicBezTo>
                      <a:cubicBezTo>
                        <a:pt x="286" y="178"/>
                        <a:pt x="287" y="177"/>
                        <a:pt x="287" y="176"/>
                      </a:cubicBezTo>
                      <a:cubicBezTo>
                        <a:pt x="288" y="176"/>
                        <a:pt x="288" y="174"/>
                        <a:pt x="289" y="174"/>
                      </a:cubicBezTo>
                      <a:cubicBezTo>
                        <a:pt x="292" y="167"/>
                        <a:pt x="296" y="163"/>
                        <a:pt x="299" y="157"/>
                      </a:cubicBezTo>
                      <a:cubicBezTo>
                        <a:pt x="299" y="154"/>
                        <a:pt x="301" y="152"/>
                        <a:pt x="302" y="150"/>
                      </a:cubicBezTo>
                      <a:cubicBezTo>
                        <a:pt x="303" y="147"/>
                        <a:pt x="303" y="143"/>
                        <a:pt x="304" y="141"/>
                      </a:cubicBezTo>
                      <a:cubicBezTo>
                        <a:pt x="305" y="135"/>
                        <a:pt x="308" y="132"/>
                        <a:pt x="309" y="125"/>
                      </a:cubicBezTo>
                      <a:cubicBezTo>
                        <a:pt x="309" y="125"/>
                        <a:pt x="309" y="124"/>
                        <a:pt x="310" y="125"/>
                      </a:cubicBezTo>
                      <a:cubicBezTo>
                        <a:pt x="309" y="122"/>
                        <a:pt x="309" y="120"/>
                        <a:pt x="312" y="120"/>
                      </a:cubicBezTo>
                      <a:cubicBezTo>
                        <a:pt x="311" y="117"/>
                        <a:pt x="312" y="116"/>
                        <a:pt x="311" y="113"/>
                      </a:cubicBezTo>
                      <a:cubicBezTo>
                        <a:pt x="314" y="108"/>
                        <a:pt x="313" y="102"/>
                        <a:pt x="314" y="95"/>
                      </a:cubicBezTo>
                      <a:cubicBezTo>
                        <a:pt x="314" y="94"/>
                        <a:pt x="313" y="96"/>
                        <a:pt x="313" y="95"/>
                      </a:cubicBezTo>
                      <a:cubicBezTo>
                        <a:pt x="313" y="94"/>
                        <a:pt x="316" y="95"/>
                        <a:pt x="315" y="93"/>
                      </a:cubicBezTo>
                      <a:cubicBezTo>
                        <a:pt x="316" y="92"/>
                        <a:pt x="314" y="94"/>
                        <a:pt x="315" y="92"/>
                      </a:cubicBezTo>
                      <a:cubicBezTo>
                        <a:pt x="315" y="91"/>
                        <a:pt x="316" y="92"/>
                        <a:pt x="317" y="91"/>
                      </a:cubicBezTo>
                      <a:cubicBezTo>
                        <a:pt x="315" y="90"/>
                        <a:pt x="314" y="89"/>
                        <a:pt x="314" y="86"/>
                      </a:cubicBezTo>
                      <a:cubicBezTo>
                        <a:pt x="314" y="87"/>
                        <a:pt x="316" y="87"/>
                        <a:pt x="315" y="86"/>
                      </a:cubicBezTo>
                      <a:cubicBezTo>
                        <a:pt x="315" y="85"/>
                        <a:pt x="315" y="87"/>
                        <a:pt x="314" y="86"/>
                      </a:cubicBezTo>
                      <a:cubicBezTo>
                        <a:pt x="315" y="82"/>
                        <a:pt x="314" y="80"/>
                        <a:pt x="315" y="77"/>
                      </a:cubicBezTo>
                      <a:cubicBezTo>
                        <a:pt x="314" y="76"/>
                        <a:pt x="312" y="78"/>
                        <a:pt x="312" y="77"/>
                      </a:cubicBezTo>
                      <a:cubicBezTo>
                        <a:pt x="314" y="75"/>
                        <a:pt x="312" y="73"/>
                        <a:pt x="313" y="71"/>
                      </a:cubicBezTo>
                      <a:cubicBezTo>
                        <a:pt x="312" y="70"/>
                        <a:pt x="313" y="69"/>
                        <a:pt x="312" y="68"/>
                      </a:cubicBezTo>
                      <a:cubicBezTo>
                        <a:pt x="312" y="67"/>
                        <a:pt x="313" y="68"/>
                        <a:pt x="313" y="69"/>
                      </a:cubicBezTo>
                      <a:cubicBezTo>
                        <a:pt x="314" y="69"/>
                        <a:pt x="312" y="67"/>
                        <a:pt x="314" y="67"/>
                      </a:cubicBezTo>
                      <a:cubicBezTo>
                        <a:pt x="313" y="67"/>
                        <a:pt x="312" y="66"/>
                        <a:pt x="311" y="66"/>
                      </a:cubicBezTo>
                      <a:cubicBezTo>
                        <a:pt x="312" y="63"/>
                        <a:pt x="310" y="63"/>
                        <a:pt x="310" y="60"/>
                      </a:cubicBezTo>
                      <a:cubicBezTo>
                        <a:pt x="311" y="60"/>
                        <a:pt x="312" y="59"/>
                        <a:pt x="312" y="58"/>
                      </a:cubicBezTo>
                      <a:cubicBezTo>
                        <a:pt x="311" y="57"/>
                        <a:pt x="311" y="56"/>
                        <a:pt x="310" y="57"/>
                      </a:cubicBezTo>
                      <a:cubicBezTo>
                        <a:pt x="309" y="54"/>
                        <a:pt x="308" y="52"/>
                        <a:pt x="310" y="50"/>
                      </a:cubicBezTo>
                      <a:cubicBezTo>
                        <a:pt x="308" y="48"/>
                        <a:pt x="306" y="47"/>
                        <a:pt x="307" y="43"/>
                      </a:cubicBezTo>
                      <a:cubicBezTo>
                        <a:pt x="304" y="40"/>
                        <a:pt x="304" y="34"/>
                        <a:pt x="301" y="30"/>
                      </a:cubicBezTo>
                      <a:cubicBezTo>
                        <a:pt x="302" y="29"/>
                        <a:pt x="301" y="29"/>
                        <a:pt x="301" y="27"/>
                      </a:cubicBezTo>
                      <a:cubicBezTo>
                        <a:pt x="299" y="26"/>
                        <a:pt x="298" y="22"/>
                        <a:pt x="298" y="20"/>
                      </a:cubicBezTo>
                      <a:cubicBezTo>
                        <a:pt x="297" y="21"/>
                        <a:pt x="297" y="18"/>
                        <a:pt x="296" y="19"/>
                      </a:cubicBezTo>
                      <a:cubicBezTo>
                        <a:pt x="296" y="18"/>
                        <a:pt x="295" y="17"/>
                        <a:pt x="296" y="16"/>
                      </a:cubicBezTo>
                      <a:cubicBezTo>
                        <a:pt x="294" y="16"/>
                        <a:pt x="294" y="13"/>
                        <a:pt x="293" y="12"/>
                      </a:cubicBezTo>
                      <a:cubicBezTo>
                        <a:pt x="292" y="7"/>
                        <a:pt x="289" y="5"/>
                        <a:pt x="288" y="0"/>
                      </a:cubicBezTo>
                      <a:close/>
                      <a:moveTo>
                        <a:pt x="299" y="22"/>
                      </a:moveTo>
                      <a:cubicBezTo>
                        <a:pt x="300" y="21"/>
                        <a:pt x="300" y="20"/>
                        <a:pt x="299" y="19"/>
                      </a:cubicBezTo>
                      <a:cubicBezTo>
                        <a:pt x="299" y="20"/>
                        <a:pt x="299" y="21"/>
                        <a:pt x="299" y="22"/>
                      </a:cubicBezTo>
                      <a:close/>
                      <a:moveTo>
                        <a:pt x="311" y="61"/>
                      </a:moveTo>
                      <a:cubicBezTo>
                        <a:pt x="311" y="62"/>
                        <a:pt x="312" y="62"/>
                        <a:pt x="312" y="62"/>
                      </a:cubicBezTo>
                      <a:cubicBezTo>
                        <a:pt x="312" y="61"/>
                        <a:pt x="313" y="61"/>
                        <a:pt x="312" y="60"/>
                      </a:cubicBezTo>
                      <a:cubicBezTo>
                        <a:pt x="312" y="61"/>
                        <a:pt x="311" y="61"/>
                        <a:pt x="311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3" name="文本框 82"/>
              <p:cNvSpPr txBox="1"/>
              <p:nvPr/>
            </p:nvSpPr>
            <p:spPr>
              <a:xfrm>
                <a:off x="1532872" y="2317779"/>
                <a:ext cx="677108" cy="58477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3200" spc="300">
                    <a:solidFill>
                      <a:srgbClr val="FFEDB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肆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4"/>
          <p:cNvSpPr/>
          <p:nvPr/>
        </p:nvSpPr>
        <p:spPr bwMode="auto">
          <a:xfrm>
            <a:off x="4531287" y="4562920"/>
            <a:ext cx="1349467" cy="234687"/>
          </a:xfrm>
          <a:custGeom>
            <a:avLst/>
            <a:gdLst>
              <a:gd name="T0" fmla="*/ 0 w 720"/>
              <a:gd name="T1" fmla="*/ 0 h 151"/>
              <a:gd name="T2" fmla="*/ 527 w 720"/>
              <a:gd name="T3" fmla="*/ 0 h 151"/>
              <a:gd name="T4" fmla="*/ 527 w 720"/>
              <a:gd name="T5" fmla="*/ 75 h 151"/>
              <a:gd name="T6" fmla="*/ 269 w 720"/>
              <a:gd name="T7" fmla="*/ 75 h 151"/>
              <a:gd name="T8" fmla="*/ 271 w 720"/>
              <a:gd name="T9" fmla="*/ 151 h 151"/>
              <a:gd name="T10" fmla="*/ 720 w 720"/>
              <a:gd name="T11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0" h="151">
                <a:moveTo>
                  <a:pt x="0" y="0"/>
                </a:moveTo>
                <a:cubicBezTo>
                  <a:pt x="527" y="0"/>
                  <a:pt x="527" y="0"/>
                  <a:pt x="527" y="0"/>
                </a:cubicBezTo>
                <a:cubicBezTo>
                  <a:pt x="527" y="0"/>
                  <a:pt x="590" y="38"/>
                  <a:pt x="527" y="75"/>
                </a:cubicBezTo>
                <a:cubicBezTo>
                  <a:pt x="269" y="75"/>
                  <a:pt x="269" y="75"/>
                  <a:pt x="269" y="75"/>
                </a:cubicBezTo>
                <a:cubicBezTo>
                  <a:pt x="269" y="75"/>
                  <a:pt x="220" y="114"/>
                  <a:pt x="271" y="151"/>
                </a:cubicBezTo>
                <a:cubicBezTo>
                  <a:pt x="720" y="151"/>
                  <a:pt x="720" y="151"/>
                  <a:pt x="720" y="151"/>
                </a:cubicBezTo>
              </a:path>
            </a:pathLst>
          </a:custGeom>
          <a:noFill/>
          <a:ln w="6350" cap="flat">
            <a:solidFill>
              <a:srgbClr val="EFD1AD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2203590" y="2551644"/>
            <a:ext cx="3810000" cy="181588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kumimoji="0" lang="zh-CN" altLang="en-US" sz="1400" b="0" i="0" u="none" strike="noStrike" kern="1200" cap="none" spc="600" normalizeH="0" baseline="0" noProof="0" dirty="0">
                <a:ln>
                  <a:noFill/>
                </a:ln>
                <a:solidFill>
                  <a:srgbClr val="FFE07D"/>
                </a:solidFill>
                <a:effectLst/>
                <a:uLnTx/>
                <a:uFillTx/>
                <a:cs typeface="+mn-ea"/>
                <a:sym typeface="+mn-lt"/>
              </a:rPr>
              <a:t>请在此处添加具体</a:t>
            </a:r>
            <a:r>
              <a:rPr kumimoji="0" lang="zh-CN" altLang="en-US" sz="1400" b="0" i="0" u="none" strike="noStrike" kern="1200" cap="none" spc="600" normalizeH="0" baseline="0" noProof="0">
                <a:ln>
                  <a:noFill/>
                </a:ln>
                <a:solidFill>
                  <a:srgbClr val="FFE07D"/>
                </a:solidFill>
                <a:effectLst/>
                <a:uLnTx/>
                <a:uFillTx/>
                <a:cs typeface="+mn-ea"/>
                <a:sym typeface="+mn-lt"/>
              </a:rPr>
              <a:t>内容，文字尽量言简意赅，简单</a:t>
            </a:r>
            <a:r>
              <a:rPr kumimoji="0" lang="zh-CN" altLang="en-US" sz="1400" b="0" i="0" u="none" strike="noStrike" kern="1200" cap="none" spc="600" normalizeH="0" baseline="0" noProof="0" dirty="0">
                <a:ln>
                  <a:noFill/>
                </a:ln>
                <a:solidFill>
                  <a:srgbClr val="FFE07D"/>
                </a:solidFill>
                <a:effectLst/>
                <a:uLnTx/>
                <a:uFillTx/>
                <a:cs typeface="+mn-ea"/>
                <a:sym typeface="+mn-lt"/>
              </a:rPr>
              <a:t>说明即可，不必</a:t>
            </a:r>
            <a:r>
              <a:rPr kumimoji="0" lang="zh-CN" altLang="en-US" sz="1400" b="0" i="0" u="none" strike="noStrike" kern="1200" cap="none" spc="600" normalizeH="0" baseline="0" noProof="0">
                <a:ln>
                  <a:noFill/>
                </a:ln>
                <a:solidFill>
                  <a:srgbClr val="FFE07D"/>
                </a:solidFill>
                <a:effectLst/>
                <a:uLnTx/>
                <a:uFillTx/>
                <a:cs typeface="+mn-ea"/>
                <a:sym typeface="+mn-lt"/>
              </a:rPr>
              <a:t>过于</a:t>
            </a:r>
            <a:r>
              <a:rPr lang="zh-CN" altLang="en-US" sz="1400" spc="600">
                <a:solidFill>
                  <a:srgbClr val="FFE07D"/>
                </a:solidFill>
                <a:cs typeface="+mn-ea"/>
                <a:sym typeface="+mn-lt"/>
              </a:rPr>
              <a:t>繁琐。请在此处添加具体内容，文字尽量言简意赅。</a:t>
            </a:r>
            <a:endParaRPr lang="en-US" altLang="zh-CN" sz="1400" spc="600">
              <a:solidFill>
                <a:srgbClr val="FFE07D"/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146889" y="1279979"/>
            <a:ext cx="2554651" cy="1189830"/>
            <a:chOff x="2146889" y="1279979"/>
            <a:chExt cx="2554651" cy="1189830"/>
          </a:xfrm>
        </p:grpSpPr>
        <p:sp>
          <p:nvSpPr>
            <p:cNvPr id="3" name="文本框 2"/>
            <p:cNvSpPr txBox="1"/>
            <p:nvPr/>
          </p:nvSpPr>
          <p:spPr>
            <a:xfrm>
              <a:off x="2146889" y="1761923"/>
              <a:ext cx="2517942" cy="70788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457200"/>
              <a:r>
                <a:rPr lang="zh-CN" altLang="en-US" sz="4000" b="1" spc="300">
                  <a:solidFill>
                    <a:srgbClr val="FFC000"/>
                  </a:solidFill>
                  <a:cs typeface="+mn-ea"/>
                  <a:sym typeface="+mn-lt"/>
                </a:rPr>
                <a:t>活动效果</a:t>
              </a:r>
              <a:endParaRPr lang="zh-CN" altLang="en-US" sz="4000" b="1" spc="300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223910" y="1279979"/>
              <a:ext cx="72884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b="0" i="0" dirty="0" err="1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huó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744469" y="1279979"/>
              <a:ext cx="100555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b="0" i="0" dirty="0" err="1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dòng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367759" y="1279979"/>
              <a:ext cx="80264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b="0" i="0" dirty="0" err="1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xiào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898899" y="1279979"/>
              <a:ext cx="802641" cy="4001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b="0" i="0" dirty="0" err="1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guǒ</a:t>
              </a:r>
              <a:r>
                <a:rPr lang="en-US" altLang="zh-CN" sz="2000" b="0" i="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 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9567702" y="2671336"/>
            <a:ext cx="1636295" cy="2653352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654517" y="2671336"/>
            <a:ext cx="1636295" cy="2653352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组合 1"/>
          <p:cNvGrpSpPr/>
          <p:nvPr/>
        </p:nvGrpSpPr>
        <p:grpSpPr>
          <a:xfrm>
            <a:off x="491128" y="675472"/>
            <a:ext cx="3338250" cy="1063525"/>
            <a:chOff x="491128" y="675472"/>
            <a:chExt cx="3338250" cy="106352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491128" y="675472"/>
              <a:ext cx="1063525" cy="1063525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614431" y="1061679"/>
              <a:ext cx="2214947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457200"/>
              <a:r>
                <a:rPr lang="zh-CN" altLang="en-US" sz="3200" b="1" spc="600">
                  <a:solidFill>
                    <a:srgbClr val="FFC000"/>
                  </a:solidFill>
                  <a:cs typeface="+mn-ea"/>
                  <a:sym typeface="+mn-lt"/>
                </a:rPr>
                <a:t>活动效果</a:t>
              </a:r>
              <a:endParaRPr lang="zh-CN" altLang="en-US" sz="3200" b="1" spc="600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690657" y="729927"/>
              <a:ext cx="59041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0" i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huó</a:t>
              </a:r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119891" y="729927"/>
              <a:ext cx="78973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0" i="0" dirty="0" err="1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dòng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604892" y="729927"/>
              <a:ext cx="72377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0" i="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 </a:t>
              </a:r>
              <a:r>
                <a:rPr lang="en-US" altLang="zh-CN" sz="1600" b="0" i="0" dirty="0" err="1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xiào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022887" y="729927"/>
              <a:ext cx="80649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0" i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guǒ</a:t>
              </a:r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82996" y="945624"/>
              <a:ext cx="629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CN" sz="2800">
                  <a:solidFill>
                    <a:prstClr val="white"/>
                  </a:solidFill>
                  <a:cs typeface="+mn-ea"/>
                  <a:sym typeface="+mn-lt"/>
                </a:rPr>
                <a:t>04</a:t>
              </a:r>
              <a:endParaRPr lang="zh-CN" altLang="en-US" sz="2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3612605" y="3807413"/>
            <a:ext cx="3826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1200">
                <a:solidFill>
                  <a:schemeClr val="bg1"/>
                </a:solidFill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  <a:endParaRPr kumimoji="1"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kumimoji="1" lang="zh-CN" altLang="en-US" sz="1200">
                <a:solidFill>
                  <a:schemeClr val="bg1"/>
                </a:solidFill>
                <a:cs typeface="+mn-ea"/>
                <a:sym typeface="+mn-lt"/>
              </a:rPr>
              <a:t>请在此处添加具体内容文字尽量言简意赅，简单描述即可，不必过于繁琐，注意版面的美观度。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612605" y="2823451"/>
            <a:ext cx="1913185" cy="753590"/>
            <a:chOff x="3612605" y="2823451"/>
            <a:chExt cx="1913185" cy="753590"/>
          </a:xfrm>
        </p:grpSpPr>
        <p:sp>
          <p:nvSpPr>
            <p:cNvPr id="11" name="矩形 10"/>
            <p:cNvSpPr/>
            <p:nvPr/>
          </p:nvSpPr>
          <p:spPr>
            <a:xfrm>
              <a:off x="3612605" y="2823451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添加内容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3" name="Freeform 114"/>
            <p:cNvSpPr/>
            <p:nvPr/>
          </p:nvSpPr>
          <p:spPr bwMode="auto">
            <a:xfrm>
              <a:off x="4770663" y="3445716"/>
              <a:ext cx="755127" cy="131325"/>
            </a:xfrm>
            <a:custGeom>
              <a:avLst/>
              <a:gdLst>
                <a:gd name="T0" fmla="*/ 0 w 720"/>
                <a:gd name="T1" fmla="*/ 0 h 151"/>
                <a:gd name="T2" fmla="*/ 527 w 720"/>
                <a:gd name="T3" fmla="*/ 0 h 151"/>
                <a:gd name="T4" fmla="*/ 527 w 720"/>
                <a:gd name="T5" fmla="*/ 75 h 151"/>
                <a:gd name="T6" fmla="*/ 269 w 720"/>
                <a:gd name="T7" fmla="*/ 75 h 151"/>
                <a:gd name="T8" fmla="*/ 271 w 720"/>
                <a:gd name="T9" fmla="*/ 151 h 151"/>
                <a:gd name="T10" fmla="*/ 720 w 720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0" h="151">
                  <a:moveTo>
                    <a:pt x="0" y="0"/>
                  </a:moveTo>
                  <a:cubicBezTo>
                    <a:pt x="527" y="0"/>
                    <a:pt x="527" y="0"/>
                    <a:pt x="527" y="0"/>
                  </a:cubicBezTo>
                  <a:cubicBezTo>
                    <a:pt x="527" y="0"/>
                    <a:pt x="590" y="38"/>
                    <a:pt x="527" y="75"/>
                  </a:cubicBezTo>
                  <a:cubicBezTo>
                    <a:pt x="269" y="75"/>
                    <a:pt x="269" y="75"/>
                    <a:pt x="269" y="75"/>
                  </a:cubicBezTo>
                  <a:cubicBezTo>
                    <a:pt x="269" y="75"/>
                    <a:pt x="220" y="114"/>
                    <a:pt x="271" y="151"/>
                  </a:cubicBezTo>
                  <a:cubicBezTo>
                    <a:pt x="720" y="151"/>
                    <a:pt x="720" y="151"/>
                    <a:pt x="720" y="151"/>
                  </a:cubicBezTo>
                </a:path>
              </a:pathLst>
            </a:custGeom>
            <a:noFill/>
            <a:ln w="6350" cap="flat">
              <a:solidFill>
                <a:srgbClr val="EFD1AD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547742" y="2723472"/>
            <a:ext cx="729743" cy="723178"/>
            <a:chOff x="1513462" y="2947277"/>
            <a:chExt cx="729743" cy="723178"/>
          </a:xfrm>
        </p:grpSpPr>
        <p:grpSp>
          <p:nvGrpSpPr>
            <p:cNvPr id="15" name="组合 14"/>
            <p:cNvGrpSpPr/>
            <p:nvPr/>
          </p:nvGrpSpPr>
          <p:grpSpPr>
            <a:xfrm rot="17392927">
              <a:off x="1516745" y="2943994"/>
              <a:ext cx="723178" cy="729743"/>
              <a:chOff x="7018338" y="5334002"/>
              <a:chExt cx="1223963" cy="1235075"/>
            </a:xfrm>
            <a:solidFill>
              <a:srgbClr val="FFEDB3"/>
            </a:solidFill>
          </p:grpSpPr>
          <p:sp>
            <p:nvSpPr>
              <p:cNvPr id="17" name="Freeform 5463"/>
              <p:cNvSpPr/>
              <p:nvPr/>
            </p:nvSpPr>
            <p:spPr bwMode="auto">
              <a:xfrm>
                <a:off x="7623176" y="5334002"/>
                <a:ext cx="19050" cy="14288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3 h 4"/>
                  <a:gd name="T4" fmla="*/ 2 w 5"/>
                  <a:gd name="T5" fmla="*/ 4 h 4"/>
                  <a:gd name="T6" fmla="*/ 0 w 5"/>
                  <a:gd name="T7" fmla="*/ 3 h 4"/>
                  <a:gd name="T8" fmla="*/ 5 w 5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5" y="3"/>
                      <a:pt x="4" y="3"/>
                      <a:pt x="3" y="3"/>
                    </a:cubicBezTo>
                    <a:cubicBezTo>
                      <a:pt x="5" y="3"/>
                      <a:pt x="2" y="2"/>
                      <a:pt x="2" y="4"/>
                    </a:cubicBezTo>
                    <a:cubicBezTo>
                      <a:pt x="1" y="3"/>
                      <a:pt x="2" y="3"/>
                      <a:pt x="0" y="3"/>
                    </a:cubicBezTo>
                    <a:cubicBezTo>
                      <a:pt x="0" y="0"/>
                      <a:pt x="4" y="3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Freeform 5464"/>
              <p:cNvSpPr/>
              <p:nvPr/>
            </p:nvSpPr>
            <p:spPr bwMode="auto">
              <a:xfrm>
                <a:off x="7656513" y="5341939"/>
                <a:ext cx="19050" cy="6350"/>
              </a:xfrm>
              <a:custGeom>
                <a:avLst/>
                <a:gdLst>
                  <a:gd name="T0" fmla="*/ 2 w 5"/>
                  <a:gd name="T1" fmla="*/ 1 h 2"/>
                  <a:gd name="T2" fmla="*/ 5 w 5"/>
                  <a:gd name="T3" fmla="*/ 0 h 2"/>
                  <a:gd name="T4" fmla="*/ 4 w 5"/>
                  <a:gd name="T5" fmla="*/ 2 h 2"/>
                  <a:gd name="T6" fmla="*/ 0 w 5"/>
                  <a:gd name="T7" fmla="*/ 1 h 2"/>
                  <a:gd name="T8" fmla="*/ 2 w 5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2" y="1"/>
                    </a:moveTo>
                    <a:cubicBezTo>
                      <a:pt x="3" y="1"/>
                      <a:pt x="3" y="0"/>
                      <a:pt x="5" y="0"/>
                    </a:cubicBezTo>
                    <a:cubicBezTo>
                      <a:pt x="5" y="2"/>
                      <a:pt x="4" y="1"/>
                      <a:pt x="4" y="2"/>
                    </a:cubicBezTo>
                    <a:cubicBezTo>
                      <a:pt x="3" y="2"/>
                      <a:pt x="1" y="2"/>
                      <a:pt x="0" y="1"/>
                    </a:cubicBezTo>
                    <a:cubicBezTo>
                      <a:pt x="0" y="0"/>
                      <a:pt x="2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Freeform 5465"/>
              <p:cNvSpPr/>
              <p:nvPr/>
            </p:nvSpPr>
            <p:spPr bwMode="auto">
              <a:xfrm>
                <a:off x="7645401" y="5337177"/>
                <a:ext cx="7938" cy="15875"/>
              </a:xfrm>
              <a:custGeom>
                <a:avLst/>
                <a:gdLst>
                  <a:gd name="T0" fmla="*/ 0 w 2"/>
                  <a:gd name="T1" fmla="*/ 2 h 4"/>
                  <a:gd name="T2" fmla="*/ 0 w 2"/>
                  <a:gd name="T3" fmla="*/ 3 h 4"/>
                  <a:gd name="T4" fmla="*/ 0 w 2"/>
                  <a:gd name="T5" fmla="*/ 2 h 4"/>
                  <a:gd name="T6" fmla="*/ 1 w 2"/>
                  <a:gd name="T7" fmla="*/ 2 h 4"/>
                  <a:gd name="T8" fmla="*/ 0 w 2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cubicBezTo>
                      <a:pt x="1" y="0"/>
                      <a:pt x="2" y="4"/>
                      <a:pt x="0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Freeform 5466"/>
              <p:cNvSpPr/>
              <p:nvPr/>
            </p:nvSpPr>
            <p:spPr bwMode="auto">
              <a:xfrm>
                <a:off x="7526338" y="5353052"/>
                <a:ext cx="11113" cy="6350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2"/>
                      <a:pt x="1" y="0"/>
                      <a:pt x="0" y="1"/>
                    </a:cubicBezTo>
                    <a:cubicBezTo>
                      <a:pt x="0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Line 5467"/>
              <p:cNvSpPr>
                <a:spLocks noChangeShapeType="1"/>
              </p:cNvSpPr>
              <p:nvPr/>
            </p:nvSpPr>
            <p:spPr bwMode="auto">
              <a:xfrm>
                <a:off x="8129588" y="6145214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Line 5468"/>
              <p:cNvSpPr>
                <a:spLocks noChangeShapeType="1"/>
              </p:cNvSpPr>
              <p:nvPr/>
            </p:nvSpPr>
            <p:spPr bwMode="auto">
              <a:xfrm>
                <a:off x="8129588" y="6145214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Freeform 5469"/>
              <p:cNvSpPr>
                <a:spLocks noEditPoints="1"/>
              </p:cNvSpPr>
              <p:nvPr/>
            </p:nvSpPr>
            <p:spPr bwMode="auto">
              <a:xfrm>
                <a:off x="7092951" y="5356227"/>
                <a:ext cx="403225" cy="311150"/>
              </a:xfrm>
              <a:custGeom>
                <a:avLst/>
                <a:gdLst>
                  <a:gd name="T0" fmla="*/ 92 w 107"/>
                  <a:gd name="T1" fmla="*/ 8 h 83"/>
                  <a:gd name="T2" fmla="*/ 92 w 107"/>
                  <a:gd name="T3" fmla="*/ 10 h 83"/>
                  <a:gd name="T4" fmla="*/ 90 w 107"/>
                  <a:gd name="T5" fmla="*/ 10 h 83"/>
                  <a:gd name="T6" fmla="*/ 72 w 107"/>
                  <a:gd name="T7" fmla="*/ 20 h 83"/>
                  <a:gd name="T8" fmla="*/ 69 w 107"/>
                  <a:gd name="T9" fmla="*/ 21 h 83"/>
                  <a:gd name="T10" fmla="*/ 47 w 107"/>
                  <a:gd name="T11" fmla="*/ 36 h 83"/>
                  <a:gd name="T12" fmla="*/ 36 w 107"/>
                  <a:gd name="T13" fmla="*/ 43 h 83"/>
                  <a:gd name="T14" fmla="*/ 28 w 107"/>
                  <a:gd name="T15" fmla="*/ 52 h 83"/>
                  <a:gd name="T16" fmla="*/ 20 w 107"/>
                  <a:gd name="T17" fmla="*/ 64 h 83"/>
                  <a:gd name="T18" fmla="*/ 19 w 107"/>
                  <a:gd name="T19" fmla="*/ 62 h 83"/>
                  <a:gd name="T20" fmla="*/ 18 w 107"/>
                  <a:gd name="T21" fmla="*/ 67 h 83"/>
                  <a:gd name="T22" fmla="*/ 16 w 107"/>
                  <a:gd name="T23" fmla="*/ 68 h 83"/>
                  <a:gd name="T24" fmla="*/ 17 w 107"/>
                  <a:gd name="T25" fmla="*/ 68 h 83"/>
                  <a:gd name="T26" fmla="*/ 13 w 107"/>
                  <a:gd name="T27" fmla="*/ 77 h 83"/>
                  <a:gd name="T28" fmla="*/ 12 w 107"/>
                  <a:gd name="T29" fmla="*/ 76 h 83"/>
                  <a:gd name="T30" fmla="*/ 13 w 107"/>
                  <a:gd name="T31" fmla="*/ 77 h 83"/>
                  <a:gd name="T32" fmla="*/ 10 w 107"/>
                  <a:gd name="T33" fmla="*/ 79 h 83"/>
                  <a:gd name="T34" fmla="*/ 11 w 107"/>
                  <a:gd name="T35" fmla="*/ 78 h 83"/>
                  <a:gd name="T36" fmla="*/ 8 w 107"/>
                  <a:gd name="T37" fmla="*/ 79 h 83"/>
                  <a:gd name="T38" fmla="*/ 7 w 107"/>
                  <a:gd name="T39" fmla="*/ 80 h 83"/>
                  <a:gd name="T40" fmla="*/ 5 w 107"/>
                  <a:gd name="T41" fmla="*/ 83 h 83"/>
                  <a:gd name="T42" fmla="*/ 5 w 107"/>
                  <a:gd name="T43" fmla="*/ 81 h 83"/>
                  <a:gd name="T44" fmla="*/ 3 w 107"/>
                  <a:gd name="T45" fmla="*/ 83 h 83"/>
                  <a:gd name="T46" fmla="*/ 1 w 107"/>
                  <a:gd name="T47" fmla="*/ 82 h 83"/>
                  <a:gd name="T48" fmla="*/ 3 w 107"/>
                  <a:gd name="T49" fmla="*/ 79 h 83"/>
                  <a:gd name="T50" fmla="*/ 5 w 107"/>
                  <a:gd name="T51" fmla="*/ 70 h 83"/>
                  <a:gd name="T52" fmla="*/ 8 w 107"/>
                  <a:gd name="T53" fmla="*/ 68 h 83"/>
                  <a:gd name="T54" fmla="*/ 13 w 107"/>
                  <a:gd name="T55" fmla="*/ 61 h 83"/>
                  <a:gd name="T56" fmla="*/ 14 w 107"/>
                  <a:gd name="T57" fmla="*/ 62 h 83"/>
                  <a:gd name="T58" fmla="*/ 16 w 107"/>
                  <a:gd name="T59" fmla="*/ 57 h 83"/>
                  <a:gd name="T60" fmla="*/ 18 w 107"/>
                  <a:gd name="T61" fmla="*/ 55 h 83"/>
                  <a:gd name="T62" fmla="*/ 18 w 107"/>
                  <a:gd name="T63" fmla="*/ 54 h 83"/>
                  <a:gd name="T64" fmla="*/ 19 w 107"/>
                  <a:gd name="T65" fmla="*/ 54 h 83"/>
                  <a:gd name="T66" fmla="*/ 19 w 107"/>
                  <a:gd name="T67" fmla="*/ 53 h 83"/>
                  <a:gd name="T68" fmla="*/ 30 w 107"/>
                  <a:gd name="T69" fmla="*/ 41 h 83"/>
                  <a:gd name="T70" fmla="*/ 31 w 107"/>
                  <a:gd name="T71" fmla="*/ 38 h 83"/>
                  <a:gd name="T72" fmla="*/ 42 w 107"/>
                  <a:gd name="T73" fmla="*/ 30 h 83"/>
                  <a:gd name="T74" fmla="*/ 65 w 107"/>
                  <a:gd name="T75" fmla="*/ 15 h 83"/>
                  <a:gd name="T76" fmla="*/ 65 w 107"/>
                  <a:gd name="T77" fmla="*/ 16 h 83"/>
                  <a:gd name="T78" fmla="*/ 68 w 107"/>
                  <a:gd name="T79" fmla="*/ 16 h 83"/>
                  <a:gd name="T80" fmla="*/ 69 w 107"/>
                  <a:gd name="T81" fmla="*/ 13 h 83"/>
                  <a:gd name="T82" fmla="*/ 76 w 107"/>
                  <a:gd name="T83" fmla="*/ 9 h 83"/>
                  <a:gd name="T84" fmla="*/ 80 w 107"/>
                  <a:gd name="T85" fmla="*/ 9 h 83"/>
                  <a:gd name="T86" fmla="*/ 81 w 107"/>
                  <a:gd name="T87" fmla="*/ 7 h 83"/>
                  <a:gd name="T88" fmla="*/ 87 w 107"/>
                  <a:gd name="T89" fmla="*/ 6 h 83"/>
                  <a:gd name="T90" fmla="*/ 96 w 107"/>
                  <a:gd name="T91" fmla="*/ 2 h 83"/>
                  <a:gd name="T92" fmla="*/ 106 w 107"/>
                  <a:gd name="T93" fmla="*/ 0 h 83"/>
                  <a:gd name="T94" fmla="*/ 106 w 107"/>
                  <a:gd name="T95" fmla="*/ 2 h 83"/>
                  <a:gd name="T96" fmla="*/ 103 w 107"/>
                  <a:gd name="T97" fmla="*/ 3 h 83"/>
                  <a:gd name="T98" fmla="*/ 97 w 107"/>
                  <a:gd name="T99" fmla="*/ 5 h 83"/>
                  <a:gd name="T100" fmla="*/ 95 w 107"/>
                  <a:gd name="T101" fmla="*/ 7 h 83"/>
                  <a:gd name="T102" fmla="*/ 95 w 107"/>
                  <a:gd name="T103" fmla="*/ 8 h 83"/>
                  <a:gd name="T104" fmla="*/ 95 w 107"/>
                  <a:gd name="T105" fmla="*/ 8 h 83"/>
                  <a:gd name="T106" fmla="*/ 92 w 107"/>
                  <a:gd name="T107" fmla="*/ 8 h 83"/>
                  <a:gd name="T108" fmla="*/ 14 w 107"/>
                  <a:gd name="T109" fmla="*/ 74 h 83"/>
                  <a:gd name="T110" fmla="*/ 15 w 107"/>
                  <a:gd name="T111" fmla="*/ 73 h 83"/>
                  <a:gd name="T112" fmla="*/ 14 w 107"/>
                  <a:gd name="T113" fmla="*/ 73 h 83"/>
                  <a:gd name="T114" fmla="*/ 14 w 107"/>
                  <a:gd name="T115" fmla="*/ 7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83">
                    <a:moveTo>
                      <a:pt x="92" y="8"/>
                    </a:moveTo>
                    <a:cubicBezTo>
                      <a:pt x="92" y="8"/>
                      <a:pt x="92" y="9"/>
                      <a:pt x="92" y="10"/>
                    </a:cubicBezTo>
                    <a:cubicBezTo>
                      <a:pt x="92" y="9"/>
                      <a:pt x="91" y="10"/>
                      <a:pt x="90" y="10"/>
                    </a:cubicBezTo>
                    <a:cubicBezTo>
                      <a:pt x="85" y="15"/>
                      <a:pt x="78" y="17"/>
                      <a:pt x="72" y="20"/>
                    </a:cubicBezTo>
                    <a:cubicBezTo>
                      <a:pt x="71" y="20"/>
                      <a:pt x="70" y="20"/>
                      <a:pt x="69" y="21"/>
                    </a:cubicBezTo>
                    <a:cubicBezTo>
                      <a:pt x="62" y="26"/>
                      <a:pt x="56" y="33"/>
                      <a:pt x="47" y="36"/>
                    </a:cubicBezTo>
                    <a:cubicBezTo>
                      <a:pt x="41" y="33"/>
                      <a:pt x="40" y="41"/>
                      <a:pt x="36" y="43"/>
                    </a:cubicBezTo>
                    <a:cubicBezTo>
                      <a:pt x="34" y="48"/>
                      <a:pt x="32" y="52"/>
                      <a:pt x="28" y="52"/>
                    </a:cubicBezTo>
                    <a:cubicBezTo>
                      <a:pt x="25" y="57"/>
                      <a:pt x="23" y="59"/>
                      <a:pt x="20" y="64"/>
                    </a:cubicBezTo>
                    <a:cubicBezTo>
                      <a:pt x="19" y="64"/>
                      <a:pt x="20" y="62"/>
                      <a:pt x="19" y="62"/>
                    </a:cubicBezTo>
                    <a:cubicBezTo>
                      <a:pt x="18" y="64"/>
                      <a:pt x="17" y="66"/>
                      <a:pt x="18" y="67"/>
                    </a:cubicBezTo>
                    <a:cubicBezTo>
                      <a:pt x="17" y="67"/>
                      <a:pt x="17" y="68"/>
                      <a:pt x="16" y="68"/>
                    </a:cubicBezTo>
                    <a:cubicBezTo>
                      <a:pt x="16" y="68"/>
                      <a:pt x="17" y="68"/>
                      <a:pt x="17" y="68"/>
                    </a:cubicBezTo>
                    <a:cubicBezTo>
                      <a:pt x="13" y="70"/>
                      <a:pt x="18" y="74"/>
                      <a:pt x="13" y="77"/>
                    </a:cubicBezTo>
                    <a:cubicBezTo>
                      <a:pt x="14" y="75"/>
                      <a:pt x="13" y="77"/>
                      <a:pt x="12" y="76"/>
                    </a:cubicBezTo>
                    <a:cubicBezTo>
                      <a:pt x="12" y="77"/>
                      <a:pt x="12" y="77"/>
                      <a:pt x="13" y="77"/>
                    </a:cubicBezTo>
                    <a:cubicBezTo>
                      <a:pt x="13" y="78"/>
                      <a:pt x="12" y="79"/>
                      <a:pt x="10" y="79"/>
                    </a:cubicBezTo>
                    <a:cubicBezTo>
                      <a:pt x="10" y="79"/>
                      <a:pt x="10" y="78"/>
                      <a:pt x="11" y="78"/>
                    </a:cubicBezTo>
                    <a:cubicBezTo>
                      <a:pt x="10" y="77"/>
                      <a:pt x="9" y="80"/>
                      <a:pt x="8" y="79"/>
                    </a:cubicBezTo>
                    <a:cubicBezTo>
                      <a:pt x="8" y="80"/>
                      <a:pt x="8" y="79"/>
                      <a:pt x="7" y="80"/>
                    </a:cubicBezTo>
                    <a:cubicBezTo>
                      <a:pt x="8" y="82"/>
                      <a:pt x="7" y="83"/>
                      <a:pt x="5" y="83"/>
                    </a:cubicBezTo>
                    <a:cubicBezTo>
                      <a:pt x="5" y="82"/>
                      <a:pt x="5" y="82"/>
                      <a:pt x="5" y="81"/>
                    </a:cubicBezTo>
                    <a:cubicBezTo>
                      <a:pt x="4" y="81"/>
                      <a:pt x="4" y="82"/>
                      <a:pt x="3" y="83"/>
                    </a:cubicBezTo>
                    <a:cubicBezTo>
                      <a:pt x="2" y="82"/>
                      <a:pt x="1" y="82"/>
                      <a:pt x="1" y="82"/>
                    </a:cubicBezTo>
                    <a:cubicBezTo>
                      <a:pt x="0" y="80"/>
                      <a:pt x="1" y="80"/>
                      <a:pt x="3" y="79"/>
                    </a:cubicBezTo>
                    <a:cubicBezTo>
                      <a:pt x="2" y="76"/>
                      <a:pt x="5" y="74"/>
                      <a:pt x="5" y="70"/>
                    </a:cubicBezTo>
                    <a:cubicBezTo>
                      <a:pt x="7" y="70"/>
                      <a:pt x="6" y="68"/>
                      <a:pt x="8" y="68"/>
                    </a:cubicBezTo>
                    <a:cubicBezTo>
                      <a:pt x="8" y="64"/>
                      <a:pt x="11" y="63"/>
                      <a:pt x="13" y="61"/>
                    </a:cubicBezTo>
                    <a:cubicBezTo>
                      <a:pt x="14" y="60"/>
                      <a:pt x="13" y="62"/>
                      <a:pt x="14" y="62"/>
                    </a:cubicBezTo>
                    <a:cubicBezTo>
                      <a:pt x="15" y="60"/>
                      <a:pt x="17" y="58"/>
                      <a:pt x="16" y="57"/>
                    </a:cubicBezTo>
                    <a:cubicBezTo>
                      <a:pt x="17" y="56"/>
                      <a:pt x="18" y="56"/>
                      <a:pt x="18" y="55"/>
                    </a:cubicBezTo>
                    <a:cubicBezTo>
                      <a:pt x="18" y="55"/>
                      <a:pt x="17" y="55"/>
                      <a:pt x="18" y="54"/>
                    </a:cubicBezTo>
                    <a:cubicBezTo>
                      <a:pt x="18" y="54"/>
                      <a:pt x="19" y="54"/>
                      <a:pt x="19" y="54"/>
                    </a:cubicBezTo>
                    <a:cubicBezTo>
                      <a:pt x="19" y="54"/>
                      <a:pt x="19" y="53"/>
                      <a:pt x="19" y="53"/>
                    </a:cubicBezTo>
                    <a:cubicBezTo>
                      <a:pt x="23" y="50"/>
                      <a:pt x="25" y="43"/>
                      <a:pt x="30" y="41"/>
                    </a:cubicBezTo>
                    <a:cubicBezTo>
                      <a:pt x="30" y="40"/>
                      <a:pt x="31" y="40"/>
                      <a:pt x="31" y="38"/>
                    </a:cubicBezTo>
                    <a:cubicBezTo>
                      <a:pt x="34" y="37"/>
                      <a:pt x="38" y="30"/>
                      <a:pt x="42" y="30"/>
                    </a:cubicBezTo>
                    <a:cubicBezTo>
                      <a:pt x="47" y="24"/>
                      <a:pt x="56" y="18"/>
                      <a:pt x="65" y="15"/>
                    </a:cubicBezTo>
                    <a:cubicBezTo>
                      <a:pt x="65" y="15"/>
                      <a:pt x="64" y="15"/>
                      <a:pt x="65" y="16"/>
                    </a:cubicBezTo>
                    <a:cubicBezTo>
                      <a:pt x="66" y="16"/>
                      <a:pt x="66" y="15"/>
                      <a:pt x="68" y="16"/>
                    </a:cubicBezTo>
                    <a:cubicBezTo>
                      <a:pt x="69" y="15"/>
                      <a:pt x="69" y="14"/>
                      <a:pt x="69" y="13"/>
                    </a:cubicBezTo>
                    <a:cubicBezTo>
                      <a:pt x="72" y="13"/>
                      <a:pt x="74" y="10"/>
                      <a:pt x="76" y="9"/>
                    </a:cubicBezTo>
                    <a:cubicBezTo>
                      <a:pt x="78" y="9"/>
                      <a:pt x="80" y="7"/>
                      <a:pt x="80" y="9"/>
                    </a:cubicBezTo>
                    <a:cubicBezTo>
                      <a:pt x="81" y="9"/>
                      <a:pt x="81" y="8"/>
                      <a:pt x="81" y="7"/>
                    </a:cubicBezTo>
                    <a:cubicBezTo>
                      <a:pt x="83" y="6"/>
                      <a:pt x="85" y="4"/>
                      <a:pt x="87" y="6"/>
                    </a:cubicBezTo>
                    <a:cubicBezTo>
                      <a:pt x="89" y="2"/>
                      <a:pt x="95" y="6"/>
                      <a:pt x="96" y="2"/>
                    </a:cubicBezTo>
                    <a:cubicBezTo>
                      <a:pt x="99" y="2"/>
                      <a:pt x="103" y="0"/>
                      <a:pt x="106" y="0"/>
                    </a:cubicBezTo>
                    <a:cubicBezTo>
                      <a:pt x="106" y="1"/>
                      <a:pt x="106" y="3"/>
                      <a:pt x="106" y="2"/>
                    </a:cubicBezTo>
                    <a:cubicBezTo>
                      <a:pt x="107" y="3"/>
                      <a:pt x="104" y="4"/>
                      <a:pt x="103" y="3"/>
                    </a:cubicBezTo>
                    <a:cubicBezTo>
                      <a:pt x="103" y="5"/>
                      <a:pt x="99" y="6"/>
                      <a:pt x="97" y="5"/>
                    </a:cubicBezTo>
                    <a:cubicBezTo>
                      <a:pt x="96" y="6"/>
                      <a:pt x="96" y="7"/>
                      <a:pt x="95" y="7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95" y="9"/>
                      <a:pt x="94" y="8"/>
                      <a:pt x="95" y="8"/>
                    </a:cubicBezTo>
                    <a:cubicBezTo>
                      <a:pt x="94" y="6"/>
                      <a:pt x="93" y="8"/>
                      <a:pt x="92" y="8"/>
                    </a:cubicBezTo>
                    <a:close/>
                    <a:moveTo>
                      <a:pt x="14" y="74"/>
                    </a:moveTo>
                    <a:cubicBezTo>
                      <a:pt x="14" y="74"/>
                      <a:pt x="15" y="74"/>
                      <a:pt x="15" y="73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4" y="73"/>
                      <a:pt x="13" y="74"/>
                      <a:pt x="14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Freeform 5470"/>
              <p:cNvSpPr/>
              <p:nvPr/>
            </p:nvSpPr>
            <p:spPr bwMode="auto">
              <a:xfrm>
                <a:off x="7499351" y="5356227"/>
                <a:ext cx="11113" cy="15875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3 h 4"/>
                  <a:gd name="T4" fmla="*/ 0 w 3"/>
                  <a:gd name="T5" fmla="*/ 1 h 4"/>
                  <a:gd name="T6" fmla="*/ 2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3" y="0"/>
                      <a:pt x="2" y="4"/>
                      <a:pt x="0" y="3"/>
                    </a:cubicBezTo>
                    <a:cubicBezTo>
                      <a:pt x="2" y="2"/>
                      <a:pt x="0" y="2"/>
                      <a:pt x="0" y="1"/>
                    </a:cubicBezTo>
                    <a:cubicBezTo>
                      <a:pt x="1" y="0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Freeform 5471"/>
              <p:cNvSpPr/>
              <p:nvPr/>
            </p:nvSpPr>
            <p:spPr bwMode="auto">
              <a:xfrm>
                <a:off x="7029451" y="5856289"/>
                <a:ext cx="30163" cy="71438"/>
              </a:xfrm>
              <a:custGeom>
                <a:avLst/>
                <a:gdLst>
                  <a:gd name="T0" fmla="*/ 1 w 8"/>
                  <a:gd name="T1" fmla="*/ 0 h 19"/>
                  <a:gd name="T2" fmla="*/ 3 w 8"/>
                  <a:gd name="T3" fmla="*/ 2 h 19"/>
                  <a:gd name="T4" fmla="*/ 7 w 8"/>
                  <a:gd name="T5" fmla="*/ 2 h 19"/>
                  <a:gd name="T6" fmla="*/ 6 w 8"/>
                  <a:gd name="T7" fmla="*/ 5 h 19"/>
                  <a:gd name="T8" fmla="*/ 7 w 8"/>
                  <a:gd name="T9" fmla="*/ 7 h 19"/>
                  <a:gd name="T10" fmla="*/ 5 w 8"/>
                  <a:gd name="T11" fmla="*/ 7 h 19"/>
                  <a:gd name="T12" fmla="*/ 5 w 8"/>
                  <a:gd name="T13" fmla="*/ 8 h 19"/>
                  <a:gd name="T14" fmla="*/ 7 w 8"/>
                  <a:gd name="T15" fmla="*/ 8 h 19"/>
                  <a:gd name="T16" fmla="*/ 3 w 8"/>
                  <a:gd name="T17" fmla="*/ 12 h 19"/>
                  <a:gd name="T18" fmla="*/ 3 w 8"/>
                  <a:gd name="T19" fmla="*/ 19 h 19"/>
                  <a:gd name="T20" fmla="*/ 3 w 8"/>
                  <a:gd name="T21" fmla="*/ 16 h 19"/>
                  <a:gd name="T22" fmla="*/ 4 w 8"/>
                  <a:gd name="T23" fmla="*/ 16 h 19"/>
                  <a:gd name="T24" fmla="*/ 1 w 8"/>
                  <a:gd name="T25" fmla="*/ 11 h 19"/>
                  <a:gd name="T26" fmla="*/ 1 w 8"/>
                  <a:gd name="T27" fmla="*/ 9 h 19"/>
                  <a:gd name="T28" fmla="*/ 3 w 8"/>
                  <a:gd name="T29" fmla="*/ 11 h 19"/>
                  <a:gd name="T30" fmla="*/ 4 w 8"/>
                  <a:gd name="T31" fmla="*/ 7 h 19"/>
                  <a:gd name="T32" fmla="*/ 1 w 8"/>
                  <a:gd name="T33" fmla="*/ 5 h 19"/>
                  <a:gd name="T34" fmla="*/ 1 w 8"/>
                  <a:gd name="T3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" h="19">
                    <a:moveTo>
                      <a:pt x="1" y="0"/>
                    </a:moveTo>
                    <a:cubicBezTo>
                      <a:pt x="2" y="1"/>
                      <a:pt x="3" y="0"/>
                      <a:pt x="3" y="2"/>
                    </a:cubicBezTo>
                    <a:cubicBezTo>
                      <a:pt x="5" y="2"/>
                      <a:pt x="6" y="2"/>
                      <a:pt x="7" y="2"/>
                    </a:cubicBezTo>
                    <a:cubicBezTo>
                      <a:pt x="6" y="4"/>
                      <a:pt x="8" y="3"/>
                      <a:pt x="6" y="5"/>
                    </a:cubicBezTo>
                    <a:cubicBezTo>
                      <a:pt x="5" y="6"/>
                      <a:pt x="7" y="6"/>
                      <a:pt x="7" y="7"/>
                    </a:cubicBezTo>
                    <a:cubicBezTo>
                      <a:pt x="6" y="7"/>
                      <a:pt x="5" y="6"/>
                      <a:pt x="5" y="7"/>
                    </a:cubicBezTo>
                    <a:cubicBezTo>
                      <a:pt x="5" y="8"/>
                      <a:pt x="7" y="8"/>
                      <a:pt x="5" y="8"/>
                    </a:cubicBezTo>
                    <a:cubicBezTo>
                      <a:pt x="6" y="9"/>
                      <a:pt x="6" y="8"/>
                      <a:pt x="7" y="8"/>
                    </a:cubicBezTo>
                    <a:cubicBezTo>
                      <a:pt x="5" y="10"/>
                      <a:pt x="6" y="12"/>
                      <a:pt x="3" y="12"/>
                    </a:cubicBezTo>
                    <a:cubicBezTo>
                      <a:pt x="5" y="14"/>
                      <a:pt x="5" y="16"/>
                      <a:pt x="3" y="19"/>
                    </a:cubicBezTo>
                    <a:cubicBezTo>
                      <a:pt x="3" y="18"/>
                      <a:pt x="2" y="18"/>
                      <a:pt x="3" y="16"/>
                    </a:cubicBezTo>
                    <a:cubicBezTo>
                      <a:pt x="3" y="16"/>
                      <a:pt x="3" y="16"/>
                      <a:pt x="4" y="16"/>
                    </a:cubicBezTo>
                    <a:cubicBezTo>
                      <a:pt x="2" y="15"/>
                      <a:pt x="4" y="11"/>
                      <a:pt x="1" y="11"/>
                    </a:cubicBezTo>
                    <a:cubicBezTo>
                      <a:pt x="1" y="10"/>
                      <a:pt x="0" y="9"/>
                      <a:pt x="1" y="9"/>
                    </a:cubicBezTo>
                    <a:cubicBezTo>
                      <a:pt x="1" y="10"/>
                      <a:pt x="3" y="9"/>
                      <a:pt x="3" y="11"/>
                    </a:cubicBezTo>
                    <a:cubicBezTo>
                      <a:pt x="4" y="9"/>
                      <a:pt x="2" y="8"/>
                      <a:pt x="4" y="7"/>
                    </a:cubicBezTo>
                    <a:cubicBezTo>
                      <a:pt x="3" y="6"/>
                      <a:pt x="2" y="5"/>
                      <a:pt x="1" y="5"/>
                    </a:cubicBezTo>
                    <a:cubicBezTo>
                      <a:pt x="0" y="3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Freeform 5472"/>
              <p:cNvSpPr/>
              <p:nvPr/>
            </p:nvSpPr>
            <p:spPr bwMode="auto">
              <a:xfrm>
                <a:off x="7743826" y="5348289"/>
                <a:ext cx="288925" cy="158750"/>
              </a:xfrm>
              <a:custGeom>
                <a:avLst/>
                <a:gdLst>
                  <a:gd name="T0" fmla="*/ 1 w 77"/>
                  <a:gd name="T1" fmla="*/ 0 h 42"/>
                  <a:gd name="T2" fmla="*/ 17 w 77"/>
                  <a:gd name="T3" fmla="*/ 5 h 42"/>
                  <a:gd name="T4" fmla="*/ 20 w 77"/>
                  <a:gd name="T5" fmla="*/ 5 h 42"/>
                  <a:gd name="T6" fmla="*/ 74 w 77"/>
                  <a:gd name="T7" fmla="*/ 37 h 42"/>
                  <a:gd name="T8" fmla="*/ 75 w 77"/>
                  <a:gd name="T9" fmla="*/ 40 h 42"/>
                  <a:gd name="T10" fmla="*/ 76 w 77"/>
                  <a:gd name="T11" fmla="*/ 42 h 42"/>
                  <a:gd name="T12" fmla="*/ 69 w 77"/>
                  <a:gd name="T13" fmla="*/ 36 h 42"/>
                  <a:gd name="T14" fmla="*/ 67 w 77"/>
                  <a:gd name="T15" fmla="*/ 36 h 42"/>
                  <a:gd name="T16" fmla="*/ 59 w 77"/>
                  <a:gd name="T17" fmla="*/ 30 h 42"/>
                  <a:gd name="T18" fmla="*/ 24 w 77"/>
                  <a:gd name="T19" fmla="*/ 14 h 42"/>
                  <a:gd name="T20" fmla="*/ 9 w 77"/>
                  <a:gd name="T21" fmla="*/ 7 h 42"/>
                  <a:gd name="T22" fmla="*/ 6 w 77"/>
                  <a:gd name="T23" fmla="*/ 4 h 42"/>
                  <a:gd name="T24" fmla="*/ 1 w 77"/>
                  <a:gd name="T25" fmla="*/ 2 h 42"/>
                  <a:gd name="T26" fmla="*/ 1 w 77"/>
                  <a:gd name="T2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" h="42">
                    <a:moveTo>
                      <a:pt x="1" y="0"/>
                    </a:moveTo>
                    <a:cubicBezTo>
                      <a:pt x="6" y="3"/>
                      <a:pt x="12" y="2"/>
                      <a:pt x="17" y="5"/>
                    </a:cubicBezTo>
                    <a:cubicBezTo>
                      <a:pt x="18" y="5"/>
                      <a:pt x="18" y="5"/>
                      <a:pt x="20" y="5"/>
                    </a:cubicBezTo>
                    <a:cubicBezTo>
                      <a:pt x="41" y="12"/>
                      <a:pt x="60" y="22"/>
                      <a:pt x="74" y="37"/>
                    </a:cubicBezTo>
                    <a:cubicBezTo>
                      <a:pt x="74" y="39"/>
                      <a:pt x="75" y="39"/>
                      <a:pt x="75" y="40"/>
                    </a:cubicBezTo>
                    <a:cubicBezTo>
                      <a:pt x="76" y="40"/>
                      <a:pt x="77" y="41"/>
                      <a:pt x="76" y="42"/>
                    </a:cubicBezTo>
                    <a:cubicBezTo>
                      <a:pt x="73" y="41"/>
                      <a:pt x="70" y="39"/>
                      <a:pt x="69" y="36"/>
                    </a:cubicBezTo>
                    <a:cubicBezTo>
                      <a:pt x="68" y="35"/>
                      <a:pt x="68" y="37"/>
                      <a:pt x="67" y="36"/>
                    </a:cubicBezTo>
                    <a:cubicBezTo>
                      <a:pt x="64" y="34"/>
                      <a:pt x="62" y="33"/>
                      <a:pt x="59" y="30"/>
                    </a:cubicBezTo>
                    <a:cubicBezTo>
                      <a:pt x="47" y="25"/>
                      <a:pt x="37" y="18"/>
                      <a:pt x="24" y="14"/>
                    </a:cubicBezTo>
                    <a:cubicBezTo>
                      <a:pt x="21" y="9"/>
                      <a:pt x="15" y="9"/>
                      <a:pt x="9" y="7"/>
                    </a:cubicBezTo>
                    <a:cubicBezTo>
                      <a:pt x="9" y="5"/>
                      <a:pt x="6" y="6"/>
                      <a:pt x="6" y="4"/>
                    </a:cubicBezTo>
                    <a:cubicBezTo>
                      <a:pt x="4" y="4"/>
                      <a:pt x="2" y="3"/>
                      <a:pt x="1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Freeform 5473"/>
              <p:cNvSpPr>
                <a:spLocks noEditPoints="1"/>
              </p:cNvSpPr>
              <p:nvPr/>
            </p:nvSpPr>
            <p:spPr bwMode="auto">
              <a:xfrm>
                <a:off x="7018338" y="5584827"/>
                <a:ext cx="1223963" cy="984250"/>
              </a:xfrm>
              <a:custGeom>
                <a:avLst/>
                <a:gdLst>
                  <a:gd name="T0" fmla="*/ 293 w 326"/>
                  <a:gd name="T1" fmla="*/ 5 h 262"/>
                  <a:gd name="T2" fmla="*/ 300 w 326"/>
                  <a:gd name="T3" fmla="*/ 15 h 262"/>
                  <a:gd name="T4" fmla="*/ 313 w 326"/>
                  <a:gd name="T5" fmla="*/ 41 h 262"/>
                  <a:gd name="T6" fmla="*/ 315 w 326"/>
                  <a:gd name="T7" fmla="*/ 51 h 262"/>
                  <a:gd name="T8" fmla="*/ 321 w 326"/>
                  <a:gd name="T9" fmla="*/ 74 h 262"/>
                  <a:gd name="T10" fmla="*/ 324 w 326"/>
                  <a:gd name="T11" fmla="*/ 95 h 262"/>
                  <a:gd name="T12" fmla="*/ 326 w 326"/>
                  <a:gd name="T13" fmla="*/ 104 h 262"/>
                  <a:gd name="T14" fmla="*/ 317 w 326"/>
                  <a:gd name="T15" fmla="*/ 140 h 262"/>
                  <a:gd name="T16" fmla="*/ 305 w 326"/>
                  <a:gd name="T17" fmla="*/ 172 h 262"/>
                  <a:gd name="T18" fmla="*/ 276 w 326"/>
                  <a:gd name="T19" fmla="*/ 207 h 262"/>
                  <a:gd name="T20" fmla="*/ 221 w 326"/>
                  <a:gd name="T21" fmla="*/ 243 h 262"/>
                  <a:gd name="T22" fmla="*/ 206 w 326"/>
                  <a:gd name="T23" fmla="*/ 249 h 262"/>
                  <a:gd name="T24" fmla="*/ 194 w 326"/>
                  <a:gd name="T25" fmla="*/ 256 h 262"/>
                  <a:gd name="T26" fmla="*/ 187 w 326"/>
                  <a:gd name="T27" fmla="*/ 258 h 262"/>
                  <a:gd name="T28" fmla="*/ 170 w 326"/>
                  <a:gd name="T29" fmla="*/ 254 h 262"/>
                  <a:gd name="T30" fmla="*/ 118 w 326"/>
                  <a:gd name="T31" fmla="*/ 247 h 262"/>
                  <a:gd name="T32" fmla="*/ 74 w 326"/>
                  <a:gd name="T33" fmla="*/ 226 h 262"/>
                  <a:gd name="T34" fmla="*/ 48 w 326"/>
                  <a:gd name="T35" fmla="*/ 206 h 262"/>
                  <a:gd name="T36" fmla="*/ 33 w 326"/>
                  <a:gd name="T37" fmla="*/ 189 h 262"/>
                  <a:gd name="T38" fmla="*/ 12 w 326"/>
                  <a:gd name="T39" fmla="*/ 155 h 262"/>
                  <a:gd name="T40" fmla="*/ 3 w 326"/>
                  <a:gd name="T41" fmla="*/ 104 h 262"/>
                  <a:gd name="T42" fmla="*/ 3 w 326"/>
                  <a:gd name="T43" fmla="*/ 94 h 262"/>
                  <a:gd name="T44" fmla="*/ 6 w 326"/>
                  <a:gd name="T45" fmla="*/ 95 h 262"/>
                  <a:gd name="T46" fmla="*/ 10 w 326"/>
                  <a:gd name="T47" fmla="*/ 111 h 262"/>
                  <a:gd name="T48" fmla="*/ 22 w 326"/>
                  <a:gd name="T49" fmla="*/ 148 h 262"/>
                  <a:gd name="T50" fmla="*/ 34 w 326"/>
                  <a:gd name="T51" fmla="*/ 169 h 262"/>
                  <a:gd name="T52" fmla="*/ 43 w 326"/>
                  <a:gd name="T53" fmla="*/ 187 h 262"/>
                  <a:gd name="T54" fmla="*/ 61 w 326"/>
                  <a:gd name="T55" fmla="*/ 206 h 262"/>
                  <a:gd name="T56" fmla="*/ 90 w 326"/>
                  <a:gd name="T57" fmla="*/ 226 h 262"/>
                  <a:gd name="T58" fmla="*/ 113 w 326"/>
                  <a:gd name="T59" fmla="*/ 237 h 262"/>
                  <a:gd name="T60" fmla="*/ 141 w 326"/>
                  <a:gd name="T61" fmla="*/ 243 h 262"/>
                  <a:gd name="T62" fmla="*/ 154 w 326"/>
                  <a:gd name="T63" fmla="*/ 244 h 262"/>
                  <a:gd name="T64" fmla="*/ 187 w 326"/>
                  <a:gd name="T65" fmla="*/ 241 h 262"/>
                  <a:gd name="T66" fmla="*/ 213 w 326"/>
                  <a:gd name="T67" fmla="*/ 233 h 262"/>
                  <a:gd name="T68" fmla="*/ 236 w 326"/>
                  <a:gd name="T69" fmla="*/ 224 h 262"/>
                  <a:gd name="T70" fmla="*/ 244 w 326"/>
                  <a:gd name="T71" fmla="*/ 220 h 262"/>
                  <a:gd name="T72" fmla="*/ 266 w 326"/>
                  <a:gd name="T73" fmla="*/ 204 h 262"/>
                  <a:gd name="T74" fmla="*/ 286 w 326"/>
                  <a:gd name="T75" fmla="*/ 179 h 262"/>
                  <a:gd name="T76" fmla="*/ 289 w 326"/>
                  <a:gd name="T77" fmla="*/ 174 h 262"/>
                  <a:gd name="T78" fmla="*/ 302 w 326"/>
                  <a:gd name="T79" fmla="*/ 150 h 262"/>
                  <a:gd name="T80" fmla="*/ 309 w 326"/>
                  <a:gd name="T81" fmla="*/ 125 h 262"/>
                  <a:gd name="T82" fmla="*/ 312 w 326"/>
                  <a:gd name="T83" fmla="*/ 120 h 262"/>
                  <a:gd name="T84" fmla="*/ 314 w 326"/>
                  <a:gd name="T85" fmla="*/ 95 h 262"/>
                  <a:gd name="T86" fmla="*/ 315 w 326"/>
                  <a:gd name="T87" fmla="*/ 93 h 262"/>
                  <a:gd name="T88" fmla="*/ 317 w 326"/>
                  <a:gd name="T89" fmla="*/ 91 h 262"/>
                  <a:gd name="T90" fmla="*/ 315 w 326"/>
                  <a:gd name="T91" fmla="*/ 86 h 262"/>
                  <a:gd name="T92" fmla="*/ 315 w 326"/>
                  <a:gd name="T93" fmla="*/ 77 h 262"/>
                  <a:gd name="T94" fmla="*/ 313 w 326"/>
                  <a:gd name="T95" fmla="*/ 71 h 262"/>
                  <a:gd name="T96" fmla="*/ 313 w 326"/>
                  <a:gd name="T97" fmla="*/ 69 h 262"/>
                  <a:gd name="T98" fmla="*/ 311 w 326"/>
                  <a:gd name="T99" fmla="*/ 66 h 262"/>
                  <a:gd name="T100" fmla="*/ 312 w 326"/>
                  <a:gd name="T101" fmla="*/ 58 h 262"/>
                  <a:gd name="T102" fmla="*/ 310 w 326"/>
                  <a:gd name="T103" fmla="*/ 50 h 262"/>
                  <a:gd name="T104" fmla="*/ 301 w 326"/>
                  <a:gd name="T105" fmla="*/ 30 h 262"/>
                  <a:gd name="T106" fmla="*/ 298 w 326"/>
                  <a:gd name="T107" fmla="*/ 20 h 262"/>
                  <a:gd name="T108" fmla="*/ 296 w 326"/>
                  <a:gd name="T109" fmla="*/ 16 h 262"/>
                  <a:gd name="T110" fmla="*/ 288 w 326"/>
                  <a:gd name="T111" fmla="*/ 0 h 262"/>
                  <a:gd name="T112" fmla="*/ 299 w 326"/>
                  <a:gd name="T113" fmla="*/ 19 h 262"/>
                  <a:gd name="T114" fmla="*/ 311 w 326"/>
                  <a:gd name="T115" fmla="*/ 61 h 262"/>
                  <a:gd name="T116" fmla="*/ 312 w 326"/>
                  <a:gd name="T117" fmla="*/ 6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6" h="262">
                    <a:moveTo>
                      <a:pt x="288" y="0"/>
                    </a:moveTo>
                    <a:cubicBezTo>
                      <a:pt x="290" y="2"/>
                      <a:pt x="293" y="2"/>
                      <a:pt x="293" y="5"/>
                    </a:cubicBezTo>
                    <a:cubicBezTo>
                      <a:pt x="296" y="8"/>
                      <a:pt x="297" y="10"/>
                      <a:pt x="298" y="14"/>
                    </a:cubicBezTo>
                    <a:cubicBezTo>
                      <a:pt x="299" y="14"/>
                      <a:pt x="300" y="14"/>
                      <a:pt x="300" y="15"/>
                    </a:cubicBezTo>
                    <a:cubicBezTo>
                      <a:pt x="300" y="21"/>
                      <a:pt x="306" y="24"/>
                      <a:pt x="307" y="29"/>
                    </a:cubicBezTo>
                    <a:cubicBezTo>
                      <a:pt x="307" y="32"/>
                      <a:pt x="309" y="39"/>
                      <a:pt x="313" y="41"/>
                    </a:cubicBezTo>
                    <a:cubicBezTo>
                      <a:pt x="313" y="42"/>
                      <a:pt x="313" y="43"/>
                      <a:pt x="313" y="44"/>
                    </a:cubicBezTo>
                    <a:cubicBezTo>
                      <a:pt x="313" y="46"/>
                      <a:pt x="315" y="49"/>
                      <a:pt x="315" y="51"/>
                    </a:cubicBezTo>
                    <a:cubicBezTo>
                      <a:pt x="318" y="54"/>
                      <a:pt x="316" y="60"/>
                      <a:pt x="317" y="65"/>
                    </a:cubicBezTo>
                    <a:cubicBezTo>
                      <a:pt x="318" y="68"/>
                      <a:pt x="321" y="71"/>
                      <a:pt x="321" y="74"/>
                    </a:cubicBezTo>
                    <a:cubicBezTo>
                      <a:pt x="322" y="76"/>
                      <a:pt x="321" y="79"/>
                      <a:pt x="321" y="81"/>
                    </a:cubicBezTo>
                    <a:cubicBezTo>
                      <a:pt x="322" y="86"/>
                      <a:pt x="324" y="90"/>
                      <a:pt x="324" y="95"/>
                    </a:cubicBezTo>
                    <a:cubicBezTo>
                      <a:pt x="324" y="98"/>
                      <a:pt x="322" y="100"/>
                      <a:pt x="322" y="104"/>
                    </a:cubicBezTo>
                    <a:cubicBezTo>
                      <a:pt x="323" y="105"/>
                      <a:pt x="325" y="103"/>
                      <a:pt x="326" y="104"/>
                    </a:cubicBezTo>
                    <a:cubicBezTo>
                      <a:pt x="325" y="106"/>
                      <a:pt x="324" y="107"/>
                      <a:pt x="322" y="107"/>
                    </a:cubicBezTo>
                    <a:cubicBezTo>
                      <a:pt x="323" y="119"/>
                      <a:pt x="318" y="129"/>
                      <a:pt x="317" y="140"/>
                    </a:cubicBezTo>
                    <a:cubicBezTo>
                      <a:pt x="316" y="148"/>
                      <a:pt x="310" y="155"/>
                      <a:pt x="308" y="163"/>
                    </a:cubicBezTo>
                    <a:cubicBezTo>
                      <a:pt x="307" y="166"/>
                      <a:pt x="307" y="169"/>
                      <a:pt x="305" y="172"/>
                    </a:cubicBezTo>
                    <a:cubicBezTo>
                      <a:pt x="302" y="176"/>
                      <a:pt x="299" y="180"/>
                      <a:pt x="296" y="182"/>
                    </a:cubicBezTo>
                    <a:cubicBezTo>
                      <a:pt x="291" y="192"/>
                      <a:pt x="285" y="200"/>
                      <a:pt x="276" y="207"/>
                    </a:cubicBezTo>
                    <a:cubicBezTo>
                      <a:pt x="276" y="207"/>
                      <a:pt x="276" y="208"/>
                      <a:pt x="276" y="208"/>
                    </a:cubicBezTo>
                    <a:cubicBezTo>
                      <a:pt x="261" y="223"/>
                      <a:pt x="241" y="234"/>
                      <a:pt x="221" y="243"/>
                    </a:cubicBezTo>
                    <a:cubicBezTo>
                      <a:pt x="220" y="244"/>
                      <a:pt x="219" y="246"/>
                      <a:pt x="218" y="247"/>
                    </a:cubicBezTo>
                    <a:cubicBezTo>
                      <a:pt x="215" y="246"/>
                      <a:pt x="211" y="248"/>
                      <a:pt x="206" y="249"/>
                    </a:cubicBezTo>
                    <a:cubicBezTo>
                      <a:pt x="202" y="251"/>
                      <a:pt x="198" y="252"/>
                      <a:pt x="194" y="252"/>
                    </a:cubicBezTo>
                    <a:cubicBezTo>
                      <a:pt x="196" y="254"/>
                      <a:pt x="193" y="255"/>
                      <a:pt x="194" y="256"/>
                    </a:cubicBezTo>
                    <a:cubicBezTo>
                      <a:pt x="191" y="254"/>
                      <a:pt x="190" y="258"/>
                      <a:pt x="191" y="259"/>
                    </a:cubicBezTo>
                    <a:cubicBezTo>
                      <a:pt x="189" y="259"/>
                      <a:pt x="188" y="259"/>
                      <a:pt x="187" y="258"/>
                    </a:cubicBezTo>
                    <a:cubicBezTo>
                      <a:pt x="183" y="262"/>
                      <a:pt x="179" y="258"/>
                      <a:pt x="178" y="253"/>
                    </a:cubicBezTo>
                    <a:cubicBezTo>
                      <a:pt x="175" y="252"/>
                      <a:pt x="173" y="253"/>
                      <a:pt x="170" y="254"/>
                    </a:cubicBezTo>
                    <a:cubicBezTo>
                      <a:pt x="163" y="254"/>
                      <a:pt x="156" y="253"/>
                      <a:pt x="150" y="254"/>
                    </a:cubicBezTo>
                    <a:cubicBezTo>
                      <a:pt x="139" y="252"/>
                      <a:pt x="128" y="250"/>
                      <a:pt x="118" y="247"/>
                    </a:cubicBezTo>
                    <a:cubicBezTo>
                      <a:pt x="115" y="247"/>
                      <a:pt x="112" y="245"/>
                      <a:pt x="108" y="245"/>
                    </a:cubicBezTo>
                    <a:cubicBezTo>
                      <a:pt x="97" y="238"/>
                      <a:pt x="83" y="234"/>
                      <a:pt x="74" y="226"/>
                    </a:cubicBezTo>
                    <a:cubicBezTo>
                      <a:pt x="72" y="225"/>
                      <a:pt x="70" y="224"/>
                      <a:pt x="69" y="222"/>
                    </a:cubicBezTo>
                    <a:cubicBezTo>
                      <a:pt x="60" y="218"/>
                      <a:pt x="56" y="211"/>
                      <a:pt x="48" y="206"/>
                    </a:cubicBezTo>
                    <a:cubicBezTo>
                      <a:pt x="44" y="201"/>
                      <a:pt x="39" y="197"/>
                      <a:pt x="35" y="191"/>
                    </a:cubicBezTo>
                    <a:cubicBezTo>
                      <a:pt x="34" y="191"/>
                      <a:pt x="34" y="190"/>
                      <a:pt x="33" y="189"/>
                    </a:cubicBezTo>
                    <a:cubicBezTo>
                      <a:pt x="30" y="185"/>
                      <a:pt x="27" y="181"/>
                      <a:pt x="24" y="178"/>
                    </a:cubicBezTo>
                    <a:cubicBezTo>
                      <a:pt x="20" y="170"/>
                      <a:pt x="15" y="163"/>
                      <a:pt x="12" y="155"/>
                    </a:cubicBezTo>
                    <a:cubicBezTo>
                      <a:pt x="10" y="146"/>
                      <a:pt x="6" y="138"/>
                      <a:pt x="4" y="127"/>
                    </a:cubicBezTo>
                    <a:cubicBezTo>
                      <a:pt x="0" y="120"/>
                      <a:pt x="3" y="112"/>
                      <a:pt x="3" y="104"/>
                    </a:cubicBezTo>
                    <a:cubicBezTo>
                      <a:pt x="3" y="103"/>
                      <a:pt x="2" y="103"/>
                      <a:pt x="1" y="103"/>
                    </a:cubicBezTo>
                    <a:cubicBezTo>
                      <a:pt x="2" y="100"/>
                      <a:pt x="0" y="96"/>
                      <a:pt x="3" y="94"/>
                    </a:cubicBezTo>
                    <a:cubicBezTo>
                      <a:pt x="1" y="93"/>
                      <a:pt x="2" y="90"/>
                      <a:pt x="2" y="88"/>
                    </a:cubicBezTo>
                    <a:cubicBezTo>
                      <a:pt x="3" y="91"/>
                      <a:pt x="6" y="92"/>
                      <a:pt x="6" y="95"/>
                    </a:cubicBezTo>
                    <a:cubicBezTo>
                      <a:pt x="7" y="98"/>
                      <a:pt x="6" y="102"/>
                      <a:pt x="8" y="104"/>
                    </a:cubicBezTo>
                    <a:cubicBezTo>
                      <a:pt x="8" y="107"/>
                      <a:pt x="9" y="110"/>
                      <a:pt x="10" y="111"/>
                    </a:cubicBezTo>
                    <a:cubicBezTo>
                      <a:pt x="11" y="119"/>
                      <a:pt x="13" y="124"/>
                      <a:pt x="14" y="129"/>
                    </a:cubicBezTo>
                    <a:cubicBezTo>
                      <a:pt x="17" y="135"/>
                      <a:pt x="18" y="142"/>
                      <a:pt x="22" y="148"/>
                    </a:cubicBezTo>
                    <a:cubicBezTo>
                      <a:pt x="26" y="153"/>
                      <a:pt x="32" y="158"/>
                      <a:pt x="34" y="164"/>
                    </a:cubicBezTo>
                    <a:cubicBezTo>
                      <a:pt x="34" y="166"/>
                      <a:pt x="34" y="167"/>
                      <a:pt x="34" y="169"/>
                    </a:cubicBezTo>
                    <a:cubicBezTo>
                      <a:pt x="35" y="170"/>
                      <a:pt x="36" y="171"/>
                      <a:pt x="37" y="173"/>
                    </a:cubicBezTo>
                    <a:cubicBezTo>
                      <a:pt x="40" y="177"/>
                      <a:pt x="41" y="182"/>
                      <a:pt x="43" y="187"/>
                    </a:cubicBezTo>
                    <a:cubicBezTo>
                      <a:pt x="45" y="192"/>
                      <a:pt x="50" y="195"/>
                      <a:pt x="54" y="199"/>
                    </a:cubicBezTo>
                    <a:cubicBezTo>
                      <a:pt x="56" y="202"/>
                      <a:pt x="57" y="205"/>
                      <a:pt x="61" y="206"/>
                    </a:cubicBezTo>
                    <a:cubicBezTo>
                      <a:pt x="65" y="211"/>
                      <a:pt x="71" y="215"/>
                      <a:pt x="77" y="218"/>
                    </a:cubicBezTo>
                    <a:cubicBezTo>
                      <a:pt x="81" y="221"/>
                      <a:pt x="84" y="225"/>
                      <a:pt x="90" y="226"/>
                    </a:cubicBezTo>
                    <a:cubicBezTo>
                      <a:pt x="90" y="227"/>
                      <a:pt x="90" y="227"/>
                      <a:pt x="90" y="228"/>
                    </a:cubicBezTo>
                    <a:cubicBezTo>
                      <a:pt x="98" y="231"/>
                      <a:pt x="106" y="234"/>
                      <a:pt x="113" y="237"/>
                    </a:cubicBezTo>
                    <a:cubicBezTo>
                      <a:pt x="119" y="239"/>
                      <a:pt x="126" y="240"/>
                      <a:pt x="133" y="241"/>
                    </a:cubicBezTo>
                    <a:cubicBezTo>
                      <a:pt x="136" y="242"/>
                      <a:pt x="138" y="243"/>
                      <a:pt x="141" y="243"/>
                    </a:cubicBezTo>
                    <a:cubicBezTo>
                      <a:pt x="143" y="243"/>
                      <a:pt x="143" y="242"/>
                      <a:pt x="145" y="243"/>
                    </a:cubicBezTo>
                    <a:cubicBezTo>
                      <a:pt x="148" y="243"/>
                      <a:pt x="151" y="244"/>
                      <a:pt x="154" y="244"/>
                    </a:cubicBezTo>
                    <a:cubicBezTo>
                      <a:pt x="157" y="244"/>
                      <a:pt x="159" y="244"/>
                      <a:pt x="162" y="244"/>
                    </a:cubicBezTo>
                    <a:cubicBezTo>
                      <a:pt x="170" y="244"/>
                      <a:pt x="179" y="242"/>
                      <a:pt x="187" y="241"/>
                    </a:cubicBezTo>
                    <a:cubicBezTo>
                      <a:pt x="191" y="241"/>
                      <a:pt x="195" y="240"/>
                      <a:pt x="199" y="239"/>
                    </a:cubicBezTo>
                    <a:cubicBezTo>
                      <a:pt x="204" y="238"/>
                      <a:pt x="210" y="237"/>
                      <a:pt x="213" y="233"/>
                    </a:cubicBezTo>
                    <a:cubicBezTo>
                      <a:pt x="214" y="234"/>
                      <a:pt x="218" y="234"/>
                      <a:pt x="218" y="231"/>
                    </a:cubicBezTo>
                    <a:cubicBezTo>
                      <a:pt x="225" y="231"/>
                      <a:pt x="231" y="228"/>
                      <a:pt x="236" y="224"/>
                    </a:cubicBezTo>
                    <a:cubicBezTo>
                      <a:pt x="237" y="223"/>
                      <a:pt x="238" y="222"/>
                      <a:pt x="240" y="221"/>
                    </a:cubicBezTo>
                    <a:cubicBezTo>
                      <a:pt x="241" y="220"/>
                      <a:pt x="243" y="221"/>
                      <a:pt x="244" y="220"/>
                    </a:cubicBezTo>
                    <a:cubicBezTo>
                      <a:pt x="246" y="219"/>
                      <a:pt x="248" y="216"/>
                      <a:pt x="250" y="214"/>
                    </a:cubicBezTo>
                    <a:cubicBezTo>
                      <a:pt x="256" y="212"/>
                      <a:pt x="260" y="205"/>
                      <a:pt x="266" y="204"/>
                    </a:cubicBezTo>
                    <a:cubicBezTo>
                      <a:pt x="267" y="200"/>
                      <a:pt x="269" y="197"/>
                      <a:pt x="273" y="196"/>
                    </a:cubicBezTo>
                    <a:cubicBezTo>
                      <a:pt x="276" y="189"/>
                      <a:pt x="282" y="185"/>
                      <a:pt x="286" y="179"/>
                    </a:cubicBezTo>
                    <a:cubicBezTo>
                      <a:pt x="286" y="178"/>
                      <a:pt x="287" y="177"/>
                      <a:pt x="287" y="176"/>
                    </a:cubicBezTo>
                    <a:cubicBezTo>
                      <a:pt x="288" y="176"/>
                      <a:pt x="288" y="174"/>
                      <a:pt x="289" y="174"/>
                    </a:cubicBezTo>
                    <a:cubicBezTo>
                      <a:pt x="292" y="167"/>
                      <a:pt x="296" y="163"/>
                      <a:pt x="299" y="157"/>
                    </a:cubicBezTo>
                    <a:cubicBezTo>
                      <a:pt x="299" y="154"/>
                      <a:pt x="301" y="152"/>
                      <a:pt x="302" y="150"/>
                    </a:cubicBezTo>
                    <a:cubicBezTo>
                      <a:pt x="303" y="147"/>
                      <a:pt x="303" y="143"/>
                      <a:pt x="304" y="141"/>
                    </a:cubicBezTo>
                    <a:cubicBezTo>
                      <a:pt x="305" y="135"/>
                      <a:pt x="308" y="132"/>
                      <a:pt x="309" y="125"/>
                    </a:cubicBezTo>
                    <a:cubicBezTo>
                      <a:pt x="309" y="125"/>
                      <a:pt x="309" y="124"/>
                      <a:pt x="310" y="125"/>
                    </a:cubicBezTo>
                    <a:cubicBezTo>
                      <a:pt x="309" y="122"/>
                      <a:pt x="309" y="120"/>
                      <a:pt x="312" y="120"/>
                    </a:cubicBezTo>
                    <a:cubicBezTo>
                      <a:pt x="311" y="117"/>
                      <a:pt x="312" y="116"/>
                      <a:pt x="311" y="113"/>
                    </a:cubicBezTo>
                    <a:cubicBezTo>
                      <a:pt x="314" y="108"/>
                      <a:pt x="313" y="102"/>
                      <a:pt x="314" y="95"/>
                    </a:cubicBezTo>
                    <a:cubicBezTo>
                      <a:pt x="314" y="94"/>
                      <a:pt x="313" y="96"/>
                      <a:pt x="313" y="95"/>
                    </a:cubicBezTo>
                    <a:cubicBezTo>
                      <a:pt x="313" y="94"/>
                      <a:pt x="316" y="95"/>
                      <a:pt x="315" y="93"/>
                    </a:cubicBezTo>
                    <a:cubicBezTo>
                      <a:pt x="316" y="92"/>
                      <a:pt x="314" y="94"/>
                      <a:pt x="315" y="92"/>
                    </a:cubicBezTo>
                    <a:cubicBezTo>
                      <a:pt x="315" y="91"/>
                      <a:pt x="316" y="92"/>
                      <a:pt x="317" y="91"/>
                    </a:cubicBezTo>
                    <a:cubicBezTo>
                      <a:pt x="315" y="90"/>
                      <a:pt x="314" y="89"/>
                      <a:pt x="314" y="86"/>
                    </a:cubicBezTo>
                    <a:cubicBezTo>
                      <a:pt x="314" y="87"/>
                      <a:pt x="316" y="87"/>
                      <a:pt x="315" y="86"/>
                    </a:cubicBezTo>
                    <a:cubicBezTo>
                      <a:pt x="315" y="85"/>
                      <a:pt x="315" y="87"/>
                      <a:pt x="314" y="86"/>
                    </a:cubicBezTo>
                    <a:cubicBezTo>
                      <a:pt x="315" y="82"/>
                      <a:pt x="314" y="80"/>
                      <a:pt x="315" y="77"/>
                    </a:cubicBezTo>
                    <a:cubicBezTo>
                      <a:pt x="314" y="76"/>
                      <a:pt x="312" y="78"/>
                      <a:pt x="312" y="77"/>
                    </a:cubicBezTo>
                    <a:cubicBezTo>
                      <a:pt x="314" y="75"/>
                      <a:pt x="312" y="73"/>
                      <a:pt x="313" y="71"/>
                    </a:cubicBezTo>
                    <a:cubicBezTo>
                      <a:pt x="312" y="70"/>
                      <a:pt x="313" y="69"/>
                      <a:pt x="312" y="68"/>
                    </a:cubicBezTo>
                    <a:cubicBezTo>
                      <a:pt x="312" y="67"/>
                      <a:pt x="313" y="68"/>
                      <a:pt x="313" y="69"/>
                    </a:cubicBezTo>
                    <a:cubicBezTo>
                      <a:pt x="314" y="69"/>
                      <a:pt x="312" y="67"/>
                      <a:pt x="314" y="67"/>
                    </a:cubicBezTo>
                    <a:cubicBezTo>
                      <a:pt x="313" y="67"/>
                      <a:pt x="312" y="66"/>
                      <a:pt x="311" y="66"/>
                    </a:cubicBezTo>
                    <a:cubicBezTo>
                      <a:pt x="312" y="63"/>
                      <a:pt x="310" y="63"/>
                      <a:pt x="310" y="60"/>
                    </a:cubicBezTo>
                    <a:cubicBezTo>
                      <a:pt x="311" y="60"/>
                      <a:pt x="312" y="59"/>
                      <a:pt x="312" y="58"/>
                    </a:cubicBezTo>
                    <a:cubicBezTo>
                      <a:pt x="311" y="57"/>
                      <a:pt x="311" y="56"/>
                      <a:pt x="310" y="57"/>
                    </a:cubicBezTo>
                    <a:cubicBezTo>
                      <a:pt x="309" y="54"/>
                      <a:pt x="308" y="52"/>
                      <a:pt x="310" y="50"/>
                    </a:cubicBezTo>
                    <a:cubicBezTo>
                      <a:pt x="308" y="48"/>
                      <a:pt x="306" y="47"/>
                      <a:pt x="307" y="43"/>
                    </a:cubicBezTo>
                    <a:cubicBezTo>
                      <a:pt x="304" y="40"/>
                      <a:pt x="304" y="34"/>
                      <a:pt x="301" y="30"/>
                    </a:cubicBezTo>
                    <a:cubicBezTo>
                      <a:pt x="302" y="29"/>
                      <a:pt x="301" y="29"/>
                      <a:pt x="301" y="27"/>
                    </a:cubicBezTo>
                    <a:cubicBezTo>
                      <a:pt x="299" y="26"/>
                      <a:pt x="298" y="22"/>
                      <a:pt x="298" y="20"/>
                    </a:cubicBezTo>
                    <a:cubicBezTo>
                      <a:pt x="297" y="21"/>
                      <a:pt x="297" y="18"/>
                      <a:pt x="296" y="19"/>
                    </a:cubicBezTo>
                    <a:cubicBezTo>
                      <a:pt x="296" y="18"/>
                      <a:pt x="295" y="17"/>
                      <a:pt x="296" y="16"/>
                    </a:cubicBezTo>
                    <a:cubicBezTo>
                      <a:pt x="294" y="16"/>
                      <a:pt x="294" y="13"/>
                      <a:pt x="293" y="12"/>
                    </a:cubicBezTo>
                    <a:cubicBezTo>
                      <a:pt x="292" y="7"/>
                      <a:pt x="289" y="5"/>
                      <a:pt x="288" y="0"/>
                    </a:cubicBezTo>
                    <a:close/>
                    <a:moveTo>
                      <a:pt x="299" y="22"/>
                    </a:moveTo>
                    <a:cubicBezTo>
                      <a:pt x="300" y="21"/>
                      <a:pt x="300" y="20"/>
                      <a:pt x="299" y="19"/>
                    </a:cubicBezTo>
                    <a:cubicBezTo>
                      <a:pt x="299" y="20"/>
                      <a:pt x="299" y="21"/>
                      <a:pt x="299" y="22"/>
                    </a:cubicBezTo>
                    <a:close/>
                    <a:moveTo>
                      <a:pt x="311" y="61"/>
                    </a:moveTo>
                    <a:cubicBezTo>
                      <a:pt x="311" y="62"/>
                      <a:pt x="312" y="62"/>
                      <a:pt x="312" y="62"/>
                    </a:cubicBezTo>
                    <a:cubicBezTo>
                      <a:pt x="312" y="61"/>
                      <a:pt x="313" y="61"/>
                      <a:pt x="312" y="60"/>
                    </a:cubicBezTo>
                    <a:cubicBezTo>
                      <a:pt x="312" y="61"/>
                      <a:pt x="311" y="61"/>
                      <a:pt x="311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1563351" y="3008659"/>
              <a:ext cx="677108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3200" spc="300">
                  <a:solidFill>
                    <a:srgbClr val="FFEDB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壹</a:t>
              </a: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11072800" y="5444196"/>
            <a:ext cx="751482" cy="55270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7312047" y="1354066"/>
            <a:ext cx="3024485" cy="1009015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920351" y="3682927"/>
            <a:ext cx="1520298" cy="24451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组合 127"/>
          <p:cNvGrpSpPr/>
          <p:nvPr/>
        </p:nvGrpSpPr>
        <p:grpSpPr>
          <a:xfrm>
            <a:off x="6040646" y="276017"/>
            <a:ext cx="1146016" cy="5805618"/>
            <a:chOff x="5933214" y="182879"/>
            <a:chExt cx="1146016" cy="6492240"/>
          </a:xfrm>
        </p:grpSpPr>
        <p:cxnSp>
          <p:nvCxnSpPr>
            <p:cNvPr id="129" name="直接连接符 128"/>
            <p:cNvCxnSpPr/>
            <p:nvPr/>
          </p:nvCxnSpPr>
          <p:spPr>
            <a:xfrm>
              <a:off x="6695214" y="182879"/>
              <a:ext cx="0" cy="6492240"/>
            </a:xfrm>
            <a:prstGeom prst="line">
              <a:avLst/>
            </a:prstGeom>
            <a:ln w="3175">
              <a:solidFill>
                <a:srgbClr val="FFEDB3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>
              <a:off x="6888730" y="182879"/>
              <a:ext cx="0" cy="6492240"/>
            </a:xfrm>
            <a:prstGeom prst="line">
              <a:avLst/>
            </a:prstGeom>
            <a:ln w="3175">
              <a:solidFill>
                <a:srgbClr val="FFEDB3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>
              <a:off x="7079230" y="182879"/>
              <a:ext cx="0" cy="6492240"/>
            </a:xfrm>
            <a:prstGeom prst="line">
              <a:avLst/>
            </a:prstGeom>
            <a:ln w="3175">
              <a:solidFill>
                <a:srgbClr val="FFEDB3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>
              <a:off x="6504714" y="182879"/>
              <a:ext cx="0" cy="6492240"/>
            </a:xfrm>
            <a:prstGeom prst="line">
              <a:avLst/>
            </a:prstGeom>
            <a:ln w="3175">
              <a:solidFill>
                <a:srgbClr val="FFEDB3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>
              <a:off x="6314214" y="182879"/>
              <a:ext cx="0" cy="6492240"/>
            </a:xfrm>
            <a:prstGeom prst="line">
              <a:avLst/>
            </a:prstGeom>
            <a:ln w="3175">
              <a:solidFill>
                <a:srgbClr val="FFEDB3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>
              <a:off x="6123714" y="182879"/>
              <a:ext cx="0" cy="6492240"/>
            </a:xfrm>
            <a:prstGeom prst="line">
              <a:avLst/>
            </a:prstGeom>
            <a:ln w="3175">
              <a:solidFill>
                <a:srgbClr val="FFEDB3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/>
            <p:cNvCxnSpPr/>
            <p:nvPr/>
          </p:nvCxnSpPr>
          <p:spPr>
            <a:xfrm>
              <a:off x="5933214" y="182879"/>
              <a:ext cx="0" cy="6492240"/>
            </a:xfrm>
            <a:prstGeom prst="line">
              <a:avLst/>
            </a:prstGeom>
            <a:ln w="3175">
              <a:solidFill>
                <a:srgbClr val="FFEDB3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491128" y="675472"/>
            <a:ext cx="3395400" cy="1063525"/>
            <a:chOff x="491128" y="675472"/>
            <a:chExt cx="3395400" cy="106352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491128" y="675472"/>
              <a:ext cx="1063525" cy="1063525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614431" y="1061679"/>
              <a:ext cx="2214947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457200"/>
              <a:r>
                <a:rPr lang="zh-CN" altLang="en-US" sz="3200" b="1" spc="600">
                  <a:solidFill>
                    <a:srgbClr val="FFC000"/>
                  </a:solidFill>
                  <a:cs typeface="+mn-ea"/>
                  <a:sym typeface="+mn-lt"/>
                </a:rPr>
                <a:t>活动效果</a:t>
              </a:r>
              <a:endParaRPr lang="zh-CN" altLang="en-US" sz="3200" b="1" spc="600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690657" y="729927"/>
              <a:ext cx="59041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0" i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huó</a:t>
              </a:r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119891" y="729927"/>
              <a:ext cx="78973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0" i="0" dirty="0" err="1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dòng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623942" y="729927"/>
              <a:ext cx="72377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0" i="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 </a:t>
              </a:r>
              <a:r>
                <a:rPr lang="en-US" altLang="zh-CN" sz="1600" b="0" i="0" dirty="0" err="1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xiào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080037" y="729927"/>
              <a:ext cx="80649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0" i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guǒ</a:t>
              </a:r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82996" y="945624"/>
              <a:ext cx="629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CN" sz="2800">
                  <a:solidFill>
                    <a:prstClr val="white"/>
                  </a:solidFill>
                  <a:cs typeface="+mn-ea"/>
                  <a:sym typeface="+mn-lt"/>
                </a:rPr>
                <a:t>04</a:t>
              </a:r>
              <a:endParaRPr lang="zh-CN" altLang="en-US" sz="2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7815890" y="2825057"/>
            <a:ext cx="3425821" cy="2296675"/>
            <a:chOff x="7459755" y="2825057"/>
            <a:chExt cx="3425821" cy="2296675"/>
          </a:xfrm>
        </p:grpSpPr>
        <p:sp>
          <p:nvSpPr>
            <p:cNvPr id="28" name="文本框 27"/>
            <p:cNvSpPr txBox="1"/>
            <p:nvPr/>
          </p:nvSpPr>
          <p:spPr>
            <a:xfrm>
              <a:off x="8310030" y="3471214"/>
              <a:ext cx="2575546" cy="1144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kumimoji="1" lang="zh-CN" altLang="en-US" sz="1200">
                  <a:solidFill>
                    <a:schemeClr val="bg1"/>
                  </a:solidFill>
                  <a:cs typeface="+mn-ea"/>
                  <a:sym typeface="+mn-lt"/>
                </a:rPr>
                <a:t>请在此处添加具体内容，文字尽量言简意赅，简单描述即可，不必过于繁琐，注意版面的美观度。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8338340" y="2848323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添加内容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7459755" y="2825057"/>
              <a:ext cx="729743" cy="723178"/>
              <a:chOff x="1513462" y="2947277"/>
              <a:chExt cx="729743" cy="723178"/>
            </a:xfrm>
          </p:grpSpPr>
          <p:grpSp>
            <p:nvGrpSpPr>
              <p:cNvPr id="31" name="组合 30"/>
              <p:cNvGrpSpPr/>
              <p:nvPr/>
            </p:nvGrpSpPr>
            <p:grpSpPr>
              <a:xfrm rot="17392927">
                <a:off x="1516745" y="2943994"/>
                <a:ext cx="723178" cy="729743"/>
                <a:chOff x="7018338" y="5334002"/>
                <a:chExt cx="1223963" cy="1235075"/>
              </a:xfrm>
              <a:solidFill>
                <a:srgbClr val="FFEDB3"/>
              </a:solidFill>
            </p:grpSpPr>
            <p:sp>
              <p:nvSpPr>
                <p:cNvPr id="33" name="Freeform 5463"/>
                <p:cNvSpPr/>
                <p:nvPr/>
              </p:nvSpPr>
              <p:spPr bwMode="auto">
                <a:xfrm>
                  <a:off x="7623176" y="5334002"/>
                  <a:ext cx="19050" cy="14288"/>
                </a:xfrm>
                <a:custGeom>
                  <a:avLst/>
                  <a:gdLst>
                    <a:gd name="T0" fmla="*/ 5 w 5"/>
                    <a:gd name="T1" fmla="*/ 2 h 4"/>
                    <a:gd name="T2" fmla="*/ 3 w 5"/>
                    <a:gd name="T3" fmla="*/ 3 h 4"/>
                    <a:gd name="T4" fmla="*/ 2 w 5"/>
                    <a:gd name="T5" fmla="*/ 4 h 4"/>
                    <a:gd name="T6" fmla="*/ 0 w 5"/>
                    <a:gd name="T7" fmla="*/ 3 h 4"/>
                    <a:gd name="T8" fmla="*/ 5 w 5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5" y="2"/>
                      </a:moveTo>
                      <a:cubicBezTo>
                        <a:pt x="5" y="3"/>
                        <a:pt x="4" y="3"/>
                        <a:pt x="3" y="3"/>
                      </a:cubicBezTo>
                      <a:cubicBezTo>
                        <a:pt x="5" y="3"/>
                        <a:pt x="2" y="2"/>
                        <a:pt x="2" y="4"/>
                      </a:cubicBezTo>
                      <a:cubicBezTo>
                        <a:pt x="1" y="3"/>
                        <a:pt x="2" y="3"/>
                        <a:pt x="0" y="3"/>
                      </a:cubicBezTo>
                      <a:cubicBezTo>
                        <a:pt x="0" y="0"/>
                        <a:pt x="4" y="3"/>
                        <a:pt x="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Freeform 5464"/>
                <p:cNvSpPr/>
                <p:nvPr/>
              </p:nvSpPr>
              <p:spPr bwMode="auto">
                <a:xfrm>
                  <a:off x="7656513" y="5341939"/>
                  <a:ext cx="19050" cy="6350"/>
                </a:xfrm>
                <a:custGeom>
                  <a:avLst/>
                  <a:gdLst>
                    <a:gd name="T0" fmla="*/ 2 w 5"/>
                    <a:gd name="T1" fmla="*/ 1 h 2"/>
                    <a:gd name="T2" fmla="*/ 5 w 5"/>
                    <a:gd name="T3" fmla="*/ 0 h 2"/>
                    <a:gd name="T4" fmla="*/ 4 w 5"/>
                    <a:gd name="T5" fmla="*/ 2 h 2"/>
                    <a:gd name="T6" fmla="*/ 0 w 5"/>
                    <a:gd name="T7" fmla="*/ 1 h 2"/>
                    <a:gd name="T8" fmla="*/ 2 w 5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2">
                      <a:moveTo>
                        <a:pt x="2" y="1"/>
                      </a:moveTo>
                      <a:cubicBezTo>
                        <a:pt x="3" y="1"/>
                        <a:pt x="3" y="0"/>
                        <a:pt x="5" y="0"/>
                      </a:cubicBezTo>
                      <a:cubicBezTo>
                        <a:pt x="5" y="2"/>
                        <a:pt x="4" y="1"/>
                        <a:pt x="4" y="2"/>
                      </a:cubicBezTo>
                      <a:cubicBezTo>
                        <a:pt x="3" y="2"/>
                        <a:pt x="1" y="2"/>
                        <a:pt x="0" y="1"/>
                      </a:cubicBezTo>
                      <a:cubicBezTo>
                        <a:pt x="0" y="0"/>
                        <a:pt x="2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Freeform 5465"/>
                <p:cNvSpPr/>
                <p:nvPr/>
              </p:nvSpPr>
              <p:spPr bwMode="auto">
                <a:xfrm>
                  <a:off x="7645401" y="5337177"/>
                  <a:ext cx="7938" cy="15875"/>
                </a:xfrm>
                <a:custGeom>
                  <a:avLst/>
                  <a:gdLst>
                    <a:gd name="T0" fmla="*/ 0 w 2"/>
                    <a:gd name="T1" fmla="*/ 2 h 4"/>
                    <a:gd name="T2" fmla="*/ 0 w 2"/>
                    <a:gd name="T3" fmla="*/ 3 h 4"/>
                    <a:gd name="T4" fmla="*/ 0 w 2"/>
                    <a:gd name="T5" fmla="*/ 2 h 4"/>
                    <a:gd name="T6" fmla="*/ 1 w 2"/>
                    <a:gd name="T7" fmla="*/ 2 h 4"/>
                    <a:gd name="T8" fmla="*/ 0 w 2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4">
                      <a:moveTo>
                        <a:pt x="0" y="2"/>
                      </a:moveTo>
                      <a:cubicBezTo>
                        <a:pt x="1" y="0"/>
                        <a:pt x="2" y="4"/>
                        <a:pt x="0" y="3"/>
                      </a:cubicBezTo>
                      <a:cubicBezTo>
                        <a:pt x="1" y="3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Freeform 5466"/>
                <p:cNvSpPr/>
                <p:nvPr/>
              </p:nvSpPr>
              <p:spPr bwMode="auto">
                <a:xfrm>
                  <a:off x="7526338" y="5353052"/>
                  <a:ext cx="11113" cy="6350"/>
                </a:xfrm>
                <a:custGeom>
                  <a:avLst/>
                  <a:gdLst>
                    <a:gd name="T0" fmla="*/ 3 w 3"/>
                    <a:gd name="T1" fmla="*/ 0 h 2"/>
                    <a:gd name="T2" fmla="*/ 0 w 3"/>
                    <a:gd name="T3" fmla="*/ 1 h 2"/>
                    <a:gd name="T4" fmla="*/ 3 w 3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cubicBezTo>
                        <a:pt x="2" y="2"/>
                        <a:pt x="1" y="0"/>
                        <a:pt x="0" y="1"/>
                      </a:cubicBezTo>
                      <a:cubicBezTo>
                        <a:pt x="0" y="0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Line 5467"/>
                <p:cNvSpPr>
                  <a:spLocks noChangeShapeType="1"/>
                </p:cNvSpPr>
                <p:nvPr/>
              </p:nvSpPr>
              <p:spPr bwMode="auto">
                <a:xfrm>
                  <a:off x="8129588" y="6145214"/>
                  <a:ext cx="0" cy="0"/>
                </a:xfrm>
                <a:prstGeom prst="lin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Line 5468"/>
                <p:cNvSpPr>
                  <a:spLocks noChangeShapeType="1"/>
                </p:cNvSpPr>
                <p:nvPr/>
              </p:nvSpPr>
              <p:spPr bwMode="auto">
                <a:xfrm>
                  <a:off x="8129588" y="6145214"/>
                  <a:ext cx="0" cy="0"/>
                </a:xfrm>
                <a:prstGeom prst="lin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 5469"/>
                <p:cNvSpPr>
                  <a:spLocks noEditPoints="1"/>
                </p:cNvSpPr>
                <p:nvPr/>
              </p:nvSpPr>
              <p:spPr bwMode="auto">
                <a:xfrm>
                  <a:off x="7092951" y="5356227"/>
                  <a:ext cx="403225" cy="311150"/>
                </a:xfrm>
                <a:custGeom>
                  <a:avLst/>
                  <a:gdLst>
                    <a:gd name="T0" fmla="*/ 92 w 107"/>
                    <a:gd name="T1" fmla="*/ 8 h 83"/>
                    <a:gd name="T2" fmla="*/ 92 w 107"/>
                    <a:gd name="T3" fmla="*/ 10 h 83"/>
                    <a:gd name="T4" fmla="*/ 90 w 107"/>
                    <a:gd name="T5" fmla="*/ 10 h 83"/>
                    <a:gd name="T6" fmla="*/ 72 w 107"/>
                    <a:gd name="T7" fmla="*/ 20 h 83"/>
                    <a:gd name="T8" fmla="*/ 69 w 107"/>
                    <a:gd name="T9" fmla="*/ 21 h 83"/>
                    <a:gd name="T10" fmla="*/ 47 w 107"/>
                    <a:gd name="T11" fmla="*/ 36 h 83"/>
                    <a:gd name="T12" fmla="*/ 36 w 107"/>
                    <a:gd name="T13" fmla="*/ 43 h 83"/>
                    <a:gd name="T14" fmla="*/ 28 w 107"/>
                    <a:gd name="T15" fmla="*/ 52 h 83"/>
                    <a:gd name="T16" fmla="*/ 20 w 107"/>
                    <a:gd name="T17" fmla="*/ 64 h 83"/>
                    <a:gd name="T18" fmla="*/ 19 w 107"/>
                    <a:gd name="T19" fmla="*/ 62 h 83"/>
                    <a:gd name="T20" fmla="*/ 18 w 107"/>
                    <a:gd name="T21" fmla="*/ 67 h 83"/>
                    <a:gd name="T22" fmla="*/ 16 w 107"/>
                    <a:gd name="T23" fmla="*/ 68 h 83"/>
                    <a:gd name="T24" fmla="*/ 17 w 107"/>
                    <a:gd name="T25" fmla="*/ 68 h 83"/>
                    <a:gd name="T26" fmla="*/ 13 w 107"/>
                    <a:gd name="T27" fmla="*/ 77 h 83"/>
                    <a:gd name="T28" fmla="*/ 12 w 107"/>
                    <a:gd name="T29" fmla="*/ 76 h 83"/>
                    <a:gd name="T30" fmla="*/ 13 w 107"/>
                    <a:gd name="T31" fmla="*/ 77 h 83"/>
                    <a:gd name="T32" fmla="*/ 10 w 107"/>
                    <a:gd name="T33" fmla="*/ 79 h 83"/>
                    <a:gd name="T34" fmla="*/ 11 w 107"/>
                    <a:gd name="T35" fmla="*/ 78 h 83"/>
                    <a:gd name="T36" fmla="*/ 8 w 107"/>
                    <a:gd name="T37" fmla="*/ 79 h 83"/>
                    <a:gd name="T38" fmla="*/ 7 w 107"/>
                    <a:gd name="T39" fmla="*/ 80 h 83"/>
                    <a:gd name="T40" fmla="*/ 5 w 107"/>
                    <a:gd name="T41" fmla="*/ 83 h 83"/>
                    <a:gd name="T42" fmla="*/ 5 w 107"/>
                    <a:gd name="T43" fmla="*/ 81 h 83"/>
                    <a:gd name="T44" fmla="*/ 3 w 107"/>
                    <a:gd name="T45" fmla="*/ 83 h 83"/>
                    <a:gd name="T46" fmla="*/ 1 w 107"/>
                    <a:gd name="T47" fmla="*/ 82 h 83"/>
                    <a:gd name="T48" fmla="*/ 3 w 107"/>
                    <a:gd name="T49" fmla="*/ 79 h 83"/>
                    <a:gd name="T50" fmla="*/ 5 w 107"/>
                    <a:gd name="T51" fmla="*/ 70 h 83"/>
                    <a:gd name="T52" fmla="*/ 8 w 107"/>
                    <a:gd name="T53" fmla="*/ 68 h 83"/>
                    <a:gd name="T54" fmla="*/ 13 w 107"/>
                    <a:gd name="T55" fmla="*/ 61 h 83"/>
                    <a:gd name="T56" fmla="*/ 14 w 107"/>
                    <a:gd name="T57" fmla="*/ 62 h 83"/>
                    <a:gd name="T58" fmla="*/ 16 w 107"/>
                    <a:gd name="T59" fmla="*/ 57 h 83"/>
                    <a:gd name="T60" fmla="*/ 18 w 107"/>
                    <a:gd name="T61" fmla="*/ 55 h 83"/>
                    <a:gd name="T62" fmla="*/ 18 w 107"/>
                    <a:gd name="T63" fmla="*/ 54 h 83"/>
                    <a:gd name="T64" fmla="*/ 19 w 107"/>
                    <a:gd name="T65" fmla="*/ 54 h 83"/>
                    <a:gd name="T66" fmla="*/ 19 w 107"/>
                    <a:gd name="T67" fmla="*/ 53 h 83"/>
                    <a:gd name="T68" fmla="*/ 30 w 107"/>
                    <a:gd name="T69" fmla="*/ 41 h 83"/>
                    <a:gd name="T70" fmla="*/ 31 w 107"/>
                    <a:gd name="T71" fmla="*/ 38 h 83"/>
                    <a:gd name="T72" fmla="*/ 42 w 107"/>
                    <a:gd name="T73" fmla="*/ 30 h 83"/>
                    <a:gd name="T74" fmla="*/ 65 w 107"/>
                    <a:gd name="T75" fmla="*/ 15 h 83"/>
                    <a:gd name="T76" fmla="*/ 65 w 107"/>
                    <a:gd name="T77" fmla="*/ 16 h 83"/>
                    <a:gd name="T78" fmla="*/ 68 w 107"/>
                    <a:gd name="T79" fmla="*/ 16 h 83"/>
                    <a:gd name="T80" fmla="*/ 69 w 107"/>
                    <a:gd name="T81" fmla="*/ 13 h 83"/>
                    <a:gd name="T82" fmla="*/ 76 w 107"/>
                    <a:gd name="T83" fmla="*/ 9 h 83"/>
                    <a:gd name="T84" fmla="*/ 80 w 107"/>
                    <a:gd name="T85" fmla="*/ 9 h 83"/>
                    <a:gd name="T86" fmla="*/ 81 w 107"/>
                    <a:gd name="T87" fmla="*/ 7 h 83"/>
                    <a:gd name="T88" fmla="*/ 87 w 107"/>
                    <a:gd name="T89" fmla="*/ 6 h 83"/>
                    <a:gd name="T90" fmla="*/ 96 w 107"/>
                    <a:gd name="T91" fmla="*/ 2 h 83"/>
                    <a:gd name="T92" fmla="*/ 106 w 107"/>
                    <a:gd name="T93" fmla="*/ 0 h 83"/>
                    <a:gd name="T94" fmla="*/ 106 w 107"/>
                    <a:gd name="T95" fmla="*/ 2 h 83"/>
                    <a:gd name="T96" fmla="*/ 103 w 107"/>
                    <a:gd name="T97" fmla="*/ 3 h 83"/>
                    <a:gd name="T98" fmla="*/ 97 w 107"/>
                    <a:gd name="T99" fmla="*/ 5 h 83"/>
                    <a:gd name="T100" fmla="*/ 95 w 107"/>
                    <a:gd name="T101" fmla="*/ 7 h 83"/>
                    <a:gd name="T102" fmla="*/ 95 w 107"/>
                    <a:gd name="T103" fmla="*/ 8 h 83"/>
                    <a:gd name="T104" fmla="*/ 95 w 107"/>
                    <a:gd name="T105" fmla="*/ 8 h 83"/>
                    <a:gd name="T106" fmla="*/ 92 w 107"/>
                    <a:gd name="T107" fmla="*/ 8 h 83"/>
                    <a:gd name="T108" fmla="*/ 14 w 107"/>
                    <a:gd name="T109" fmla="*/ 74 h 83"/>
                    <a:gd name="T110" fmla="*/ 15 w 107"/>
                    <a:gd name="T111" fmla="*/ 73 h 83"/>
                    <a:gd name="T112" fmla="*/ 14 w 107"/>
                    <a:gd name="T113" fmla="*/ 73 h 83"/>
                    <a:gd name="T114" fmla="*/ 14 w 107"/>
                    <a:gd name="T115" fmla="*/ 74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07" h="83">
                      <a:moveTo>
                        <a:pt x="92" y="8"/>
                      </a:moveTo>
                      <a:cubicBezTo>
                        <a:pt x="92" y="8"/>
                        <a:pt x="92" y="9"/>
                        <a:pt x="92" y="10"/>
                      </a:cubicBezTo>
                      <a:cubicBezTo>
                        <a:pt x="92" y="9"/>
                        <a:pt x="91" y="10"/>
                        <a:pt x="90" y="10"/>
                      </a:cubicBezTo>
                      <a:cubicBezTo>
                        <a:pt x="85" y="15"/>
                        <a:pt x="78" y="17"/>
                        <a:pt x="72" y="20"/>
                      </a:cubicBezTo>
                      <a:cubicBezTo>
                        <a:pt x="71" y="20"/>
                        <a:pt x="70" y="20"/>
                        <a:pt x="69" y="21"/>
                      </a:cubicBezTo>
                      <a:cubicBezTo>
                        <a:pt x="62" y="26"/>
                        <a:pt x="56" y="33"/>
                        <a:pt x="47" y="36"/>
                      </a:cubicBezTo>
                      <a:cubicBezTo>
                        <a:pt x="41" y="33"/>
                        <a:pt x="40" y="41"/>
                        <a:pt x="36" y="43"/>
                      </a:cubicBezTo>
                      <a:cubicBezTo>
                        <a:pt x="34" y="48"/>
                        <a:pt x="32" y="52"/>
                        <a:pt x="28" y="52"/>
                      </a:cubicBezTo>
                      <a:cubicBezTo>
                        <a:pt x="25" y="57"/>
                        <a:pt x="23" y="59"/>
                        <a:pt x="20" y="64"/>
                      </a:cubicBezTo>
                      <a:cubicBezTo>
                        <a:pt x="19" y="64"/>
                        <a:pt x="20" y="62"/>
                        <a:pt x="19" y="62"/>
                      </a:cubicBezTo>
                      <a:cubicBezTo>
                        <a:pt x="18" y="64"/>
                        <a:pt x="17" y="66"/>
                        <a:pt x="18" y="67"/>
                      </a:cubicBezTo>
                      <a:cubicBezTo>
                        <a:pt x="17" y="67"/>
                        <a:pt x="17" y="68"/>
                        <a:pt x="16" y="68"/>
                      </a:cubicBezTo>
                      <a:cubicBezTo>
                        <a:pt x="16" y="68"/>
                        <a:pt x="17" y="68"/>
                        <a:pt x="17" y="68"/>
                      </a:cubicBezTo>
                      <a:cubicBezTo>
                        <a:pt x="13" y="70"/>
                        <a:pt x="18" y="74"/>
                        <a:pt x="13" y="77"/>
                      </a:cubicBezTo>
                      <a:cubicBezTo>
                        <a:pt x="14" y="75"/>
                        <a:pt x="13" y="77"/>
                        <a:pt x="12" y="76"/>
                      </a:cubicBezTo>
                      <a:cubicBezTo>
                        <a:pt x="12" y="77"/>
                        <a:pt x="12" y="77"/>
                        <a:pt x="13" y="77"/>
                      </a:cubicBezTo>
                      <a:cubicBezTo>
                        <a:pt x="13" y="78"/>
                        <a:pt x="12" y="79"/>
                        <a:pt x="10" y="79"/>
                      </a:cubicBezTo>
                      <a:cubicBezTo>
                        <a:pt x="10" y="79"/>
                        <a:pt x="10" y="78"/>
                        <a:pt x="11" y="78"/>
                      </a:cubicBezTo>
                      <a:cubicBezTo>
                        <a:pt x="10" y="77"/>
                        <a:pt x="9" y="80"/>
                        <a:pt x="8" y="79"/>
                      </a:cubicBezTo>
                      <a:cubicBezTo>
                        <a:pt x="8" y="80"/>
                        <a:pt x="8" y="79"/>
                        <a:pt x="7" y="80"/>
                      </a:cubicBezTo>
                      <a:cubicBezTo>
                        <a:pt x="8" y="82"/>
                        <a:pt x="7" y="83"/>
                        <a:pt x="5" y="83"/>
                      </a:cubicBezTo>
                      <a:cubicBezTo>
                        <a:pt x="5" y="82"/>
                        <a:pt x="5" y="82"/>
                        <a:pt x="5" y="81"/>
                      </a:cubicBezTo>
                      <a:cubicBezTo>
                        <a:pt x="4" y="81"/>
                        <a:pt x="4" y="82"/>
                        <a:pt x="3" y="83"/>
                      </a:cubicBezTo>
                      <a:cubicBezTo>
                        <a:pt x="2" y="82"/>
                        <a:pt x="1" y="82"/>
                        <a:pt x="1" y="82"/>
                      </a:cubicBezTo>
                      <a:cubicBezTo>
                        <a:pt x="0" y="80"/>
                        <a:pt x="1" y="80"/>
                        <a:pt x="3" y="79"/>
                      </a:cubicBezTo>
                      <a:cubicBezTo>
                        <a:pt x="2" y="76"/>
                        <a:pt x="5" y="74"/>
                        <a:pt x="5" y="70"/>
                      </a:cubicBezTo>
                      <a:cubicBezTo>
                        <a:pt x="7" y="70"/>
                        <a:pt x="6" y="68"/>
                        <a:pt x="8" y="68"/>
                      </a:cubicBezTo>
                      <a:cubicBezTo>
                        <a:pt x="8" y="64"/>
                        <a:pt x="11" y="63"/>
                        <a:pt x="13" y="61"/>
                      </a:cubicBezTo>
                      <a:cubicBezTo>
                        <a:pt x="14" y="60"/>
                        <a:pt x="13" y="62"/>
                        <a:pt x="14" y="62"/>
                      </a:cubicBezTo>
                      <a:cubicBezTo>
                        <a:pt x="15" y="60"/>
                        <a:pt x="17" y="58"/>
                        <a:pt x="16" y="57"/>
                      </a:cubicBezTo>
                      <a:cubicBezTo>
                        <a:pt x="17" y="56"/>
                        <a:pt x="18" y="56"/>
                        <a:pt x="18" y="55"/>
                      </a:cubicBezTo>
                      <a:cubicBezTo>
                        <a:pt x="18" y="55"/>
                        <a:pt x="17" y="55"/>
                        <a:pt x="18" y="54"/>
                      </a:cubicBezTo>
                      <a:cubicBezTo>
                        <a:pt x="18" y="54"/>
                        <a:pt x="19" y="54"/>
                        <a:pt x="19" y="54"/>
                      </a:cubicBezTo>
                      <a:cubicBezTo>
                        <a:pt x="19" y="54"/>
                        <a:pt x="19" y="53"/>
                        <a:pt x="19" y="53"/>
                      </a:cubicBezTo>
                      <a:cubicBezTo>
                        <a:pt x="23" y="50"/>
                        <a:pt x="25" y="43"/>
                        <a:pt x="30" y="41"/>
                      </a:cubicBezTo>
                      <a:cubicBezTo>
                        <a:pt x="30" y="40"/>
                        <a:pt x="31" y="40"/>
                        <a:pt x="31" y="38"/>
                      </a:cubicBezTo>
                      <a:cubicBezTo>
                        <a:pt x="34" y="37"/>
                        <a:pt x="38" y="30"/>
                        <a:pt x="42" y="30"/>
                      </a:cubicBezTo>
                      <a:cubicBezTo>
                        <a:pt x="47" y="24"/>
                        <a:pt x="56" y="18"/>
                        <a:pt x="65" y="15"/>
                      </a:cubicBezTo>
                      <a:cubicBezTo>
                        <a:pt x="65" y="15"/>
                        <a:pt x="64" y="15"/>
                        <a:pt x="65" y="16"/>
                      </a:cubicBezTo>
                      <a:cubicBezTo>
                        <a:pt x="66" y="16"/>
                        <a:pt x="66" y="15"/>
                        <a:pt x="68" y="16"/>
                      </a:cubicBezTo>
                      <a:cubicBezTo>
                        <a:pt x="69" y="15"/>
                        <a:pt x="69" y="14"/>
                        <a:pt x="69" y="13"/>
                      </a:cubicBezTo>
                      <a:cubicBezTo>
                        <a:pt x="72" y="13"/>
                        <a:pt x="74" y="10"/>
                        <a:pt x="76" y="9"/>
                      </a:cubicBezTo>
                      <a:cubicBezTo>
                        <a:pt x="78" y="9"/>
                        <a:pt x="80" y="7"/>
                        <a:pt x="80" y="9"/>
                      </a:cubicBezTo>
                      <a:cubicBezTo>
                        <a:pt x="81" y="9"/>
                        <a:pt x="81" y="8"/>
                        <a:pt x="81" y="7"/>
                      </a:cubicBezTo>
                      <a:cubicBezTo>
                        <a:pt x="83" y="6"/>
                        <a:pt x="85" y="4"/>
                        <a:pt x="87" y="6"/>
                      </a:cubicBezTo>
                      <a:cubicBezTo>
                        <a:pt x="89" y="2"/>
                        <a:pt x="95" y="6"/>
                        <a:pt x="96" y="2"/>
                      </a:cubicBezTo>
                      <a:cubicBezTo>
                        <a:pt x="99" y="2"/>
                        <a:pt x="103" y="0"/>
                        <a:pt x="106" y="0"/>
                      </a:cubicBezTo>
                      <a:cubicBezTo>
                        <a:pt x="106" y="1"/>
                        <a:pt x="106" y="3"/>
                        <a:pt x="106" y="2"/>
                      </a:cubicBezTo>
                      <a:cubicBezTo>
                        <a:pt x="107" y="3"/>
                        <a:pt x="104" y="4"/>
                        <a:pt x="103" y="3"/>
                      </a:cubicBezTo>
                      <a:cubicBezTo>
                        <a:pt x="103" y="5"/>
                        <a:pt x="99" y="6"/>
                        <a:pt x="97" y="5"/>
                      </a:cubicBezTo>
                      <a:cubicBezTo>
                        <a:pt x="96" y="6"/>
                        <a:pt x="96" y="7"/>
                        <a:pt x="95" y="7"/>
                      </a:cubicBezTo>
                      <a:cubicBezTo>
                        <a:pt x="95" y="8"/>
                        <a:pt x="95" y="8"/>
                        <a:pt x="95" y="8"/>
                      </a:cubicBezTo>
                      <a:cubicBezTo>
                        <a:pt x="95" y="9"/>
                        <a:pt x="94" y="8"/>
                        <a:pt x="95" y="8"/>
                      </a:cubicBezTo>
                      <a:cubicBezTo>
                        <a:pt x="94" y="6"/>
                        <a:pt x="93" y="8"/>
                        <a:pt x="92" y="8"/>
                      </a:cubicBezTo>
                      <a:close/>
                      <a:moveTo>
                        <a:pt x="14" y="74"/>
                      </a:moveTo>
                      <a:cubicBezTo>
                        <a:pt x="14" y="74"/>
                        <a:pt x="15" y="74"/>
                        <a:pt x="15" y="73"/>
                      </a:cubicBezTo>
                      <a:cubicBezTo>
                        <a:pt x="14" y="73"/>
                        <a:pt x="14" y="73"/>
                        <a:pt x="14" y="73"/>
                      </a:cubicBezTo>
                      <a:cubicBezTo>
                        <a:pt x="14" y="73"/>
                        <a:pt x="13" y="74"/>
                        <a:pt x="14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 5470"/>
                <p:cNvSpPr/>
                <p:nvPr/>
              </p:nvSpPr>
              <p:spPr bwMode="auto">
                <a:xfrm>
                  <a:off x="7499351" y="5356227"/>
                  <a:ext cx="11113" cy="15875"/>
                </a:xfrm>
                <a:custGeom>
                  <a:avLst/>
                  <a:gdLst>
                    <a:gd name="T0" fmla="*/ 2 w 3"/>
                    <a:gd name="T1" fmla="*/ 0 h 4"/>
                    <a:gd name="T2" fmla="*/ 0 w 3"/>
                    <a:gd name="T3" fmla="*/ 3 h 4"/>
                    <a:gd name="T4" fmla="*/ 0 w 3"/>
                    <a:gd name="T5" fmla="*/ 1 h 4"/>
                    <a:gd name="T6" fmla="*/ 2 w 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3" y="0"/>
                        <a:pt x="2" y="4"/>
                        <a:pt x="0" y="3"/>
                      </a:cubicBezTo>
                      <a:cubicBezTo>
                        <a:pt x="2" y="2"/>
                        <a:pt x="0" y="2"/>
                        <a:pt x="0" y="1"/>
                      </a:cubicBezTo>
                      <a:cubicBezTo>
                        <a:pt x="1" y="0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 5471"/>
                <p:cNvSpPr/>
                <p:nvPr/>
              </p:nvSpPr>
              <p:spPr bwMode="auto">
                <a:xfrm>
                  <a:off x="7029451" y="5856289"/>
                  <a:ext cx="30163" cy="71438"/>
                </a:xfrm>
                <a:custGeom>
                  <a:avLst/>
                  <a:gdLst>
                    <a:gd name="T0" fmla="*/ 1 w 8"/>
                    <a:gd name="T1" fmla="*/ 0 h 19"/>
                    <a:gd name="T2" fmla="*/ 3 w 8"/>
                    <a:gd name="T3" fmla="*/ 2 h 19"/>
                    <a:gd name="T4" fmla="*/ 7 w 8"/>
                    <a:gd name="T5" fmla="*/ 2 h 19"/>
                    <a:gd name="T6" fmla="*/ 6 w 8"/>
                    <a:gd name="T7" fmla="*/ 5 h 19"/>
                    <a:gd name="T8" fmla="*/ 7 w 8"/>
                    <a:gd name="T9" fmla="*/ 7 h 19"/>
                    <a:gd name="T10" fmla="*/ 5 w 8"/>
                    <a:gd name="T11" fmla="*/ 7 h 19"/>
                    <a:gd name="T12" fmla="*/ 5 w 8"/>
                    <a:gd name="T13" fmla="*/ 8 h 19"/>
                    <a:gd name="T14" fmla="*/ 7 w 8"/>
                    <a:gd name="T15" fmla="*/ 8 h 19"/>
                    <a:gd name="T16" fmla="*/ 3 w 8"/>
                    <a:gd name="T17" fmla="*/ 12 h 19"/>
                    <a:gd name="T18" fmla="*/ 3 w 8"/>
                    <a:gd name="T19" fmla="*/ 19 h 19"/>
                    <a:gd name="T20" fmla="*/ 3 w 8"/>
                    <a:gd name="T21" fmla="*/ 16 h 19"/>
                    <a:gd name="T22" fmla="*/ 4 w 8"/>
                    <a:gd name="T23" fmla="*/ 16 h 19"/>
                    <a:gd name="T24" fmla="*/ 1 w 8"/>
                    <a:gd name="T25" fmla="*/ 11 h 19"/>
                    <a:gd name="T26" fmla="*/ 1 w 8"/>
                    <a:gd name="T27" fmla="*/ 9 h 19"/>
                    <a:gd name="T28" fmla="*/ 3 w 8"/>
                    <a:gd name="T29" fmla="*/ 11 h 19"/>
                    <a:gd name="T30" fmla="*/ 4 w 8"/>
                    <a:gd name="T31" fmla="*/ 7 h 19"/>
                    <a:gd name="T32" fmla="*/ 1 w 8"/>
                    <a:gd name="T33" fmla="*/ 5 h 19"/>
                    <a:gd name="T34" fmla="*/ 1 w 8"/>
                    <a:gd name="T3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" h="19">
                      <a:moveTo>
                        <a:pt x="1" y="0"/>
                      </a:moveTo>
                      <a:cubicBezTo>
                        <a:pt x="2" y="1"/>
                        <a:pt x="3" y="0"/>
                        <a:pt x="3" y="2"/>
                      </a:cubicBezTo>
                      <a:cubicBezTo>
                        <a:pt x="5" y="2"/>
                        <a:pt x="6" y="2"/>
                        <a:pt x="7" y="2"/>
                      </a:cubicBezTo>
                      <a:cubicBezTo>
                        <a:pt x="6" y="4"/>
                        <a:pt x="8" y="3"/>
                        <a:pt x="6" y="5"/>
                      </a:cubicBezTo>
                      <a:cubicBezTo>
                        <a:pt x="5" y="6"/>
                        <a:pt x="7" y="6"/>
                        <a:pt x="7" y="7"/>
                      </a:cubicBezTo>
                      <a:cubicBezTo>
                        <a:pt x="6" y="7"/>
                        <a:pt x="5" y="6"/>
                        <a:pt x="5" y="7"/>
                      </a:cubicBezTo>
                      <a:cubicBezTo>
                        <a:pt x="5" y="8"/>
                        <a:pt x="7" y="8"/>
                        <a:pt x="5" y="8"/>
                      </a:cubicBezTo>
                      <a:cubicBezTo>
                        <a:pt x="6" y="9"/>
                        <a:pt x="6" y="8"/>
                        <a:pt x="7" y="8"/>
                      </a:cubicBezTo>
                      <a:cubicBezTo>
                        <a:pt x="5" y="10"/>
                        <a:pt x="6" y="12"/>
                        <a:pt x="3" y="12"/>
                      </a:cubicBezTo>
                      <a:cubicBezTo>
                        <a:pt x="5" y="14"/>
                        <a:pt x="5" y="16"/>
                        <a:pt x="3" y="19"/>
                      </a:cubicBezTo>
                      <a:cubicBezTo>
                        <a:pt x="3" y="18"/>
                        <a:pt x="2" y="18"/>
                        <a:pt x="3" y="16"/>
                      </a:cubicBezTo>
                      <a:cubicBezTo>
                        <a:pt x="3" y="16"/>
                        <a:pt x="3" y="16"/>
                        <a:pt x="4" y="16"/>
                      </a:cubicBezTo>
                      <a:cubicBezTo>
                        <a:pt x="2" y="15"/>
                        <a:pt x="4" y="11"/>
                        <a:pt x="1" y="11"/>
                      </a:cubicBezTo>
                      <a:cubicBezTo>
                        <a:pt x="1" y="10"/>
                        <a:pt x="0" y="9"/>
                        <a:pt x="1" y="9"/>
                      </a:cubicBezTo>
                      <a:cubicBezTo>
                        <a:pt x="1" y="10"/>
                        <a:pt x="3" y="9"/>
                        <a:pt x="3" y="11"/>
                      </a:cubicBezTo>
                      <a:cubicBezTo>
                        <a:pt x="4" y="9"/>
                        <a:pt x="2" y="8"/>
                        <a:pt x="4" y="7"/>
                      </a:cubicBezTo>
                      <a:cubicBezTo>
                        <a:pt x="3" y="6"/>
                        <a:pt x="2" y="5"/>
                        <a:pt x="1" y="5"/>
                      </a:cubicBezTo>
                      <a:cubicBezTo>
                        <a:pt x="0" y="3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 5472"/>
                <p:cNvSpPr/>
                <p:nvPr/>
              </p:nvSpPr>
              <p:spPr bwMode="auto">
                <a:xfrm>
                  <a:off x="7743826" y="5348289"/>
                  <a:ext cx="288925" cy="158750"/>
                </a:xfrm>
                <a:custGeom>
                  <a:avLst/>
                  <a:gdLst>
                    <a:gd name="T0" fmla="*/ 1 w 77"/>
                    <a:gd name="T1" fmla="*/ 0 h 42"/>
                    <a:gd name="T2" fmla="*/ 17 w 77"/>
                    <a:gd name="T3" fmla="*/ 5 h 42"/>
                    <a:gd name="T4" fmla="*/ 20 w 77"/>
                    <a:gd name="T5" fmla="*/ 5 h 42"/>
                    <a:gd name="T6" fmla="*/ 74 w 77"/>
                    <a:gd name="T7" fmla="*/ 37 h 42"/>
                    <a:gd name="T8" fmla="*/ 75 w 77"/>
                    <a:gd name="T9" fmla="*/ 40 h 42"/>
                    <a:gd name="T10" fmla="*/ 76 w 77"/>
                    <a:gd name="T11" fmla="*/ 42 h 42"/>
                    <a:gd name="T12" fmla="*/ 69 w 77"/>
                    <a:gd name="T13" fmla="*/ 36 h 42"/>
                    <a:gd name="T14" fmla="*/ 67 w 77"/>
                    <a:gd name="T15" fmla="*/ 36 h 42"/>
                    <a:gd name="T16" fmla="*/ 59 w 77"/>
                    <a:gd name="T17" fmla="*/ 30 h 42"/>
                    <a:gd name="T18" fmla="*/ 24 w 77"/>
                    <a:gd name="T19" fmla="*/ 14 h 42"/>
                    <a:gd name="T20" fmla="*/ 9 w 77"/>
                    <a:gd name="T21" fmla="*/ 7 h 42"/>
                    <a:gd name="T22" fmla="*/ 6 w 77"/>
                    <a:gd name="T23" fmla="*/ 4 h 42"/>
                    <a:gd name="T24" fmla="*/ 1 w 77"/>
                    <a:gd name="T25" fmla="*/ 2 h 42"/>
                    <a:gd name="T26" fmla="*/ 1 w 77"/>
                    <a:gd name="T27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7" h="42">
                      <a:moveTo>
                        <a:pt x="1" y="0"/>
                      </a:moveTo>
                      <a:cubicBezTo>
                        <a:pt x="6" y="3"/>
                        <a:pt x="12" y="2"/>
                        <a:pt x="17" y="5"/>
                      </a:cubicBezTo>
                      <a:cubicBezTo>
                        <a:pt x="18" y="5"/>
                        <a:pt x="18" y="5"/>
                        <a:pt x="20" y="5"/>
                      </a:cubicBezTo>
                      <a:cubicBezTo>
                        <a:pt x="41" y="12"/>
                        <a:pt x="60" y="22"/>
                        <a:pt x="74" y="37"/>
                      </a:cubicBezTo>
                      <a:cubicBezTo>
                        <a:pt x="74" y="39"/>
                        <a:pt x="75" y="39"/>
                        <a:pt x="75" y="40"/>
                      </a:cubicBezTo>
                      <a:cubicBezTo>
                        <a:pt x="76" y="40"/>
                        <a:pt x="77" y="41"/>
                        <a:pt x="76" y="42"/>
                      </a:cubicBezTo>
                      <a:cubicBezTo>
                        <a:pt x="73" y="41"/>
                        <a:pt x="70" y="39"/>
                        <a:pt x="69" y="36"/>
                      </a:cubicBezTo>
                      <a:cubicBezTo>
                        <a:pt x="68" y="35"/>
                        <a:pt x="68" y="37"/>
                        <a:pt x="67" y="36"/>
                      </a:cubicBezTo>
                      <a:cubicBezTo>
                        <a:pt x="64" y="34"/>
                        <a:pt x="62" y="33"/>
                        <a:pt x="59" y="30"/>
                      </a:cubicBezTo>
                      <a:cubicBezTo>
                        <a:pt x="47" y="25"/>
                        <a:pt x="37" y="18"/>
                        <a:pt x="24" y="14"/>
                      </a:cubicBezTo>
                      <a:cubicBezTo>
                        <a:pt x="21" y="9"/>
                        <a:pt x="15" y="9"/>
                        <a:pt x="9" y="7"/>
                      </a:cubicBezTo>
                      <a:cubicBezTo>
                        <a:pt x="9" y="5"/>
                        <a:pt x="6" y="6"/>
                        <a:pt x="6" y="4"/>
                      </a:cubicBezTo>
                      <a:cubicBezTo>
                        <a:pt x="4" y="4"/>
                        <a:pt x="2" y="3"/>
                        <a:pt x="1" y="2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 5473"/>
                <p:cNvSpPr>
                  <a:spLocks noEditPoints="1"/>
                </p:cNvSpPr>
                <p:nvPr/>
              </p:nvSpPr>
              <p:spPr bwMode="auto">
                <a:xfrm>
                  <a:off x="7018338" y="5584827"/>
                  <a:ext cx="1223963" cy="984250"/>
                </a:xfrm>
                <a:custGeom>
                  <a:avLst/>
                  <a:gdLst>
                    <a:gd name="T0" fmla="*/ 293 w 326"/>
                    <a:gd name="T1" fmla="*/ 5 h 262"/>
                    <a:gd name="T2" fmla="*/ 300 w 326"/>
                    <a:gd name="T3" fmla="*/ 15 h 262"/>
                    <a:gd name="T4" fmla="*/ 313 w 326"/>
                    <a:gd name="T5" fmla="*/ 41 h 262"/>
                    <a:gd name="T6" fmla="*/ 315 w 326"/>
                    <a:gd name="T7" fmla="*/ 51 h 262"/>
                    <a:gd name="T8" fmla="*/ 321 w 326"/>
                    <a:gd name="T9" fmla="*/ 74 h 262"/>
                    <a:gd name="T10" fmla="*/ 324 w 326"/>
                    <a:gd name="T11" fmla="*/ 95 h 262"/>
                    <a:gd name="T12" fmla="*/ 326 w 326"/>
                    <a:gd name="T13" fmla="*/ 104 h 262"/>
                    <a:gd name="T14" fmla="*/ 317 w 326"/>
                    <a:gd name="T15" fmla="*/ 140 h 262"/>
                    <a:gd name="T16" fmla="*/ 305 w 326"/>
                    <a:gd name="T17" fmla="*/ 172 h 262"/>
                    <a:gd name="T18" fmla="*/ 276 w 326"/>
                    <a:gd name="T19" fmla="*/ 207 h 262"/>
                    <a:gd name="T20" fmla="*/ 221 w 326"/>
                    <a:gd name="T21" fmla="*/ 243 h 262"/>
                    <a:gd name="T22" fmla="*/ 206 w 326"/>
                    <a:gd name="T23" fmla="*/ 249 h 262"/>
                    <a:gd name="T24" fmla="*/ 194 w 326"/>
                    <a:gd name="T25" fmla="*/ 256 h 262"/>
                    <a:gd name="T26" fmla="*/ 187 w 326"/>
                    <a:gd name="T27" fmla="*/ 258 h 262"/>
                    <a:gd name="T28" fmla="*/ 170 w 326"/>
                    <a:gd name="T29" fmla="*/ 254 h 262"/>
                    <a:gd name="T30" fmla="*/ 118 w 326"/>
                    <a:gd name="T31" fmla="*/ 247 h 262"/>
                    <a:gd name="T32" fmla="*/ 74 w 326"/>
                    <a:gd name="T33" fmla="*/ 226 h 262"/>
                    <a:gd name="T34" fmla="*/ 48 w 326"/>
                    <a:gd name="T35" fmla="*/ 206 h 262"/>
                    <a:gd name="T36" fmla="*/ 33 w 326"/>
                    <a:gd name="T37" fmla="*/ 189 h 262"/>
                    <a:gd name="T38" fmla="*/ 12 w 326"/>
                    <a:gd name="T39" fmla="*/ 155 h 262"/>
                    <a:gd name="T40" fmla="*/ 3 w 326"/>
                    <a:gd name="T41" fmla="*/ 104 h 262"/>
                    <a:gd name="T42" fmla="*/ 3 w 326"/>
                    <a:gd name="T43" fmla="*/ 94 h 262"/>
                    <a:gd name="T44" fmla="*/ 6 w 326"/>
                    <a:gd name="T45" fmla="*/ 95 h 262"/>
                    <a:gd name="T46" fmla="*/ 10 w 326"/>
                    <a:gd name="T47" fmla="*/ 111 h 262"/>
                    <a:gd name="T48" fmla="*/ 22 w 326"/>
                    <a:gd name="T49" fmla="*/ 148 h 262"/>
                    <a:gd name="T50" fmla="*/ 34 w 326"/>
                    <a:gd name="T51" fmla="*/ 169 h 262"/>
                    <a:gd name="T52" fmla="*/ 43 w 326"/>
                    <a:gd name="T53" fmla="*/ 187 h 262"/>
                    <a:gd name="T54" fmla="*/ 61 w 326"/>
                    <a:gd name="T55" fmla="*/ 206 h 262"/>
                    <a:gd name="T56" fmla="*/ 90 w 326"/>
                    <a:gd name="T57" fmla="*/ 226 h 262"/>
                    <a:gd name="T58" fmla="*/ 113 w 326"/>
                    <a:gd name="T59" fmla="*/ 237 h 262"/>
                    <a:gd name="T60" fmla="*/ 141 w 326"/>
                    <a:gd name="T61" fmla="*/ 243 h 262"/>
                    <a:gd name="T62" fmla="*/ 154 w 326"/>
                    <a:gd name="T63" fmla="*/ 244 h 262"/>
                    <a:gd name="T64" fmla="*/ 187 w 326"/>
                    <a:gd name="T65" fmla="*/ 241 h 262"/>
                    <a:gd name="T66" fmla="*/ 213 w 326"/>
                    <a:gd name="T67" fmla="*/ 233 h 262"/>
                    <a:gd name="T68" fmla="*/ 236 w 326"/>
                    <a:gd name="T69" fmla="*/ 224 h 262"/>
                    <a:gd name="T70" fmla="*/ 244 w 326"/>
                    <a:gd name="T71" fmla="*/ 220 h 262"/>
                    <a:gd name="T72" fmla="*/ 266 w 326"/>
                    <a:gd name="T73" fmla="*/ 204 h 262"/>
                    <a:gd name="T74" fmla="*/ 286 w 326"/>
                    <a:gd name="T75" fmla="*/ 179 h 262"/>
                    <a:gd name="T76" fmla="*/ 289 w 326"/>
                    <a:gd name="T77" fmla="*/ 174 h 262"/>
                    <a:gd name="T78" fmla="*/ 302 w 326"/>
                    <a:gd name="T79" fmla="*/ 150 h 262"/>
                    <a:gd name="T80" fmla="*/ 309 w 326"/>
                    <a:gd name="T81" fmla="*/ 125 h 262"/>
                    <a:gd name="T82" fmla="*/ 312 w 326"/>
                    <a:gd name="T83" fmla="*/ 120 h 262"/>
                    <a:gd name="T84" fmla="*/ 314 w 326"/>
                    <a:gd name="T85" fmla="*/ 95 h 262"/>
                    <a:gd name="T86" fmla="*/ 315 w 326"/>
                    <a:gd name="T87" fmla="*/ 93 h 262"/>
                    <a:gd name="T88" fmla="*/ 317 w 326"/>
                    <a:gd name="T89" fmla="*/ 91 h 262"/>
                    <a:gd name="T90" fmla="*/ 315 w 326"/>
                    <a:gd name="T91" fmla="*/ 86 h 262"/>
                    <a:gd name="T92" fmla="*/ 315 w 326"/>
                    <a:gd name="T93" fmla="*/ 77 h 262"/>
                    <a:gd name="T94" fmla="*/ 313 w 326"/>
                    <a:gd name="T95" fmla="*/ 71 h 262"/>
                    <a:gd name="T96" fmla="*/ 313 w 326"/>
                    <a:gd name="T97" fmla="*/ 69 h 262"/>
                    <a:gd name="T98" fmla="*/ 311 w 326"/>
                    <a:gd name="T99" fmla="*/ 66 h 262"/>
                    <a:gd name="T100" fmla="*/ 312 w 326"/>
                    <a:gd name="T101" fmla="*/ 58 h 262"/>
                    <a:gd name="T102" fmla="*/ 310 w 326"/>
                    <a:gd name="T103" fmla="*/ 50 h 262"/>
                    <a:gd name="T104" fmla="*/ 301 w 326"/>
                    <a:gd name="T105" fmla="*/ 30 h 262"/>
                    <a:gd name="T106" fmla="*/ 298 w 326"/>
                    <a:gd name="T107" fmla="*/ 20 h 262"/>
                    <a:gd name="T108" fmla="*/ 296 w 326"/>
                    <a:gd name="T109" fmla="*/ 16 h 262"/>
                    <a:gd name="T110" fmla="*/ 288 w 326"/>
                    <a:gd name="T111" fmla="*/ 0 h 262"/>
                    <a:gd name="T112" fmla="*/ 299 w 326"/>
                    <a:gd name="T113" fmla="*/ 19 h 262"/>
                    <a:gd name="T114" fmla="*/ 311 w 326"/>
                    <a:gd name="T115" fmla="*/ 61 h 262"/>
                    <a:gd name="T116" fmla="*/ 312 w 326"/>
                    <a:gd name="T117" fmla="*/ 60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26" h="262">
                      <a:moveTo>
                        <a:pt x="288" y="0"/>
                      </a:moveTo>
                      <a:cubicBezTo>
                        <a:pt x="290" y="2"/>
                        <a:pt x="293" y="2"/>
                        <a:pt x="293" y="5"/>
                      </a:cubicBezTo>
                      <a:cubicBezTo>
                        <a:pt x="296" y="8"/>
                        <a:pt x="297" y="10"/>
                        <a:pt x="298" y="14"/>
                      </a:cubicBezTo>
                      <a:cubicBezTo>
                        <a:pt x="299" y="14"/>
                        <a:pt x="300" y="14"/>
                        <a:pt x="300" y="15"/>
                      </a:cubicBezTo>
                      <a:cubicBezTo>
                        <a:pt x="300" y="21"/>
                        <a:pt x="306" y="24"/>
                        <a:pt x="307" y="29"/>
                      </a:cubicBezTo>
                      <a:cubicBezTo>
                        <a:pt x="307" y="32"/>
                        <a:pt x="309" y="39"/>
                        <a:pt x="313" y="41"/>
                      </a:cubicBezTo>
                      <a:cubicBezTo>
                        <a:pt x="313" y="42"/>
                        <a:pt x="313" y="43"/>
                        <a:pt x="313" y="44"/>
                      </a:cubicBezTo>
                      <a:cubicBezTo>
                        <a:pt x="313" y="46"/>
                        <a:pt x="315" y="49"/>
                        <a:pt x="315" y="51"/>
                      </a:cubicBezTo>
                      <a:cubicBezTo>
                        <a:pt x="318" y="54"/>
                        <a:pt x="316" y="60"/>
                        <a:pt x="317" y="65"/>
                      </a:cubicBezTo>
                      <a:cubicBezTo>
                        <a:pt x="318" y="68"/>
                        <a:pt x="321" y="71"/>
                        <a:pt x="321" y="74"/>
                      </a:cubicBezTo>
                      <a:cubicBezTo>
                        <a:pt x="322" y="76"/>
                        <a:pt x="321" y="79"/>
                        <a:pt x="321" y="81"/>
                      </a:cubicBezTo>
                      <a:cubicBezTo>
                        <a:pt x="322" y="86"/>
                        <a:pt x="324" y="90"/>
                        <a:pt x="324" y="95"/>
                      </a:cubicBezTo>
                      <a:cubicBezTo>
                        <a:pt x="324" y="98"/>
                        <a:pt x="322" y="100"/>
                        <a:pt x="322" y="104"/>
                      </a:cubicBezTo>
                      <a:cubicBezTo>
                        <a:pt x="323" y="105"/>
                        <a:pt x="325" y="103"/>
                        <a:pt x="326" y="104"/>
                      </a:cubicBezTo>
                      <a:cubicBezTo>
                        <a:pt x="325" y="106"/>
                        <a:pt x="324" y="107"/>
                        <a:pt x="322" y="107"/>
                      </a:cubicBezTo>
                      <a:cubicBezTo>
                        <a:pt x="323" y="119"/>
                        <a:pt x="318" y="129"/>
                        <a:pt x="317" y="140"/>
                      </a:cubicBezTo>
                      <a:cubicBezTo>
                        <a:pt x="316" y="148"/>
                        <a:pt x="310" y="155"/>
                        <a:pt x="308" y="163"/>
                      </a:cubicBezTo>
                      <a:cubicBezTo>
                        <a:pt x="307" y="166"/>
                        <a:pt x="307" y="169"/>
                        <a:pt x="305" y="172"/>
                      </a:cubicBezTo>
                      <a:cubicBezTo>
                        <a:pt x="302" y="176"/>
                        <a:pt x="299" y="180"/>
                        <a:pt x="296" y="182"/>
                      </a:cubicBezTo>
                      <a:cubicBezTo>
                        <a:pt x="291" y="192"/>
                        <a:pt x="285" y="200"/>
                        <a:pt x="276" y="207"/>
                      </a:cubicBezTo>
                      <a:cubicBezTo>
                        <a:pt x="276" y="207"/>
                        <a:pt x="276" y="208"/>
                        <a:pt x="276" y="208"/>
                      </a:cubicBezTo>
                      <a:cubicBezTo>
                        <a:pt x="261" y="223"/>
                        <a:pt x="241" y="234"/>
                        <a:pt x="221" y="243"/>
                      </a:cubicBezTo>
                      <a:cubicBezTo>
                        <a:pt x="220" y="244"/>
                        <a:pt x="219" y="246"/>
                        <a:pt x="218" y="247"/>
                      </a:cubicBezTo>
                      <a:cubicBezTo>
                        <a:pt x="215" y="246"/>
                        <a:pt x="211" y="248"/>
                        <a:pt x="206" y="249"/>
                      </a:cubicBezTo>
                      <a:cubicBezTo>
                        <a:pt x="202" y="251"/>
                        <a:pt x="198" y="252"/>
                        <a:pt x="194" y="252"/>
                      </a:cubicBezTo>
                      <a:cubicBezTo>
                        <a:pt x="196" y="254"/>
                        <a:pt x="193" y="255"/>
                        <a:pt x="194" y="256"/>
                      </a:cubicBezTo>
                      <a:cubicBezTo>
                        <a:pt x="191" y="254"/>
                        <a:pt x="190" y="258"/>
                        <a:pt x="191" y="259"/>
                      </a:cubicBezTo>
                      <a:cubicBezTo>
                        <a:pt x="189" y="259"/>
                        <a:pt x="188" y="259"/>
                        <a:pt x="187" y="258"/>
                      </a:cubicBezTo>
                      <a:cubicBezTo>
                        <a:pt x="183" y="262"/>
                        <a:pt x="179" y="258"/>
                        <a:pt x="178" y="253"/>
                      </a:cubicBezTo>
                      <a:cubicBezTo>
                        <a:pt x="175" y="252"/>
                        <a:pt x="173" y="253"/>
                        <a:pt x="170" y="254"/>
                      </a:cubicBezTo>
                      <a:cubicBezTo>
                        <a:pt x="163" y="254"/>
                        <a:pt x="156" y="253"/>
                        <a:pt x="150" y="254"/>
                      </a:cubicBezTo>
                      <a:cubicBezTo>
                        <a:pt x="139" y="252"/>
                        <a:pt x="128" y="250"/>
                        <a:pt x="118" y="247"/>
                      </a:cubicBezTo>
                      <a:cubicBezTo>
                        <a:pt x="115" y="247"/>
                        <a:pt x="112" y="245"/>
                        <a:pt x="108" y="245"/>
                      </a:cubicBezTo>
                      <a:cubicBezTo>
                        <a:pt x="97" y="238"/>
                        <a:pt x="83" y="234"/>
                        <a:pt x="74" y="226"/>
                      </a:cubicBezTo>
                      <a:cubicBezTo>
                        <a:pt x="72" y="225"/>
                        <a:pt x="70" y="224"/>
                        <a:pt x="69" y="222"/>
                      </a:cubicBezTo>
                      <a:cubicBezTo>
                        <a:pt x="60" y="218"/>
                        <a:pt x="56" y="211"/>
                        <a:pt x="48" y="206"/>
                      </a:cubicBezTo>
                      <a:cubicBezTo>
                        <a:pt x="44" y="201"/>
                        <a:pt x="39" y="197"/>
                        <a:pt x="35" y="191"/>
                      </a:cubicBezTo>
                      <a:cubicBezTo>
                        <a:pt x="34" y="191"/>
                        <a:pt x="34" y="190"/>
                        <a:pt x="33" y="189"/>
                      </a:cubicBezTo>
                      <a:cubicBezTo>
                        <a:pt x="30" y="185"/>
                        <a:pt x="27" y="181"/>
                        <a:pt x="24" y="178"/>
                      </a:cubicBezTo>
                      <a:cubicBezTo>
                        <a:pt x="20" y="170"/>
                        <a:pt x="15" y="163"/>
                        <a:pt x="12" y="155"/>
                      </a:cubicBezTo>
                      <a:cubicBezTo>
                        <a:pt x="10" y="146"/>
                        <a:pt x="6" y="138"/>
                        <a:pt x="4" y="127"/>
                      </a:cubicBezTo>
                      <a:cubicBezTo>
                        <a:pt x="0" y="120"/>
                        <a:pt x="3" y="112"/>
                        <a:pt x="3" y="104"/>
                      </a:cubicBezTo>
                      <a:cubicBezTo>
                        <a:pt x="3" y="103"/>
                        <a:pt x="2" y="103"/>
                        <a:pt x="1" y="103"/>
                      </a:cubicBezTo>
                      <a:cubicBezTo>
                        <a:pt x="2" y="100"/>
                        <a:pt x="0" y="96"/>
                        <a:pt x="3" y="94"/>
                      </a:cubicBezTo>
                      <a:cubicBezTo>
                        <a:pt x="1" y="93"/>
                        <a:pt x="2" y="90"/>
                        <a:pt x="2" y="88"/>
                      </a:cubicBezTo>
                      <a:cubicBezTo>
                        <a:pt x="3" y="91"/>
                        <a:pt x="6" y="92"/>
                        <a:pt x="6" y="95"/>
                      </a:cubicBezTo>
                      <a:cubicBezTo>
                        <a:pt x="7" y="98"/>
                        <a:pt x="6" y="102"/>
                        <a:pt x="8" y="104"/>
                      </a:cubicBezTo>
                      <a:cubicBezTo>
                        <a:pt x="8" y="107"/>
                        <a:pt x="9" y="110"/>
                        <a:pt x="10" y="111"/>
                      </a:cubicBezTo>
                      <a:cubicBezTo>
                        <a:pt x="11" y="119"/>
                        <a:pt x="13" y="124"/>
                        <a:pt x="14" y="129"/>
                      </a:cubicBezTo>
                      <a:cubicBezTo>
                        <a:pt x="17" y="135"/>
                        <a:pt x="18" y="142"/>
                        <a:pt x="22" y="148"/>
                      </a:cubicBezTo>
                      <a:cubicBezTo>
                        <a:pt x="26" y="153"/>
                        <a:pt x="32" y="158"/>
                        <a:pt x="34" y="164"/>
                      </a:cubicBezTo>
                      <a:cubicBezTo>
                        <a:pt x="34" y="166"/>
                        <a:pt x="34" y="167"/>
                        <a:pt x="34" y="169"/>
                      </a:cubicBezTo>
                      <a:cubicBezTo>
                        <a:pt x="35" y="170"/>
                        <a:pt x="36" y="171"/>
                        <a:pt x="37" y="173"/>
                      </a:cubicBezTo>
                      <a:cubicBezTo>
                        <a:pt x="40" y="177"/>
                        <a:pt x="41" y="182"/>
                        <a:pt x="43" y="187"/>
                      </a:cubicBezTo>
                      <a:cubicBezTo>
                        <a:pt x="45" y="192"/>
                        <a:pt x="50" y="195"/>
                        <a:pt x="54" y="199"/>
                      </a:cubicBezTo>
                      <a:cubicBezTo>
                        <a:pt x="56" y="202"/>
                        <a:pt x="57" y="205"/>
                        <a:pt x="61" y="206"/>
                      </a:cubicBezTo>
                      <a:cubicBezTo>
                        <a:pt x="65" y="211"/>
                        <a:pt x="71" y="215"/>
                        <a:pt x="77" y="218"/>
                      </a:cubicBezTo>
                      <a:cubicBezTo>
                        <a:pt x="81" y="221"/>
                        <a:pt x="84" y="225"/>
                        <a:pt x="90" y="226"/>
                      </a:cubicBezTo>
                      <a:cubicBezTo>
                        <a:pt x="90" y="227"/>
                        <a:pt x="90" y="227"/>
                        <a:pt x="90" y="228"/>
                      </a:cubicBezTo>
                      <a:cubicBezTo>
                        <a:pt x="98" y="231"/>
                        <a:pt x="106" y="234"/>
                        <a:pt x="113" y="237"/>
                      </a:cubicBezTo>
                      <a:cubicBezTo>
                        <a:pt x="119" y="239"/>
                        <a:pt x="126" y="240"/>
                        <a:pt x="133" y="241"/>
                      </a:cubicBezTo>
                      <a:cubicBezTo>
                        <a:pt x="136" y="242"/>
                        <a:pt x="138" y="243"/>
                        <a:pt x="141" y="243"/>
                      </a:cubicBezTo>
                      <a:cubicBezTo>
                        <a:pt x="143" y="243"/>
                        <a:pt x="143" y="242"/>
                        <a:pt x="145" y="243"/>
                      </a:cubicBezTo>
                      <a:cubicBezTo>
                        <a:pt x="148" y="243"/>
                        <a:pt x="151" y="244"/>
                        <a:pt x="154" y="244"/>
                      </a:cubicBezTo>
                      <a:cubicBezTo>
                        <a:pt x="157" y="244"/>
                        <a:pt x="159" y="244"/>
                        <a:pt x="162" y="244"/>
                      </a:cubicBezTo>
                      <a:cubicBezTo>
                        <a:pt x="170" y="244"/>
                        <a:pt x="179" y="242"/>
                        <a:pt x="187" y="241"/>
                      </a:cubicBezTo>
                      <a:cubicBezTo>
                        <a:pt x="191" y="241"/>
                        <a:pt x="195" y="240"/>
                        <a:pt x="199" y="239"/>
                      </a:cubicBezTo>
                      <a:cubicBezTo>
                        <a:pt x="204" y="238"/>
                        <a:pt x="210" y="237"/>
                        <a:pt x="213" y="233"/>
                      </a:cubicBezTo>
                      <a:cubicBezTo>
                        <a:pt x="214" y="234"/>
                        <a:pt x="218" y="234"/>
                        <a:pt x="218" y="231"/>
                      </a:cubicBezTo>
                      <a:cubicBezTo>
                        <a:pt x="225" y="231"/>
                        <a:pt x="231" y="228"/>
                        <a:pt x="236" y="224"/>
                      </a:cubicBezTo>
                      <a:cubicBezTo>
                        <a:pt x="237" y="223"/>
                        <a:pt x="238" y="222"/>
                        <a:pt x="240" y="221"/>
                      </a:cubicBezTo>
                      <a:cubicBezTo>
                        <a:pt x="241" y="220"/>
                        <a:pt x="243" y="221"/>
                        <a:pt x="244" y="220"/>
                      </a:cubicBezTo>
                      <a:cubicBezTo>
                        <a:pt x="246" y="219"/>
                        <a:pt x="248" y="216"/>
                        <a:pt x="250" y="214"/>
                      </a:cubicBezTo>
                      <a:cubicBezTo>
                        <a:pt x="256" y="212"/>
                        <a:pt x="260" y="205"/>
                        <a:pt x="266" y="204"/>
                      </a:cubicBezTo>
                      <a:cubicBezTo>
                        <a:pt x="267" y="200"/>
                        <a:pt x="269" y="197"/>
                        <a:pt x="273" y="196"/>
                      </a:cubicBezTo>
                      <a:cubicBezTo>
                        <a:pt x="276" y="189"/>
                        <a:pt x="282" y="185"/>
                        <a:pt x="286" y="179"/>
                      </a:cubicBezTo>
                      <a:cubicBezTo>
                        <a:pt x="286" y="178"/>
                        <a:pt x="287" y="177"/>
                        <a:pt x="287" y="176"/>
                      </a:cubicBezTo>
                      <a:cubicBezTo>
                        <a:pt x="288" y="176"/>
                        <a:pt x="288" y="174"/>
                        <a:pt x="289" y="174"/>
                      </a:cubicBezTo>
                      <a:cubicBezTo>
                        <a:pt x="292" y="167"/>
                        <a:pt x="296" y="163"/>
                        <a:pt x="299" y="157"/>
                      </a:cubicBezTo>
                      <a:cubicBezTo>
                        <a:pt x="299" y="154"/>
                        <a:pt x="301" y="152"/>
                        <a:pt x="302" y="150"/>
                      </a:cubicBezTo>
                      <a:cubicBezTo>
                        <a:pt x="303" y="147"/>
                        <a:pt x="303" y="143"/>
                        <a:pt x="304" y="141"/>
                      </a:cubicBezTo>
                      <a:cubicBezTo>
                        <a:pt x="305" y="135"/>
                        <a:pt x="308" y="132"/>
                        <a:pt x="309" y="125"/>
                      </a:cubicBezTo>
                      <a:cubicBezTo>
                        <a:pt x="309" y="125"/>
                        <a:pt x="309" y="124"/>
                        <a:pt x="310" y="125"/>
                      </a:cubicBezTo>
                      <a:cubicBezTo>
                        <a:pt x="309" y="122"/>
                        <a:pt x="309" y="120"/>
                        <a:pt x="312" y="120"/>
                      </a:cubicBezTo>
                      <a:cubicBezTo>
                        <a:pt x="311" y="117"/>
                        <a:pt x="312" y="116"/>
                        <a:pt x="311" y="113"/>
                      </a:cubicBezTo>
                      <a:cubicBezTo>
                        <a:pt x="314" y="108"/>
                        <a:pt x="313" y="102"/>
                        <a:pt x="314" y="95"/>
                      </a:cubicBezTo>
                      <a:cubicBezTo>
                        <a:pt x="314" y="94"/>
                        <a:pt x="313" y="96"/>
                        <a:pt x="313" y="95"/>
                      </a:cubicBezTo>
                      <a:cubicBezTo>
                        <a:pt x="313" y="94"/>
                        <a:pt x="316" y="95"/>
                        <a:pt x="315" y="93"/>
                      </a:cubicBezTo>
                      <a:cubicBezTo>
                        <a:pt x="316" y="92"/>
                        <a:pt x="314" y="94"/>
                        <a:pt x="315" y="92"/>
                      </a:cubicBezTo>
                      <a:cubicBezTo>
                        <a:pt x="315" y="91"/>
                        <a:pt x="316" y="92"/>
                        <a:pt x="317" y="91"/>
                      </a:cubicBezTo>
                      <a:cubicBezTo>
                        <a:pt x="315" y="90"/>
                        <a:pt x="314" y="89"/>
                        <a:pt x="314" y="86"/>
                      </a:cubicBezTo>
                      <a:cubicBezTo>
                        <a:pt x="314" y="87"/>
                        <a:pt x="316" y="87"/>
                        <a:pt x="315" y="86"/>
                      </a:cubicBezTo>
                      <a:cubicBezTo>
                        <a:pt x="315" y="85"/>
                        <a:pt x="315" y="87"/>
                        <a:pt x="314" y="86"/>
                      </a:cubicBezTo>
                      <a:cubicBezTo>
                        <a:pt x="315" y="82"/>
                        <a:pt x="314" y="80"/>
                        <a:pt x="315" y="77"/>
                      </a:cubicBezTo>
                      <a:cubicBezTo>
                        <a:pt x="314" y="76"/>
                        <a:pt x="312" y="78"/>
                        <a:pt x="312" y="77"/>
                      </a:cubicBezTo>
                      <a:cubicBezTo>
                        <a:pt x="314" y="75"/>
                        <a:pt x="312" y="73"/>
                        <a:pt x="313" y="71"/>
                      </a:cubicBezTo>
                      <a:cubicBezTo>
                        <a:pt x="312" y="70"/>
                        <a:pt x="313" y="69"/>
                        <a:pt x="312" y="68"/>
                      </a:cubicBezTo>
                      <a:cubicBezTo>
                        <a:pt x="312" y="67"/>
                        <a:pt x="313" y="68"/>
                        <a:pt x="313" y="69"/>
                      </a:cubicBezTo>
                      <a:cubicBezTo>
                        <a:pt x="314" y="69"/>
                        <a:pt x="312" y="67"/>
                        <a:pt x="314" y="67"/>
                      </a:cubicBezTo>
                      <a:cubicBezTo>
                        <a:pt x="313" y="67"/>
                        <a:pt x="312" y="66"/>
                        <a:pt x="311" y="66"/>
                      </a:cubicBezTo>
                      <a:cubicBezTo>
                        <a:pt x="312" y="63"/>
                        <a:pt x="310" y="63"/>
                        <a:pt x="310" y="60"/>
                      </a:cubicBezTo>
                      <a:cubicBezTo>
                        <a:pt x="311" y="60"/>
                        <a:pt x="312" y="59"/>
                        <a:pt x="312" y="58"/>
                      </a:cubicBezTo>
                      <a:cubicBezTo>
                        <a:pt x="311" y="57"/>
                        <a:pt x="311" y="56"/>
                        <a:pt x="310" y="57"/>
                      </a:cubicBezTo>
                      <a:cubicBezTo>
                        <a:pt x="309" y="54"/>
                        <a:pt x="308" y="52"/>
                        <a:pt x="310" y="50"/>
                      </a:cubicBezTo>
                      <a:cubicBezTo>
                        <a:pt x="308" y="48"/>
                        <a:pt x="306" y="47"/>
                        <a:pt x="307" y="43"/>
                      </a:cubicBezTo>
                      <a:cubicBezTo>
                        <a:pt x="304" y="40"/>
                        <a:pt x="304" y="34"/>
                        <a:pt x="301" y="30"/>
                      </a:cubicBezTo>
                      <a:cubicBezTo>
                        <a:pt x="302" y="29"/>
                        <a:pt x="301" y="29"/>
                        <a:pt x="301" y="27"/>
                      </a:cubicBezTo>
                      <a:cubicBezTo>
                        <a:pt x="299" y="26"/>
                        <a:pt x="298" y="22"/>
                        <a:pt x="298" y="20"/>
                      </a:cubicBezTo>
                      <a:cubicBezTo>
                        <a:pt x="297" y="21"/>
                        <a:pt x="297" y="18"/>
                        <a:pt x="296" y="19"/>
                      </a:cubicBezTo>
                      <a:cubicBezTo>
                        <a:pt x="296" y="18"/>
                        <a:pt x="295" y="17"/>
                        <a:pt x="296" y="16"/>
                      </a:cubicBezTo>
                      <a:cubicBezTo>
                        <a:pt x="294" y="16"/>
                        <a:pt x="294" y="13"/>
                        <a:pt x="293" y="12"/>
                      </a:cubicBezTo>
                      <a:cubicBezTo>
                        <a:pt x="292" y="7"/>
                        <a:pt x="289" y="5"/>
                        <a:pt x="288" y="0"/>
                      </a:cubicBezTo>
                      <a:close/>
                      <a:moveTo>
                        <a:pt x="299" y="22"/>
                      </a:moveTo>
                      <a:cubicBezTo>
                        <a:pt x="300" y="21"/>
                        <a:pt x="300" y="20"/>
                        <a:pt x="299" y="19"/>
                      </a:cubicBezTo>
                      <a:cubicBezTo>
                        <a:pt x="299" y="20"/>
                        <a:pt x="299" y="21"/>
                        <a:pt x="299" y="22"/>
                      </a:cubicBezTo>
                      <a:close/>
                      <a:moveTo>
                        <a:pt x="311" y="61"/>
                      </a:moveTo>
                      <a:cubicBezTo>
                        <a:pt x="311" y="62"/>
                        <a:pt x="312" y="62"/>
                        <a:pt x="312" y="62"/>
                      </a:cubicBezTo>
                      <a:cubicBezTo>
                        <a:pt x="312" y="61"/>
                        <a:pt x="313" y="61"/>
                        <a:pt x="312" y="60"/>
                      </a:cubicBezTo>
                      <a:cubicBezTo>
                        <a:pt x="312" y="61"/>
                        <a:pt x="311" y="61"/>
                        <a:pt x="311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2" name="文本框 31"/>
              <p:cNvSpPr txBox="1"/>
              <p:nvPr/>
            </p:nvSpPr>
            <p:spPr>
              <a:xfrm>
                <a:off x="1563351" y="3008659"/>
                <a:ext cx="677108" cy="58477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3200" spc="300">
                    <a:solidFill>
                      <a:srgbClr val="FFEDB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贰</a:t>
                </a:r>
              </a:p>
            </p:txBody>
          </p:sp>
        </p:grpSp>
        <p:sp>
          <p:nvSpPr>
            <p:cNvPr id="44" name="Freeform 114"/>
            <p:cNvSpPr/>
            <p:nvPr/>
          </p:nvSpPr>
          <p:spPr bwMode="auto">
            <a:xfrm>
              <a:off x="10043072" y="4990407"/>
              <a:ext cx="755127" cy="131325"/>
            </a:xfrm>
            <a:custGeom>
              <a:avLst/>
              <a:gdLst>
                <a:gd name="T0" fmla="*/ 0 w 720"/>
                <a:gd name="T1" fmla="*/ 0 h 151"/>
                <a:gd name="T2" fmla="*/ 527 w 720"/>
                <a:gd name="T3" fmla="*/ 0 h 151"/>
                <a:gd name="T4" fmla="*/ 527 w 720"/>
                <a:gd name="T5" fmla="*/ 75 h 151"/>
                <a:gd name="T6" fmla="*/ 269 w 720"/>
                <a:gd name="T7" fmla="*/ 75 h 151"/>
                <a:gd name="T8" fmla="*/ 271 w 720"/>
                <a:gd name="T9" fmla="*/ 151 h 151"/>
                <a:gd name="T10" fmla="*/ 720 w 720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0" h="151">
                  <a:moveTo>
                    <a:pt x="0" y="0"/>
                  </a:moveTo>
                  <a:cubicBezTo>
                    <a:pt x="527" y="0"/>
                    <a:pt x="527" y="0"/>
                    <a:pt x="527" y="0"/>
                  </a:cubicBezTo>
                  <a:cubicBezTo>
                    <a:pt x="527" y="0"/>
                    <a:pt x="590" y="38"/>
                    <a:pt x="527" y="75"/>
                  </a:cubicBezTo>
                  <a:cubicBezTo>
                    <a:pt x="269" y="75"/>
                    <a:pt x="269" y="75"/>
                    <a:pt x="269" y="75"/>
                  </a:cubicBezTo>
                  <a:cubicBezTo>
                    <a:pt x="269" y="75"/>
                    <a:pt x="220" y="114"/>
                    <a:pt x="271" y="151"/>
                  </a:cubicBezTo>
                  <a:cubicBezTo>
                    <a:pt x="720" y="151"/>
                    <a:pt x="720" y="151"/>
                    <a:pt x="720" y="151"/>
                  </a:cubicBezTo>
                </a:path>
              </a:pathLst>
            </a:custGeom>
            <a:noFill/>
            <a:ln w="6350" cap="flat">
              <a:solidFill>
                <a:srgbClr val="EFD1AD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05" name="图片 10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477513" y="2336476"/>
            <a:ext cx="2967469" cy="3231021"/>
          </a:xfrm>
          <a:prstGeom prst="rect">
            <a:avLst/>
          </a:prstGeom>
        </p:spPr>
      </p:pic>
      <p:grpSp>
        <p:nvGrpSpPr>
          <p:cNvPr id="125" name="组合 124"/>
          <p:cNvGrpSpPr/>
          <p:nvPr/>
        </p:nvGrpSpPr>
        <p:grpSpPr>
          <a:xfrm>
            <a:off x="782996" y="2809698"/>
            <a:ext cx="3382000" cy="2312034"/>
            <a:chOff x="469090" y="2875361"/>
            <a:chExt cx="3382000" cy="2312034"/>
          </a:xfrm>
        </p:grpSpPr>
        <p:sp>
          <p:nvSpPr>
            <p:cNvPr id="108" name="文本框 107"/>
            <p:cNvSpPr txBox="1"/>
            <p:nvPr/>
          </p:nvSpPr>
          <p:spPr>
            <a:xfrm>
              <a:off x="469090" y="3572311"/>
              <a:ext cx="2575546" cy="1144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200000"/>
                </a:lnSpc>
              </a:pPr>
              <a:r>
                <a:rPr kumimoji="1" lang="zh-CN" altLang="en-US" sz="1200">
                  <a:solidFill>
                    <a:schemeClr val="bg1"/>
                  </a:solidFill>
                  <a:cs typeface="+mn-ea"/>
                  <a:sym typeface="+mn-lt"/>
                </a:rPr>
                <a:t>请在此处添加具体内容，文字尽量言简意赅，简单描述即可，不必过于繁琐，注意版面的美观度。</a:t>
              </a:r>
            </a:p>
          </p:txBody>
        </p:sp>
        <p:sp>
          <p:nvSpPr>
            <p:cNvPr id="109" name="矩形 108"/>
            <p:cNvSpPr/>
            <p:nvPr/>
          </p:nvSpPr>
          <p:spPr>
            <a:xfrm>
              <a:off x="1423679" y="294942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添加内容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grpSp>
          <p:nvGrpSpPr>
            <p:cNvPr id="110" name="组合 109"/>
            <p:cNvGrpSpPr/>
            <p:nvPr/>
          </p:nvGrpSpPr>
          <p:grpSpPr>
            <a:xfrm>
              <a:off x="3121347" y="2875361"/>
              <a:ext cx="729743" cy="723178"/>
              <a:chOff x="1513462" y="2947277"/>
              <a:chExt cx="729743" cy="723178"/>
            </a:xfrm>
          </p:grpSpPr>
          <p:grpSp>
            <p:nvGrpSpPr>
              <p:cNvPr id="112" name="组合 111"/>
              <p:cNvGrpSpPr/>
              <p:nvPr/>
            </p:nvGrpSpPr>
            <p:grpSpPr>
              <a:xfrm rot="17392927">
                <a:off x="1516745" y="2943994"/>
                <a:ext cx="723178" cy="729743"/>
                <a:chOff x="7018338" y="5334002"/>
                <a:chExt cx="1223963" cy="1235075"/>
              </a:xfrm>
              <a:solidFill>
                <a:srgbClr val="FFEDB3"/>
              </a:solidFill>
            </p:grpSpPr>
            <p:sp>
              <p:nvSpPr>
                <p:cNvPr id="114" name="Freeform 5463"/>
                <p:cNvSpPr/>
                <p:nvPr/>
              </p:nvSpPr>
              <p:spPr bwMode="auto">
                <a:xfrm>
                  <a:off x="7623176" y="5334002"/>
                  <a:ext cx="19050" cy="14288"/>
                </a:xfrm>
                <a:custGeom>
                  <a:avLst/>
                  <a:gdLst>
                    <a:gd name="T0" fmla="*/ 5 w 5"/>
                    <a:gd name="T1" fmla="*/ 2 h 4"/>
                    <a:gd name="T2" fmla="*/ 3 w 5"/>
                    <a:gd name="T3" fmla="*/ 3 h 4"/>
                    <a:gd name="T4" fmla="*/ 2 w 5"/>
                    <a:gd name="T5" fmla="*/ 4 h 4"/>
                    <a:gd name="T6" fmla="*/ 0 w 5"/>
                    <a:gd name="T7" fmla="*/ 3 h 4"/>
                    <a:gd name="T8" fmla="*/ 5 w 5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5" y="2"/>
                      </a:moveTo>
                      <a:cubicBezTo>
                        <a:pt x="5" y="3"/>
                        <a:pt x="4" y="3"/>
                        <a:pt x="3" y="3"/>
                      </a:cubicBezTo>
                      <a:cubicBezTo>
                        <a:pt x="5" y="3"/>
                        <a:pt x="2" y="2"/>
                        <a:pt x="2" y="4"/>
                      </a:cubicBezTo>
                      <a:cubicBezTo>
                        <a:pt x="1" y="3"/>
                        <a:pt x="2" y="3"/>
                        <a:pt x="0" y="3"/>
                      </a:cubicBezTo>
                      <a:cubicBezTo>
                        <a:pt x="0" y="0"/>
                        <a:pt x="4" y="3"/>
                        <a:pt x="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15" name="Freeform 5464"/>
                <p:cNvSpPr/>
                <p:nvPr/>
              </p:nvSpPr>
              <p:spPr bwMode="auto">
                <a:xfrm>
                  <a:off x="7656513" y="5341939"/>
                  <a:ext cx="19050" cy="6350"/>
                </a:xfrm>
                <a:custGeom>
                  <a:avLst/>
                  <a:gdLst>
                    <a:gd name="T0" fmla="*/ 2 w 5"/>
                    <a:gd name="T1" fmla="*/ 1 h 2"/>
                    <a:gd name="T2" fmla="*/ 5 w 5"/>
                    <a:gd name="T3" fmla="*/ 0 h 2"/>
                    <a:gd name="T4" fmla="*/ 4 w 5"/>
                    <a:gd name="T5" fmla="*/ 2 h 2"/>
                    <a:gd name="T6" fmla="*/ 0 w 5"/>
                    <a:gd name="T7" fmla="*/ 1 h 2"/>
                    <a:gd name="T8" fmla="*/ 2 w 5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2">
                      <a:moveTo>
                        <a:pt x="2" y="1"/>
                      </a:moveTo>
                      <a:cubicBezTo>
                        <a:pt x="3" y="1"/>
                        <a:pt x="3" y="0"/>
                        <a:pt x="5" y="0"/>
                      </a:cubicBezTo>
                      <a:cubicBezTo>
                        <a:pt x="5" y="2"/>
                        <a:pt x="4" y="1"/>
                        <a:pt x="4" y="2"/>
                      </a:cubicBezTo>
                      <a:cubicBezTo>
                        <a:pt x="3" y="2"/>
                        <a:pt x="1" y="2"/>
                        <a:pt x="0" y="1"/>
                      </a:cubicBezTo>
                      <a:cubicBezTo>
                        <a:pt x="0" y="0"/>
                        <a:pt x="2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16" name="Freeform 5465"/>
                <p:cNvSpPr/>
                <p:nvPr/>
              </p:nvSpPr>
              <p:spPr bwMode="auto">
                <a:xfrm>
                  <a:off x="7645401" y="5337177"/>
                  <a:ext cx="7938" cy="15875"/>
                </a:xfrm>
                <a:custGeom>
                  <a:avLst/>
                  <a:gdLst>
                    <a:gd name="T0" fmla="*/ 0 w 2"/>
                    <a:gd name="T1" fmla="*/ 2 h 4"/>
                    <a:gd name="T2" fmla="*/ 0 w 2"/>
                    <a:gd name="T3" fmla="*/ 3 h 4"/>
                    <a:gd name="T4" fmla="*/ 0 w 2"/>
                    <a:gd name="T5" fmla="*/ 2 h 4"/>
                    <a:gd name="T6" fmla="*/ 1 w 2"/>
                    <a:gd name="T7" fmla="*/ 2 h 4"/>
                    <a:gd name="T8" fmla="*/ 0 w 2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4">
                      <a:moveTo>
                        <a:pt x="0" y="2"/>
                      </a:moveTo>
                      <a:cubicBezTo>
                        <a:pt x="1" y="0"/>
                        <a:pt x="2" y="4"/>
                        <a:pt x="0" y="3"/>
                      </a:cubicBezTo>
                      <a:cubicBezTo>
                        <a:pt x="1" y="3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17" name="Freeform 5466"/>
                <p:cNvSpPr/>
                <p:nvPr/>
              </p:nvSpPr>
              <p:spPr bwMode="auto">
                <a:xfrm>
                  <a:off x="7526338" y="5353052"/>
                  <a:ext cx="11113" cy="6350"/>
                </a:xfrm>
                <a:custGeom>
                  <a:avLst/>
                  <a:gdLst>
                    <a:gd name="T0" fmla="*/ 3 w 3"/>
                    <a:gd name="T1" fmla="*/ 0 h 2"/>
                    <a:gd name="T2" fmla="*/ 0 w 3"/>
                    <a:gd name="T3" fmla="*/ 1 h 2"/>
                    <a:gd name="T4" fmla="*/ 3 w 3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cubicBezTo>
                        <a:pt x="2" y="2"/>
                        <a:pt x="1" y="0"/>
                        <a:pt x="0" y="1"/>
                      </a:cubicBezTo>
                      <a:cubicBezTo>
                        <a:pt x="0" y="0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18" name="Line 5467"/>
                <p:cNvSpPr>
                  <a:spLocks noChangeShapeType="1"/>
                </p:cNvSpPr>
                <p:nvPr/>
              </p:nvSpPr>
              <p:spPr bwMode="auto">
                <a:xfrm>
                  <a:off x="8129588" y="6145214"/>
                  <a:ext cx="0" cy="0"/>
                </a:xfrm>
                <a:prstGeom prst="lin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19" name="Line 5468"/>
                <p:cNvSpPr>
                  <a:spLocks noChangeShapeType="1"/>
                </p:cNvSpPr>
                <p:nvPr/>
              </p:nvSpPr>
              <p:spPr bwMode="auto">
                <a:xfrm>
                  <a:off x="8129588" y="6145214"/>
                  <a:ext cx="0" cy="0"/>
                </a:xfrm>
                <a:prstGeom prst="lin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20" name="Freeform 5469"/>
                <p:cNvSpPr>
                  <a:spLocks noEditPoints="1"/>
                </p:cNvSpPr>
                <p:nvPr/>
              </p:nvSpPr>
              <p:spPr bwMode="auto">
                <a:xfrm>
                  <a:off x="7092951" y="5356227"/>
                  <a:ext cx="403225" cy="311150"/>
                </a:xfrm>
                <a:custGeom>
                  <a:avLst/>
                  <a:gdLst>
                    <a:gd name="T0" fmla="*/ 92 w 107"/>
                    <a:gd name="T1" fmla="*/ 8 h 83"/>
                    <a:gd name="T2" fmla="*/ 92 w 107"/>
                    <a:gd name="T3" fmla="*/ 10 h 83"/>
                    <a:gd name="T4" fmla="*/ 90 w 107"/>
                    <a:gd name="T5" fmla="*/ 10 h 83"/>
                    <a:gd name="T6" fmla="*/ 72 w 107"/>
                    <a:gd name="T7" fmla="*/ 20 h 83"/>
                    <a:gd name="T8" fmla="*/ 69 w 107"/>
                    <a:gd name="T9" fmla="*/ 21 h 83"/>
                    <a:gd name="T10" fmla="*/ 47 w 107"/>
                    <a:gd name="T11" fmla="*/ 36 h 83"/>
                    <a:gd name="T12" fmla="*/ 36 w 107"/>
                    <a:gd name="T13" fmla="*/ 43 h 83"/>
                    <a:gd name="T14" fmla="*/ 28 w 107"/>
                    <a:gd name="T15" fmla="*/ 52 h 83"/>
                    <a:gd name="T16" fmla="*/ 20 w 107"/>
                    <a:gd name="T17" fmla="*/ 64 h 83"/>
                    <a:gd name="T18" fmla="*/ 19 w 107"/>
                    <a:gd name="T19" fmla="*/ 62 h 83"/>
                    <a:gd name="T20" fmla="*/ 18 w 107"/>
                    <a:gd name="T21" fmla="*/ 67 h 83"/>
                    <a:gd name="T22" fmla="*/ 16 w 107"/>
                    <a:gd name="T23" fmla="*/ 68 h 83"/>
                    <a:gd name="T24" fmla="*/ 17 w 107"/>
                    <a:gd name="T25" fmla="*/ 68 h 83"/>
                    <a:gd name="T26" fmla="*/ 13 w 107"/>
                    <a:gd name="T27" fmla="*/ 77 h 83"/>
                    <a:gd name="T28" fmla="*/ 12 w 107"/>
                    <a:gd name="T29" fmla="*/ 76 h 83"/>
                    <a:gd name="T30" fmla="*/ 13 w 107"/>
                    <a:gd name="T31" fmla="*/ 77 h 83"/>
                    <a:gd name="T32" fmla="*/ 10 w 107"/>
                    <a:gd name="T33" fmla="*/ 79 h 83"/>
                    <a:gd name="T34" fmla="*/ 11 w 107"/>
                    <a:gd name="T35" fmla="*/ 78 h 83"/>
                    <a:gd name="T36" fmla="*/ 8 w 107"/>
                    <a:gd name="T37" fmla="*/ 79 h 83"/>
                    <a:gd name="T38" fmla="*/ 7 w 107"/>
                    <a:gd name="T39" fmla="*/ 80 h 83"/>
                    <a:gd name="T40" fmla="*/ 5 w 107"/>
                    <a:gd name="T41" fmla="*/ 83 h 83"/>
                    <a:gd name="T42" fmla="*/ 5 w 107"/>
                    <a:gd name="T43" fmla="*/ 81 h 83"/>
                    <a:gd name="T44" fmla="*/ 3 w 107"/>
                    <a:gd name="T45" fmla="*/ 83 h 83"/>
                    <a:gd name="T46" fmla="*/ 1 w 107"/>
                    <a:gd name="T47" fmla="*/ 82 h 83"/>
                    <a:gd name="T48" fmla="*/ 3 w 107"/>
                    <a:gd name="T49" fmla="*/ 79 h 83"/>
                    <a:gd name="T50" fmla="*/ 5 w 107"/>
                    <a:gd name="T51" fmla="*/ 70 h 83"/>
                    <a:gd name="T52" fmla="*/ 8 w 107"/>
                    <a:gd name="T53" fmla="*/ 68 h 83"/>
                    <a:gd name="T54" fmla="*/ 13 w 107"/>
                    <a:gd name="T55" fmla="*/ 61 h 83"/>
                    <a:gd name="T56" fmla="*/ 14 w 107"/>
                    <a:gd name="T57" fmla="*/ 62 h 83"/>
                    <a:gd name="T58" fmla="*/ 16 w 107"/>
                    <a:gd name="T59" fmla="*/ 57 h 83"/>
                    <a:gd name="T60" fmla="*/ 18 w 107"/>
                    <a:gd name="T61" fmla="*/ 55 h 83"/>
                    <a:gd name="T62" fmla="*/ 18 w 107"/>
                    <a:gd name="T63" fmla="*/ 54 h 83"/>
                    <a:gd name="T64" fmla="*/ 19 w 107"/>
                    <a:gd name="T65" fmla="*/ 54 h 83"/>
                    <a:gd name="T66" fmla="*/ 19 w 107"/>
                    <a:gd name="T67" fmla="*/ 53 h 83"/>
                    <a:gd name="T68" fmla="*/ 30 w 107"/>
                    <a:gd name="T69" fmla="*/ 41 h 83"/>
                    <a:gd name="T70" fmla="*/ 31 w 107"/>
                    <a:gd name="T71" fmla="*/ 38 h 83"/>
                    <a:gd name="T72" fmla="*/ 42 w 107"/>
                    <a:gd name="T73" fmla="*/ 30 h 83"/>
                    <a:gd name="T74" fmla="*/ 65 w 107"/>
                    <a:gd name="T75" fmla="*/ 15 h 83"/>
                    <a:gd name="T76" fmla="*/ 65 w 107"/>
                    <a:gd name="T77" fmla="*/ 16 h 83"/>
                    <a:gd name="T78" fmla="*/ 68 w 107"/>
                    <a:gd name="T79" fmla="*/ 16 h 83"/>
                    <a:gd name="T80" fmla="*/ 69 w 107"/>
                    <a:gd name="T81" fmla="*/ 13 h 83"/>
                    <a:gd name="T82" fmla="*/ 76 w 107"/>
                    <a:gd name="T83" fmla="*/ 9 h 83"/>
                    <a:gd name="T84" fmla="*/ 80 w 107"/>
                    <a:gd name="T85" fmla="*/ 9 h 83"/>
                    <a:gd name="T86" fmla="*/ 81 w 107"/>
                    <a:gd name="T87" fmla="*/ 7 h 83"/>
                    <a:gd name="T88" fmla="*/ 87 w 107"/>
                    <a:gd name="T89" fmla="*/ 6 h 83"/>
                    <a:gd name="T90" fmla="*/ 96 w 107"/>
                    <a:gd name="T91" fmla="*/ 2 h 83"/>
                    <a:gd name="T92" fmla="*/ 106 w 107"/>
                    <a:gd name="T93" fmla="*/ 0 h 83"/>
                    <a:gd name="T94" fmla="*/ 106 w 107"/>
                    <a:gd name="T95" fmla="*/ 2 h 83"/>
                    <a:gd name="T96" fmla="*/ 103 w 107"/>
                    <a:gd name="T97" fmla="*/ 3 h 83"/>
                    <a:gd name="T98" fmla="*/ 97 w 107"/>
                    <a:gd name="T99" fmla="*/ 5 h 83"/>
                    <a:gd name="T100" fmla="*/ 95 w 107"/>
                    <a:gd name="T101" fmla="*/ 7 h 83"/>
                    <a:gd name="T102" fmla="*/ 95 w 107"/>
                    <a:gd name="T103" fmla="*/ 8 h 83"/>
                    <a:gd name="T104" fmla="*/ 95 w 107"/>
                    <a:gd name="T105" fmla="*/ 8 h 83"/>
                    <a:gd name="T106" fmla="*/ 92 w 107"/>
                    <a:gd name="T107" fmla="*/ 8 h 83"/>
                    <a:gd name="T108" fmla="*/ 14 w 107"/>
                    <a:gd name="T109" fmla="*/ 74 h 83"/>
                    <a:gd name="T110" fmla="*/ 15 w 107"/>
                    <a:gd name="T111" fmla="*/ 73 h 83"/>
                    <a:gd name="T112" fmla="*/ 14 w 107"/>
                    <a:gd name="T113" fmla="*/ 73 h 83"/>
                    <a:gd name="T114" fmla="*/ 14 w 107"/>
                    <a:gd name="T115" fmla="*/ 74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07" h="83">
                      <a:moveTo>
                        <a:pt x="92" y="8"/>
                      </a:moveTo>
                      <a:cubicBezTo>
                        <a:pt x="92" y="8"/>
                        <a:pt x="92" y="9"/>
                        <a:pt x="92" y="10"/>
                      </a:cubicBezTo>
                      <a:cubicBezTo>
                        <a:pt x="92" y="9"/>
                        <a:pt x="91" y="10"/>
                        <a:pt x="90" y="10"/>
                      </a:cubicBezTo>
                      <a:cubicBezTo>
                        <a:pt x="85" y="15"/>
                        <a:pt x="78" y="17"/>
                        <a:pt x="72" y="20"/>
                      </a:cubicBezTo>
                      <a:cubicBezTo>
                        <a:pt x="71" y="20"/>
                        <a:pt x="70" y="20"/>
                        <a:pt x="69" y="21"/>
                      </a:cubicBezTo>
                      <a:cubicBezTo>
                        <a:pt x="62" y="26"/>
                        <a:pt x="56" y="33"/>
                        <a:pt x="47" y="36"/>
                      </a:cubicBezTo>
                      <a:cubicBezTo>
                        <a:pt x="41" y="33"/>
                        <a:pt x="40" y="41"/>
                        <a:pt x="36" y="43"/>
                      </a:cubicBezTo>
                      <a:cubicBezTo>
                        <a:pt x="34" y="48"/>
                        <a:pt x="32" y="52"/>
                        <a:pt x="28" y="52"/>
                      </a:cubicBezTo>
                      <a:cubicBezTo>
                        <a:pt x="25" y="57"/>
                        <a:pt x="23" y="59"/>
                        <a:pt x="20" y="64"/>
                      </a:cubicBezTo>
                      <a:cubicBezTo>
                        <a:pt x="19" y="64"/>
                        <a:pt x="20" y="62"/>
                        <a:pt x="19" y="62"/>
                      </a:cubicBezTo>
                      <a:cubicBezTo>
                        <a:pt x="18" y="64"/>
                        <a:pt x="17" y="66"/>
                        <a:pt x="18" y="67"/>
                      </a:cubicBezTo>
                      <a:cubicBezTo>
                        <a:pt x="17" y="67"/>
                        <a:pt x="17" y="68"/>
                        <a:pt x="16" y="68"/>
                      </a:cubicBezTo>
                      <a:cubicBezTo>
                        <a:pt x="16" y="68"/>
                        <a:pt x="17" y="68"/>
                        <a:pt x="17" y="68"/>
                      </a:cubicBezTo>
                      <a:cubicBezTo>
                        <a:pt x="13" y="70"/>
                        <a:pt x="18" y="74"/>
                        <a:pt x="13" y="77"/>
                      </a:cubicBezTo>
                      <a:cubicBezTo>
                        <a:pt x="14" y="75"/>
                        <a:pt x="13" y="77"/>
                        <a:pt x="12" y="76"/>
                      </a:cubicBezTo>
                      <a:cubicBezTo>
                        <a:pt x="12" y="77"/>
                        <a:pt x="12" y="77"/>
                        <a:pt x="13" y="77"/>
                      </a:cubicBezTo>
                      <a:cubicBezTo>
                        <a:pt x="13" y="78"/>
                        <a:pt x="12" y="79"/>
                        <a:pt x="10" y="79"/>
                      </a:cubicBezTo>
                      <a:cubicBezTo>
                        <a:pt x="10" y="79"/>
                        <a:pt x="10" y="78"/>
                        <a:pt x="11" y="78"/>
                      </a:cubicBezTo>
                      <a:cubicBezTo>
                        <a:pt x="10" y="77"/>
                        <a:pt x="9" y="80"/>
                        <a:pt x="8" y="79"/>
                      </a:cubicBezTo>
                      <a:cubicBezTo>
                        <a:pt x="8" y="80"/>
                        <a:pt x="8" y="79"/>
                        <a:pt x="7" y="80"/>
                      </a:cubicBezTo>
                      <a:cubicBezTo>
                        <a:pt x="8" y="82"/>
                        <a:pt x="7" y="83"/>
                        <a:pt x="5" y="83"/>
                      </a:cubicBezTo>
                      <a:cubicBezTo>
                        <a:pt x="5" y="82"/>
                        <a:pt x="5" y="82"/>
                        <a:pt x="5" y="81"/>
                      </a:cubicBezTo>
                      <a:cubicBezTo>
                        <a:pt x="4" y="81"/>
                        <a:pt x="4" y="82"/>
                        <a:pt x="3" y="83"/>
                      </a:cubicBezTo>
                      <a:cubicBezTo>
                        <a:pt x="2" y="82"/>
                        <a:pt x="1" y="82"/>
                        <a:pt x="1" y="82"/>
                      </a:cubicBezTo>
                      <a:cubicBezTo>
                        <a:pt x="0" y="80"/>
                        <a:pt x="1" y="80"/>
                        <a:pt x="3" y="79"/>
                      </a:cubicBezTo>
                      <a:cubicBezTo>
                        <a:pt x="2" y="76"/>
                        <a:pt x="5" y="74"/>
                        <a:pt x="5" y="70"/>
                      </a:cubicBezTo>
                      <a:cubicBezTo>
                        <a:pt x="7" y="70"/>
                        <a:pt x="6" y="68"/>
                        <a:pt x="8" y="68"/>
                      </a:cubicBezTo>
                      <a:cubicBezTo>
                        <a:pt x="8" y="64"/>
                        <a:pt x="11" y="63"/>
                        <a:pt x="13" y="61"/>
                      </a:cubicBezTo>
                      <a:cubicBezTo>
                        <a:pt x="14" y="60"/>
                        <a:pt x="13" y="62"/>
                        <a:pt x="14" y="62"/>
                      </a:cubicBezTo>
                      <a:cubicBezTo>
                        <a:pt x="15" y="60"/>
                        <a:pt x="17" y="58"/>
                        <a:pt x="16" y="57"/>
                      </a:cubicBezTo>
                      <a:cubicBezTo>
                        <a:pt x="17" y="56"/>
                        <a:pt x="18" y="56"/>
                        <a:pt x="18" y="55"/>
                      </a:cubicBezTo>
                      <a:cubicBezTo>
                        <a:pt x="18" y="55"/>
                        <a:pt x="17" y="55"/>
                        <a:pt x="18" y="54"/>
                      </a:cubicBezTo>
                      <a:cubicBezTo>
                        <a:pt x="18" y="54"/>
                        <a:pt x="19" y="54"/>
                        <a:pt x="19" y="54"/>
                      </a:cubicBezTo>
                      <a:cubicBezTo>
                        <a:pt x="19" y="54"/>
                        <a:pt x="19" y="53"/>
                        <a:pt x="19" y="53"/>
                      </a:cubicBezTo>
                      <a:cubicBezTo>
                        <a:pt x="23" y="50"/>
                        <a:pt x="25" y="43"/>
                        <a:pt x="30" y="41"/>
                      </a:cubicBezTo>
                      <a:cubicBezTo>
                        <a:pt x="30" y="40"/>
                        <a:pt x="31" y="40"/>
                        <a:pt x="31" y="38"/>
                      </a:cubicBezTo>
                      <a:cubicBezTo>
                        <a:pt x="34" y="37"/>
                        <a:pt x="38" y="30"/>
                        <a:pt x="42" y="30"/>
                      </a:cubicBezTo>
                      <a:cubicBezTo>
                        <a:pt x="47" y="24"/>
                        <a:pt x="56" y="18"/>
                        <a:pt x="65" y="15"/>
                      </a:cubicBezTo>
                      <a:cubicBezTo>
                        <a:pt x="65" y="15"/>
                        <a:pt x="64" y="15"/>
                        <a:pt x="65" y="16"/>
                      </a:cubicBezTo>
                      <a:cubicBezTo>
                        <a:pt x="66" y="16"/>
                        <a:pt x="66" y="15"/>
                        <a:pt x="68" y="16"/>
                      </a:cubicBezTo>
                      <a:cubicBezTo>
                        <a:pt x="69" y="15"/>
                        <a:pt x="69" y="14"/>
                        <a:pt x="69" y="13"/>
                      </a:cubicBezTo>
                      <a:cubicBezTo>
                        <a:pt x="72" y="13"/>
                        <a:pt x="74" y="10"/>
                        <a:pt x="76" y="9"/>
                      </a:cubicBezTo>
                      <a:cubicBezTo>
                        <a:pt x="78" y="9"/>
                        <a:pt x="80" y="7"/>
                        <a:pt x="80" y="9"/>
                      </a:cubicBezTo>
                      <a:cubicBezTo>
                        <a:pt x="81" y="9"/>
                        <a:pt x="81" y="8"/>
                        <a:pt x="81" y="7"/>
                      </a:cubicBezTo>
                      <a:cubicBezTo>
                        <a:pt x="83" y="6"/>
                        <a:pt x="85" y="4"/>
                        <a:pt x="87" y="6"/>
                      </a:cubicBezTo>
                      <a:cubicBezTo>
                        <a:pt x="89" y="2"/>
                        <a:pt x="95" y="6"/>
                        <a:pt x="96" y="2"/>
                      </a:cubicBezTo>
                      <a:cubicBezTo>
                        <a:pt x="99" y="2"/>
                        <a:pt x="103" y="0"/>
                        <a:pt x="106" y="0"/>
                      </a:cubicBezTo>
                      <a:cubicBezTo>
                        <a:pt x="106" y="1"/>
                        <a:pt x="106" y="3"/>
                        <a:pt x="106" y="2"/>
                      </a:cubicBezTo>
                      <a:cubicBezTo>
                        <a:pt x="107" y="3"/>
                        <a:pt x="104" y="4"/>
                        <a:pt x="103" y="3"/>
                      </a:cubicBezTo>
                      <a:cubicBezTo>
                        <a:pt x="103" y="5"/>
                        <a:pt x="99" y="6"/>
                        <a:pt x="97" y="5"/>
                      </a:cubicBezTo>
                      <a:cubicBezTo>
                        <a:pt x="96" y="6"/>
                        <a:pt x="96" y="7"/>
                        <a:pt x="95" y="7"/>
                      </a:cubicBezTo>
                      <a:cubicBezTo>
                        <a:pt x="95" y="8"/>
                        <a:pt x="95" y="8"/>
                        <a:pt x="95" y="8"/>
                      </a:cubicBezTo>
                      <a:cubicBezTo>
                        <a:pt x="95" y="9"/>
                        <a:pt x="94" y="8"/>
                        <a:pt x="95" y="8"/>
                      </a:cubicBezTo>
                      <a:cubicBezTo>
                        <a:pt x="94" y="6"/>
                        <a:pt x="93" y="8"/>
                        <a:pt x="92" y="8"/>
                      </a:cubicBezTo>
                      <a:close/>
                      <a:moveTo>
                        <a:pt x="14" y="74"/>
                      </a:moveTo>
                      <a:cubicBezTo>
                        <a:pt x="14" y="74"/>
                        <a:pt x="15" y="74"/>
                        <a:pt x="15" y="73"/>
                      </a:cubicBezTo>
                      <a:cubicBezTo>
                        <a:pt x="14" y="73"/>
                        <a:pt x="14" y="73"/>
                        <a:pt x="14" y="73"/>
                      </a:cubicBezTo>
                      <a:cubicBezTo>
                        <a:pt x="14" y="73"/>
                        <a:pt x="13" y="74"/>
                        <a:pt x="14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21" name="Freeform 5470"/>
                <p:cNvSpPr/>
                <p:nvPr/>
              </p:nvSpPr>
              <p:spPr bwMode="auto">
                <a:xfrm>
                  <a:off x="7499351" y="5356227"/>
                  <a:ext cx="11113" cy="15875"/>
                </a:xfrm>
                <a:custGeom>
                  <a:avLst/>
                  <a:gdLst>
                    <a:gd name="T0" fmla="*/ 2 w 3"/>
                    <a:gd name="T1" fmla="*/ 0 h 4"/>
                    <a:gd name="T2" fmla="*/ 0 w 3"/>
                    <a:gd name="T3" fmla="*/ 3 h 4"/>
                    <a:gd name="T4" fmla="*/ 0 w 3"/>
                    <a:gd name="T5" fmla="*/ 1 h 4"/>
                    <a:gd name="T6" fmla="*/ 2 w 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3" y="0"/>
                        <a:pt x="2" y="4"/>
                        <a:pt x="0" y="3"/>
                      </a:cubicBezTo>
                      <a:cubicBezTo>
                        <a:pt x="2" y="2"/>
                        <a:pt x="0" y="2"/>
                        <a:pt x="0" y="1"/>
                      </a:cubicBezTo>
                      <a:cubicBezTo>
                        <a:pt x="1" y="0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22" name="Freeform 5471"/>
                <p:cNvSpPr/>
                <p:nvPr/>
              </p:nvSpPr>
              <p:spPr bwMode="auto">
                <a:xfrm>
                  <a:off x="7029451" y="5856289"/>
                  <a:ext cx="30163" cy="71438"/>
                </a:xfrm>
                <a:custGeom>
                  <a:avLst/>
                  <a:gdLst>
                    <a:gd name="T0" fmla="*/ 1 w 8"/>
                    <a:gd name="T1" fmla="*/ 0 h 19"/>
                    <a:gd name="T2" fmla="*/ 3 w 8"/>
                    <a:gd name="T3" fmla="*/ 2 h 19"/>
                    <a:gd name="T4" fmla="*/ 7 w 8"/>
                    <a:gd name="T5" fmla="*/ 2 h 19"/>
                    <a:gd name="T6" fmla="*/ 6 w 8"/>
                    <a:gd name="T7" fmla="*/ 5 h 19"/>
                    <a:gd name="T8" fmla="*/ 7 w 8"/>
                    <a:gd name="T9" fmla="*/ 7 h 19"/>
                    <a:gd name="T10" fmla="*/ 5 w 8"/>
                    <a:gd name="T11" fmla="*/ 7 h 19"/>
                    <a:gd name="T12" fmla="*/ 5 w 8"/>
                    <a:gd name="T13" fmla="*/ 8 h 19"/>
                    <a:gd name="T14" fmla="*/ 7 w 8"/>
                    <a:gd name="T15" fmla="*/ 8 h 19"/>
                    <a:gd name="T16" fmla="*/ 3 w 8"/>
                    <a:gd name="T17" fmla="*/ 12 h 19"/>
                    <a:gd name="T18" fmla="*/ 3 w 8"/>
                    <a:gd name="T19" fmla="*/ 19 h 19"/>
                    <a:gd name="T20" fmla="*/ 3 w 8"/>
                    <a:gd name="T21" fmla="*/ 16 h 19"/>
                    <a:gd name="T22" fmla="*/ 4 w 8"/>
                    <a:gd name="T23" fmla="*/ 16 h 19"/>
                    <a:gd name="T24" fmla="*/ 1 w 8"/>
                    <a:gd name="T25" fmla="*/ 11 h 19"/>
                    <a:gd name="T26" fmla="*/ 1 w 8"/>
                    <a:gd name="T27" fmla="*/ 9 h 19"/>
                    <a:gd name="T28" fmla="*/ 3 w 8"/>
                    <a:gd name="T29" fmla="*/ 11 h 19"/>
                    <a:gd name="T30" fmla="*/ 4 w 8"/>
                    <a:gd name="T31" fmla="*/ 7 h 19"/>
                    <a:gd name="T32" fmla="*/ 1 w 8"/>
                    <a:gd name="T33" fmla="*/ 5 h 19"/>
                    <a:gd name="T34" fmla="*/ 1 w 8"/>
                    <a:gd name="T3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" h="19">
                      <a:moveTo>
                        <a:pt x="1" y="0"/>
                      </a:moveTo>
                      <a:cubicBezTo>
                        <a:pt x="2" y="1"/>
                        <a:pt x="3" y="0"/>
                        <a:pt x="3" y="2"/>
                      </a:cubicBezTo>
                      <a:cubicBezTo>
                        <a:pt x="5" y="2"/>
                        <a:pt x="6" y="2"/>
                        <a:pt x="7" y="2"/>
                      </a:cubicBezTo>
                      <a:cubicBezTo>
                        <a:pt x="6" y="4"/>
                        <a:pt x="8" y="3"/>
                        <a:pt x="6" y="5"/>
                      </a:cubicBezTo>
                      <a:cubicBezTo>
                        <a:pt x="5" y="6"/>
                        <a:pt x="7" y="6"/>
                        <a:pt x="7" y="7"/>
                      </a:cubicBezTo>
                      <a:cubicBezTo>
                        <a:pt x="6" y="7"/>
                        <a:pt x="5" y="6"/>
                        <a:pt x="5" y="7"/>
                      </a:cubicBezTo>
                      <a:cubicBezTo>
                        <a:pt x="5" y="8"/>
                        <a:pt x="7" y="8"/>
                        <a:pt x="5" y="8"/>
                      </a:cubicBezTo>
                      <a:cubicBezTo>
                        <a:pt x="6" y="9"/>
                        <a:pt x="6" y="8"/>
                        <a:pt x="7" y="8"/>
                      </a:cubicBezTo>
                      <a:cubicBezTo>
                        <a:pt x="5" y="10"/>
                        <a:pt x="6" y="12"/>
                        <a:pt x="3" y="12"/>
                      </a:cubicBezTo>
                      <a:cubicBezTo>
                        <a:pt x="5" y="14"/>
                        <a:pt x="5" y="16"/>
                        <a:pt x="3" y="19"/>
                      </a:cubicBezTo>
                      <a:cubicBezTo>
                        <a:pt x="3" y="18"/>
                        <a:pt x="2" y="18"/>
                        <a:pt x="3" y="16"/>
                      </a:cubicBezTo>
                      <a:cubicBezTo>
                        <a:pt x="3" y="16"/>
                        <a:pt x="3" y="16"/>
                        <a:pt x="4" y="16"/>
                      </a:cubicBezTo>
                      <a:cubicBezTo>
                        <a:pt x="2" y="15"/>
                        <a:pt x="4" y="11"/>
                        <a:pt x="1" y="11"/>
                      </a:cubicBezTo>
                      <a:cubicBezTo>
                        <a:pt x="1" y="10"/>
                        <a:pt x="0" y="9"/>
                        <a:pt x="1" y="9"/>
                      </a:cubicBezTo>
                      <a:cubicBezTo>
                        <a:pt x="1" y="10"/>
                        <a:pt x="3" y="9"/>
                        <a:pt x="3" y="11"/>
                      </a:cubicBezTo>
                      <a:cubicBezTo>
                        <a:pt x="4" y="9"/>
                        <a:pt x="2" y="8"/>
                        <a:pt x="4" y="7"/>
                      </a:cubicBezTo>
                      <a:cubicBezTo>
                        <a:pt x="3" y="6"/>
                        <a:pt x="2" y="5"/>
                        <a:pt x="1" y="5"/>
                      </a:cubicBezTo>
                      <a:cubicBezTo>
                        <a:pt x="0" y="3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23" name="Freeform 5472"/>
                <p:cNvSpPr/>
                <p:nvPr/>
              </p:nvSpPr>
              <p:spPr bwMode="auto">
                <a:xfrm>
                  <a:off x="7743826" y="5348289"/>
                  <a:ext cx="288925" cy="158750"/>
                </a:xfrm>
                <a:custGeom>
                  <a:avLst/>
                  <a:gdLst>
                    <a:gd name="T0" fmla="*/ 1 w 77"/>
                    <a:gd name="T1" fmla="*/ 0 h 42"/>
                    <a:gd name="T2" fmla="*/ 17 w 77"/>
                    <a:gd name="T3" fmla="*/ 5 h 42"/>
                    <a:gd name="T4" fmla="*/ 20 w 77"/>
                    <a:gd name="T5" fmla="*/ 5 h 42"/>
                    <a:gd name="T6" fmla="*/ 74 w 77"/>
                    <a:gd name="T7" fmla="*/ 37 h 42"/>
                    <a:gd name="T8" fmla="*/ 75 w 77"/>
                    <a:gd name="T9" fmla="*/ 40 h 42"/>
                    <a:gd name="T10" fmla="*/ 76 w 77"/>
                    <a:gd name="T11" fmla="*/ 42 h 42"/>
                    <a:gd name="T12" fmla="*/ 69 w 77"/>
                    <a:gd name="T13" fmla="*/ 36 h 42"/>
                    <a:gd name="T14" fmla="*/ 67 w 77"/>
                    <a:gd name="T15" fmla="*/ 36 h 42"/>
                    <a:gd name="T16" fmla="*/ 59 w 77"/>
                    <a:gd name="T17" fmla="*/ 30 h 42"/>
                    <a:gd name="T18" fmla="*/ 24 w 77"/>
                    <a:gd name="T19" fmla="*/ 14 h 42"/>
                    <a:gd name="T20" fmla="*/ 9 w 77"/>
                    <a:gd name="T21" fmla="*/ 7 h 42"/>
                    <a:gd name="T22" fmla="*/ 6 w 77"/>
                    <a:gd name="T23" fmla="*/ 4 h 42"/>
                    <a:gd name="T24" fmla="*/ 1 w 77"/>
                    <a:gd name="T25" fmla="*/ 2 h 42"/>
                    <a:gd name="T26" fmla="*/ 1 w 77"/>
                    <a:gd name="T27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7" h="42">
                      <a:moveTo>
                        <a:pt x="1" y="0"/>
                      </a:moveTo>
                      <a:cubicBezTo>
                        <a:pt x="6" y="3"/>
                        <a:pt x="12" y="2"/>
                        <a:pt x="17" y="5"/>
                      </a:cubicBezTo>
                      <a:cubicBezTo>
                        <a:pt x="18" y="5"/>
                        <a:pt x="18" y="5"/>
                        <a:pt x="20" y="5"/>
                      </a:cubicBezTo>
                      <a:cubicBezTo>
                        <a:pt x="41" y="12"/>
                        <a:pt x="60" y="22"/>
                        <a:pt x="74" y="37"/>
                      </a:cubicBezTo>
                      <a:cubicBezTo>
                        <a:pt x="74" y="39"/>
                        <a:pt x="75" y="39"/>
                        <a:pt x="75" y="40"/>
                      </a:cubicBezTo>
                      <a:cubicBezTo>
                        <a:pt x="76" y="40"/>
                        <a:pt x="77" y="41"/>
                        <a:pt x="76" y="42"/>
                      </a:cubicBezTo>
                      <a:cubicBezTo>
                        <a:pt x="73" y="41"/>
                        <a:pt x="70" y="39"/>
                        <a:pt x="69" y="36"/>
                      </a:cubicBezTo>
                      <a:cubicBezTo>
                        <a:pt x="68" y="35"/>
                        <a:pt x="68" y="37"/>
                        <a:pt x="67" y="36"/>
                      </a:cubicBezTo>
                      <a:cubicBezTo>
                        <a:pt x="64" y="34"/>
                        <a:pt x="62" y="33"/>
                        <a:pt x="59" y="30"/>
                      </a:cubicBezTo>
                      <a:cubicBezTo>
                        <a:pt x="47" y="25"/>
                        <a:pt x="37" y="18"/>
                        <a:pt x="24" y="14"/>
                      </a:cubicBezTo>
                      <a:cubicBezTo>
                        <a:pt x="21" y="9"/>
                        <a:pt x="15" y="9"/>
                        <a:pt x="9" y="7"/>
                      </a:cubicBezTo>
                      <a:cubicBezTo>
                        <a:pt x="9" y="5"/>
                        <a:pt x="6" y="6"/>
                        <a:pt x="6" y="4"/>
                      </a:cubicBezTo>
                      <a:cubicBezTo>
                        <a:pt x="4" y="4"/>
                        <a:pt x="2" y="3"/>
                        <a:pt x="1" y="2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24" name="Freeform 5473"/>
                <p:cNvSpPr>
                  <a:spLocks noEditPoints="1"/>
                </p:cNvSpPr>
                <p:nvPr/>
              </p:nvSpPr>
              <p:spPr bwMode="auto">
                <a:xfrm>
                  <a:off x="7018338" y="5584827"/>
                  <a:ext cx="1223963" cy="984250"/>
                </a:xfrm>
                <a:custGeom>
                  <a:avLst/>
                  <a:gdLst>
                    <a:gd name="T0" fmla="*/ 293 w 326"/>
                    <a:gd name="T1" fmla="*/ 5 h 262"/>
                    <a:gd name="T2" fmla="*/ 300 w 326"/>
                    <a:gd name="T3" fmla="*/ 15 h 262"/>
                    <a:gd name="T4" fmla="*/ 313 w 326"/>
                    <a:gd name="T5" fmla="*/ 41 h 262"/>
                    <a:gd name="T6" fmla="*/ 315 w 326"/>
                    <a:gd name="T7" fmla="*/ 51 h 262"/>
                    <a:gd name="T8" fmla="*/ 321 w 326"/>
                    <a:gd name="T9" fmla="*/ 74 h 262"/>
                    <a:gd name="T10" fmla="*/ 324 w 326"/>
                    <a:gd name="T11" fmla="*/ 95 h 262"/>
                    <a:gd name="T12" fmla="*/ 326 w 326"/>
                    <a:gd name="T13" fmla="*/ 104 h 262"/>
                    <a:gd name="T14" fmla="*/ 317 w 326"/>
                    <a:gd name="T15" fmla="*/ 140 h 262"/>
                    <a:gd name="T16" fmla="*/ 305 w 326"/>
                    <a:gd name="T17" fmla="*/ 172 h 262"/>
                    <a:gd name="T18" fmla="*/ 276 w 326"/>
                    <a:gd name="T19" fmla="*/ 207 h 262"/>
                    <a:gd name="T20" fmla="*/ 221 w 326"/>
                    <a:gd name="T21" fmla="*/ 243 h 262"/>
                    <a:gd name="T22" fmla="*/ 206 w 326"/>
                    <a:gd name="T23" fmla="*/ 249 h 262"/>
                    <a:gd name="T24" fmla="*/ 194 w 326"/>
                    <a:gd name="T25" fmla="*/ 256 h 262"/>
                    <a:gd name="T26" fmla="*/ 187 w 326"/>
                    <a:gd name="T27" fmla="*/ 258 h 262"/>
                    <a:gd name="T28" fmla="*/ 170 w 326"/>
                    <a:gd name="T29" fmla="*/ 254 h 262"/>
                    <a:gd name="T30" fmla="*/ 118 w 326"/>
                    <a:gd name="T31" fmla="*/ 247 h 262"/>
                    <a:gd name="T32" fmla="*/ 74 w 326"/>
                    <a:gd name="T33" fmla="*/ 226 h 262"/>
                    <a:gd name="T34" fmla="*/ 48 w 326"/>
                    <a:gd name="T35" fmla="*/ 206 h 262"/>
                    <a:gd name="T36" fmla="*/ 33 w 326"/>
                    <a:gd name="T37" fmla="*/ 189 h 262"/>
                    <a:gd name="T38" fmla="*/ 12 w 326"/>
                    <a:gd name="T39" fmla="*/ 155 h 262"/>
                    <a:gd name="T40" fmla="*/ 3 w 326"/>
                    <a:gd name="T41" fmla="*/ 104 h 262"/>
                    <a:gd name="T42" fmla="*/ 3 w 326"/>
                    <a:gd name="T43" fmla="*/ 94 h 262"/>
                    <a:gd name="T44" fmla="*/ 6 w 326"/>
                    <a:gd name="T45" fmla="*/ 95 h 262"/>
                    <a:gd name="T46" fmla="*/ 10 w 326"/>
                    <a:gd name="T47" fmla="*/ 111 h 262"/>
                    <a:gd name="T48" fmla="*/ 22 w 326"/>
                    <a:gd name="T49" fmla="*/ 148 h 262"/>
                    <a:gd name="T50" fmla="*/ 34 w 326"/>
                    <a:gd name="T51" fmla="*/ 169 h 262"/>
                    <a:gd name="T52" fmla="*/ 43 w 326"/>
                    <a:gd name="T53" fmla="*/ 187 h 262"/>
                    <a:gd name="T54" fmla="*/ 61 w 326"/>
                    <a:gd name="T55" fmla="*/ 206 h 262"/>
                    <a:gd name="T56" fmla="*/ 90 w 326"/>
                    <a:gd name="T57" fmla="*/ 226 h 262"/>
                    <a:gd name="T58" fmla="*/ 113 w 326"/>
                    <a:gd name="T59" fmla="*/ 237 h 262"/>
                    <a:gd name="T60" fmla="*/ 141 w 326"/>
                    <a:gd name="T61" fmla="*/ 243 h 262"/>
                    <a:gd name="T62" fmla="*/ 154 w 326"/>
                    <a:gd name="T63" fmla="*/ 244 h 262"/>
                    <a:gd name="T64" fmla="*/ 187 w 326"/>
                    <a:gd name="T65" fmla="*/ 241 h 262"/>
                    <a:gd name="T66" fmla="*/ 213 w 326"/>
                    <a:gd name="T67" fmla="*/ 233 h 262"/>
                    <a:gd name="T68" fmla="*/ 236 w 326"/>
                    <a:gd name="T69" fmla="*/ 224 h 262"/>
                    <a:gd name="T70" fmla="*/ 244 w 326"/>
                    <a:gd name="T71" fmla="*/ 220 h 262"/>
                    <a:gd name="T72" fmla="*/ 266 w 326"/>
                    <a:gd name="T73" fmla="*/ 204 h 262"/>
                    <a:gd name="T74" fmla="*/ 286 w 326"/>
                    <a:gd name="T75" fmla="*/ 179 h 262"/>
                    <a:gd name="T76" fmla="*/ 289 w 326"/>
                    <a:gd name="T77" fmla="*/ 174 h 262"/>
                    <a:gd name="T78" fmla="*/ 302 w 326"/>
                    <a:gd name="T79" fmla="*/ 150 h 262"/>
                    <a:gd name="T80" fmla="*/ 309 w 326"/>
                    <a:gd name="T81" fmla="*/ 125 h 262"/>
                    <a:gd name="T82" fmla="*/ 312 w 326"/>
                    <a:gd name="T83" fmla="*/ 120 h 262"/>
                    <a:gd name="T84" fmla="*/ 314 w 326"/>
                    <a:gd name="T85" fmla="*/ 95 h 262"/>
                    <a:gd name="T86" fmla="*/ 315 w 326"/>
                    <a:gd name="T87" fmla="*/ 93 h 262"/>
                    <a:gd name="T88" fmla="*/ 317 w 326"/>
                    <a:gd name="T89" fmla="*/ 91 h 262"/>
                    <a:gd name="T90" fmla="*/ 315 w 326"/>
                    <a:gd name="T91" fmla="*/ 86 h 262"/>
                    <a:gd name="T92" fmla="*/ 315 w 326"/>
                    <a:gd name="T93" fmla="*/ 77 h 262"/>
                    <a:gd name="T94" fmla="*/ 313 w 326"/>
                    <a:gd name="T95" fmla="*/ 71 h 262"/>
                    <a:gd name="T96" fmla="*/ 313 w 326"/>
                    <a:gd name="T97" fmla="*/ 69 h 262"/>
                    <a:gd name="T98" fmla="*/ 311 w 326"/>
                    <a:gd name="T99" fmla="*/ 66 h 262"/>
                    <a:gd name="T100" fmla="*/ 312 w 326"/>
                    <a:gd name="T101" fmla="*/ 58 h 262"/>
                    <a:gd name="T102" fmla="*/ 310 w 326"/>
                    <a:gd name="T103" fmla="*/ 50 h 262"/>
                    <a:gd name="T104" fmla="*/ 301 w 326"/>
                    <a:gd name="T105" fmla="*/ 30 h 262"/>
                    <a:gd name="T106" fmla="*/ 298 w 326"/>
                    <a:gd name="T107" fmla="*/ 20 h 262"/>
                    <a:gd name="T108" fmla="*/ 296 w 326"/>
                    <a:gd name="T109" fmla="*/ 16 h 262"/>
                    <a:gd name="T110" fmla="*/ 288 w 326"/>
                    <a:gd name="T111" fmla="*/ 0 h 262"/>
                    <a:gd name="T112" fmla="*/ 299 w 326"/>
                    <a:gd name="T113" fmla="*/ 19 h 262"/>
                    <a:gd name="T114" fmla="*/ 311 w 326"/>
                    <a:gd name="T115" fmla="*/ 61 h 262"/>
                    <a:gd name="T116" fmla="*/ 312 w 326"/>
                    <a:gd name="T117" fmla="*/ 60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26" h="262">
                      <a:moveTo>
                        <a:pt x="288" y="0"/>
                      </a:moveTo>
                      <a:cubicBezTo>
                        <a:pt x="290" y="2"/>
                        <a:pt x="293" y="2"/>
                        <a:pt x="293" y="5"/>
                      </a:cubicBezTo>
                      <a:cubicBezTo>
                        <a:pt x="296" y="8"/>
                        <a:pt x="297" y="10"/>
                        <a:pt x="298" y="14"/>
                      </a:cubicBezTo>
                      <a:cubicBezTo>
                        <a:pt x="299" y="14"/>
                        <a:pt x="300" y="14"/>
                        <a:pt x="300" y="15"/>
                      </a:cubicBezTo>
                      <a:cubicBezTo>
                        <a:pt x="300" y="21"/>
                        <a:pt x="306" y="24"/>
                        <a:pt x="307" y="29"/>
                      </a:cubicBezTo>
                      <a:cubicBezTo>
                        <a:pt x="307" y="32"/>
                        <a:pt x="309" y="39"/>
                        <a:pt x="313" y="41"/>
                      </a:cubicBezTo>
                      <a:cubicBezTo>
                        <a:pt x="313" y="42"/>
                        <a:pt x="313" y="43"/>
                        <a:pt x="313" y="44"/>
                      </a:cubicBezTo>
                      <a:cubicBezTo>
                        <a:pt x="313" y="46"/>
                        <a:pt x="315" y="49"/>
                        <a:pt x="315" y="51"/>
                      </a:cubicBezTo>
                      <a:cubicBezTo>
                        <a:pt x="318" y="54"/>
                        <a:pt x="316" y="60"/>
                        <a:pt x="317" y="65"/>
                      </a:cubicBezTo>
                      <a:cubicBezTo>
                        <a:pt x="318" y="68"/>
                        <a:pt x="321" y="71"/>
                        <a:pt x="321" y="74"/>
                      </a:cubicBezTo>
                      <a:cubicBezTo>
                        <a:pt x="322" y="76"/>
                        <a:pt x="321" y="79"/>
                        <a:pt x="321" y="81"/>
                      </a:cubicBezTo>
                      <a:cubicBezTo>
                        <a:pt x="322" y="86"/>
                        <a:pt x="324" y="90"/>
                        <a:pt x="324" y="95"/>
                      </a:cubicBezTo>
                      <a:cubicBezTo>
                        <a:pt x="324" y="98"/>
                        <a:pt x="322" y="100"/>
                        <a:pt x="322" y="104"/>
                      </a:cubicBezTo>
                      <a:cubicBezTo>
                        <a:pt x="323" y="105"/>
                        <a:pt x="325" y="103"/>
                        <a:pt x="326" y="104"/>
                      </a:cubicBezTo>
                      <a:cubicBezTo>
                        <a:pt x="325" y="106"/>
                        <a:pt x="324" y="107"/>
                        <a:pt x="322" y="107"/>
                      </a:cubicBezTo>
                      <a:cubicBezTo>
                        <a:pt x="323" y="119"/>
                        <a:pt x="318" y="129"/>
                        <a:pt x="317" y="140"/>
                      </a:cubicBezTo>
                      <a:cubicBezTo>
                        <a:pt x="316" y="148"/>
                        <a:pt x="310" y="155"/>
                        <a:pt x="308" y="163"/>
                      </a:cubicBezTo>
                      <a:cubicBezTo>
                        <a:pt x="307" y="166"/>
                        <a:pt x="307" y="169"/>
                        <a:pt x="305" y="172"/>
                      </a:cubicBezTo>
                      <a:cubicBezTo>
                        <a:pt x="302" y="176"/>
                        <a:pt x="299" y="180"/>
                        <a:pt x="296" y="182"/>
                      </a:cubicBezTo>
                      <a:cubicBezTo>
                        <a:pt x="291" y="192"/>
                        <a:pt x="285" y="200"/>
                        <a:pt x="276" y="207"/>
                      </a:cubicBezTo>
                      <a:cubicBezTo>
                        <a:pt x="276" y="207"/>
                        <a:pt x="276" y="208"/>
                        <a:pt x="276" y="208"/>
                      </a:cubicBezTo>
                      <a:cubicBezTo>
                        <a:pt x="261" y="223"/>
                        <a:pt x="241" y="234"/>
                        <a:pt x="221" y="243"/>
                      </a:cubicBezTo>
                      <a:cubicBezTo>
                        <a:pt x="220" y="244"/>
                        <a:pt x="219" y="246"/>
                        <a:pt x="218" y="247"/>
                      </a:cubicBezTo>
                      <a:cubicBezTo>
                        <a:pt x="215" y="246"/>
                        <a:pt x="211" y="248"/>
                        <a:pt x="206" y="249"/>
                      </a:cubicBezTo>
                      <a:cubicBezTo>
                        <a:pt x="202" y="251"/>
                        <a:pt x="198" y="252"/>
                        <a:pt x="194" y="252"/>
                      </a:cubicBezTo>
                      <a:cubicBezTo>
                        <a:pt x="196" y="254"/>
                        <a:pt x="193" y="255"/>
                        <a:pt x="194" y="256"/>
                      </a:cubicBezTo>
                      <a:cubicBezTo>
                        <a:pt x="191" y="254"/>
                        <a:pt x="190" y="258"/>
                        <a:pt x="191" y="259"/>
                      </a:cubicBezTo>
                      <a:cubicBezTo>
                        <a:pt x="189" y="259"/>
                        <a:pt x="188" y="259"/>
                        <a:pt x="187" y="258"/>
                      </a:cubicBezTo>
                      <a:cubicBezTo>
                        <a:pt x="183" y="262"/>
                        <a:pt x="179" y="258"/>
                        <a:pt x="178" y="253"/>
                      </a:cubicBezTo>
                      <a:cubicBezTo>
                        <a:pt x="175" y="252"/>
                        <a:pt x="173" y="253"/>
                        <a:pt x="170" y="254"/>
                      </a:cubicBezTo>
                      <a:cubicBezTo>
                        <a:pt x="163" y="254"/>
                        <a:pt x="156" y="253"/>
                        <a:pt x="150" y="254"/>
                      </a:cubicBezTo>
                      <a:cubicBezTo>
                        <a:pt x="139" y="252"/>
                        <a:pt x="128" y="250"/>
                        <a:pt x="118" y="247"/>
                      </a:cubicBezTo>
                      <a:cubicBezTo>
                        <a:pt x="115" y="247"/>
                        <a:pt x="112" y="245"/>
                        <a:pt x="108" y="245"/>
                      </a:cubicBezTo>
                      <a:cubicBezTo>
                        <a:pt x="97" y="238"/>
                        <a:pt x="83" y="234"/>
                        <a:pt x="74" y="226"/>
                      </a:cubicBezTo>
                      <a:cubicBezTo>
                        <a:pt x="72" y="225"/>
                        <a:pt x="70" y="224"/>
                        <a:pt x="69" y="222"/>
                      </a:cubicBezTo>
                      <a:cubicBezTo>
                        <a:pt x="60" y="218"/>
                        <a:pt x="56" y="211"/>
                        <a:pt x="48" y="206"/>
                      </a:cubicBezTo>
                      <a:cubicBezTo>
                        <a:pt x="44" y="201"/>
                        <a:pt x="39" y="197"/>
                        <a:pt x="35" y="191"/>
                      </a:cubicBezTo>
                      <a:cubicBezTo>
                        <a:pt x="34" y="191"/>
                        <a:pt x="34" y="190"/>
                        <a:pt x="33" y="189"/>
                      </a:cubicBezTo>
                      <a:cubicBezTo>
                        <a:pt x="30" y="185"/>
                        <a:pt x="27" y="181"/>
                        <a:pt x="24" y="178"/>
                      </a:cubicBezTo>
                      <a:cubicBezTo>
                        <a:pt x="20" y="170"/>
                        <a:pt x="15" y="163"/>
                        <a:pt x="12" y="155"/>
                      </a:cubicBezTo>
                      <a:cubicBezTo>
                        <a:pt x="10" y="146"/>
                        <a:pt x="6" y="138"/>
                        <a:pt x="4" y="127"/>
                      </a:cubicBezTo>
                      <a:cubicBezTo>
                        <a:pt x="0" y="120"/>
                        <a:pt x="3" y="112"/>
                        <a:pt x="3" y="104"/>
                      </a:cubicBezTo>
                      <a:cubicBezTo>
                        <a:pt x="3" y="103"/>
                        <a:pt x="2" y="103"/>
                        <a:pt x="1" y="103"/>
                      </a:cubicBezTo>
                      <a:cubicBezTo>
                        <a:pt x="2" y="100"/>
                        <a:pt x="0" y="96"/>
                        <a:pt x="3" y="94"/>
                      </a:cubicBezTo>
                      <a:cubicBezTo>
                        <a:pt x="1" y="93"/>
                        <a:pt x="2" y="90"/>
                        <a:pt x="2" y="88"/>
                      </a:cubicBezTo>
                      <a:cubicBezTo>
                        <a:pt x="3" y="91"/>
                        <a:pt x="6" y="92"/>
                        <a:pt x="6" y="95"/>
                      </a:cubicBezTo>
                      <a:cubicBezTo>
                        <a:pt x="7" y="98"/>
                        <a:pt x="6" y="102"/>
                        <a:pt x="8" y="104"/>
                      </a:cubicBezTo>
                      <a:cubicBezTo>
                        <a:pt x="8" y="107"/>
                        <a:pt x="9" y="110"/>
                        <a:pt x="10" y="111"/>
                      </a:cubicBezTo>
                      <a:cubicBezTo>
                        <a:pt x="11" y="119"/>
                        <a:pt x="13" y="124"/>
                        <a:pt x="14" y="129"/>
                      </a:cubicBezTo>
                      <a:cubicBezTo>
                        <a:pt x="17" y="135"/>
                        <a:pt x="18" y="142"/>
                        <a:pt x="22" y="148"/>
                      </a:cubicBezTo>
                      <a:cubicBezTo>
                        <a:pt x="26" y="153"/>
                        <a:pt x="32" y="158"/>
                        <a:pt x="34" y="164"/>
                      </a:cubicBezTo>
                      <a:cubicBezTo>
                        <a:pt x="34" y="166"/>
                        <a:pt x="34" y="167"/>
                        <a:pt x="34" y="169"/>
                      </a:cubicBezTo>
                      <a:cubicBezTo>
                        <a:pt x="35" y="170"/>
                        <a:pt x="36" y="171"/>
                        <a:pt x="37" y="173"/>
                      </a:cubicBezTo>
                      <a:cubicBezTo>
                        <a:pt x="40" y="177"/>
                        <a:pt x="41" y="182"/>
                        <a:pt x="43" y="187"/>
                      </a:cubicBezTo>
                      <a:cubicBezTo>
                        <a:pt x="45" y="192"/>
                        <a:pt x="50" y="195"/>
                        <a:pt x="54" y="199"/>
                      </a:cubicBezTo>
                      <a:cubicBezTo>
                        <a:pt x="56" y="202"/>
                        <a:pt x="57" y="205"/>
                        <a:pt x="61" y="206"/>
                      </a:cubicBezTo>
                      <a:cubicBezTo>
                        <a:pt x="65" y="211"/>
                        <a:pt x="71" y="215"/>
                        <a:pt x="77" y="218"/>
                      </a:cubicBezTo>
                      <a:cubicBezTo>
                        <a:pt x="81" y="221"/>
                        <a:pt x="84" y="225"/>
                        <a:pt x="90" y="226"/>
                      </a:cubicBezTo>
                      <a:cubicBezTo>
                        <a:pt x="90" y="227"/>
                        <a:pt x="90" y="227"/>
                        <a:pt x="90" y="228"/>
                      </a:cubicBezTo>
                      <a:cubicBezTo>
                        <a:pt x="98" y="231"/>
                        <a:pt x="106" y="234"/>
                        <a:pt x="113" y="237"/>
                      </a:cubicBezTo>
                      <a:cubicBezTo>
                        <a:pt x="119" y="239"/>
                        <a:pt x="126" y="240"/>
                        <a:pt x="133" y="241"/>
                      </a:cubicBezTo>
                      <a:cubicBezTo>
                        <a:pt x="136" y="242"/>
                        <a:pt x="138" y="243"/>
                        <a:pt x="141" y="243"/>
                      </a:cubicBezTo>
                      <a:cubicBezTo>
                        <a:pt x="143" y="243"/>
                        <a:pt x="143" y="242"/>
                        <a:pt x="145" y="243"/>
                      </a:cubicBezTo>
                      <a:cubicBezTo>
                        <a:pt x="148" y="243"/>
                        <a:pt x="151" y="244"/>
                        <a:pt x="154" y="244"/>
                      </a:cubicBezTo>
                      <a:cubicBezTo>
                        <a:pt x="157" y="244"/>
                        <a:pt x="159" y="244"/>
                        <a:pt x="162" y="244"/>
                      </a:cubicBezTo>
                      <a:cubicBezTo>
                        <a:pt x="170" y="244"/>
                        <a:pt x="179" y="242"/>
                        <a:pt x="187" y="241"/>
                      </a:cubicBezTo>
                      <a:cubicBezTo>
                        <a:pt x="191" y="241"/>
                        <a:pt x="195" y="240"/>
                        <a:pt x="199" y="239"/>
                      </a:cubicBezTo>
                      <a:cubicBezTo>
                        <a:pt x="204" y="238"/>
                        <a:pt x="210" y="237"/>
                        <a:pt x="213" y="233"/>
                      </a:cubicBezTo>
                      <a:cubicBezTo>
                        <a:pt x="214" y="234"/>
                        <a:pt x="218" y="234"/>
                        <a:pt x="218" y="231"/>
                      </a:cubicBezTo>
                      <a:cubicBezTo>
                        <a:pt x="225" y="231"/>
                        <a:pt x="231" y="228"/>
                        <a:pt x="236" y="224"/>
                      </a:cubicBezTo>
                      <a:cubicBezTo>
                        <a:pt x="237" y="223"/>
                        <a:pt x="238" y="222"/>
                        <a:pt x="240" y="221"/>
                      </a:cubicBezTo>
                      <a:cubicBezTo>
                        <a:pt x="241" y="220"/>
                        <a:pt x="243" y="221"/>
                        <a:pt x="244" y="220"/>
                      </a:cubicBezTo>
                      <a:cubicBezTo>
                        <a:pt x="246" y="219"/>
                        <a:pt x="248" y="216"/>
                        <a:pt x="250" y="214"/>
                      </a:cubicBezTo>
                      <a:cubicBezTo>
                        <a:pt x="256" y="212"/>
                        <a:pt x="260" y="205"/>
                        <a:pt x="266" y="204"/>
                      </a:cubicBezTo>
                      <a:cubicBezTo>
                        <a:pt x="267" y="200"/>
                        <a:pt x="269" y="197"/>
                        <a:pt x="273" y="196"/>
                      </a:cubicBezTo>
                      <a:cubicBezTo>
                        <a:pt x="276" y="189"/>
                        <a:pt x="282" y="185"/>
                        <a:pt x="286" y="179"/>
                      </a:cubicBezTo>
                      <a:cubicBezTo>
                        <a:pt x="286" y="178"/>
                        <a:pt x="287" y="177"/>
                        <a:pt x="287" y="176"/>
                      </a:cubicBezTo>
                      <a:cubicBezTo>
                        <a:pt x="288" y="176"/>
                        <a:pt x="288" y="174"/>
                        <a:pt x="289" y="174"/>
                      </a:cubicBezTo>
                      <a:cubicBezTo>
                        <a:pt x="292" y="167"/>
                        <a:pt x="296" y="163"/>
                        <a:pt x="299" y="157"/>
                      </a:cubicBezTo>
                      <a:cubicBezTo>
                        <a:pt x="299" y="154"/>
                        <a:pt x="301" y="152"/>
                        <a:pt x="302" y="150"/>
                      </a:cubicBezTo>
                      <a:cubicBezTo>
                        <a:pt x="303" y="147"/>
                        <a:pt x="303" y="143"/>
                        <a:pt x="304" y="141"/>
                      </a:cubicBezTo>
                      <a:cubicBezTo>
                        <a:pt x="305" y="135"/>
                        <a:pt x="308" y="132"/>
                        <a:pt x="309" y="125"/>
                      </a:cubicBezTo>
                      <a:cubicBezTo>
                        <a:pt x="309" y="125"/>
                        <a:pt x="309" y="124"/>
                        <a:pt x="310" y="125"/>
                      </a:cubicBezTo>
                      <a:cubicBezTo>
                        <a:pt x="309" y="122"/>
                        <a:pt x="309" y="120"/>
                        <a:pt x="312" y="120"/>
                      </a:cubicBezTo>
                      <a:cubicBezTo>
                        <a:pt x="311" y="117"/>
                        <a:pt x="312" y="116"/>
                        <a:pt x="311" y="113"/>
                      </a:cubicBezTo>
                      <a:cubicBezTo>
                        <a:pt x="314" y="108"/>
                        <a:pt x="313" y="102"/>
                        <a:pt x="314" y="95"/>
                      </a:cubicBezTo>
                      <a:cubicBezTo>
                        <a:pt x="314" y="94"/>
                        <a:pt x="313" y="96"/>
                        <a:pt x="313" y="95"/>
                      </a:cubicBezTo>
                      <a:cubicBezTo>
                        <a:pt x="313" y="94"/>
                        <a:pt x="316" y="95"/>
                        <a:pt x="315" y="93"/>
                      </a:cubicBezTo>
                      <a:cubicBezTo>
                        <a:pt x="316" y="92"/>
                        <a:pt x="314" y="94"/>
                        <a:pt x="315" y="92"/>
                      </a:cubicBezTo>
                      <a:cubicBezTo>
                        <a:pt x="315" y="91"/>
                        <a:pt x="316" y="92"/>
                        <a:pt x="317" y="91"/>
                      </a:cubicBezTo>
                      <a:cubicBezTo>
                        <a:pt x="315" y="90"/>
                        <a:pt x="314" y="89"/>
                        <a:pt x="314" y="86"/>
                      </a:cubicBezTo>
                      <a:cubicBezTo>
                        <a:pt x="314" y="87"/>
                        <a:pt x="316" y="87"/>
                        <a:pt x="315" y="86"/>
                      </a:cubicBezTo>
                      <a:cubicBezTo>
                        <a:pt x="315" y="85"/>
                        <a:pt x="315" y="87"/>
                        <a:pt x="314" y="86"/>
                      </a:cubicBezTo>
                      <a:cubicBezTo>
                        <a:pt x="315" y="82"/>
                        <a:pt x="314" y="80"/>
                        <a:pt x="315" y="77"/>
                      </a:cubicBezTo>
                      <a:cubicBezTo>
                        <a:pt x="314" y="76"/>
                        <a:pt x="312" y="78"/>
                        <a:pt x="312" y="77"/>
                      </a:cubicBezTo>
                      <a:cubicBezTo>
                        <a:pt x="314" y="75"/>
                        <a:pt x="312" y="73"/>
                        <a:pt x="313" y="71"/>
                      </a:cubicBezTo>
                      <a:cubicBezTo>
                        <a:pt x="312" y="70"/>
                        <a:pt x="313" y="69"/>
                        <a:pt x="312" y="68"/>
                      </a:cubicBezTo>
                      <a:cubicBezTo>
                        <a:pt x="312" y="67"/>
                        <a:pt x="313" y="68"/>
                        <a:pt x="313" y="69"/>
                      </a:cubicBezTo>
                      <a:cubicBezTo>
                        <a:pt x="314" y="69"/>
                        <a:pt x="312" y="67"/>
                        <a:pt x="314" y="67"/>
                      </a:cubicBezTo>
                      <a:cubicBezTo>
                        <a:pt x="313" y="67"/>
                        <a:pt x="312" y="66"/>
                        <a:pt x="311" y="66"/>
                      </a:cubicBezTo>
                      <a:cubicBezTo>
                        <a:pt x="312" y="63"/>
                        <a:pt x="310" y="63"/>
                        <a:pt x="310" y="60"/>
                      </a:cubicBezTo>
                      <a:cubicBezTo>
                        <a:pt x="311" y="60"/>
                        <a:pt x="312" y="59"/>
                        <a:pt x="312" y="58"/>
                      </a:cubicBezTo>
                      <a:cubicBezTo>
                        <a:pt x="311" y="57"/>
                        <a:pt x="311" y="56"/>
                        <a:pt x="310" y="57"/>
                      </a:cubicBezTo>
                      <a:cubicBezTo>
                        <a:pt x="309" y="54"/>
                        <a:pt x="308" y="52"/>
                        <a:pt x="310" y="50"/>
                      </a:cubicBezTo>
                      <a:cubicBezTo>
                        <a:pt x="308" y="48"/>
                        <a:pt x="306" y="47"/>
                        <a:pt x="307" y="43"/>
                      </a:cubicBezTo>
                      <a:cubicBezTo>
                        <a:pt x="304" y="40"/>
                        <a:pt x="304" y="34"/>
                        <a:pt x="301" y="30"/>
                      </a:cubicBezTo>
                      <a:cubicBezTo>
                        <a:pt x="302" y="29"/>
                        <a:pt x="301" y="29"/>
                        <a:pt x="301" y="27"/>
                      </a:cubicBezTo>
                      <a:cubicBezTo>
                        <a:pt x="299" y="26"/>
                        <a:pt x="298" y="22"/>
                        <a:pt x="298" y="20"/>
                      </a:cubicBezTo>
                      <a:cubicBezTo>
                        <a:pt x="297" y="21"/>
                        <a:pt x="297" y="18"/>
                        <a:pt x="296" y="19"/>
                      </a:cubicBezTo>
                      <a:cubicBezTo>
                        <a:pt x="296" y="18"/>
                        <a:pt x="295" y="17"/>
                        <a:pt x="296" y="16"/>
                      </a:cubicBezTo>
                      <a:cubicBezTo>
                        <a:pt x="294" y="16"/>
                        <a:pt x="294" y="13"/>
                        <a:pt x="293" y="12"/>
                      </a:cubicBezTo>
                      <a:cubicBezTo>
                        <a:pt x="292" y="7"/>
                        <a:pt x="289" y="5"/>
                        <a:pt x="288" y="0"/>
                      </a:cubicBezTo>
                      <a:close/>
                      <a:moveTo>
                        <a:pt x="299" y="22"/>
                      </a:moveTo>
                      <a:cubicBezTo>
                        <a:pt x="300" y="21"/>
                        <a:pt x="300" y="20"/>
                        <a:pt x="299" y="19"/>
                      </a:cubicBezTo>
                      <a:cubicBezTo>
                        <a:pt x="299" y="20"/>
                        <a:pt x="299" y="21"/>
                        <a:pt x="299" y="22"/>
                      </a:cubicBezTo>
                      <a:close/>
                      <a:moveTo>
                        <a:pt x="311" y="61"/>
                      </a:moveTo>
                      <a:cubicBezTo>
                        <a:pt x="311" y="62"/>
                        <a:pt x="312" y="62"/>
                        <a:pt x="312" y="62"/>
                      </a:cubicBezTo>
                      <a:cubicBezTo>
                        <a:pt x="312" y="61"/>
                        <a:pt x="313" y="61"/>
                        <a:pt x="312" y="60"/>
                      </a:cubicBezTo>
                      <a:cubicBezTo>
                        <a:pt x="312" y="61"/>
                        <a:pt x="311" y="61"/>
                        <a:pt x="311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13" name="文本框 112"/>
              <p:cNvSpPr txBox="1"/>
              <p:nvPr/>
            </p:nvSpPr>
            <p:spPr>
              <a:xfrm>
                <a:off x="1563351" y="3008659"/>
                <a:ext cx="677108" cy="58477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3200" spc="300">
                    <a:solidFill>
                      <a:srgbClr val="FFEDB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壹</a:t>
                </a:r>
              </a:p>
            </p:txBody>
          </p:sp>
        </p:grpSp>
        <p:sp>
          <p:nvSpPr>
            <p:cNvPr id="111" name="Freeform 114"/>
            <p:cNvSpPr/>
            <p:nvPr/>
          </p:nvSpPr>
          <p:spPr bwMode="auto">
            <a:xfrm>
              <a:off x="708984" y="5056070"/>
              <a:ext cx="755127" cy="131325"/>
            </a:xfrm>
            <a:custGeom>
              <a:avLst/>
              <a:gdLst>
                <a:gd name="T0" fmla="*/ 0 w 720"/>
                <a:gd name="T1" fmla="*/ 0 h 151"/>
                <a:gd name="T2" fmla="*/ 527 w 720"/>
                <a:gd name="T3" fmla="*/ 0 h 151"/>
                <a:gd name="T4" fmla="*/ 527 w 720"/>
                <a:gd name="T5" fmla="*/ 75 h 151"/>
                <a:gd name="T6" fmla="*/ 269 w 720"/>
                <a:gd name="T7" fmla="*/ 75 h 151"/>
                <a:gd name="T8" fmla="*/ 271 w 720"/>
                <a:gd name="T9" fmla="*/ 151 h 151"/>
                <a:gd name="T10" fmla="*/ 720 w 720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0" h="151">
                  <a:moveTo>
                    <a:pt x="0" y="0"/>
                  </a:moveTo>
                  <a:cubicBezTo>
                    <a:pt x="527" y="0"/>
                    <a:pt x="527" y="0"/>
                    <a:pt x="527" y="0"/>
                  </a:cubicBezTo>
                  <a:cubicBezTo>
                    <a:pt x="527" y="0"/>
                    <a:pt x="590" y="38"/>
                    <a:pt x="527" y="75"/>
                  </a:cubicBezTo>
                  <a:cubicBezTo>
                    <a:pt x="269" y="75"/>
                    <a:pt x="269" y="75"/>
                    <a:pt x="269" y="75"/>
                  </a:cubicBezTo>
                  <a:cubicBezTo>
                    <a:pt x="269" y="75"/>
                    <a:pt x="220" y="114"/>
                    <a:pt x="271" y="151"/>
                  </a:cubicBezTo>
                  <a:cubicBezTo>
                    <a:pt x="720" y="151"/>
                    <a:pt x="720" y="151"/>
                    <a:pt x="720" y="151"/>
                  </a:cubicBezTo>
                </a:path>
              </a:pathLst>
            </a:custGeom>
            <a:noFill/>
            <a:ln w="6350" cap="flat">
              <a:solidFill>
                <a:srgbClr val="EFD1AD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37" name="图片 13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8052855" y="729928"/>
            <a:ext cx="2103057" cy="19776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91128" y="675472"/>
            <a:ext cx="3395400" cy="1063525"/>
            <a:chOff x="491128" y="675472"/>
            <a:chExt cx="3395400" cy="106352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491128" y="675472"/>
              <a:ext cx="1063525" cy="1063525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614431" y="1061679"/>
              <a:ext cx="2214947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457200"/>
              <a:r>
                <a:rPr lang="zh-CN" altLang="en-US" sz="3200" b="1" spc="600">
                  <a:solidFill>
                    <a:srgbClr val="FFC000"/>
                  </a:solidFill>
                  <a:cs typeface="+mn-ea"/>
                  <a:sym typeface="+mn-lt"/>
                </a:rPr>
                <a:t>活动效果</a:t>
              </a:r>
              <a:endParaRPr lang="zh-CN" altLang="en-US" sz="3200" b="1" spc="600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690657" y="729927"/>
              <a:ext cx="59041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0" i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huó</a:t>
              </a:r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119891" y="729927"/>
              <a:ext cx="78973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0" i="0" dirty="0" err="1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dòng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623942" y="729927"/>
              <a:ext cx="72377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0" i="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 </a:t>
              </a:r>
              <a:r>
                <a:rPr lang="en-US" altLang="zh-CN" sz="1600" b="0" i="0" dirty="0" err="1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xiào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080037" y="729927"/>
              <a:ext cx="80649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0" i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guǒ</a:t>
              </a:r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82996" y="945624"/>
              <a:ext cx="629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CN" sz="2800">
                  <a:solidFill>
                    <a:prstClr val="white"/>
                  </a:solidFill>
                  <a:cs typeface="+mn-ea"/>
                  <a:sym typeface="+mn-lt"/>
                </a:rPr>
                <a:t>04</a:t>
              </a:r>
              <a:endParaRPr lang="zh-CN" altLang="en-US" sz="2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2787020" y="2961101"/>
            <a:ext cx="2963262" cy="2642180"/>
            <a:chOff x="2512439" y="2647659"/>
            <a:chExt cx="2963262" cy="2642180"/>
          </a:xfrm>
        </p:grpSpPr>
        <p:sp>
          <p:nvSpPr>
            <p:cNvPr id="11" name="文本框 10"/>
            <p:cNvSpPr txBox="1"/>
            <p:nvPr/>
          </p:nvSpPr>
          <p:spPr>
            <a:xfrm>
              <a:off x="2532759" y="2682092"/>
              <a:ext cx="1754326" cy="260774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300000"/>
                </a:lnSpc>
              </a:pPr>
              <a:r>
                <a:rPr kumimoji="1" lang="zh-CN" altLang="en-US" sz="1200">
                  <a:solidFill>
                    <a:schemeClr val="bg1"/>
                  </a:solidFill>
                  <a:cs typeface="+mn-ea"/>
                  <a:sym typeface="+mn-lt"/>
                </a:rPr>
                <a:t>请在此处添加具体内容，文字尽量言简意赅，简单描述即可，不必过于繁琐，注意版面的美观度。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4146036" y="2647659"/>
              <a:ext cx="615553" cy="1528624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添加内容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4745958" y="4511344"/>
              <a:ext cx="729743" cy="723178"/>
              <a:chOff x="1513462" y="2947277"/>
              <a:chExt cx="729743" cy="723178"/>
            </a:xfrm>
          </p:grpSpPr>
          <p:grpSp>
            <p:nvGrpSpPr>
              <p:cNvPr id="14" name="组合 13"/>
              <p:cNvGrpSpPr/>
              <p:nvPr/>
            </p:nvGrpSpPr>
            <p:grpSpPr>
              <a:xfrm rot="17392927">
                <a:off x="1516745" y="2943994"/>
                <a:ext cx="723178" cy="729743"/>
                <a:chOff x="7018338" y="5334002"/>
                <a:chExt cx="1223963" cy="1235075"/>
              </a:xfrm>
              <a:solidFill>
                <a:srgbClr val="FFEDB3"/>
              </a:solidFill>
            </p:grpSpPr>
            <p:sp>
              <p:nvSpPr>
                <p:cNvPr id="16" name="Freeform 5463"/>
                <p:cNvSpPr/>
                <p:nvPr/>
              </p:nvSpPr>
              <p:spPr bwMode="auto">
                <a:xfrm>
                  <a:off x="7623176" y="5334002"/>
                  <a:ext cx="19050" cy="14288"/>
                </a:xfrm>
                <a:custGeom>
                  <a:avLst/>
                  <a:gdLst>
                    <a:gd name="T0" fmla="*/ 5 w 5"/>
                    <a:gd name="T1" fmla="*/ 2 h 4"/>
                    <a:gd name="T2" fmla="*/ 3 w 5"/>
                    <a:gd name="T3" fmla="*/ 3 h 4"/>
                    <a:gd name="T4" fmla="*/ 2 w 5"/>
                    <a:gd name="T5" fmla="*/ 4 h 4"/>
                    <a:gd name="T6" fmla="*/ 0 w 5"/>
                    <a:gd name="T7" fmla="*/ 3 h 4"/>
                    <a:gd name="T8" fmla="*/ 5 w 5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5" y="2"/>
                      </a:moveTo>
                      <a:cubicBezTo>
                        <a:pt x="5" y="3"/>
                        <a:pt x="4" y="3"/>
                        <a:pt x="3" y="3"/>
                      </a:cubicBezTo>
                      <a:cubicBezTo>
                        <a:pt x="5" y="3"/>
                        <a:pt x="2" y="2"/>
                        <a:pt x="2" y="4"/>
                      </a:cubicBezTo>
                      <a:cubicBezTo>
                        <a:pt x="1" y="3"/>
                        <a:pt x="2" y="3"/>
                        <a:pt x="0" y="3"/>
                      </a:cubicBezTo>
                      <a:cubicBezTo>
                        <a:pt x="0" y="0"/>
                        <a:pt x="4" y="3"/>
                        <a:pt x="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Freeform 5464"/>
                <p:cNvSpPr/>
                <p:nvPr/>
              </p:nvSpPr>
              <p:spPr bwMode="auto">
                <a:xfrm>
                  <a:off x="7656513" y="5341939"/>
                  <a:ext cx="19050" cy="6350"/>
                </a:xfrm>
                <a:custGeom>
                  <a:avLst/>
                  <a:gdLst>
                    <a:gd name="T0" fmla="*/ 2 w 5"/>
                    <a:gd name="T1" fmla="*/ 1 h 2"/>
                    <a:gd name="T2" fmla="*/ 5 w 5"/>
                    <a:gd name="T3" fmla="*/ 0 h 2"/>
                    <a:gd name="T4" fmla="*/ 4 w 5"/>
                    <a:gd name="T5" fmla="*/ 2 h 2"/>
                    <a:gd name="T6" fmla="*/ 0 w 5"/>
                    <a:gd name="T7" fmla="*/ 1 h 2"/>
                    <a:gd name="T8" fmla="*/ 2 w 5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2">
                      <a:moveTo>
                        <a:pt x="2" y="1"/>
                      </a:moveTo>
                      <a:cubicBezTo>
                        <a:pt x="3" y="1"/>
                        <a:pt x="3" y="0"/>
                        <a:pt x="5" y="0"/>
                      </a:cubicBezTo>
                      <a:cubicBezTo>
                        <a:pt x="5" y="2"/>
                        <a:pt x="4" y="1"/>
                        <a:pt x="4" y="2"/>
                      </a:cubicBezTo>
                      <a:cubicBezTo>
                        <a:pt x="3" y="2"/>
                        <a:pt x="1" y="2"/>
                        <a:pt x="0" y="1"/>
                      </a:cubicBezTo>
                      <a:cubicBezTo>
                        <a:pt x="0" y="0"/>
                        <a:pt x="2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Freeform 5465"/>
                <p:cNvSpPr/>
                <p:nvPr/>
              </p:nvSpPr>
              <p:spPr bwMode="auto">
                <a:xfrm>
                  <a:off x="7645401" y="5337177"/>
                  <a:ext cx="7938" cy="15875"/>
                </a:xfrm>
                <a:custGeom>
                  <a:avLst/>
                  <a:gdLst>
                    <a:gd name="T0" fmla="*/ 0 w 2"/>
                    <a:gd name="T1" fmla="*/ 2 h 4"/>
                    <a:gd name="T2" fmla="*/ 0 w 2"/>
                    <a:gd name="T3" fmla="*/ 3 h 4"/>
                    <a:gd name="T4" fmla="*/ 0 w 2"/>
                    <a:gd name="T5" fmla="*/ 2 h 4"/>
                    <a:gd name="T6" fmla="*/ 1 w 2"/>
                    <a:gd name="T7" fmla="*/ 2 h 4"/>
                    <a:gd name="T8" fmla="*/ 0 w 2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4">
                      <a:moveTo>
                        <a:pt x="0" y="2"/>
                      </a:moveTo>
                      <a:cubicBezTo>
                        <a:pt x="1" y="0"/>
                        <a:pt x="2" y="4"/>
                        <a:pt x="0" y="3"/>
                      </a:cubicBezTo>
                      <a:cubicBezTo>
                        <a:pt x="1" y="3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Freeform 5466"/>
                <p:cNvSpPr/>
                <p:nvPr/>
              </p:nvSpPr>
              <p:spPr bwMode="auto">
                <a:xfrm>
                  <a:off x="7526338" y="5353052"/>
                  <a:ext cx="11113" cy="6350"/>
                </a:xfrm>
                <a:custGeom>
                  <a:avLst/>
                  <a:gdLst>
                    <a:gd name="T0" fmla="*/ 3 w 3"/>
                    <a:gd name="T1" fmla="*/ 0 h 2"/>
                    <a:gd name="T2" fmla="*/ 0 w 3"/>
                    <a:gd name="T3" fmla="*/ 1 h 2"/>
                    <a:gd name="T4" fmla="*/ 3 w 3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cubicBezTo>
                        <a:pt x="2" y="2"/>
                        <a:pt x="1" y="0"/>
                        <a:pt x="0" y="1"/>
                      </a:cubicBezTo>
                      <a:cubicBezTo>
                        <a:pt x="0" y="0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Line 5467"/>
                <p:cNvSpPr>
                  <a:spLocks noChangeShapeType="1"/>
                </p:cNvSpPr>
                <p:nvPr/>
              </p:nvSpPr>
              <p:spPr bwMode="auto">
                <a:xfrm>
                  <a:off x="8129588" y="6145214"/>
                  <a:ext cx="0" cy="0"/>
                </a:xfrm>
                <a:prstGeom prst="lin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Line 5468"/>
                <p:cNvSpPr>
                  <a:spLocks noChangeShapeType="1"/>
                </p:cNvSpPr>
                <p:nvPr/>
              </p:nvSpPr>
              <p:spPr bwMode="auto">
                <a:xfrm>
                  <a:off x="8129588" y="6145214"/>
                  <a:ext cx="0" cy="0"/>
                </a:xfrm>
                <a:prstGeom prst="lin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 5469"/>
                <p:cNvSpPr>
                  <a:spLocks noEditPoints="1"/>
                </p:cNvSpPr>
                <p:nvPr/>
              </p:nvSpPr>
              <p:spPr bwMode="auto">
                <a:xfrm>
                  <a:off x="7092951" y="5356227"/>
                  <a:ext cx="403225" cy="311150"/>
                </a:xfrm>
                <a:custGeom>
                  <a:avLst/>
                  <a:gdLst>
                    <a:gd name="T0" fmla="*/ 92 w 107"/>
                    <a:gd name="T1" fmla="*/ 8 h 83"/>
                    <a:gd name="T2" fmla="*/ 92 w 107"/>
                    <a:gd name="T3" fmla="*/ 10 h 83"/>
                    <a:gd name="T4" fmla="*/ 90 w 107"/>
                    <a:gd name="T5" fmla="*/ 10 h 83"/>
                    <a:gd name="T6" fmla="*/ 72 w 107"/>
                    <a:gd name="T7" fmla="*/ 20 h 83"/>
                    <a:gd name="T8" fmla="*/ 69 w 107"/>
                    <a:gd name="T9" fmla="*/ 21 h 83"/>
                    <a:gd name="T10" fmla="*/ 47 w 107"/>
                    <a:gd name="T11" fmla="*/ 36 h 83"/>
                    <a:gd name="T12" fmla="*/ 36 w 107"/>
                    <a:gd name="T13" fmla="*/ 43 h 83"/>
                    <a:gd name="T14" fmla="*/ 28 w 107"/>
                    <a:gd name="T15" fmla="*/ 52 h 83"/>
                    <a:gd name="T16" fmla="*/ 20 w 107"/>
                    <a:gd name="T17" fmla="*/ 64 h 83"/>
                    <a:gd name="T18" fmla="*/ 19 w 107"/>
                    <a:gd name="T19" fmla="*/ 62 h 83"/>
                    <a:gd name="T20" fmla="*/ 18 w 107"/>
                    <a:gd name="T21" fmla="*/ 67 h 83"/>
                    <a:gd name="T22" fmla="*/ 16 w 107"/>
                    <a:gd name="T23" fmla="*/ 68 h 83"/>
                    <a:gd name="T24" fmla="*/ 17 w 107"/>
                    <a:gd name="T25" fmla="*/ 68 h 83"/>
                    <a:gd name="T26" fmla="*/ 13 w 107"/>
                    <a:gd name="T27" fmla="*/ 77 h 83"/>
                    <a:gd name="T28" fmla="*/ 12 w 107"/>
                    <a:gd name="T29" fmla="*/ 76 h 83"/>
                    <a:gd name="T30" fmla="*/ 13 w 107"/>
                    <a:gd name="T31" fmla="*/ 77 h 83"/>
                    <a:gd name="T32" fmla="*/ 10 w 107"/>
                    <a:gd name="T33" fmla="*/ 79 h 83"/>
                    <a:gd name="T34" fmla="*/ 11 w 107"/>
                    <a:gd name="T35" fmla="*/ 78 h 83"/>
                    <a:gd name="T36" fmla="*/ 8 w 107"/>
                    <a:gd name="T37" fmla="*/ 79 h 83"/>
                    <a:gd name="T38" fmla="*/ 7 w 107"/>
                    <a:gd name="T39" fmla="*/ 80 h 83"/>
                    <a:gd name="T40" fmla="*/ 5 w 107"/>
                    <a:gd name="T41" fmla="*/ 83 h 83"/>
                    <a:gd name="T42" fmla="*/ 5 w 107"/>
                    <a:gd name="T43" fmla="*/ 81 h 83"/>
                    <a:gd name="T44" fmla="*/ 3 w 107"/>
                    <a:gd name="T45" fmla="*/ 83 h 83"/>
                    <a:gd name="T46" fmla="*/ 1 w 107"/>
                    <a:gd name="T47" fmla="*/ 82 h 83"/>
                    <a:gd name="T48" fmla="*/ 3 w 107"/>
                    <a:gd name="T49" fmla="*/ 79 h 83"/>
                    <a:gd name="T50" fmla="*/ 5 w 107"/>
                    <a:gd name="T51" fmla="*/ 70 h 83"/>
                    <a:gd name="T52" fmla="*/ 8 w 107"/>
                    <a:gd name="T53" fmla="*/ 68 h 83"/>
                    <a:gd name="T54" fmla="*/ 13 w 107"/>
                    <a:gd name="T55" fmla="*/ 61 h 83"/>
                    <a:gd name="T56" fmla="*/ 14 w 107"/>
                    <a:gd name="T57" fmla="*/ 62 h 83"/>
                    <a:gd name="T58" fmla="*/ 16 w 107"/>
                    <a:gd name="T59" fmla="*/ 57 h 83"/>
                    <a:gd name="T60" fmla="*/ 18 w 107"/>
                    <a:gd name="T61" fmla="*/ 55 h 83"/>
                    <a:gd name="T62" fmla="*/ 18 w 107"/>
                    <a:gd name="T63" fmla="*/ 54 h 83"/>
                    <a:gd name="T64" fmla="*/ 19 w 107"/>
                    <a:gd name="T65" fmla="*/ 54 h 83"/>
                    <a:gd name="T66" fmla="*/ 19 w 107"/>
                    <a:gd name="T67" fmla="*/ 53 h 83"/>
                    <a:gd name="T68" fmla="*/ 30 w 107"/>
                    <a:gd name="T69" fmla="*/ 41 h 83"/>
                    <a:gd name="T70" fmla="*/ 31 w 107"/>
                    <a:gd name="T71" fmla="*/ 38 h 83"/>
                    <a:gd name="T72" fmla="*/ 42 w 107"/>
                    <a:gd name="T73" fmla="*/ 30 h 83"/>
                    <a:gd name="T74" fmla="*/ 65 w 107"/>
                    <a:gd name="T75" fmla="*/ 15 h 83"/>
                    <a:gd name="T76" fmla="*/ 65 w 107"/>
                    <a:gd name="T77" fmla="*/ 16 h 83"/>
                    <a:gd name="T78" fmla="*/ 68 w 107"/>
                    <a:gd name="T79" fmla="*/ 16 h 83"/>
                    <a:gd name="T80" fmla="*/ 69 w 107"/>
                    <a:gd name="T81" fmla="*/ 13 h 83"/>
                    <a:gd name="T82" fmla="*/ 76 w 107"/>
                    <a:gd name="T83" fmla="*/ 9 h 83"/>
                    <a:gd name="T84" fmla="*/ 80 w 107"/>
                    <a:gd name="T85" fmla="*/ 9 h 83"/>
                    <a:gd name="T86" fmla="*/ 81 w 107"/>
                    <a:gd name="T87" fmla="*/ 7 h 83"/>
                    <a:gd name="T88" fmla="*/ 87 w 107"/>
                    <a:gd name="T89" fmla="*/ 6 h 83"/>
                    <a:gd name="T90" fmla="*/ 96 w 107"/>
                    <a:gd name="T91" fmla="*/ 2 h 83"/>
                    <a:gd name="T92" fmla="*/ 106 w 107"/>
                    <a:gd name="T93" fmla="*/ 0 h 83"/>
                    <a:gd name="T94" fmla="*/ 106 w 107"/>
                    <a:gd name="T95" fmla="*/ 2 h 83"/>
                    <a:gd name="T96" fmla="*/ 103 w 107"/>
                    <a:gd name="T97" fmla="*/ 3 h 83"/>
                    <a:gd name="T98" fmla="*/ 97 w 107"/>
                    <a:gd name="T99" fmla="*/ 5 h 83"/>
                    <a:gd name="T100" fmla="*/ 95 w 107"/>
                    <a:gd name="T101" fmla="*/ 7 h 83"/>
                    <a:gd name="T102" fmla="*/ 95 w 107"/>
                    <a:gd name="T103" fmla="*/ 8 h 83"/>
                    <a:gd name="T104" fmla="*/ 95 w 107"/>
                    <a:gd name="T105" fmla="*/ 8 h 83"/>
                    <a:gd name="T106" fmla="*/ 92 w 107"/>
                    <a:gd name="T107" fmla="*/ 8 h 83"/>
                    <a:gd name="T108" fmla="*/ 14 w 107"/>
                    <a:gd name="T109" fmla="*/ 74 h 83"/>
                    <a:gd name="T110" fmla="*/ 15 w 107"/>
                    <a:gd name="T111" fmla="*/ 73 h 83"/>
                    <a:gd name="T112" fmla="*/ 14 w 107"/>
                    <a:gd name="T113" fmla="*/ 73 h 83"/>
                    <a:gd name="T114" fmla="*/ 14 w 107"/>
                    <a:gd name="T115" fmla="*/ 74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07" h="83">
                      <a:moveTo>
                        <a:pt x="92" y="8"/>
                      </a:moveTo>
                      <a:cubicBezTo>
                        <a:pt x="92" y="8"/>
                        <a:pt x="92" y="9"/>
                        <a:pt x="92" y="10"/>
                      </a:cubicBezTo>
                      <a:cubicBezTo>
                        <a:pt x="92" y="9"/>
                        <a:pt x="91" y="10"/>
                        <a:pt x="90" y="10"/>
                      </a:cubicBezTo>
                      <a:cubicBezTo>
                        <a:pt x="85" y="15"/>
                        <a:pt x="78" y="17"/>
                        <a:pt x="72" y="20"/>
                      </a:cubicBezTo>
                      <a:cubicBezTo>
                        <a:pt x="71" y="20"/>
                        <a:pt x="70" y="20"/>
                        <a:pt x="69" y="21"/>
                      </a:cubicBezTo>
                      <a:cubicBezTo>
                        <a:pt x="62" y="26"/>
                        <a:pt x="56" y="33"/>
                        <a:pt x="47" y="36"/>
                      </a:cubicBezTo>
                      <a:cubicBezTo>
                        <a:pt x="41" y="33"/>
                        <a:pt x="40" y="41"/>
                        <a:pt x="36" y="43"/>
                      </a:cubicBezTo>
                      <a:cubicBezTo>
                        <a:pt x="34" y="48"/>
                        <a:pt x="32" y="52"/>
                        <a:pt x="28" y="52"/>
                      </a:cubicBezTo>
                      <a:cubicBezTo>
                        <a:pt x="25" y="57"/>
                        <a:pt x="23" y="59"/>
                        <a:pt x="20" y="64"/>
                      </a:cubicBezTo>
                      <a:cubicBezTo>
                        <a:pt x="19" y="64"/>
                        <a:pt x="20" y="62"/>
                        <a:pt x="19" y="62"/>
                      </a:cubicBezTo>
                      <a:cubicBezTo>
                        <a:pt x="18" y="64"/>
                        <a:pt x="17" y="66"/>
                        <a:pt x="18" y="67"/>
                      </a:cubicBezTo>
                      <a:cubicBezTo>
                        <a:pt x="17" y="67"/>
                        <a:pt x="17" y="68"/>
                        <a:pt x="16" y="68"/>
                      </a:cubicBezTo>
                      <a:cubicBezTo>
                        <a:pt x="16" y="68"/>
                        <a:pt x="17" y="68"/>
                        <a:pt x="17" y="68"/>
                      </a:cubicBezTo>
                      <a:cubicBezTo>
                        <a:pt x="13" y="70"/>
                        <a:pt x="18" y="74"/>
                        <a:pt x="13" y="77"/>
                      </a:cubicBezTo>
                      <a:cubicBezTo>
                        <a:pt x="14" y="75"/>
                        <a:pt x="13" y="77"/>
                        <a:pt x="12" y="76"/>
                      </a:cubicBezTo>
                      <a:cubicBezTo>
                        <a:pt x="12" y="77"/>
                        <a:pt x="12" y="77"/>
                        <a:pt x="13" y="77"/>
                      </a:cubicBezTo>
                      <a:cubicBezTo>
                        <a:pt x="13" y="78"/>
                        <a:pt x="12" y="79"/>
                        <a:pt x="10" y="79"/>
                      </a:cubicBezTo>
                      <a:cubicBezTo>
                        <a:pt x="10" y="79"/>
                        <a:pt x="10" y="78"/>
                        <a:pt x="11" y="78"/>
                      </a:cubicBezTo>
                      <a:cubicBezTo>
                        <a:pt x="10" y="77"/>
                        <a:pt x="9" y="80"/>
                        <a:pt x="8" y="79"/>
                      </a:cubicBezTo>
                      <a:cubicBezTo>
                        <a:pt x="8" y="80"/>
                        <a:pt x="8" y="79"/>
                        <a:pt x="7" y="80"/>
                      </a:cubicBezTo>
                      <a:cubicBezTo>
                        <a:pt x="8" y="82"/>
                        <a:pt x="7" y="83"/>
                        <a:pt x="5" y="83"/>
                      </a:cubicBezTo>
                      <a:cubicBezTo>
                        <a:pt x="5" y="82"/>
                        <a:pt x="5" y="82"/>
                        <a:pt x="5" y="81"/>
                      </a:cubicBezTo>
                      <a:cubicBezTo>
                        <a:pt x="4" y="81"/>
                        <a:pt x="4" y="82"/>
                        <a:pt x="3" y="83"/>
                      </a:cubicBezTo>
                      <a:cubicBezTo>
                        <a:pt x="2" y="82"/>
                        <a:pt x="1" y="82"/>
                        <a:pt x="1" y="82"/>
                      </a:cubicBezTo>
                      <a:cubicBezTo>
                        <a:pt x="0" y="80"/>
                        <a:pt x="1" y="80"/>
                        <a:pt x="3" y="79"/>
                      </a:cubicBezTo>
                      <a:cubicBezTo>
                        <a:pt x="2" y="76"/>
                        <a:pt x="5" y="74"/>
                        <a:pt x="5" y="70"/>
                      </a:cubicBezTo>
                      <a:cubicBezTo>
                        <a:pt x="7" y="70"/>
                        <a:pt x="6" y="68"/>
                        <a:pt x="8" y="68"/>
                      </a:cubicBezTo>
                      <a:cubicBezTo>
                        <a:pt x="8" y="64"/>
                        <a:pt x="11" y="63"/>
                        <a:pt x="13" y="61"/>
                      </a:cubicBezTo>
                      <a:cubicBezTo>
                        <a:pt x="14" y="60"/>
                        <a:pt x="13" y="62"/>
                        <a:pt x="14" y="62"/>
                      </a:cubicBezTo>
                      <a:cubicBezTo>
                        <a:pt x="15" y="60"/>
                        <a:pt x="17" y="58"/>
                        <a:pt x="16" y="57"/>
                      </a:cubicBezTo>
                      <a:cubicBezTo>
                        <a:pt x="17" y="56"/>
                        <a:pt x="18" y="56"/>
                        <a:pt x="18" y="55"/>
                      </a:cubicBezTo>
                      <a:cubicBezTo>
                        <a:pt x="18" y="55"/>
                        <a:pt x="17" y="55"/>
                        <a:pt x="18" y="54"/>
                      </a:cubicBezTo>
                      <a:cubicBezTo>
                        <a:pt x="18" y="54"/>
                        <a:pt x="19" y="54"/>
                        <a:pt x="19" y="54"/>
                      </a:cubicBezTo>
                      <a:cubicBezTo>
                        <a:pt x="19" y="54"/>
                        <a:pt x="19" y="53"/>
                        <a:pt x="19" y="53"/>
                      </a:cubicBezTo>
                      <a:cubicBezTo>
                        <a:pt x="23" y="50"/>
                        <a:pt x="25" y="43"/>
                        <a:pt x="30" y="41"/>
                      </a:cubicBezTo>
                      <a:cubicBezTo>
                        <a:pt x="30" y="40"/>
                        <a:pt x="31" y="40"/>
                        <a:pt x="31" y="38"/>
                      </a:cubicBezTo>
                      <a:cubicBezTo>
                        <a:pt x="34" y="37"/>
                        <a:pt x="38" y="30"/>
                        <a:pt x="42" y="30"/>
                      </a:cubicBezTo>
                      <a:cubicBezTo>
                        <a:pt x="47" y="24"/>
                        <a:pt x="56" y="18"/>
                        <a:pt x="65" y="15"/>
                      </a:cubicBezTo>
                      <a:cubicBezTo>
                        <a:pt x="65" y="15"/>
                        <a:pt x="64" y="15"/>
                        <a:pt x="65" y="16"/>
                      </a:cubicBezTo>
                      <a:cubicBezTo>
                        <a:pt x="66" y="16"/>
                        <a:pt x="66" y="15"/>
                        <a:pt x="68" y="16"/>
                      </a:cubicBezTo>
                      <a:cubicBezTo>
                        <a:pt x="69" y="15"/>
                        <a:pt x="69" y="14"/>
                        <a:pt x="69" y="13"/>
                      </a:cubicBezTo>
                      <a:cubicBezTo>
                        <a:pt x="72" y="13"/>
                        <a:pt x="74" y="10"/>
                        <a:pt x="76" y="9"/>
                      </a:cubicBezTo>
                      <a:cubicBezTo>
                        <a:pt x="78" y="9"/>
                        <a:pt x="80" y="7"/>
                        <a:pt x="80" y="9"/>
                      </a:cubicBezTo>
                      <a:cubicBezTo>
                        <a:pt x="81" y="9"/>
                        <a:pt x="81" y="8"/>
                        <a:pt x="81" y="7"/>
                      </a:cubicBezTo>
                      <a:cubicBezTo>
                        <a:pt x="83" y="6"/>
                        <a:pt x="85" y="4"/>
                        <a:pt x="87" y="6"/>
                      </a:cubicBezTo>
                      <a:cubicBezTo>
                        <a:pt x="89" y="2"/>
                        <a:pt x="95" y="6"/>
                        <a:pt x="96" y="2"/>
                      </a:cubicBezTo>
                      <a:cubicBezTo>
                        <a:pt x="99" y="2"/>
                        <a:pt x="103" y="0"/>
                        <a:pt x="106" y="0"/>
                      </a:cubicBezTo>
                      <a:cubicBezTo>
                        <a:pt x="106" y="1"/>
                        <a:pt x="106" y="3"/>
                        <a:pt x="106" y="2"/>
                      </a:cubicBezTo>
                      <a:cubicBezTo>
                        <a:pt x="107" y="3"/>
                        <a:pt x="104" y="4"/>
                        <a:pt x="103" y="3"/>
                      </a:cubicBezTo>
                      <a:cubicBezTo>
                        <a:pt x="103" y="5"/>
                        <a:pt x="99" y="6"/>
                        <a:pt x="97" y="5"/>
                      </a:cubicBezTo>
                      <a:cubicBezTo>
                        <a:pt x="96" y="6"/>
                        <a:pt x="96" y="7"/>
                        <a:pt x="95" y="7"/>
                      </a:cubicBezTo>
                      <a:cubicBezTo>
                        <a:pt x="95" y="8"/>
                        <a:pt x="95" y="8"/>
                        <a:pt x="95" y="8"/>
                      </a:cubicBezTo>
                      <a:cubicBezTo>
                        <a:pt x="95" y="9"/>
                        <a:pt x="94" y="8"/>
                        <a:pt x="95" y="8"/>
                      </a:cubicBezTo>
                      <a:cubicBezTo>
                        <a:pt x="94" y="6"/>
                        <a:pt x="93" y="8"/>
                        <a:pt x="92" y="8"/>
                      </a:cubicBezTo>
                      <a:close/>
                      <a:moveTo>
                        <a:pt x="14" y="74"/>
                      </a:moveTo>
                      <a:cubicBezTo>
                        <a:pt x="14" y="74"/>
                        <a:pt x="15" y="74"/>
                        <a:pt x="15" y="73"/>
                      </a:cubicBezTo>
                      <a:cubicBezTo>
                        <a:pt x="14" y="73"/>
                        <a:pt x="14" y="73"/>
                        <a:pt x="14" y="73"/>
                      </a:cubicBezTo>
                      <a:cubicBezTo>
                        <a:pt x="14" y="73"/>
                        <a:pt x="13" y="74"/>
                        <a:pt x="14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Freeform 5470"/>
                <p:cNvSpPr/>
                <p:nvPr/>
              </p:nvSpPr>
              <p:spPr bwMode="auto">
                <a:xfrm>
                  <a:off x="7499351" y="5356227"/>
                  <a:ext cx="11113" cy="15875"/>
                </a:xfrm>
                <a:custGeom>
                  <a:avLst/>
                  <a:gdLst>
                    <a:gd name="T0" fmla="*/ 2 w 3"/>
                    <a:gd name="T1" fmla="*/ 0 h 4"/>
                    <a:gd name="T2" fmla="*/ 0 w 3"/>
                    <a:gd name="T3" fmla="*/ 3 h 4"/>
                    <a:gd name="T4" fmla="*/ 0 w 3"/>
                    <a:gd name="T5" fmla="*/ 1 h 4"/>
                    <a:gd name="T6" fmla="*/ 2 w 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3" y="0"/>
                        <a:pt x="2" y="4"/>
                        <a:pt x="0" y="3"/>
                      </a:cubicBezTo>
                      <a:cubicBezTo>
                        <a:pt x="2" y="2"/>
                        <a:pt x="0" y="2"/>
                        <a:pt x="0" y="1"/>
                      </a:cubicBezTo>
                      <a:cubicBezTo>
                        <a:pt x="1" y="0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Freeform 5471"/>
                <p:cNvSpPr/>
                <p:nvPr/>
              </p:nvSpPr>
              <p:spPr bwMode="auto">
                <a:xfrm>
                  <a:off x="7029451" y="5856289"/>
                  <a:ext cx="30163" cy="71438"/>
                </a:xfrm>
                <a:custGeom>
                  <a:avLst/>
                  <a:gdLst>
                    <a:gd name="T0" fmla="*/ 1 w 8"/>
                    <a:gd name="T1" fmla="*/ 0 h 19"/>
                    <a:gd name="T2" fmla="*/ 3 w 8"/>
                    <a:gd name="T3" fmla="*/ 2 h 19"/>
                    <a:gd name="T4" fmla="*/ 7 w 8"/>
                    <a:gd name="T5" fmla="*/ 2 h 19"/>
                    <a:gd name="T6" fmla="*/ 6 w 8"/>
                    <a:gd name="T7" fmla="*/ 5 h 19"/>
                    <a:gd name="T8" fmla="*/ 7 w 8"/>
                    <a:gd name="T9" fmla="*/ 7 h 19"/>
                    <a:gd name="T10" fmla="*/ 5 w 8"/>
                    <a:gd name="T11" fmla="*/ 7 h 19"/>
                    <a:gd name="T12" fmla="*/ 5 w 8"/>
                    <a:gd name="T13" fmla="*/ 8 h 19"/>
                    <a:gd name="T14" fmla="*/ 7 w 8"/>
                    <a:gd name="T15" fmla="*/ 8 h 19"/>
                    <a:gd name="T16" fmla="*/ 3 w 8"/>
                    <a:gd name="T17" fmla="*/ 12 h 19"/>
                    <a:gd name="T18" fmla="*/ 3 w 8"/>
                    <a:gd name="T19" fmla="*/ 19 h 19"/>
                    <a:gd name="T20" fmla="*/ 3 w 8"/>
                    <a:gd name="T21" fmla="*/ 16 h 19"/>
                    <a:gd name="T22" fmla="*/ 4 w 8"/>
                    <a:gd name="T23" fmla="*/ 16 h 19"/>
                    <a:gd name="T24" fmla="*/ 1 w 8"/>
                    <a:gd name="T25" fmla="*/ 11 h 19"/>
                    <a:gd name="T26" fmla="*/ 1 w 8"/>
                    <a:gd name="T27" fmla="*/ 9 h 19"/>
                    <a:gd name="T28" fmla="*/ 3 w 8"/>
                    <a:gd name="T29" fmla="*/ 11 h 19"/>
                    <a:gd name="T30" fmla="*/ 4 w 8"/>
                    <a:gd name="T31" fmla="*/ 7 h 19"/>
                    <a:gd name="T32" fmla="*/ 1 w 8"/>
                    <a:gd name="T33" fmla="*/ 5 h 19"/>
                    <a:gd name="T34" fmla="*/ 1 w 8"/>
                    <a:gd name="T3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" h="19">
                      <a:moveTo>
                        <a:pt x="1" y="0"/>
                      </a:moveTo>
                      <a:cubicBezTo>
                        <a:pt x="2" y="1"/>
                        <a:pt x="3" y="0"/>
                        <a:pt x="3" y="2"/>
                      </a:cubicBezTo>
                      <a:cubicBezTo>
                        <a:pt x="5" y="2"/>
                        <a:pt x="6" y="2"/>
                        <a:pt x="7" y="2"/>
                      </a:cubicBezTo>
                      <a:cubicBezTo>
                        <a:pt x="6" y="4"/>
                        <a:pt x="8" y="3"/>
                        <a:pt x="6" y="5"/>
                      </a:cubicBezTo>
                      <a:cubicBezTo>
                        <a:pt x="5" y="6"/>
                        <a:pt x="7" y="6"/>
                        <a:pt x="7" y="7"/>
                      </a:cubicBezTo>
                      <a:cubicBezTo>
                        <a:pt x="6" y="7"/>
                        <a:pt x="5" y="6"/>
                        <a:pt x="5" y="7"/>
                      </a:cubicBezTo>
                      <a:cubicBezTo>
                        <a:pt x="5" y="8"/>
                        <a:pt x="7" y="8"/>
                        <a:pt x="5" y="8"/>
                      </a:cubicBezTo>
                      <a:cubicBezTo>
                        <a:pt x="6" y="9"/>
                        <a:pt x="6" y="8"/>
                        <a:pt x="7" y="8"/>
                      </a:cubicBezTo>
                      <a:cubicBezTo>
                        <a:pt x="5" y="10"/>
                        <a:pt x="6" y="12"/>
                        <a:pt x="3" y="12"/>
                      </a:cubicBezTo>
                      <a:cubicBezTo>
                        <a:pt x="5" y="14"/>
                        <a:pt x="5" y="16"/>
                        <a:pt x="3" y="19"/>
                      </a:cubicBezTo>
                      <a:cubicBezTo>
                        <a:pt x="3" y="18"/>
                        <a:pt x="2" y="18"/>
                        <a:pt x="3" y="16"/>
                      </a:cubicBezTo>
                      <a:cubicBezTo>
                        <a:pt x="3" y="16"/>
                        <a:pt x="3" y="16"/>
                        <a:pt x="4" y="16"/>
                      </a:cubicBezTo>
                      <a:cubicBezTo>
                        <a:pt x="2" y="15"/>
                        <a:pt x="4" y="11"/>
                        <a:pt x="1" y="11"/>
                      </a:cubicBezTo>
                      <a:cubicBezTo>
                        <a:pt x="1" y="10"/>
                        <a:pt x="0" y="9"/>
                        <a:pt x="1" y="9"/>
                      </a:cubicBezTo>
                      <a:cubicBezTo>
                        <a:pt x="1" y="10"/>
                        <a:pt x="3" y="9"/>
                        <a:pt x="3" y="11"/>
                      </a:cubicBezTo>
                      <a:cubicBezTo>
                        <a:pt x="4" y="9"/>
                        <a:pt x="2" y="8"/>
                        <a:pt x="4" y="7"/>
                      </a:cubicBezTo>
                      <a:cubicBezTo>
                        <a:pt x="3" y="6"/>
                        <a:pt x="2" y="5"/>
                        <a:pt x="1" y="5"/>
                      </a:cubicBezTo>
                      <a:cubicBezTo>
                        <a:pt x="0" y="3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Freeform 5472"/>
                <p:cNvSpPr/>
                <p:nvPr/>
              </p:nvSpPr>
              <p:spPr bwMode="auto">
                <a:xfrm>
                  <a:off x="7743826" y="5348289"/>
                  <a:ext cx="288925" cy="158750"/>
                </a:xfrm>
                <a:custGeom>
                  <a:avLst/>
                  <a:gdLst>
                    <a:gd name="T0" fmla="*/ 1 w 77"/>
                    <a:gd name="T1" fmla="*/ 0 h 42"/>
                    <a:gd name="T2" fmla="*/ 17 w 77"/>
                    <a:gd name="T3" fmla="*/ 5 h 42"/>
                    <a:gd name="T4" fmla="*/ 20 w 77"/>
                    <a:gd name="T5" fmla="*/ 5 h 42"/>
                    <a:gd name="T6" fmla="*/ 74 w 77"/>
                    <a:gd name="T7" fmla="*/ 37 h 42"/>
                    <a:gd name="T8" fmla="*/ 75 w 77"/>
                    <a:gd name="T9" fmla="*/ 40 h 42"/>
                    <a:gd name="T10" fmla="*/ 76 w 77"/>
                    <a:gd name="T11" fmla="*/ 42 h 42"/>
                    <a:gd name="T12" fmla="*/ 69 w 77"/>
                    <a:gd name="T13" fmla="*/ 36 h 42"/>
                    <a:gd name="T14" fmla="*/ 67 w 77"/>
                    <a:gd name="T15" fmla="*/ 36 h 42"/>
                    <a:gd name="T16" fmla="*/ 59 w 77"/>
                    <a:gd name="T17" fmla="*/ 30 h 42"/>
                    <a:gd name="T18" fmla="*/ 24 w 77"/>
                    <a:gd name="T19" fmla="*/ 14 h 42"/>
                    <a:gd name="T20" fmla="*/ 9 w 77"/>
                    <a:gd name="T21" fmla="*/ 7 h 42"/>
                    <a:gd name="T22" fmla="*/ 6 w 77"/>
                    <a:gd name="T23" fmla="*/ 4 h 42"/>
                    <a:gd name="T24" fmla="*/ 1 w 77"/>
                    <a:gd name="T25" fmla="*/ 2 h 42"/>
                    <a:gd name="T26" fmla="*/ 1 w 77"/>
                    <a:gd name="T27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7" h="42">
                      <a:moveTo>
                        <a:pt x="1" y="0"/>
                      </a:moveTo>
                      <a:cubicBezTo>
                        <a:pt x="6" y="3"/>
                        <a:pt x="12" y="2"/>
                        <a:pt x="17" y="5"/>
                      </a:cubicBezTo>
                      <a:cubicBezTo>
                        <a:pt x="18" y="5"/>
                        <a:pt x="18" y="5"/>
                        <a:pt x="20" y="5"/>
                      </a:cubicBezTo>
                      <a:cubicBezTo>
                        <a:pt x="41" y="12"/>
                        <a:pt x="60" y="22"/>
                        <a:pt x="74" y="37"/>
                      </a:cubicBezTo>
                      <a:cubicBezTo>
                        <a:pt x="74" y="39"/>
                        <a:pt x="75" y="39"/>
                        <a:pt x="75" y="40"/>
                      </a:cubicBezTo>
                      <a:cubicBezTo>
                        <a:pt x="76" y="40"/>
                        <a:pt x="77" y="41"/>
                        <a:pt x="76" y="42"/>
                      </a:cubicBezTo>
                      <a:cubicBezTo>
                        <a:pt x="73" y="41"/>
                        <a:pt x="70" y="39"/>
                        <a:pt x="69" y="36"/>
                      </a:cubicBezTo>
                      <a:cubicBezTo>
                        <a:pt x="68" y="35"/>
                        <a:pt x="68" y="37"/>
                        <a:pt x="67" y="36"/>
                      </a:cubicBezTo>
                      <a:cubicBezTo>
                        <a:pt x="64" y="34"/>
                        <a:pt x="62" y="33"/>
                        <a:pt x="59" y="30"/>
                      </a:cubicBezTo>
                      <a:cubicBezTo>
                        <a:pt x="47" y="25"/>
                        <a:pt x="37" y="18"/>
                        <a:pt x="24" y="14"/>
                      </a:cubicBezTo>
                      <a:cubicBezTo>
                        <a:pt x="21" y="9"/>
                        <a:pt x="15" y="9"/>
                        <a:pt x="9" y="7"/>
                      </a:cubicBezTo>
                      <a:cubicBezTo>
                        <a:pt x="9" y="5"/>
                        <a:pt x="6" y="6"/>
                        <a:pt x="6" y="4"/>
                      </a:cubicBezTo>
                      <a:cubicBezTo>
                        <a:pt x="4" y="4"/>
                        <a:pt x="2" y="3"/>
                        <a:pt x="1" y="2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 5473"/>
                <p:cNvSpPr>
                  <a:spLocks noEditPoints="1"/>
                </p:cNvSpPr>
                <p:nvPr/>
              </p:nvSpPr>
              <p:spPr bwMode="auto">
                <a:xfrm>
                  <a:off x="7018338" y="5584827"/>
                  <a:ext cx="1223963" cy="984250"/>
                </a:xfrm>
                <a:custGeom>
                  <a:avLst/>
                  <a:gdLst>
                    <a:gd name="T0" fmla="*/ 293 w 326"/>
                    <a:gd name="T1" fmla="*/ 5 h 262"/>
                    <a:gd name="T2" fmla="*/ 300 w 326"/>
                    <a:gd name="T3" fmla="*/ 15 h 262"/>
                    <a:gd name="T4" fmla="*/ 313 w 326"/>
                    <a:gd name="T5" fmla="*/ 41 h 262"/>
                    <a:gd name="T6" fmla="*/ 315 w 326"/>
                    <a:gd name="T7" fmla="*/ 51 h 262"/>
                    <a:gd name="T8" fmla="*/ 321 w 326"/>
                    <a:gd name="T9" fmla="*/ 74 h 262"/>
                    <a:gd name="T10" fmla="*/ 324 w 326"/>
                    <a:gd name="T11" fmla="*/ 95 h 262"/>
                    <a:gd name="T12" fmla="*/ 326 w 326"/>
                    <a:gd name="T13" fmla="*/ 104 h 262"/>
                    <a:gd name="T14" fmla="*/ 317 w 326"/>
                    <a:gd name="T15" fmla="*/ 140 h 262"/>
                    <a:gd name="T16" fmla="*/ 305 w 326"/>
                    <a:gd name="T17" fmla="*/ 172 h 262"/>
                    <a:gd name="T18" fmla="*/ 276 w 326"/>
                    <a:gd name="T19" fmla="*/ 207 h 262"/>
                    <a:gd name="T20" fmla="*/ 221 w 326"/>
                    <a:gd name="T21" fmla="*/ 243 h 262"/>
                    <a:gd name="T22" fmla="*/ 206 w 326"/>
                    <a:gd name="T23" fmla="*/ 249 h 262"/>
                    <a:gd name="T24" fmla="*/ 194 w 326"/>
                    <a:gd name="T25" fmla="*/ 256 h 262"/>
                    <a:gd name="T26" fmla="*/ 187 w 326"/>
                    <a:gd name="T27" fmla="*/ 258 h 262"/>
                    <a:gd name="T28" fmla="*/ 170 w 326"/>
                    <a:gd name="T29" fmla="*/ 254 h 262"/>
                    <a:gd name="T30" fmla="*/ 118 w 326"/>
                    <a:gd name="T31" fmla="*/ 247 h 262"/>
                    <a:gd name="T32" fmla="*/ 74 w 326"/>
                    <a:gd name="T33" fmla="*/ 226 h 262"/>
                    <a:gd name="T34" fmla="*/ 48 w 326"/>
                    <a:gd name="T35" fmla="*/ 206 h 262"/>
                    <a:gd name="T36" fmla="*/ 33 w 326"/>
                    <a:gd name="T37" fmla="*/ 189 h 262"/>
                    <a:gd name="T38" fmla="*/ 12 w 326"/>
                    <a:gd name="T39" fmla="*/ 155 h 262"/>
                    <a:gd name="T40" fmla="*/ 3 w 326"/>
                    <a:gd name="T41" fmla="*/ 104 h 262"/>
                    <a:gd name="T42" fmla="*/ 3 w 326"/>
                    <a:gd name="T43" fmla="*/ 94 h 262"/>
                    <a:gd name="T44" fmla="*/ 6 w 326"/>
                    <a:gd name="T45" fmla="*/ 95 h 262"/>
                    <a:gd name="T46" fmla="*/ 10 w 326"/>
                    <a:gd name="T47" fmla="*/ 111 h 262"/>
                    <a:gd name="T48" fmla="*/ 22 w 326"/>
                    <a:gd name="T49" fmla="*/ 148 h 262"/>
                    <a:gd name="T50" fmla="*/ 34 w 326"/>
                    <a:gd name="T51" fmla="*/ 169 h 262"/>
                    <a:gd name="T52" fmla="*/ 43 w 326"/>
                    <a:gd name="T53" fmla="*/ 187 h 262"/>
                    <a:gd name="T54" fmla="*/ 61 w 326"/>
                    <a:gd name="T55" fmla="*/ 206 h 262"/>
                    <a:gd name="T56" fmla="*/ 90 w 326"/>
                    <a:gd name="T57" fmla="*/ 226 h 262"/>
                    <a:gd name="T58" fmla="*/ 113 w 326"/>
                    <a:gd name="T59" fmla="*/ 237 h 262"/>
                    <a:gd name="T60" fmla="*/ 141 w 326"/>
                    <a:gd name="T61" fmla="*/ 243 h 262"/>
                    <a:gd name="T62" fmla="*/ 154 w 326"/>
                    <a:gd name="T63" fmla="*/ 244 h 262"/>
                    <a:gd name="T64" fmla="*/ 187 w 326"/>
                    <a:gd name="T65" fmla="*/ 241 h 262"/>
                    <a:gd name="T66" fmla="*/ 213 w 326"/>
                    <a:gd name="T67" fmla="*/ 233 h 262"/>
                    <a:gd name="T68" fmla="*/ 236 w 326"/>
                    <a:gd name="T69" fmla="*/ 224 h 262"/>
                    <a:gd name="T70" fmla="*/ 244 w 326"/>
                    <a:gd name="T71" fmla="*/ 220 h 262"/>
                    <a:gd name="T72" fmla="*/ 266 w 326"/>
                    <a:gd name="T73" fmla="*/ 204 h 262"/>
                    <a:gd name="T74" fmla="*/ 286 w 326"/>
                    <a:gd name="T75" fmla="*/ 179 h 262"/>
                    <a:gd name="T76" fmla="*/ 289 w 326"/>
                    <a:gd name="T77" fmla="*/ 174 h 262"/>
                    <a:gd name="T78" fmla="*/ 302 w 326"/>
                    <a:gd name="T79" fmla="*/ 150 h 262"/>
                    <a:gd name="T80" fmla="*/ 309 w 326"/>
                    <a:gd name="T81" fmla="*/ 125 h 262"/>
                    <a:gd name="T82" fmla="*/ 312 w 326"/>
                    <a:gd name="T83" fmla="*/ 120 h 262"/>
                    <a:gd name="T84" fmla="*/ 314 w 326"/>
                    <a:gd name="T85" fmla="*/ 95 h 262"/>
                    <a:gd name="T86" fmla="*/ 315 w 326"/>
                    <a:gd name="T87" fmla="*/ 93 h 262"/>
                    <a:gd name="T88" fmla="*/ 317 w 326"/>
                    <a:gd name="T89" fmla="*/ 91 h 262"/>
                    <a:gd name="T90" fmla="*/ 315 w 326"/>
                    <a:gd name="T91" fmla="*/ 86 h 262"/>
                    <a:gd name="T92" fmla="*/ 315 w 326"/>
                    <a:gd name="T93" fmla="*/ 77 h 262"/>
                    <a:gd name="T94" fmla="*/ 313 w 326"/>
                    <a:gd name="T95" fmla="*/ 71 h 262"/>
                    <a:gd name="T96" fmla="*/ 313 w 326"/>
                    <a:gd name="T97" fmla="*/ 69 h 262"/>
                    <a:gd name="T98" fmla="*/ 311 w 326"/>
                    <a:gd name="T99" fmla="*/ 66 h 262"/>
                    <a:gd name="T100" fmla="*/ 312 w 326"/>
                    <a:gd name="T101" fmla="*/ 58 h 262"/>
                    <a:gd name="T102" fmla="*/ 310 w 326"/>
                    <a:gd name="T103" fmla="*/ 50 h 262"/>
                    <a:gd name="T104" fmla="*/ 301 w 326"/>
                    <a:gd name="T105" fmla="*/ 30 h 262"/>
                    <a:gd name="T106" fmla="*/ 298 w 326"/>
                    <a:gd name="T107" fmla="*/ 20 h 262"/>
                    <a:gd name="T108" fmla="*/ 296 w 326"/>
                    <a:gd name="T109" fmla="*/ 16 h 262"/>
                    <a:gd name="T110" fmla="*/ 288 w 326"/>
                    <a:gd name="T111" fmla="*/ 0 h 262"/>
                    <a:gd name="T112" fmla="*/ 299 w 326"/>
                    <a:gd name="T113" fmla="*/ 19 h 262"/>
                    <a:gd name="T114" fmla="*/ 311 w 326"/>
                    <a:gd name="T115" fmla="*/ 61 h 262"/>
                    <a:gd name="T116" fmla="*/ 312 w 326"/>
                    <a:gd name="T117" fmla="*/ 60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26" h="262">
                      <a:moveTo>
                        <a:pt x="288" y="0"/>
                      </a:moveTo>
                      <a:cubicBezTo>
                        <a:pt x="290" y="2"/>
                        <a:pt x="293" y="2"/>
                        <a:pt x="293" y="5"/>
                      </a:cubicBezTo>
                      <a:cubicBezTo>
                        <a:pt x="296" y="8"/>
                        <a:pt x="297" y="10"/>
                        <a:pt x="298" y="14"/>
                      </a:cubicBezTo>
                      <a:cubicBezTo>
                        <a:pt x="299" y="14"/>
                        <a:pt x="300" y="14"/>
                        <a:pt x="300" y="15"/>
                      </a:cubicBezTo>
                      <a:cubicBezTo>
                        <a:pt x="300" y="21"/>
                        <a:pt x="306" y="24"/>
                        <a:pt x="307" y="29"/>
                      </a:cubicBezTo>
                      <a:cubicBezTo>
                        <a:pt x="307" y="32"/>
                        <a:pt x="309" y="39"/>
                        <a:pt x="313" y="41"/>
                      </a:cubicBezTo>
                      <a:cubicBezTo>
                        <a:pt x="313" y="42"/>
                        <a:pt x="313" y="43"/>
                        <a:pt x="313" y="44"/>
                      </a:cubicBezTo>
                      <a:cubicBezTo>
                        <a:pt x="313" y="46"/>
                        <a:pt x="315" y="49"/>
                        <a:pt x="315" y="51"/>
                      </a:cubicBezTo>
                      <a:cubicBezTo>
                        <a:pt x="318" y="54"/>
                        <a:pt x="316" y="60"/>
                        <a:pt x="317" y="65"/>
                      </a:cubicBezTo>
                      <a:cubicBezTo>
                        <a:pt x="318" y="68"/>
                        <a:pt x="321" y="71"/>
                        <a:pt x="321" y="74"/>
                      </a:cubicBezTo>
                      <a:cubicBezTo>
                        <a:pt x="322" y="76"/>
                        <a:pt x="321" y="79"/>
                        <a:pt x="321" y="81"/>
                      </a:cubicBezTo>
                      <a:cubicBezTo>
                        <a:pt x="322" y="86"/>
                        <a:pt x="324" y="90"/>
                        <a:pt x="324" y="95"/>
                      </a:cubicBezTo>
                      <a:cubicBezTo>
                        <a:pt x="324" y="98"/>
                        <a:pt x="322" y="100"/>
                        <a:pt x="322" y="104"/>
                      </a:cubicBezTo>
                      <a:cubicBezTo>
                        <a:pt x="323" y="105"/>
                        <a:pt x="325" y="103"/>
                        <a:pt x="326" y="104"/>
                      </a:cubicBezTo>
                      <a:cubicBezTo>
                        <a:pt x="325" y="106"/>
                        <a:pt x="324" y="107"/>
                        <a:pt x="322" y="107"/>
                      </a:cubicBezTo>
                      <a:cubicBezTo>
                        <a:pt x="323" y="119"/>
                        <a:pt x="318" y="129"/>
                        <a:pt x="317" y="140"/>
                      </a:cubicBezTo>
                      <a:cubicBezTo>
                        <a:pt x="316" y="148"/>
                        <a:pt x="310" y="155"/>
                        <a:pt x="308" y="163"/>
                      </a:cubicBezTo>
                      <a:cubicBezTo>
                        <a:pt x="307" y="166"/>
                        <a:pt x="307" y="169"/>
                        <a:pt x="305" y="172"/>
                      </a:cubicBezTo>
                      <a:cubicBezTo>
                        <a:pt x="302" y="176"/>
                        <a:pt x="299" y="180"/>
                        <a:pt x="296" y="182"/>
                      </a:cubicBezTo>
                      <a:cubicBezTo>
                        <a:pt x="291" y="192"/>
                        <a:pt x="285" y="200"/>
                        <a:pt x="276" y="207"/>
                      </a:cubicBezTo>
                      <a:cubicBezTo>
                        <a:pt x="276" y="207"/>
                        <a:pt x="276" y="208"/>
                        <a:pt x="276" y="208"/>
                      </a:cubicBezTo>
                      <a:cubicBezTo>
                        <a:pt x="261" y="223"/>
                        <a:pt x="241" y="234"/>
                        <a:pt x="221" y="243"/>
                      </a:cubicBezTo>
                      <a:cubicBezTo>
                        <a:pt x="220" y="244"/>
                        <a:pt x="219" y="246"/>
                        <a:pt x="218" y="247"/>
                      </a:cubicBezTo>
                      <a:cubicBezTo>
                        <a:pt x="215" y="246"/>
                        <a:pt x="211" y="248"/>
                        <a:pt x="206" y="249"/>
                      </a:cubicBezTo>
                      <a:cubicBezTo>
                        <a:pt x="202" y="251"/>
                        <a:pt x="198" y="252"/>
                        <a:pt x="194" y="252"/>
                      </a:cubicBezTo>
                      <a:cubicBezTo>
                        <a:pt x="196" y="254"/>
                        <a:pt x="193" y="255"/>
                        <a:pt x="194" y="256"/>
                      </a:cubicBezTo>
                      <a:cubicBezTo>
                        <a:pt x="191" y="254"/>
                        <a:pt x="190" y="258"/>
                        <a:pt x="191" y="259"/>
                      </a:cubicBezTo>
                      <a:cubicBezTo>
                        <a:pt x="189" y="259"/>
                        <a:pt x="188" y="259"/>
                        <a:pt x="187" y="258"/>
                      </a:cubicBezTo>
                      <a:cubicBezTo>
                        <a:pt x="183" y="262"/>
                        <a:pt x="179" y="258"/>
                        <a:pt x="178" y="253"/>
                      </a:cubicBezTo>
                      <a:cubicBezTo>
                        <a:pt x="175" y="252"/>
                        <a:pt x="173" y="253"/>
                        <a:pt x="170" y="254"/>
                      </a:cubicBezTo>
                      <a:cubicBezTo>
                        <a:pt x="163" y="254"/>
                        <a:pt x="156" y="253"/>
                        <a:pt x="150" y="254"/>
                      </a:cubicBezTo>
                      <a:cubicBezTo>
                        <a:pt x="139" y="252"/>
                        <a:pt x="128" y="250"/>
                        <a:pt x="118" y="247"/>
                      </a:cubicBezTo>
                      <a:cubicBezTo>
                        <a:pt x="115" y="247"/>
                        <a:pt x="112" y="245"/>
                        <a:pt x="108" y="245"/>
                      </a:cubicBezTo>
                      <a:cubicBezTo>
                        <a:pt x="97" y="238"/>
                        <a:pt x="83" y="234"/>
                        <a:pt x="74" y="226"/>
                      </a:cubicBezTo>
                      <a:cubicBezTo>
                        <a:pt x="72" y="225"/>
                        <a:pt x="70" y="224"/>
                        <a:pt x="69" y="222"/>
                      </a:cubicBezTo>
                      <a:cubicBezTo>
                        <a:pt x="60" y="218"/>
                        <a:pt x="56" y="211"/>
                        <a:pt x="48" y="206"/>
                      </a:cubicBezTo>
                      <a:cubicBezTo>
                        <a:pt x="44" y="201"/>
                        <a:pt x="39" y="197"/>
                        <a:pt x="35" y="191"/>
                      </a:cubicBezTo>
                      <a:cubicBezTo>
                        <a:pt x="34" y="191"/>
                        <a:pt x="34" y="190"/>
                        <a:pt x="33" y="189"/>
                      </a:cubicBezTo>
                      <a:cubicBezTo>
                        <a:pt x="30" y="185"/>
                        <a:pt x="27" y="181"/>
                        <a:pt x="24" y="178"/>
                      </a:cubicBezTo>
                      <a:cubicBezTo>
                        <a:pt x="20" y="170"/>
                        <a:pt x="15" y="163"/>
                        <a:pt x="12" y="155"/>
                      </a:cubicBezTo>
                      <a:cubicBezTo>
                        <a:pt x="10" y="146"/>
                        <a:pt x="6" y="138"/>
                        <a:pt x="4" y="127"/>
                      </a:cubicBezTo>
                      <a:cubicBezTo>
                        <a:pt x="0" y="120"/>
                        <a:pt x="3" y="112"/>
                        <a:pt x="3" y="104"/>
                      </a:cubicBezTo>
                      <a:cubicBezTo>
                        <a:pt x="3" y="103"/>
                        <a:pt x="2" y="103"/>
                        <a:pt x="1" y="103"/>
                      </a:cubicBezTo>
                      <a:cubicBezTo>
                        <a:pt x="2" y="100"/>
                        <a:pt x="0" y="96"/>
                        <a:pt x="3" y="94"/>
                      </a:cubicBezTo>
                      <a:cubicBezTo>
                        <a:pt x="1" y="93"/>
                        <a:pt x="2" y="90"/>
                        <a:pt x="2" y="88"/>
                      </a:cubicBezTo>
                      <a:cubicBezTo>
                        <a:pt x="3" y="91"/>
                        <a:pt x="6" y="92"/>
                        <a:pt x="6" y="95"/>
                      </a:cubicBezTo>
                      <a:cubicBezTo>
                        <a:pt x="7" y="98"/>
                        <a:pt x="6" y="102"/>
                        <a:pt x="8" y="104"/>
                      </a:cubicBezTo>
                      <a:cubicBezTo>
                        <a:pt x="8" y="107"/>
                        <a:pt x="9" y="110"/>
                        <a:pt x="10" y="111"/>
                      </a:cubicBezTo>
                      <a:cubicBezTo>
                        <a:pt x="11" y="119"/>
                        <a:pt x="13" y="124"/>
                        <a:pt x="14" y="129"/>
                      </a:cubicBezTo>
                      <a:cubicBezTo>
                        <a:pt x="17" y="135"/>
                        <a:pt x="18" y="142"/>
                        <a:pt x="22" y="148"/>
                      </a:cubicBezTo>
                      <a:cubicBezTo>
                        <a:pt x="26" y="153"/>
                        <a:pt x="32" y="158"/>
                        <a:pt x="34" y="164"/>
                      </a:cubicBezTo>
                      <a:cubicBezTo>
                        <a:pt x="34" y="166"/>
                        <a:pt x="34" y="167"/>
                        <a:pt x="34" y="169"/>
                      </a:cubicBezTo>
                      <a:cubicBezTo>
                        <a:pt x="35" y="170"/>
                        <a:pt x="36" y="171"/>
                        <a:pt x="37" y="173"/>
                      </a:cubicBezTo>
                      <a:cubicBezTo>
                        <a:pt x="40" y="177"/>
                        <a:pt x="41" y="182"/>
                        <a:pt x="43" y="187"/>
                      </a:cubicBezTo>
                      <a:cubicBezTo>
                        <a:pt x="45" y="192"/>
                        <a:pt x="50" y="195"/>
                        <a:pt x="54" y="199"/>
                      </a:cubicBezTo>
                      <a:cubicBezTo>
                        <a:pt x="56" y="202"/>
                        <a:pt x="57" y="205"/>
                        <a:pt x="61" y="206"/>
                      </a:cubicBezTo>
                      <a:cubicBezTo>
                        <a:pt x="65" y="211"/>
                        <a:pt x="71" y="215"/>
                        <a:pt x="77" y="218"/>
                      </a:cubicBezTo>
                      <a:cubicBezTo>
                        <a:pt x="81" y="221"/>
                        <a:pt x="84" y="225"/>
                        <a:pt x="90" y="226"/>
                      </a:cubicBezTo>
                      <a:cubicBezTo>
                        <a:pt x="90" y="227"/>
                        <a:pt x="90" y="227"/>
                        <a:pt x="90" y="228"/>
                      </a:cubicBezTo>
                      <a:cubicBezTo>
                        <a:pt x="98" y="231"/>
                        <a:pt x="106" y="234"/>
                        <a:pt x="113" y="237"/>
                      </a:cubicBezTo>
                      <a:cubicBezTo>
                        <a:pt x="119" y="239"/>
                        <a:pt x="126" y="240"/>
                        <a:pt x="133" y="241"/>
                      </a:cubicBezTo>
                      <a:cubicBezTo>
                        <a:pt x="136" y="242"/>
                        <a:pt x="138" y="243"/>
                        <a:pt x="141" y="243"/>
                      </a:cubicBezTo>
                      <a:cubicBezTo>
                        <a:pt x="143" y="243"/>
                        <a:pt x="143" y="242"/>
                        <a:pt x="145" y="243"/>
                      </a:cubicBezTo>
                      <a:cubicBezTo>
                        <a:pt x="148" y="243"/>
                        <a:pt x="151" y="244"/>
                        <a:pt x="154" y="244"/>
                      </a:cubicBezTo>
                      <a:cubicBezTo>
                        <a:pt x="157" y="244"/>
                        <a:pt x="159" y="244"/>
                        <a:pt x="162" y="244"/>
                      </a:cubicBezTo>
                      <a:cubicBezTo>
                        <a:pt x="170" y="244"/>
                        <a:pt x="179" y="242"/>
                        <a:pt x="187" y="241"/>
                      </a:cubicBezTo>
                      <a:cubicBezTo>
                        <a:pt x="191" y="241"/>
                        <a:pt x="195" y="240"/>
                        <a:pt x="199" y="239"/>
                      </a:cubicBezTo>
                      <a:cubicBezTo>
                        <a:pt x="204" y="238"/>
                        <a:pt x="210" y="237"/>
                        <a:pt x="213" y="233"/>
                      </a:cubicBezTo>
                      <a:cubicBezTo>
                        <a:pt x="214" y="234"/>
                        <a:pt x="218" y="234"/>
                        <a:pt x="218" y="231"/>
                      </a:cubicBezTo>
                      <a:cubicBezTo>
                        <a:pt x="225" y="231"/>
                        <a:pt x="231" y="228"/>
                        <a:pt x="236" y="224"/>
                      </a:cubicBezTo>
                      <a:cubicBezTo>
                        <a:pt x="237" y="223"/>
                        <a:pt x="238" y="222"/>
                        <a:pt x="240" y="221"/>
                      </a:cubicBezTo>
                      <a:cubicBezTo>
                        <a:pt x="241" y="220"/>
                        <a:pt x="243" y="221"/>
                        <a:pt x="244" y="220"/>
                      </a:cubicBezTo>
                      <a:cubicBezTo>
                        <a:pt x="246" y="219"/>
                        <a:pt x="248" y="216"/>
                        <a:pt x="250" y="214"/>
                      </a:cubicBezTo>
                      <a:cubicBezTo>
                        <a:pt x="256" y="212"/>
                        <a:pt x="260" y="205"/>
                        <a:pt x="266" y="204"/>
                      </a:cubicBezTo>
                      <a:cubicBezTo>
                        <a:pt x="267" y="200"/>
                        <a:pt x="269" y="197"/>
                        <a:pt x="273" y="196"/>
                      </a:cubicBezTo>
                      <a:cubicBezTo>
                        <a:pt x="276" y="189"/>
                        <a:pt x="282" y="185"/>
                        <a:pt x="286" y="179"/>
                      </a:cubicBezTo>
                      <a:cubicBezTo>
                        <a:pt x="286" y="178"/>
                        <a:pt x="287" y="177"/>
                        <a:pt x="287" y="176"/>
                      </a:cubicBezTo>
                      <a:cubicBezTo>
                        <a:pt x="288" y="176"/>
                        <a:pt x="288" y="174"/>
                        <a:pt x="289" y="174"/>
                      </a:cubicBezTo>
                      <a:cubicBezTo>
                        <a:pt x="292" y="167"/>
                        <a:pt x="296" y="163"/>
                        <a:pt x="299" y="157"/>
                      </a:cubicBezTo>
                      <a:cubicBezTo>
                        <a:pt x="299" y="154"/>
                        <a:pt x="301" y="152"/>
                        <a:pt x="302" y="150"/>
                      </a:cubicBezTo>
                      <a:cubicBezTo>
                        <a:pt x="303" y="147"/>
                        <a:pt x="303" y="143"/>
                        <a:pt x="304" y="141"/>
                      </a:cubicBezTo>
                      <a:cubicBezTo>
                        <a:pt x="305" y="135"/>
                        <a:pt x="308" y="132"/>
                        <a:pt x="309" y="125"/>
                      </a:cubicBezTo>
                      <a:cubicBezTo>
                        <a:pt x="309" y="125"/>
                        <a:pt x="309" y="124"/>
                        <a:pt x="310" y="125"/>
                      </a:cubicBezTo>
                      <a:cubicBezTo>
                        <a:pt x="309" y="122"/>
                        <a:pt x="309" y="120"/>
                        <a:pt x="312" y="120"/>
                      </a:cubicBezTo>
                      <a:cubicBezTo>
                        <a:pt x="311" y="117"/>
                        <a:pt x="312" y="116"/>
                        <a:pt x="311" y="113"/>
                      </a:cubicBezTo>
                      <a:cubicBezTo>
                        <a:pt x="314" y="108"/>
                        <a:pt x="313" y="102"/>
                        <a:pt x="314" y="95"/>
                      </a:cubicBezTo>
                      <a:cubicBezTo>
                        <a:pt x="314" y="94"/>
                        <a:pt x="313" y="96"/>
                        <a:pt x="313" y="95"/>
                      </a:cubicBezTo>
                      <a:cubicBezTo>
                        <a:pt x="313" y="94"/>
                        <a:pt x="316" y="95"/>
                        <a:pt x="315" y="93"/>
                      </a:cubicBezTo>
                      <a:cubicBezTo>
                        <a:pt x="316" y="92"/>
                        <a:pt x="314" y="94"/>
                        <a:pt x="315" y="92"/>
                      </a:cubicBezTo>
                      <a:cubicBezTo>
                        <a:pt x="315" y="91"/>
                        <a:pt x="316" y="92"/>
                        <a:pt x="317" y="91"/>
                      </a:cubicBezTo>
                      <a:cubicBezTo>
                        <a:pt x="315" y="90"/>
                        <a:pt x="314" y="89"/>
                        <a:pt x="314" y="86"/>
                      </a:cubicBezTo>
                      <a:cubicBezTo>
                        <a:pt x="314" y="87"/>
                        <a:pt x="316" y="87"/>
                        <a:pt x="315" y="86"/>
                      </a:cubicBezTo>
                      <a:cubicBezTo>
                        <a:pt x="315" y="85"/>
                        <a:pt x="315" y="87"/>
                        <a:pt x="314" y="86"/>
                      </a:cubicBezTo>
                      <a:cubicBezTo>
                        <a:pt x="315" y="82"/>
                        <a:pt x="314" y="80"/>
                        <a:pt x="315" y="77"/>
                      </a:cubicBezTo>
                      <a:cubicBezTo>
                        <a:pt x="314" y="76"/>
                        <a:pt x="312" y="78"/>
                        <a:pt x="312" y="77"/>
                      </a:cubicBezTo>
                      <a:cubicBezTo>
                        <a:pt x="314" y="75"/>
                        <a:pt x="312" y="73"/>
                        <a:pt x="313" y="71"/>
                      </a:cubicBezTo>
                      <a:cubicBezTo>
                        <a:pt x="312" y="70"/>
                        <a:pt x="313" y="69"/>
                        <a:pt x="312" y="68"/>
                      </a:cubicBezTo>
                      <a:cubicBezTo>
                        <a:pt x="312" y="67"/>
                        <a:pt x="313" y="68"/>
                        <a:pt x="313" y="69"/>
                      </a:cubicBezTo>
                      <a:cubicBezTo>
                        <a:pt x="314" y="69"/>
                        <a:pt x="312" y="67"/>
                        <a:pt x="314" y="67"/>
                      </a:cubicBezTo>
                      <a:cubicBezTo>
                        <a:pt x="313" y="67"/>
                        <a:pt x="312" y="66"/>
                        <a:pt x="311" y="66"/>
                      </a:cubicBezTo>
                      <a:cubicBezTo>
                        <a:pt x="312" y="63"/>
                        <a:pt x="310" y="63"/>
                        <a:pt x="310" y="60"/>
                      </a:cubicBezTo>
                      <a:cubicBezTo>
                        <a:pt x="311" y="60"/>
                        <a:pt x="312" y="59"/>
                        <a:pt x="312" y="58"/>
                      </a:cubicBezTo>
                      <a:cubicBezTo>
                        <a:pt x="311" y="57"/>
                        <a:pt x="311" y="56"/>
                        <a:pt x="310" y="57"/>
                      </a:cubicBezTo>
                      <a:cubicBezTo>
                        <a:pt x="309" y="54"/>
                        <a:pt x="308" y="52"/>
                        <a:pt x="310" y="50"/>
                      </a:cubicBezTo>
                      <a:cubicBezTo>
                        <a:pt x="308" y="48"/>
                        <a:pt x="306" y="47"/>
                        <a:pt x="307" y="43"/>
                      </a:cubicBezTo>
                      <a:cubicBezTo>
                        <a:pt x="304" y="40"/>
                        <a:pt x="304" y="34"/>
                        <a:pt x="301" y="30"/>
                      </a:cubicBezTo>
                      <a:cubicBezTo>
                        <a:pt x="302" y="29"/>
                        <a:pt x="301" y="29"/>
                        <a:pt x="301" y="27"/>
                      </a:cubicBezTo>
                      <a:cubicBezTo>
                        <a:pt x="299" y="26"/>
                        <a:pt x="298" y="22"/>
                        <a:pt x="298" y="20"/>
                      </a:cubicBezTo>
                      <a:cubicBezTo>
                        <a:pt x="297" y="21"/>
                        <a:pt x="297" y="18"/>
                        <a:pt x="296" y="19"/>
                      </a:cubicBezTo>
                      <a:cubicBezTo>
                        <a:pt x="296" y="18"/>
                        <a:pt x="295" y="17"/>
                        <a:pt x="296" y="16"/>
                      </a:cubicBezTo>
                      <a:cubicBezTo>
                        <a:pt x="294" y="16"/>
                        <a:pt x="294" y="13"/>
                        <a:pt x="293" y="12"/>
                      </a:cubicBezTo>
                      <a:cubicBezTo>
                        <a:pt x="292" y="7"/>
                        <a:pt x="289" y="5"/>
                        <a:pt x="288" y="0"/>
                      </a:cubicBezTo>
                      <a:close/>
                      <a:moveTo>
                        <a:pt x="299" y="22"/>
                      </a:moveTo>
                      <a:cubicBezTo>
                        <a:pt x="300" y="21"/>
                        <a:pt x="300" y="20"/>
                        <a:pt x="299" y="19"/>
                      </a:cubicBezTo>
                      <a:cubicBezTo>
                        <a:pt x="299" y="20"/>
                        <a:pt x="299" y="21"/>
                        <a:pt x="299" y="22"/>
                      </a:cubicBezTo>
                      <a:close/>
                      <a:moveTo>
                        <a:pt x="311" y="61"/>
                      </a:moveTo>
                      <a:cubicBezTo>
                        <a:pt x="311" y="62"/>
                        <a:pt x="312" y="62"/>
                        <a:pt x="312" y="62"/>
                      </a:cubicBezTo>
                      <a:cubicBezTo>
                        <a:pt x="312" y="61"/>
                        <a:pt x="313" y="61"/>
                        <a:pt x="312" y="60"/>
                      </a:cubicBezTo>
                      <a:cubicBezTo>
                        <a:pt x="312" y="61"/>
                        <a:pt x="311" y="61"/>
                        <a:pt x="311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5" name="文本框 14"/>
              <p:cNvSpPr txBox="1"/>
              <p:nvPr/>
            </p:nvSpPr>
            <p:spPr>
              <a:xfrm>
                <a:off x="1563351" y="3008659"/>
                <a:ext cx="677108" cy="58477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3200" spc="300">
                    <a:solidFill>
                      <a:srgbClr val="FFEDB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壹</a:t>
                </a:r>
              </a:p>
            </p:txBody>
          </p:sp>
        </p:grpSp>
        <p:cxnSp>
          <p:nvCxnSpPr>
            <p:cNvPr id="28" name="直接连接符 27"/>
            <p:cNvCxnSpPr/>
            <p:nvPr/>
          </p:nvCxnSpPr>
          <p:spPr>
            <a:xfrm>
              <a:off x="3532574" y="2722307"/>
              <a:ext cx="0" cy="2529162"/>
            </a:xfrm>
            <a:prstGeom prst="line">
              <a:avLst/>
            </a:prstGeom>
            <a:ln>
              <a:solidFill>
                <a:srgbClr val="FFED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2994094" y="2722307"/>
              <a:ext cx="0" cy="2529162"/>
            </a:xfrm>
            <a:prstGeom prst="line">
              <a:avLst/>
            </a:prstGeom>
            <a:ln>
              <a:solidFill>
                <a:srgbClr val="FFED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2512439" y="2722307"/>
              <a:ext cx="0" cy="1502064"/>
            </a:xfrm>
            <a:prstGeom prst="line">
              <a:avLst/>
            </a:prstGeom>
            <a:ln>
              <a:solidFill>
                <a:srgbClr val="FFED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组合 76"/>
          <p:cNvGrpSpPr/>
          <p:nvPr/>
        </p:nvGrpSpPr>
        <p:grpSpPr>
          <a:xfrm>
            <a:off x="6134083" y="1514908"/>
            <a:ext cx="2963262" cy="2628480"/>
            <a:chOff x="7361829" y="2661359"/>
            <a:chExt cx="2963262" cy="2628480"/>
          </a:xfrm>
        </p:grpSpPr>
        <p:sp>
          <p:nvSpPr>
            <p:cNvPr id="35" name="文本框 34"/>
            <p:cNvSpPr txBox="1"/>
            <p:nvPr/>
          </p:nvSpPr>
          <p:spPr>
            <a:xfrm>
              <a:off x="7382149" y="2682092"/>
              <a:ext cx="1754326" cy="260774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300000"/>
                </a:lnSpc>
              </a:pPr>
              <a:r>
                <a:rPr kumimoji="1" lang="zh-CN" altLang="en-US" sz="1200">
                  <a:solidFill>
                    <a:schemeClr val="bg1"/>
                  </a:solidFill>
                  <a:cs typeface="+mn-ea"/>
                  <a:sym typeface="+mn-lt"/>
                </a:rPr>
                <a:t>请在此处添加具体内容，文字尽量言简意赅，简单描述即可，不必过于繁琐，注意版面的美观度。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9014896" y="2661359"/>
              <a:ext cx="615553" cy="1528624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添加内容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9595348" y="4511344"/>
              <a:ext cx="729743" cy="723178"/>
              <a:chOff x="1513462" y="2947277"/>
              <a:chExt cx="729743" cy="723178"/>
            </a:xfrm>
          </p:grpSpPr>
          <p:grpSp>
            <p:nvGrpSpPr>
              <p:cNvPr id="41" name="组合 40"/>
              <p:cNvGrpSpPr/>
              <p:nvPr/>
            </p:nvGrpSpPr>
            <p:grpSpPr>
              <a:xfrm rot="17392927">
                <a:off x="1516745" y="2943994"/>
                <a:ext cx="723178" cy="729743"/>
                <a:chOff x="7018338" y="5334002"/>
                <a:chExt cx="1223963" cy="1235075"/>
              </a:xfrm>
              <a:solidFill>
                <a:srgbClr val="FFEDB3"/>
              </a:solidFill>
            </p:grpSpPr>
            <p:sp>
              <p:nvSpPr>
                <p:cNvPr id="43" name="Freeform 5463"/>
                <p:cNvSpPr/>
                <p:nvPr/>
              </p:nvSpPr>
              <p:spPr bwMode="auto">
                <a:xfrm>
                  <a:off x="7623176" y="5334002"/>
                  <a:ext cx="19050" cy="14288"/>
                </a:xfrm>
                <a:custGeom>
                  <a:avLst/>
                  <a:gdLst>
                    <a:gd name="T0" fmla="*/ 5 w 5"/>
                    <a:gd name="T1" fmla="*/ 2 h 4"/>
                    <a:gd name="T2" fmla="*/ 3 w 5"/>
                    <a:gd name="T3" fmla="*/ 3 h 4"/>
                    <a:gd name="T4" fmla="*/ 2 w 5"/>
                    <a:gd name="T5" fmla="*/ 4 h 4"/>
                    <a:gd name="T6" fmla="*/ 0 w 5"/>
                    <a:gd name="T7" fmla="*/ 3 h 4"/>
                    <a:gd name="T8" fmla="*/ 5 w 5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5" y="2"/>
                      </a:moveTo>
                      <a:cubicBezTo>
                        <a:pt x="5" y="3"/>
                        <a:pt x="4" y="3"/>
                        <a:pt x="3" y="3"/>
                      </a:cubicBezTo>
                      <a:cubicBezTo>
                        <a:pt x="5" y="3"/>
                        <a:pt x="2" y="2"/>
                        <a:pt x="2" y="4"/>
                      </a:cubicBezTo>
                      <a:cubicBezTo>
                        <a:pt x="1" y="3"/>
                        <a:pt x="2" y="3"/>
                        <a:pt x="0" y="3"/>
                      </a:cubicBezTo>
                      <a:cubicBezTo>
                        <a:pt x="0" y="0"/>
                        <a:pt x="4" y="3"/>
                        <a:pt x="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5464"/>
                <p:cNvSpPr/>
                <p:nvPr/>
              </p:nvSpPr>
              <p:spPr bwMode="auto">
                <a:xfrm>
                  <a:off x="7656513" y="5341939"/>
                  <a:ext cx="19050" cy="6350"/>
                </a:xfrm>
                <a:custGeom>
                  <a:avLst/>
                  <a:gdLst>
                    <a:gd name="T0" fmla="*/ 2 w 5"/>
                    <a:gd name="T1" fmla="*/ 1 h 2"/>
                    <a:gd name="T2" fmla="*/ 5 w 5"/>
                    <a:gd name="T3" fmla="*/ 0 h 2"/>
                    <a:gd name="T4" fmla="*/ 4 w 5"/>
                    <a:gd name="T5" fmla="*/ 2 h 2"/>
                    <a:gd name="T6" fmla="*/ 0 w 5"/>
                    <a:gd name="T7" fmla="*/ 1 h 2"/>
                    <a:gd name="T8" fmla="*/ 2 w 5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2">
                      <a:moveTo>
                        <a:pt x="2" y="1"/>
                      </a:moveTo>
                      <a:cubicBezTo>
                        <a:pt x="3" y="1"/>
                        <a:pt x="3" y="0"/>
                        <a:pt x="5" y="0"/>
                      </a:cubicBezTo>
                      <a:cubicBezTo>
                        <a:pt x="5" y="2"/>
                        <a:pt x="4" y="1"/>
                        <a:pt x="4" y="2"/>
                      </a:cubicBezTo>
                      <a:cubicBezTo>
                        <a:pt x="3" y="2"/>
                        <a:pt x="1" y="2"/>
                        <a:pt x="0" y="1"/>
                      </a:cubicBezTo>
                      <a:cubicBezTo>
                        <a:pt x="0" y="0"/>
                        <a:pt x="2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5465"/>
                <p:cNvSpPr/>
                <p:nvPr/>
              </p:nvSpPr>
              <p:spPr bwMode="auto">
                <a:xfrm>
                  <a:off x="7645401" y="5337177"/>
                  <a:ext cx="7938" cy="15875"/>
                </a:xfrm>
                <a:custGeom>
                  <a:avLst/>
                  <a:gdLst>
                    <a:gd name="T0" fmla="*/ 0 w 2"/>
                    <a:gd name="T1" fmla="*/ 2 h 4"/>
                    <a:gd name="T2" fmla="*/ 0 w 2"/>
                    <a:gd name="T3" fmla="*/ 3 h 4"/>
                    <a:gd name="T4" fmla="*/ 0 w 2"/>
                    <a:gd name="T5" fmla="*/ 2 h 4"/>
                    <a:gd name="T6" fmla="*/ 1 w 2"/>
                    <a:gd name="T7" fmla="*/ 2 h 4"/>
                    <a:gd name="T8" fmla="*/ 0 w 2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4">
                      <a:moveTo>
                        <a:pt x="0" y="2"/>
                      </a:moveTo>
                      <a:cubicBezTo>
                        <a:pt x="1" y="0"/>
                        <a:pt x="2" y="4"/>
                        <a:pt x="0" y="3"/>
                      </a:cubicBezTo>
                      <a:cubicBezTo>
                        <a:pt x="1" y="3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5466"/>
                <p:cNvSpPr/>
                <p:nvPr/>
              </p:nvSpPr>
              <p:spPr bwMode="auto">
                <a:xfrm>
                  <a:off x="7526338" y="5353052"/>
                  <a:ext cx="11113" cy="6350"/>
                </a:xfrm>
                <a:custGeom>
                  <a:avLst/>
                  <a:gdLst>
                    <a:gd name="T0" fmla="*/ 3 w 3"/>
                    <a:gd name="T1" fmla="*/ 0 h 2"/>
                    <a:gd name="T2" fmla="*/ 0 w 3"/>
                    <a:gd name="T3" fmla="*/ 1 h 2"/>
                    <a:gd name="T4" fmla="*/ 3 w 3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cubicBezTo>
                        <a:pt x="2" y="2"/>
                        <a:pt x="1" y="0"/>
                        <a:pt x="0" y="1"/>
                      </a:cubicBezTo>
                      <a:cubicBezTo>
                        <a:pt x="0" y="0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Line 5467"/>
                <p:cNvSpPr>
                  <a:spLocks noChangeShapeType="1"/>
                </p:cNvSpPr>
                <p:nvPr/>
              </p:nvSpPr>
              <p:spPr bwMode="auto">
                <a:xfrm>
                  <a:off x="8129588" y="6145214"/>
                  <a:ext cx="0" cy="0"/>
                </a:xfrm>
                <a:prstGeom prst="lin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Line 5468"/>
                <p:cNvSpPr>
                  <a:spLocks noChangeShapeType="1"/>
                </p:cNvSpPr>
                <p:nvPr/>
              </p:nvSpPr>
              <p:spPr bwMode="auto">
                <a:xfrm>
                  <a:off x="8129588" y="6145214"/>
                  <a:ext cx="0" cy="0"/>
                </a:xfrm>
                <a:prstGeom prst="lin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 5469"/>
                <p:cNvSpPr>
                  <a:spLocks noEditPoints="1"/>
                </p:cNvSpPr>
                <p:nvPr/>
              </p:nvSpPr>
              <p:spPr bwMode="auto">
                <a:xfrm>
                  <a:off x="7092951" y="5356227"/>
                  <a:ext cx="403225" cy="311150"/>
                </a:xfrm>
                <a:custGeom>
                  <a:avLst/>
                  <a:gdLst>
                    <a:gd name="T0" fmla="*/ 92 w 107"/>
                    <a:gd name="T1" fmla="*/ 8 h 83"/>
                    <a:gd name="T2" fmla="*/ 92 w 107"/>
                    <a:gd name="T3" fmla="*/ 10 h 83"/>
                    <a:gd name="T4" fmla="*/ 90 w 107"/>
                    <a:gd name="T5" fmla="*/ 10 h 83"/>
                    <a:gd name="T6" fmla="*/ 72 w 107"/>
                    <a:gd name="T7" fmla="*/ 20 h 83"/>
                    <a:gd name="T8" fmla="*/ 69 w 107"/>
                    <a:gd name="T9" fmla="*/ 21 h 83"/>
                    <a:gd name="T10" fmla="*/ 47 w 107"/>
                    <a:gd name="T11" fmla="*/ 36 h 83"/>
                    <a:gd name="T12" fmla="*/ 36 w 107"/>
                    <a:gd name="T13" fmla="*/ 43 h 83"/>
                    <a:gd name="T14" fmla="*/ 28 w 107"/>
                    <a:gd name="T15" fmla="*/ 52 h 83"/>
                    <a:gd name="T16" fmla="*/ 20 w 107"/>
                    <a:gd name="T17" fmla="*/ 64 h 83"/>
                    <a:gd name="T18" fmla="*/ 19 w 107"/>
                    <a:gd name="T19" fmla="*/ 62 h 83"/>
                    <a:gd name="T20" fmla="*/ 18 w 107"/>
                    <a:gd name="T21" fmla="*/ 67 h 83"/>
                    <a:gd name="T22" fmla="*/ 16 w 107"/>
                    <a:gd name="T23" fmla="*/ 68 h 83"/>
                    <a:gd name="T24" fmla="*/ 17 w 107"/>
                    <a:gd name="T25" fmla="*/ 68 h 83"/>
                    <a:gd name="T26" fmla="*/ 13 w 107"/>
                    <a:gd name="T27" fmla="*/ 77 h 83"/>
                    <a:gd name="T28" fmla="*/ 12 w 107"/>
                    <a:gd name="T29" fmla="*/ 76 h 83"/>
                    <a:gd name="T30" fmla="*/ 13 w 107"/>
                    <a:gd name="T31" fmla="*/ 77 h 83"/>
                    <a:gd name="T32" fmla="*/ 10 w 107"/>
                    <a:gd name="T33" fmla="*/ 79 h 83"/>
                    <a:gd name="T34" fmla="*/ 11 w 107"/>
                    <a:gd name="T35" fmla="*/ 78 h 83"/>
                    <a:gd name="T36" fmla="*/ 8 w 107"/>
                    <a:gd name="T37" fmla="*/ 79 h 83"/>
                    <a:gd name="T38" fmla="*/ 7 w 107"/>
                    <a:gd name="T39" fmla="*/ 80 h 83"/>
                    <a:gd name="T40" fmla="*/ 5 w 107"/>
                    <a:gd name="T41" fmla="*/ 83 h 83"/>
                    <a:gd name="T42" fmla="*/ 5 w 107"/>
                    <a:gd name="T43" fmla="*/ 81 h 83"/>
                    <a:gd name="T44" fmla="*/ 3 w 107"/>
                    <a:gd name="T45" fmla="*/ 83 h 83"/>
                    <a:gd name="T46" fmla="*/ 1 w 107"/>
                    <a:gd name="T47" fmla="*/ 82 h 83"/>
                    <a:gd name="T48" fmla="*/ 3 w 107"/>
                    <a:gd name="T49" fmla="*/ 79 h 83"/>
                    <a:gd name="T50" fmla="*/ 5 w 107"/>
                    <a:gd name="T51" fmla="*/ 70 h 83"/>
                    <a:gd name="T52" fmla="*/ 8 w 107"/>
                    <a:gd name="T53" fmla="*/ 68 h 83"/>
                    <a:gd name="T54" fmla="*/ 13 w 107"/>
                    <a:gd name="T55" fmla="*/ 61 h 83"/>
                    <a:gd name="T56" fmla="*/ 14 w 107"/>
                    <a:gd name="T57" fmla="*/ 62 h 83"/>
                    <a:gd name="T58" fmla="*/ 16 w 107"/>
                    <a:gd name="T59" fmla="*/ 57 h 83"/>
                    <a:gd name="T60" fmla="*/ 18 w 107"/>
                    <a:gd name="T61" fmla="*/ 55 h 83"/>
                    <a:gd name="T62" fmla="*/ 18 w 107"/>
                    <a:gd name="T63" fmla="*/ 54 h 83"/>
                    <a:gd name="T64" fmla="*/ 19 w 107"/>
                    <a:gd name="T65" fmla="*/ 54 h 83"/>
                    <a:gd name="T66" fmla="*/ 19 w 107"/>
                    <a:gd name="T67" fmla="*/ 53 h 83"/>
                    <a:gd name="T68" fmla="*/ 30 w 107"/>
                    <a:gd name="T69" fmla="*/ 41 h 83"/>
                    <a:gd name="T70" fmla="*/ 31 w 107"/>
                    <a:gd name="T71" fmla="*/ 38 h 83"/>
                    <a:gd name="T72" fmla="*/ 42 w 107"/>
                    <a:gd name="T73" fmla="*/ 30 h 83"/>
                    <a:gd name="T74" fmla="*/ 65 w 107"/>
                    <a:gd name="T75" fmla="*/ 15 h 83"/>
                    <a:gd name="T76" fmla="*/ 65 w 107"/>
                    <a:gd name="T77" fmla="*/ 16 h 83"/>
                    <a:gd name="T78" fmla="*/ 68 w 107"/>
                    <a:gd name="T79" fmla="*/ 16 h 83"/>
                    <a:gd name="T80" fmla="*/ 69 w 107"/>
                    <a:gd name="T81" fmla="*/ 13 h 83"/>
                    <a:gd name="T82" fmla="*/ 76 w 107"/>
                    <a:gd name="T83" fmla="*/ 9 h 83"/>
                    <a:gd name="T84" fmla="*/ 80 w 107"/>
                    <a:gd name="T85" fmla="*/ 9 h 83"/>
                    <a:gd name="T86" fmla="*/ 81 w 107"/>
                    <a:gd name="T87" fmla="*/ 7 h 83"/>
                    <a:gd name="T88" fmla="*/ 87 w 107"/>
                    <a:gd name="T89" fmla="*/ 6 h 83"/>
                    <a:gd name="T90" fmla="*/ 96 w 107"/>
                    <a:gd name="T91" fmla="*/ 2 h 83"/>
                    <a:gd name="T92" fmla="*/ 106 w 107"/>
                    <a:gd name="T93" fmla="*/ 0 h 83"/>
                    <a:gd name="T94" fmla="*/ 106 w 107"/>
                    <a:gd name="T95" fmla="*/ 2 h 83"/>
                    <a:gd name="T96" fmla="*/ 103 w 107"/>
                    <a:gd name="T97" fmla="*/ 3 h 83"/>
                    <a:gd name="T98" fmla="*/ 97 w 107"/>
                    <a:gd name="T99" fmla="*/ 5 h 83"/>
                    <a:gd name="T100" fmla="*/ 95 w 107"/>
                    <a:gd name="T101" fmla="*/ 7 h 83"/>
                    <a:gd name="T102" fmla="*/ 95 w 107"/>
                    <a:gd name="T103" fmla="*/ 8 h 83"/>
                    <a:gd name="T104" fmla="*/ 95 w 107"/>
                    <a:gd name="T105" fmla="*/ 8 h 83"/>
                    <a:gd name="T106" fmla="*/ 92 w 107"/>
                    <a:gd name="T107" fmla="*/ 8 h 83"/>
                    <a:gd name="T108" fmla="*/ 14 w 107"/>
                    <a:gd name="T109" fmla="*/ 74 h 83"/>
                    <a:gd name="T110" fmla="*/ 15 w 107"/>
                    <a:gd name="T111" fmla="*/ 73 h 83"/>
                    <a:gd name="T112" fmla="*/ 14 w 107"/>
                    <a:gd name="T113" fmla="*/ 73 h 83"/>
                    <a:gd name="T114" fmla="*/ 14 w 107"/>
                    <a:gd name="T115" fmla="*/ 74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07" h="83">
                      <a:moveTo>
                        <a:pt x="92" y="8"/>
                      </a:moveTo>
                      <a:cubicBezTo>
                        <a:pt x="92" y="8"/>
                        <a:pt x="92" y="9"/>
                        <a:pt x="92" y="10"/>
                      </a:cubicBezTo>
                      <a:cubicBezTo>
                        <a:pt x="92" y="9"/>
                        <a:pt x="91" y="10"/>
                        <a:pt x="90" y="10"/>
                      </a:cubicBezTo>
                      <a:cubicBezTo>
                        <a:pt x="85" y="15"/>
                        <a:pt x="78" y="17"/>
                        <a:pt x="72" y="20"/>
                      </a:cubicBezTo>
                      <a:cubicBezTo>
                        <a:pt x="71" y="20"/>
                        <a:pt x="70" y="20"/>
                        <a:pt x="69" y="21"/>
                      </a:cubicBezTo>
                      <a:cubicBezTo>
                        <a:pt x="62" y="26"/>
                        <a:pt x="56" y="33"/>
                        <a:pt x="47" y="36"/>
                      </a:cubicBezTo>
                      <a:cubicBezTo>
                        <a:pt x="41" y="33"/>
                        <a:pt x="40" y="41"/>
                        <a:pt x="36" y="43"/>
                      </a:cubicBezTo>
                      <a:cubicBezTo>
                        <a:pt x="34" y="48"/>
                        <a:pt x="32" y="52"/>
                        <a:pt x="28" y="52"/>
                      </a:cubicBezTo>
                      <a:cubicBezTo>
                        <a:pt x="25" y="57"/>
                        <a:pt x="23" y="59"/>
                        <a:pt x="20" y="64"/>
                      </a:cubicBezTo>
                      <a:cubicBezTo>
                        <a:pt x="19" y="64"/>
                        <a:pt x="20" y="62"/>
                        <a:pt x="19" y="62"/>
                      </a:cubicBezTo>
                      <a:cubicBezTo>
                        <a:pt x="18" y="64"/>
                        <a:pt x="17" y="66"/>
                        <a:pt x="18" y="67"/>
                      </a:cubicBezTo>
                      <a:cubicBezTo>
                        <a:pt x="17" y="67"/>
                        <a:pt x="17" y="68"/>
                        <a:pt x="16" y="68"/>
                      </a:cubicBezTo>
                      <a:cubicBezTo>
                        <a:pt x="16" y="68"/>
                        <a:pt x="17" y="68"/>
                        <a:pt x="17" y="68"/>
                      </a:cubicBezTo>
                      <a:cubicBezTo>
                        <a:pt x="13" y="70"/>
                        <a:pt x="18" y="74"/>
                        <a:pt x="13" y="77"/>
                      </a:cubicBezTo>
                      <a:cubicBezTo>
                        <a:pt x="14" y="75"/>
                        <a:pt x="13" y="77"/>
                        <a:pt x="12" y="76"/>
                      </a:cubicBezTo>
                      <a:cubicBezTo>
                        <a:pt x="12" y="77"/>
                        <a:pt x="12" y="77"/>
                        <a:pt x="13" y="77"/>
                      </a:cubicBezTo>
                      <a:cubicBezTo>
                        <a:pt x="13" y="78"/>
                        <a:pt x="12" y="79"/>
                        <a:pt x="10" y="79"/>
                      </a:cubicBezTo>
                      <a:cubicBezTo>
                        <a:pt x="10" y="79"/>
                        <a:pt x="10" y="78"/>
                        <a:pt x="11" y="78"/>
                      </a:cubicBezTo>
                      <a:cubicBezTo>
                        <a:pt x="10" y="77"/>
                        <a:pt x="9" y="80"/>
                        <a:pt x="8" y="79"/>
                      </a:cubicBezTo>
                      <a:cubicBezTo>
                        <a:pt x="8" y="80"/>
                        <a:pt x="8" y="79"/>
                        <a:pt x="7" y="80"/>
                      </a:cubicBezTo>
                      <a:cubicBezTo>
                        <a:pt x="8" y="82"/>
                        <a:pt x="7" y="83"/>
                        <a:pt x="5" y="83"/>
                      </a:cubicBezTo>
                      <a:cubicBezTo>
                        <a:pt x="5" y="82"/>
                        <a:pt x="5" y="82"/>
                        <a:pt x="5" y="81"/>
                      </a:cubicBezTo>
                      <a:cubicBezTo>
                        <a:pt x="4" y="81"/>
                        <a:pt x="4" y="82"/>
                        <a:pt x="3" y="83"/>
                      </a:cubicBezTo>
                      <a:cubicBezTo>
                        <a:pt x="2" y="82"/>
                        <a:pt x="1" y="82"/>
                        <a:pt x="1" y="82"/>
                      </a:cubicBezTo>
                      <a:cubicBezTo>
                        <a:pt x="0" y="80"/>
                        <a:pt x="1" y="80"/>
                        <a:pt x="3" y="79"/>
                      </a:cubicBezTo>
                      <a:cubicBezTo>
                        <a:pt x="2" y="76"/>
                        <a:pt x="5" y="74"/>
                        <a:pt x="5" y="70"/>
                      </a:cubicBezTo>
                      <a:cubicBezTo>
                        <a:pt x="7" y="70"/>
                        <a:pt x="6" y="68"/>
                        <a:pt x="8" y="68"/>
                      </a:cubicBezTo>
                      <a:cubicBezTo>
                        <a:pt x="8" y="64"/>
                        <a:pt x="11" y="63"/>
                        <a:pt x="13" y="61"/>
                      </a:cubicBezTo>
                      <a:cubicBezTo>
                        <a:pt x="14" y="60"/>
                        <a:pt x="13" y="62"/>
                        <a:pt x="14" y="62"/>
                      </a:cubicBezTo>
                      <a:cubicBezTo>
                        <a:pt x="15" y="60"/>
                        <a:pt x="17" y="58"/>
                        <a:pt x="16" y="57"/>
                      </a:cubicBezTo>
                      <a:cubicBezTo>
                        <a:pt x="17" y="56"/>
                        <a:pt x="18" y="56"/>
                        <a:pt x="18" y="55"/>
                      </a:cubicBezTo>
                      <a:cubicBezTo>
                        <a:pt x="18" y="55"/>
                        <a:pt x="17" y="55"/>
                        <a:pt x="18" y="54"/>
                      </a:cubicBezTo>
                      <a:cubicBezTo>
                        <a:pt x="18" y="54"/>
                        <a:pt x="19" y="54"/>
                        <a:pt x="19" y="54"/>
                      </a:cubicBezTo>
                      <a:cubicBezTo>
                        <a:pt x="19" y="54"/>
                        <a:pt x="19" y="53"/>
                        <a:pt x="19" y="53"/>
                      </a:cubicBezTo>
                      <a:cubicBezTo>
                        <a:pt x="23" y="50"/>
                        <a:pt x="25" y="43"/>
                        <a:pt x="30" y="41"/>
                      </a:cubicBezTo>
                      <a:cubicBezTo>
                        <a:pt x="30" y="40"/>
                        <a:pt x="31" y="40"/>
                        <a:pt x="31" y="38"/>
                      </a:cubicBezTo>
                      <a:cubicBezTo>
                        <a:pt x="34" y="37"/>
                        <a:pt x="38" y="30"/>
                        <a:pt x="42" y="30"/>
                      </a:cubicBezTo>
                      <a:cubicBezTo>
                        <a:pt x="47" y="24"/>
                        <a:pt x="56" y="18"/>
                        <a:pt x="65" y="15"/>
                      </a:cubicBezTo>
                      <a:cubicBezTo>
                        <a:pt x="65" y="15"/>
                        <a:pt x="64" y="15"/>
                        <a:pt x="65" y="16"/>
                      </a:cubicBezTo>
                      <a:cubicBezTo>
                        <a:pt x="66" y="16"/>
                        <a:pt x="66" y="15"/>
                        <a:pt x="68" y="16"/>
                      </a:cubicBezTo>
                      <a:cubicBezTo>
                        <a:pt x="69" y="15"/>
                        <a:pt x="69" y="14"/>
                        <a:pt x="69" y="13"/>
                      </a:cubicBezTo>
                      <a:cubicBezTo>
                        <a:pt x="72" y="13"/>
                        <a:pt x="74" y="10"/>
                        <a:pt x="76" y="9"/>
                      </a:cubicBezTo>
                      <a:cubicBezTo>
                        <a:pt x="78" y="9"/>
                        <a:pt x="80" y="7"/>
                        <a:pt x="80" y="9"/>
                      </a:cubicBezTo>
                      <a:cubicBezTo>
                        <a:pt x="81" y="9"/>
                        <a:pt x="81" y="8"/>
                        <a:pt x="81" y="7"/>
                      </a:cubicBezTo>
                      <a:cubicBezTo>
                        <a:pt x="83" y="6"/>
                        <a:pt x="85" y="4"/>
                        <a:pt x="87" y="6"/>
                      </a:cubicBezTo>
                      <a:cubicBezTo>
                        <a:pt x="89" y="2"/>
                        <a:pt x="95" y="6"/>
                        <a:pt x="96" y="2"/>
                      </a:cubicBezTo>
                      <a:cubicBezTo>
                        <a:pt x="99" y="2"/>
                        <a:pt x="103" y="0"/>
                        <a:pt x="106" y="0"/>
                      </a:cubicBezTo>
                      <a:cubicBezTo>
                        <a:pt x="106" y="1"/>
                        <a:pt x="106" y="3"/>
                        <a:pt x="106" y="2"/>
                      </a:cubicBezTo>
                      <a:cubicBezTo>
                        <a:pt x="107" y="3"/>
                        <a:pt x="104" y="4"/>
                        <a:pt x="103" y="3"/>
                      </a:cubicBezTo>
                      <a:cubicBezTo>
                        <a:pt x="103" y="5"/>
                        <a:pt x="99" y="6"/>
                        <a:pt x="97" y="5"/>
                      </a:cubicBezTo>
                      <a:cubicBezTo>
                        <a:pt x="96" y="6"/>
                        <a:pt x="96" y="7"/>
                        <a:pt x="95" y="7"/>
                      </a:cubicBezTo>
                      <a:cubicBezTo>
                        <a:pt x="95" y="8"/>
                        <a:pt x="95" y="8"/>
                        <a:pt x="95" y="8"/>
                      </a:cubicBezTo>
                      <a:cubicBezTo>
                        <a:pt x="95" y="9"/>
                        <a:pt x="94" y="8"/>
                        <a:pt x="95" y="8"/>
                      </a:cubicBezTo>
                      <a:cubicBezTo>
                        <a:pt x="94" y="6"/>
                        <a:pt x="93" y="8"/>
                        <a:pt x="92" y="8"/>
                      </a:cubicBezTo>
                      <a:close/>
                      <a:moveTo>
                        <a:pt x="14" y="74"/>
                      </a:moveTo>
                      <a:cubicBezTo>
                        <a:pt x="14" y="74"/>
                        <a:pt x="15" y="74"/>
                        <a:pt x="15" y="73"/>
                      </a:cubicBezTo>
                      <a:cubicBezTo>
                        <a:pt x="14" y="73"/>
                        <a:pt x="14" y="73"/>
                        <a:pt x="14" y="73"/>
                      </a:cubicBezTo>
                      <a:cubicBezTo>
                        <a:pt x="14" y="73"/>
                        <a:pt x="13" y="74"/>
                        <a:pt x="14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Freeform 5470"/>
                <p:cNvSpPr/>
                <p:nvPr/>
              </p:nvSpPr>
              <p:spPr bwMode="auto">
                <a:xfrm>
                  <a:off x="7499351" y="5356227"/>
                  <a:ext cx="11113" cy="15875"/>
                </a:xfrm>
                <a:custGeom>
                  <a:avLst/>
                  <a:gdLst>
                    <a:gd name="T0" fmla="*/ 2 w 3"/>
                    <a:gd name="T1" fmla="*/ 0 h 4"/>
                    <a:gd name="T2" fmla="*/ 0 w 3"/>
                    <a:gd name="T3" fmla="*/ 3 h 4"/>
                    <a:gd name="T4" fmla="*/ 0 w 3"/>
                    <a:gd name="T5" fmla="*/ 1 h 4"/>
                    <a:gd name="T6" fmla="*/ 2 w 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3" y="0"/>
                        <a:pt x="2" y="4"/>
                        <a:pt x="0" y="3"/>
                      </a:cubicBezTo>
                      <a:cubicBezTo>
                        <a:pt x="2" y="2"/>
                        <a:pt x="0" y="2"/>
                        <a:pt x="0" y="1"/>
                      </a:cubicBezTo>
                      <a:cubicBezTo>
                        <a:pt x="1" y="0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Freeform 5471"/>
                <p:cNvSpPr/>
                <p:nvPr/>
              </p:nvSpPr>
              <p:spPr bwMode="auto">
                <a:xfrm>
                  <a:off x="7029451" y="5856289"/>
                  <a:ext cx="30163" cy="71438"/>
                </a:xfrm>
                <a:custGeom>
                  <a:avLst/>
                  <a:gdLst>
                    <a:gd name="T0" fmla="*/ 1 w 8"/>
                    <a:gd name="T1" fmla="*/ 0 h 19"/>
                    <a:gd name="T2" fmla="*/ 3 w 8"/>
                    <a:gd name="T3" fmla="*/ 2 h 19"/>
                    <a:gd name="T4" fmla="*/ 7 w 8"/>
                    <a:gd name="T5" fmla="*/ 2 h 19"/>
                    <a:gd name="T6" fmla="*/ 6 w 8"/>
                    <a:gd name="T7" fmla="*/ 5 h 19"/>
                    <a:gd name="T8" fmla="*/ 7 w 8"/>
                    <a:gd name="T9" fmla="*/ 7 h 19"/>
                    <a:gd name="T10" fmla="*/ 5 w 8"/>
                    <a:gd name="T11" fmla="*/ 7 h 19"/>
                    <a:gd name="T12" fmla="*/ 5 w 8"/>
                    <a:gd name="T13" fmla="*/ 8 h 19"/>
                    <a:gd name="T14" fmla="*/ 7 w 8"/>
                    <a:gd name="T15" fmla="*/ 8 h 19"/>
                    <a:gd name="T16" fmla="*/ 3 w 8"/>
                    <a:gd name="T17" fmla="*/ 12 h 19"/>
                    <a:gd name="T18" fmla="*/ 3 w 8"/>
                    <a:gd name="T19" fmla="*/ 19 h 19"/>
                    <a:gd name="T20" fmla="*/ 3 w 8"/>
                    <a:gd name="T21" fmla="*/ 16 h 19"/>
                    <a:gd name="T22" fmla="*/ 4 w 8"/>
                    <a:gd name="T23" fmla="*/ 16 h 19"/>
                    <a:gd name="T24" fmla="*/ 1 w 8"/>
                    <a:gd name="T25" fmla="*/ 11 h 19"/>
                    <a:gd name="T26" fmla="*/ 1 w 8"/>
                    <a:gd name="T27" fmla="*/ 9 h 19"/>
                    <a:gd name="T28" fmla="*/ 3 w 8"/>
                    <a:gd name="T29" fmla="*/ 11 h 19"/>
                    <a:gd name="T30" fmla="*/ 4 w 8"/>
                    <a:gd name="T31" fmla="*/ 7 h 19"/>
                    <a:gd name="T32" fmla="*/ 1 w 8"/>
                    <a:gd name="T33" fmla="*/ 5 h 19"/>
                    <a:gd name="T34" fmla="*/ 1 w 8"/>
                    <a:gd name="T3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" h="19">
                      <a:moveTo>
                        <a:pt x="1" y="0"/>
                      </a:moveTo>
                      <a:cubicBezTo>
                        <a:pt x="2" y="1"/>
                        <a:pt x="3" y="0"/>
                        <a:pt x="3" y="2"/>
                      </a:cubicBezTo>
                      <a:cubicBezTo>
                        <a:pt x="5" y="2"/>
                        <a:pt x="6" y="2"/>
                        <a:pt x="7" y="2"/>
                      </a:cubicBezTo>
                      <a:cubicBezTo>
                        <a:pt x="6" y="4"/>
                        <a:pt x="8" y="3"/>
                        <a:pt x="6" y="5"/>
                      </a:cubicBezTo>
                      <a:cubicBezTo>
                        <a:pt x="5" y="6"/>
                        <a:pt x="7" y="6"/>
                        <a:pt x="7" y="7"/>
                      </a:cubicBezTo>
                      <a:cubicBezTo>
                        <a:pt x="6" y="7"/>
                        <a:pt x="5" y="6"/>
                        <a:pt x="5" y="7"/>
                      </a:cubicBezTo>
                      <a:cubicBezTo>
                        <a:pt x="5" y="8"/>
                        <a:pt x="7" y="8"/>
                        <a:pt x="5" y="8"/>
                      </a:cubicBezTo>
                      <a:cubicBezTo>
                        <a:pt x="6" y="9"/>
                        <a:pt x="6" y="8"/>
                        <a:pt x="7" y="8"/>
                      </a:cubicBezTo>
                      <a:cubicBezTo>
                        <a:pt x="5" y="10"/>
                        <a:pt x="6" y="12"/>
                        <a:pt x="3" y="12"/>
                      </a:cubicBezTo>
                      <a:cubicBezTo>
                        <a:pt x="5" y="14"/>
                        <a:pt x="5" y="16"/>
                        <a:pt x="3" y="19"/>
                      </a:cubicBezTo>
                      <a:cubicBezTo>
                        <a:pt x="3" y="18"/>
                        <a:pt x="2" y="18"/>
                        <a:pt x="3" y="16"/>
                      </a:cubicBezTo>
                      <a:cubicBezTo>
                        <a:pt x="3" y="16"/>
                        <a:pt x="3" y="16"/>
                        <a:pt x="4" y="16"/>
                      </a:cubicBezTo>
                      <a:cubicBezTo>
                        <a:pt x="2" y="15"/>
                        <a:pt x="4" y="11"/>
                        <a:pt x="1" y="11"/>
                      </a:cubicBezTo>
                      <a:cubicBezTo>
                        <a:pt x="1" y="10"/>
                        <a:pt x="0" y="9"/>
                        <a:pt x="1" y="9"/>
                      </a:cubicBezTo>
                      <a:cubicBezTo>
                        <a:pt x="1" y="10"/>
                        <a:pt x="3" y="9"/>
                        <a:pt x="3" y="11"/>
                      </a:cubicBezTo>
                      <a:cubicBezTo>
                        <a:pt x="4" y="9"/>
                        <a:pt x="2" y="8"/>
                        <a:pt x="4" y="7"/>
                      </a:cubicBezTo>
                      <a:cubicBezTo>
                        <a:pt x="3" y="6"/>
                        <a:pt x="2" y="5"/>
                        <a:pt x="1" y="5"/>
                      </a:cubicBezTo>
                      <a:cubicBezTo>
                        <a:pt x="0" y="3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Freeform 5472"/>
                <p:cNvSpPr/>
                <p:nvPr/>
              </p:nvSpPr>
              <p:spPr bwMode="auto">
                <a:xfrm>
                  <a:off x="7743826" y="5348289"/>
                  <a:ext cx="288925" cy="158750"/>
                </a:xfrm>
                <a:custGeom>
                  <a:avLst/>
                  <a:gdLst>
                    <a:gd name="T0" fmla="*/ 1 w 77"/>
                    <a:gd name="T1" fmla="*/ 0 h 42"/>
                    <a:gd name="T2" fmla="*/ 17 w 77"/>
                    <a:gd name="T3" fmla="*/ 5 h 42"/>
                    <a:gd name="T4" fmla="*/ 20 w 77"/>
                    <a:gd name="T5" fmla="*/ 5 h 42"/>
                    <a:gd name="T6" fmla="*/ 74 w 77"/>
                    <a:gd name="T7" fmla="*/ 37 h 42"/>
                    <a:gd name="T8" fmla="*/ 75 w 77"/>
                    <a:gd name="T9" fmla="*/ 40 h 42"/>
                    <a:gd name="T10" fmla="*/ 76 w 77"/>
                    <a:gd name="T11" fmla="*/ 42 h 42"/>
                    <a:gd name="T12" fmla="*/ 69 w 77"/>
                    <a:gd name="T13" fmla="*/ 36 h 42"/>
                    <a:gd name="T14" fmla="*/ 67 w 77"/>
                    <a:gd name="T15" fmla="*/ 36 h 42"/>
                    <a:gd name="T16" fmla="*/ 59 w 77"/>
                    <a:gd name="T17" fmla="*/ 30 h 42"/>
                    <a:gd name="T18" fmla="*/ 24 w 77"/>
                    <a:gd name="T19" fmla="*/ 14 h 42"/>
                    <a:gd name="T20" fmla="*/ 9 w 77"/>
                    <a:gd name="T21" fmla="*/ 7 h 42"/>
                    <a:gd name="T22" fmla="*/ 6 w 77"/>
                    <a:gd name="T23" fmla="*/ 4 h 42"/>
                    <a:gd name="T24" fmla="*/ 1 w 77"/>
                    <a:gd name="T25" fmla="*/ 2 h 42"/>
                    <a:gd name="T26" fmla="*/ 1 w 77"/>
                    <a:gd name="T27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7" h="42">
                      <a:moveTo>
                        <a:pt x="1" y="0"/>
                      </a:moveTo>
                      <a:cubicBezTo>
                        <a:pt x="6" y="3"/>
                        <a:pt x="12" y="2"/>
                        <a:pt x="17" y="5"/>
                      </a:cubicBezTo>
                      <a:cubicBezTo>
                        <a:pt x="18" y="5"/>
                        <a:pt x="18" y="5"/>
                        <a:pt x="20" y="5"/>
                      </a:cubicBezTo>
                      <a:cubicBezTo>
                        <a:pt x="41" y="12"/>
                        <a:pt x="60" y="22"/>
                        <a:pt x="74" y="37"/>
                      </a:cubicBezTo>
                      <a:cubicBezTo>
                        <a:pt x="74" y="39"/>
                        <a:pt x="75" y="39"/>
                        <a:pt x="75" y="40"/>
                      </a:cubicBezTo>
                      <a:cubicBezTo>
                        <a:pt x="76" y="40"/>
                        <a:pt x="77" y="41"/>
                        <a:pt x="76" y="42"/>
                      </a:cubicBezTo>
                      <a:cubicBezTo>
                        <a:pt x="73" y="41"/>
                        <a:pt x="70" y="39"/>
                        <a:pt x="69" y="36"/>
                      </a:cubicBezTo>
                      <a:cubicBezTo>
                        <a:pt x="68" y="35"/>
                        <a:pt x="68" y="37"/>
                        <a:pt x="67" y="36"/>
                      </a:cubicBezTo>
                      <a:cubicBezTo>
                        <a:pt x="64" y="34"/>
                        <a:pt x="62" y="33"/>
                        <a:pt x="59" y="30"/>
                      </a:cubicBezTo>
                      <a:cubicBezTo>
                        <a:pt x="47" y="25"/>
                        <a:pt x="37" y="18"/>
                        <a:pt x="24" y="14"/>
                      </a:cubicBezTo>
                      <a:cubicBezTo>
                        <a:pt x="21" y="9"/>
                        <a:pt x="15" y="9"/>
                        <a:pt x="9" y="7"/>
                      </a:cubicBezTo>
                      <a:cubicBezTo>
                        <a:pt x="9" y="5"/>
                        <a:pt x="6" y="6"/>
                        <a:pt x="6" y="4"/>
                      </a:cubicBezTo>
                      <a:cubicBezTo>
                        <a:pt x="4" y="4"/>
                        <a:pt x="2" y="3"/>
                        <a:pt x="1" y="2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 5473"/>
                <p:cNvSpPr>
                  <a:spLocks noEditPoints="1"/>
                </p:cNvSpPr>
                <p:nvPr/>
              </p:nvSpPr>
              <p:spPr bwMode="auto">
                <a:xfrm>
                  <a:off x="7018338" y="5584827"/>
                  <a:ext cx="1223963" cy="984250"/>
                </a:xfrm>
                <a:custGeom>
                  <a:avLst/>
                  <a:gdLst>
                    <a:gd name="T0" fmla="*/ 293 w 326"/>
                    <a:gd name="T1" fmla="*/ 5 h 262"/>
                    <a:gd name="T2" fmla="*/ 300 w 326"/>
                    <a:gd name="T3" fmla="*/ 15 h 262"/>
                    <a:gd name="T4" fmla="*/ 313 w 326"/>
                    <a:gd name="T5" fmla="*/ 41 h 262"/>
                    <a:gd name="T6" fmla="*/ 315 w 326"/>
                    <a:gd name="T7" fmla="*/ 51 h 262"/>
                    <a:gd name="T8" fmla="*/ 321 w 326"/>
                    <a:gd name="T9" fmla="*/ 74 h 262"/>
                    <a:gd name="T10" fmla="*/ 324 w 326"/>
                    <a:gd name="T11" fmla="*/ 95 h 262"/>
                    <a:gd name="T12" fmla="*/ 326 w 326"/>
                    <a:gd name="T13" fmla="*/ 104 h 262"/>
                    <a:gd name="T14" fmla="*/ 317 w 326"/>
                    <a:gd name="T15" fmla="*/ 140 h 262"/>
                    <a:gd name="T16" fmla="*/ 305 w 326"/>
                    <a:gd name="T17" fmla="*/ 172 h 262"/>
                    <a:gd name="T18" fmla="*/ 276 w 326"/>
                    <a:gd name="T19" fmla="*/ 207 h 262"/>
                    <a:gd name="T20" fmla="*/ 221 w 326"/>
                    <a:gd name="T21" fmla="*/ 243 h 262"/>
                    <a:gd name="T22" fmla="*/ 206 w 326"/>
                    <a:gd name="T23" fmla="*/ 249 h 262"/>
                    <a:gd name="T24" fmla="*/ 194 w 326"/>
                    <a:gd name="T25" fmla="*/ 256 h 262"/>
                    <a:gd name="T26" fmla="*/ 187 w 326"/>
                    <a:gd name="T27" fmla="*/ 258 h 262"/>
                    <a:gd name="T28" fmla="*/ 170 w 326"/>
                    <a:gd name="T29" fmla="*/ 254 h 262"/>
                    <a:gd name="T30" fmla="*/ 118 w 326"/>
                    <a:gd name="T31" fmla="*/ 247 h 262"/>
                    <a:gd name="T32" fmla="*/ 74 w 326"/>
                    <a:gd name="T33" fmla="*/ 226 h 262"/>
                    <a:gd name="T34" fmla="*/ 48 w 326"/>
                    <a:gd name="T35" fmla="*/ 206 h 262"/>
                    <a:gd name="T36" fmla="*/ 33 w 326"/>
                    <a:gd name="T37" fmla="*/ 189 h 262"/>
                    <a:gd name="T38" fmla="*/ 12 w 326"/>
                    <a:gd name="T39" fmla="*/ 155 h 262"/>
                    <a:gd name="T40" fmla="*/ 3 w 326"/>
                    <a:gd name="T41" fmla="*/ 104 h 262"/>
                    <a:gd name="T42" fmla="*/ 3 w 326"/>
                    <a:gd name="T43" fmla="*/ 94 h 262"/>
                    <a:gd name="T44" fmla="*/ 6 w 326"/>
                    <a:gd name="T45" fmla="*/ 95 h 262"/>
                    <a:gd name="T46" fmla="*/ 10 w 326"/>
                    <a:gd name="T47" fmla="*/ 111 h 262"/>
                    <a:gd name="T48" fmla="*/ 22 w 326"/>
                    <a:gd name="T49" fmla="*/ 148 h 262"/>
                    <a:gd name="T50" fmla="*/ 34 w 326"/>
                    <a:gd name="T51" fmla="*/ 169 h 262"/>
                    <a:gd name="T52" fmla="*/ 43 w 326"/>
                    <a:gd name="T53" fmla="*/ 187 h 262"/>
                    <a:gd name="T54" fmla="*/ 61 w 326"/>
                    <a:gd name="T55" fmla="*/ 206 h 262"/>
                    <a:gd name="T56" fmla="*/ 90 w 326"/>
                    <a:gd name="T57" fmla="*/ 226 h 262"/>
                    <a:gd name="T58" fmla="*/ 113 w 326"/>
                    <a:gd name="T59" fmla="*/ 237 h 262"/>
                    <a:gd name="T60" fmla="*/ 141 w 326"/>
                    <a:gd name="T61" fmla="*/ 243 h 262"/>
                    <a:gd name="T62" fmla="*/ 154 w 326"/>
                    <a:gd name="T63" fmla="*/ 244 h 262"/>
                    <a:gd name="T64" fmla="*/ 187 w 326"/>
                    <a:gd name="T65" fmla="*/ 241 h 262"/>
                    <a:gd name="T66" fmla="*/ 213 w 326"/>
                    <a:gd name="T67" fmla="*/ 233 h 262"/>
                    <a:gd name="T68" fmla="*/ 236 w 326"/>
                    <a:gd name="T69" fmla="*/ 224 h 262"/>
                    <a:gd name="T70" fmla="*/ 244 w 326"/>
                    <a:gd name="T71" fmla="*/ 220 h 262"/>
                    <a:gd name="T72" fmla="*/ 266 w 326"/>
                    <a:gd name="T73" fmla="*/ 204 h 262"/>
                    <a:gd name="T74" fmla="*/ 286 w 326"/>
                    <a:gd name="T75" fmla="*/ 179 h 262"/>
                    <a:gd name="T76" fmla="*/ 289 w 326"/>
                    <a:gd name="T77" fmla="*/ 174 h 262"/>
                    <a:gd name="T78" fmla="*/ 302 w 326"/>
                    <a:gd name="T79" fmla="*/ 150 h 262"/>
                    <a:gd name="T80" fmla="*/ 309 w 326"/>
                    <a:gd name="T81" fmla="*/ 125 h 262"/>
                    <a:gd name="T82" fmla="*/ 312 w 326"/>
                    <a:gd name="T83" fmla="*/ 120 h 262"/>
                    <a:gd name="T84" fmla="*/ 314 w 326"/>
                    <a:gd name="T85" fmla="*/ 95 h 262"/>
                    <a:gd name="T86" fmla="*/ 315 w 326"/>
                    <a:gd name="T87" fmla="*/ 93 h 262"/>
                    <a:gd name="T88" fmla="*/ 317 w 326"/>
                    <a:gd name="T89" fmla="*/ 91 h 262"/>
                    <a:gd name="T90" fmla="*/ 315 w 326"/>
                    <a:gd name="T91" fmla="*/ 86 h 262"/>
                    <a:gd name="T92" fmla="*/ 315 w 326"/>
                    <a:gd name="T93" fmla="*/ 77 h 262"/>
                    <a:gd name="T94" fmla="*/ 313 w 326"/>
                    <a:gd name="T95" fmla="*/ 71 h 262"/>
                    <a:gd name="T96" fmla="*/ 313 w 326"/>
                    <a:gd name="T97" fmla="*/ 69 h 262"/>
                    <a:gd name="T98" fmla="*/ 311 w 326"/>
                    <a:gd name="T99" fmla="*/ 66 h 262"/>
                    <a:gd name="T100" fmla="*/ 312 w 326"/>
                    <a:gd name="T101" fmla="*/ 58 h 262"/>
                    <a:gd name="T102" fmla="*/ 310 w 326"/>
                    <a:gd name="T103" fmla="*/ 50 h 262"/>
                    <a:gd name="T104" fmla="*/ 301 w 326"/>
                    <a:gd name="T105" fmla="*/ 30 h 262"/>
                    <a:gd name="T106" fmla="*/ 298 w 326"/>
                    <a:gd name="T107" fmla="*/ 20 h 262"/>
                    <a:gd name="T108" fmla="*/ 296 w 326"/>
                    <a:gd name="T109" fmla="*/ 16 h 262"/>
                    <a:gd name="T110" fmla="*/ 288 w 326"/>
                    <a:gd name="T111" fmla="*/ 0 h 262"/>
                    <a:gd name="T112" fmla="*/ 299 w 326"/>
                    <a:gd name="T113" fmla="*/ 19 h 262"/>
                    <a:gd name="T114" fmla="*/ 311 w 326"/>
                    <a:gd name="T115" fmla="*/ 61 h 262"/>
                    <a:gd name="T116" fmla="*/ 312 w 326"/>
                    <a:gd name="T117" fmla="*/ 60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26" h="262">
                      <a:moveTo>
                        <a:pt x="288" y="0"/>
                      </a:moveTo>
                      <a:cubicBezTo>
                        <a:pt x="290" y="2"/>
                        <a:pt x="293" y="2"/>
                        <a:pt x="293" y="5"/>
                      </a:cubicBezTo>
                      <a:cubicBezTo>
                        <a:pt x="296" y="8"/>
                        <a:pt x="297" y="10"/>
                        <a:pt x="298" y="14"/>
                      </a:cubicBezTo>
                      <a:cubicBezTo>
                        <a:pt x="299" y="14"/>
                        <a:pt x="300" y="14"/>
                        <a:pt x="300" y="15"/>
                      </a:cubicBezTo>
                      <a:cubicBezTo>
                        <a:pt x="300" y="21"/>
                        <a:pt x="306" y="24"/>
                        <a:pt x="307" y="29"/>
                      </a:cubicBezTo>
                      <a:cubicBezTo>
                        <a:pt x="307" y="32"/>
                        <a:pt x="309" y="39"/>
                        <a:pt x="313" y="41"/>
                      </a:cubicBezTo>
                      <a:cubicBezTo>
                        <a:pt x="313" y="42"/>
                        <a:pt x="313" y="43"/>
                        <a:pt x="313" y="44"/>
                      </a:cubicBezTo>
                      <a:cubicBezTo>
                        <a:pt x="313" y="46"/>
                        <a:pt x="315" y="49"/>
                        <a:pt x="315" y="51"/>
                      </a:cubicBezTo>
                      <a:cubicBezTo>
                        <a:pt x="318" y="54"/>
                        <a:pt x="316" y="60"/>
                        <a:pt x="317" y="65"/>
                      </a:cubicBezTo>
                      <a:cubicBezTo>
                        <a:pt x="318" y="68"/>
                        <a:pt x="321" y="71"/>
                        <a:pt x="321" y="74"/>
                      </a:cubicBezTo>
                      <a:cubicBezTo>
                        <a:pt x="322" y="76"/>
                        <a:pt x="321" y="79"/>
                        <a:pt x="321" y="81"/>
                      </a:cubicBezTo>
                      <a:cubicBezTo>
                        <a:pt x="322" y="86"/>
                        <a:pt x="324" y="90"/>
                        <a:pt x="324" y="95"/>
                      </a:cubicBezTo>
                      <a:cubicBezTo>
                        <a:pt x="324" y="98"/>
                        <a:pt x="322" y="100"/>
                        <a:pt x="322" y="104"/>
                      </a:cubicBezTo>
                      <a:cubicBezTo>
                        <a:pt x="323" y="105"/>
                        <a:pt x="325" y="103"/>
                        <a:pt x="326" y="104"/>
                      </a:cubicBezTo>
                      <a:cubicBezTo>
                        <a:pt x="325" y="106"/>
                        <a:pt x="324" y="107"/>
                        <a:pt x="322" y="107"/>
                      </a:cubicBezTo>
                      <a:cubicBezTo>
                        <a:pt x="323" y="119"/>
                        <a:pt x="318" y="129"/>
                        <a:pt x="317" y="140"/>
                      </a:cubicBezTo>
                      <a:cubicBezTo>
                        <a:pt x="316" y="148"/>
                        <a:pt x="310" y="155"/>
                        <a:pt x="308" y="163"/>
                      </a:cubicBezTo>
                      <a:cubicBezTo>
                        <a:pt x="307" y="166"/>
                        <a:pt x="307" y="169"/>
                        <a:pt x="305" y="172"/>
                      </a:cubicBezTo>
                      <a:cubicBezTo>
                        <a:pt x="302" y="176"/>
                        <a:pt x="299" y="180"/>
                        <a:pt x="296" y="182"/>
                      </a:cubicBezTo>
                      <a:cubicBezTo>
                        <a:pt x="291" y="192"/>
                        <a:pt x="285" y="200"/>
                        <a:pt x="276" y="207"/>
                      </a:cubicBezTo>
                      <a:cubicBezTo>
                        <a:pt x="276" y="207"/>
                        <a:pt x="276" y="208"/>
                        <a:pt x="276" y="208"/>
                      </a:cubicBezTo>
                      <a:cubicBezTo>
                        <a:pt x="261" y="223"/>
                        <a:pt x="241" y="234"/>
                        <a:pt x="221" y="243"/>
                      </a:cubicBezTo>
                      <a:cubicBezTo>
                        <a:pt x="220" y="244"/>
                        <a:pt x="219" y="246"/>
                        <a:pt x="218" y="247"/>
                      </a:cubicBezTo>
                      <a:cubicBezTo>
                        <a:pt x="215" y="246"/>
                        <a:pt x="211" y="248"/>
                        <a:pt x="206" y="249"/>
                      </a:cubicBezTo>
                      <a:cubicBezTo>
                        <a:pt x="202" y="251"/>
                        <a:pt x="198" y="252"/>
                        <a:pt x="194" y="252"/>
                      </a:cubicBezTo>
                      <a:cubicBezTo>
                        <a:pt x="196" y="254"/>
                        <a:pt x="193" y="255"/>
                        <a:pt x="194" y="256"/>
                      </a:cubicBezTo>
                      <a:cubicBezTo>
                        <a:pt x="191" y="254"/>
                        <a:pt x="190" y="258"/>
                        <a:pt x="191" y="259"/>
                      </a:cubicBezTo>
                      <a:cubicBezTo>
                        <a:pt x="189" y="259"/>
                        <a:pt x="188" y="259"/>
                        <a:pt x="187" y="258"/>
                      </a:cubicBezTo>
                      <a:cubicBezTo>
                        <a:pt x="183" y="262"/>
                        <a:pt x="179" y="258"/>
                        <a:pt x="178" y="253"/>
                      </a:cubicBezTo>
                      <a:cubicBezTo>
                        <a:pt x="175" y="252"/>
                        <a:pt x="173" y="253"/>
                        <a:pt x="170" y="254"/>
                      </a:cubicBezTo>
                      <a:cubicBezTo>
                        <a:pt x="163" y="254"/>
                        <a:pt x="156" y="253"/>
                        <a:pt x="150" y="254"/>
                      </a:cubicBezTo>
                      <a:cubicBezTo>
                        <a:pt x="139" y="252"/>
                        <a:pt x="128" y="250"/>
                        <a:pt x="118" y="247"/>
                      </a:cubicBezTo>
                      <a:cubicBezTo>
                        <a:pt x="115" y="247"/>
                        <a:pt x="112" y="245"/>
                        <a:pt x="108" y="245"/>
                      </a:cubicBezTo>
                      <a:cubicBezTo>
                        <a:pt x="97" y="238"/>
                        <a:pt x="83" y="234"/>
                        <a:pt x="74" y="226"/>
                      </a:cubicBezTo>
                      <a:cubicBezTo>
                        <a:pt x="72" y="225"/>
                        <a:pt x="70" y="224"/>
                        <a:pt x="69" y="222"/>
                      </a:cubicBezTo>
                      <a:cubicBezTo>
                        <a:pt x="60" y="218"/>
                        <a:pt x="56" y="211"/>
                        <a:pt x="48" y="206"/>
                      </a:cubicBezTo>
                      <a:cubicBezTo>
                        <a:pt x="44" y="201"/>
                        <a:pt x="39" y="197"/>
                        <a:pt x="35" y="191"/>
                      </a:cubicBezTo>
                      <a:cubicBezTo>
                        <a:pt x="34" y="191"/>
                        <a:pt x="34" y="190"/>
                        <a:pt x="33" y="189"/>
                      </a:cubicBezTo>
                      <a:cubicBezTo>
                        <a:pt x="30" y="185"/>
                        <a:pt x="27" y="181"/>
                        <a:pt x="24" y="178"/>
                      </a:cubicBezTo>
                      <a:cubicBezTo>
                        <a:pt x="20" y="170"/>
                        <a:pt x="15" y="163"/>
                        <a:pt x="12" y="155"/>
                      </a:cubicBezTo>
                      <a:cubicBezTo>
                        <a:pt x="10" y="146"/>
                        <a:pt x="6" y="138"/>
                        <a:pt x="4" y="127"/>
                      </a:cubicBezTo>
                      <a:cubicBezTo>
                        <a:pt x="0" y="120"/>
                        <a:pt x="3" y="112"/>
                        <a:pt x="3" y="104"/>
                      </a:cubicBezTo>
                      <a:cubicBezTo>
                        <a:pt x="3" y="103"/>
                        <a:pt x="2" y="103"/>
                        <a:pt x="1" y="103"/>
                      </a:cubicBezTo>
                      <a:cubicBezTo>
                        <a:pt x="2" y="100"/>
                        <a:pt x="0" y="96"/>
                        <a:pt x="3" y="94"/>
                      </a:cubicBezTo>
                      <a:cubicBezTo>
                        <a:pt x="1" y="93"/>
                        <a:pt x="2" y="90"/>
                        <a:pt x="2" y="88"/>
                      </a:cubicBezTo>
                      <a:cubicBezTo>
                        <a:pt x="3" y="91"/>
                        <a:pt x="6" y="92"/>
                        <a:pt x="6" y="95"/>
                      </a:cubicBezTo>
                      <a:cubicBezTo>
                        <a:pt x="7" y="98"/>
                        <a:pt x="6" y="102"/>
                        <a:pt x="8" y="104"/>
                      </a:cubicBezTo>
                      <a:cubicBezTo>
                        <a:pt x="8" y="107"/>
                        <a:pt x="9" y="110"/>
                        <a:pt x="10" y="111"/>
                      </a:cubicBezTo>
                      <a:cubicBezTo>
                        <a:pt x="11" y="119"/>
                        <a:pt x="13" y="124"/>
                        <a:pt x="14" y="129"/>
                      </a:cubicBezTo>
                      <a:cubicBezTo>
                        <a:pt x="17" y="135"/>
                        <a:pt x="18" y="142"/>
                        <a:pt x="22" y="148"/>
                      </a:cubicBezTo>
                      <a:cubicBezTo>
                        <a:pt x="26" y="153"/>
                        <a:pt x="32" y="158"/>
                        <a:pt x="34" y="164"/>
                      </a:cubicBezTo>
                      <a:cubicBezTo>
                        <a:pt x="34" y="166"/>
                        <a:pt x="34" y="167"/>
                        <a:pt x="34" y="169"/>
                      </a:cubicBezTo>
                      <a:cubicBezTo>
                        <a:pt x="35" y="170"/>
                        <a:pt x="36" y="171"/>
                        <a:pt x="37" y="173"/>
                      </a:cubicBezTo>
                      <a:cubicBezTo>
                        <a:pt x="40" y="177"/>
                        <a:pt x="41" y="182"/>
                        <a:pt x="43" y="187"/>
                      </a:cubicBezTo>
                      <a:cubicBezTo>
                        <a:pt x="45" y="192"/>
                        <a:pt x="50" y="195"/>
                        <a:pt x="54" y="199"/>
                      </a:cubicBezTo>
                      <a:cubicBezTo>
                        <a:pt x="56" y="202"/>
                        <a:pt x="57" y="205"/>
                        <a:pt x="61" y="206"/>
                      </a:cubicBezTo>
                      <a:cubicBezTo>
                        <a:pt x="65" y="211"/>
                        <a:pt x="71" y="215"/>
                        <a:pt x="77" y="218"/>
                      </a:cubicBezTo>
                      <a:cubicBezTo>
                        <a:pt x="81" y="221"/>
                        <a:pt x="84" y="225"/>
                        <a:pt x="90" y="226"/>
                      </a:cubicBezTo>
                      <a:cubicBezTo>
                        <a:pt x="90" y="227"/>
                        <a:pt x="90" y="227"/>
                        <a:pt x="90" y="228"/>
                      </a:cubicBezTo>
                      <a:cubicBezTo>
                        <a:pt x="98" y="231"/>
                        <a:pt x="106" y="234"/>
                        <a:pt x="113" y="237"/>
                      </a:cubicBezTo>
                      <a:cubicBezTo>
                        <a:pt x="119" y="239"/>
                        <a:pt x="126" y="240"/>
                        <a:pt x="133" y="241"/>
                      </a:cubicBezTo>
                      <a:cubicBezTo>
                        <a:pt x="136" y="242"/>
                        <a:pt x="138" y="243"/>
                        <a:pt x="141" y="243"/>
                      </a:cubicBezTo>
                      <a:cubicBezTo>
                        <a:pt x="143" y="243"/>
                        <a:pt x="143" y="242"/>
                        <a:pt x="145" y="243"/>
                      </a:cubicBezTo>
                      <a:cubicBezTo>
                        <a:pt x="148" y="243"/>
                        <a:pt x="151" y="244"/>
                        <a:pt x="154" y="244"/>
                      </a:cubicBezTo>
                      <a:cubicBezTo>
                        <a:pt x="157" y="244"/>
                        <a:pt x="159" y="244"/>
                        <a:pt x="162" y="244"/>
                      </a:cubicBezTo>
                      <a:cubicBezTo>
                        <a:pt x="170" y="244"/>
                        <a:pt x="179" y="242"/>
                        <a:pt x="187" y="241"/>
                      </a:cubicBezTo>
                      <a:cubicBezTo>
                        <a:pt x="191" y="241"/>
                        <a:pt x="195" y="240"/>
                        <a:pt x="199" y="239"/>
                      </a:cubicBezTo>
                      <a:cubicBezTo>
                        <a:pt x="204" y="238"/>
                        <a:pt x="210" y="237"/>
                        <a:pt x="213" y="233"/>
                      </a:cubicBezTo>
                      <a:cubicBezTo>
                        <a:pt x="214" y="234"/>
                        <a:pt x="218" y="234"/>
                        <a:pt x="218" y="231"/>
                      </a:cubicBezTo>
                      <a:cubicBezTo>
                        <a:pt x="225" y="231"/>
                        <a:pt x="231" y="228"/>
                        <a:pt x="236" y="224"/>
                      </a:cubicBezTo>
                      <a:cubicBezTo>
                        <a:pt x="237" y="223"/>
                        <a:pt x="238" y="222"/>
                        <a:pt x="240" y="221"/>
                      </a:cubicBezTo>
                      <a:cubicBezTo>
                        <a:pt x="241" y="220"/>
                        <a:pt x="243" y="221"/>
                        <a:pt x="244" y="220"/>
                      </a:cubicBezTo>
                      <a:cubicBezTo>
                        <a:pt x="246" y="219"/>
                        <a:pt x="248" y="216"/>
                        <a:pt x="250" y="214"/>
                      </a:cubicBezTo>
                      <a:cubicBezTo>
                        <a:pt x="256" y="212"/>
                        <a:pt x="260" y="205"/>
                        <a:pt x="266" y="204"/>
                      </a:cubicBezTo>
                      <a:cubicBezTo>
                        <a:pt x="267" y="200"/>
                        <a:pt x="269" y="197"/>
                        <a:pt x="273" y="196"/>
                      </a:cubicBezTo>
                      <a:cubicBezTo>
                        <a:pt x="276" y="189"/>
                        <a:pt x="282" y="185"/>
                        <a:pt x="286" y="179"/>
                      </a:cubicBezTo>
                      <a:cubicBezTo>
                        <a:pt x="286" y="178"/>
                        <a:pt x="287" y="177"/>
                        <a:pt x="287" y="176"/>
                      </a:cubicBezTo>
                      <a:cubicBezTo>
                        <a:pt x="288" y="176"/>
                        <a:pt x="288" y="174"/>
                        <a:pt x="289" y="174"/>
                      </a:cubicBezTo>
                      <a:cubicBezTo>
                        <a:pt x="292" y="167"/>
                        <a:pt x="296" y="163"/>
                        <a:pt x="299" y="157"/>
                      </a:cubicBezTo>
                      <a:cubicBezTo>
                        <a:pt x="299" y="154"/>
                        <a:pt x="301" y="152"/>
                        <a:pt x="302" y="150"/>
                      </a:cubicBezTo>
                      <a:cubicBezTo>
                        <a:pt x="303" y="147"/>
                        <a:pt x="303" y="143"/>
                        <a:pt x="304" y="141"/>
                      </a:cubicBezTo>
                      <a:cubicBezTo>
                        <a:pt x="305" y="135"/>
                        <a:pt x="308" y="132"/>
                        <a:pt x="309" y="125"/>
                      </a:cubicBezTo>
                      <a:cubicBezTo>
                        <a:pt x="309" y="125"/>
                        <a:pt x="309" y="124"/>
                        <a:pt x="310" y="125"/>
                      </a:cubicBezTo>
                      <a:cubicBezTo>
                        <a:pt x="309" y="122"/>
                        <a:pt x="309" y="120"/>
                        <a:pt x="312" y="120"/>
                      </a:cubicBezTo>
                      <a:cubicBezTo>
                        <a:pt x="311" y="117"/>
                        <a:pt x="312" y="116"/>
                        <a:pt x="311" y="113"/>
                      </a:cubicBezTo>
                      <a:cubicBezTo>
                        <a:pt x="314" y="108"/>
                        <a:pt x="313" y="102"/>
                        <a:pt x="314" y="95"/>
                      </a:cubicBezTo>
                      <a:cubicBezTo>
                        <a:pt x="314" y="94"/>
                        <a:pt x="313" y="96"/>
                        <a:pt x="313" y="95"/>
                      </a:cubicBezTo>
                      <a:cubicBezTo>
                        <a:pt x="313" y="94"/>
                        <a:pt x="316" y="95"/>
                        <a:pt x="315" y="93"/>
                      </a:cubicBezTo>
                      <a:cubicBezTo>
                        <a:pt x="316" y="92"/>
                        <a:pt x="314" y="94"/>
                        <a:pt x="315" y="92"/>
                      </a:cubicBezTo>
                      <a:cubicBezTo>
                        <a:pt x="315" y="91"/>
                        <a:pt x="316" y="92"/>
                        <a:pt x="317" y="91"/>
                      </a:cubicBezTo>
                      <a:cubicBezTo>
                        <a:pt x="315" y="90"/>
                        <a:pt x="314" y="89"/>
                        <a:pt x="314" y="86"/>
                      </a:cubicBezTo>
                      <a:cubicBezTo>
                        <a:pt x="314" y="87"/>
                        <a:pt x="316" y="87"/>
                        <a:pt x="315" y="86"/>
                      </a:cubicBezTo>
                      <a:cubicBezTo>
                        <a:pt x="315" y="85"/>
                        <a:pt x="315" y="87"/>
                        <a:pt x="314" y="86"/>
                      </a:cubicBezTo>
                      <a:cubicBezTo>
                        <a:pt x="315" y="82"/>
                        <a:pt x="314" y="80"/>
                        <a:pt x="315" y="77"/>
                      </a:cubicBezTo>
                      <a:cubicBezTo>
                        <a:pt x="314" y="76"/>
                        <a:pt x="312" y="78"/>
                        <a:pt x="312" y="77"/>
                      </a:cubicBezTo>
                      <a:cubicBezTo>
                        <a:pt x="314" y="75"/>
                        <a:pt x="312" y="73"/>
                        <a:pt x="313" y="71"/>
                      </a:cubicBezTo>
                      <a:cubicBezTo>
                        <a:pt x="312" y="70"/>
                        <a:pt x="313" y="69"/>
                        <a:pt x="312" y="68"/>
                      </a:cubicBezTo>
                      <a:cubicBezTo>
                        <a:pt x="312" y="67"/>
                        <a:pt x="313" y="68"/>
                        <a:pt x="313" y="69"/>
                      </a:cubicBezTo>
                      <a:cubicBezTo>
                        <a:pt x="314" y="69"/>
                        <a:pt x="312" y="67"/>
                        <a:pt x="314" y="67"/>
                      </a:cubicBezTo>
                      <a:cubicBezTo>
                        <a:pt x="313" y="67"/>
                        <a:pt x="312" y="66"/>
                        <a:pt x="311" y="66"/>
                      </a:cubicBezTo>
                      <a:cubicBezTo>
                        <a:pt x="312" y="63"/>
                        <a:pt x="310" y="63"/>
                        <a:pt x="310" y="60"/>
                      </a:cubicBezTo>
                      <a:cubicBezTo>
                        <a:pt x="311" y="60"/>
                        <a:pt x="312" y="59"/>
                        <a:pt x="312" y="58"/>
                      </a:cubicBezTo>
                      <a:cubicBezTo>
                        <a:pt x="311" y="57"/>
                        <a:pt x="311" y="56"/>
                        <a:pt x="310" y="57"/>
                      </a:cubicBezTo>
                      <a:cubicBezTo>
                        <a:pt x="309" y="54"/>
                        <a:pt x="308" y="52"/>
                        <a:pt x="310" y="50"/>
                      </a:cubicBezTo>
                      <a:cubicBezTo>
                        <a:pt x="308" y="48"/>
                        <a:pt x="306" y="47"/>
                        <a:pt x="307" y="43"/>
                      </a:cubicBezTo>
                      <a:cubicBezTo>
                        <a:pt x="304" y="40"/>
                        <a:pt x="304" y="34"/>
                        <a:pt x="301" y="30"/>
                      </a:cubicBezTo>
                      <a:cubicBezTo>
                        <a:pt x="302" y="29"/>
                        <a:pt x="301" y="29"/>
                        <a:pt x="301" y="27"/>
                      </a:cubicBezTo>
                      <a:cubicBezTo>
                        <a:pt x="299" y="26"/>
                        <a:pt x="298" y="22"/>
                        <a:pt x="298" y="20"/>
                      </a:cubicBezTo>
                      <a:cubicBezTo>
                        <a:pt x="297" y="21"/>
                        <a:pt x="297" y="18"/>
                        <a:pt x="296" y="19"/>
                      </a:cubicBezTo>
                      <a:cubicBezTo>
                        <a:pt x="296" y="18"/>
                        <a:pt x="295" y="17"/>
                        <a:pt x="296" y="16"/>
                      </a:cubicBezTo>
                      <a:cubicBezTo>
                        <a:pt x="294" y="16"/>
                        <a:pt x="294" y="13"/>
                        <a:pt x="293" y="12"/>
                      </a:cubicBezTo>
                      <a:cubicBezTo>
                        <a:pt x="292" y="7"/>
                        <a:pt x="289" y="5"/>
                        <a:pt x="288" y="0"/>
                      </a:cubicBezTo>
                      <a:close/>
                      <a:moveTo>
                        <a:pt x="299" y="22"/>
                      </a:moveTo>
                      <a:cubicBezTo>
                        <a:pt x="300" y="21"/>
                        <a:pt x="300" y="20"/>
                        <a:pt x="299" y="19"/>
                      </a:cubicBezTo>
                      <a:cubicBezTo>
                        <a:pt x="299" y="20"/>
                        <a:pt x="299" y="21"/>
                        <a:pt x="299" y="22"/>
                      </a:cubicBezTo>
                      <a:close/>
                      <a:moveTo>
                        <a:pt x="311" y="61"/>
                      </a:moveTo>
                      <a:cubicBezTo>
                        <a:pt x="311" y="62"/>
                        <a:pt x="312" y="62"/>
                        <a:pt x="312" y="62"/>
                      </a:cubicBezTo>
                      <a:cubicBezTo>
                        <a:pt x="312" y="61"/>
                        <a:pt x="313" y="61"/>
                        <a:pt x="312" y="60"/>
                      </a:cubicBezTo>
                      <a:cubicBezTo>
                        <a:pt x="312" y="61"/>
                        <a:pt x="311" y="61"/>
                        <a:pt x="311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2" name="文本框 41"/>
              <p:cNvSpPr txBox="1"/>
              <p:nvPr/>
            </p:nvSpPr>
            <p:spPr>
              <a:xfrm>
                <a:off x="1563351" y="3008659"/>
                <a:ext cx="677108" cy="58477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3200" spc="300">
                    <a:solidFill>
                      <a:srgbClr val="FFEDB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贰</a:t>
                </a:r>
              </a:p>
            </p:txBody>
          </p:sp>
        </p:grpSp>
        <p:cxnSp>
          <p:nvCxnSpPr>
            <p:cNvPr id="38" name="直接连接符 37"/>
            <p:cNvCxnSpPr/>
            <p:nvPr/>
          </p:nvCxnSpPr>
          <p:spPr>
            <a:xfrm>
              <a:off x="8381964" y="2722307"/>
              <a:ext cx="0" cy="2529162"/>
            </a:xfrm>
            <a:prstGeom prst="line">
              <a:avLst/>
            </a:prstGeom>
            <a:ln>
              <a:solidFill>
                <a:srgbClr val="FFED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7843484" y="2722307"/>
              <a:ext cx="0" cy="2529162"/>
            </a:xfrm>
            <a:prstGeom prst="line">
              <a:avLst/>
            </a:prstGeom>
            <a:ln>
              <a:solidFill>
                <a:srgbClr val="FFED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7361829" y="2722307"/>
              <a:ext cx="0" cy="1502064"/>
            </a:xfrm>
            <a:prstGeom prst="line">
              <a:avLst/>
            </a:prstGeom>
            <a:ln>
              <a:solidFill>
                <a:srgbClr val="FFED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0" name="图片 7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026816" y="3327699"/>
            <a:ext cx="2470370" cy="2806308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9799" y="5262355"/>
            <a:ext cx="1743032" cy="495596"/>
          </a:xfrm>
          <a:prstGeom prst="rect">
            <a:avLst/>
          </a:prstGeom>
        </p:spPr>
      </p:pic>
      <p:sp>
        <p:nvSpPr>
          <p:cNvPr id="84" name="Freeform 114"/>
          <p:cNvSpPr/>
          <p:nvPr/>
        </p:nvSpPr>
        <p:spPr bwMode="auto">
          <a:xfrm>
            <a:off x="10850018" y="2500800"/>
            <a:ext cx="755127" cy="131325"/>
          </a:xfrm>
          <a:custGeom>
            <a:avLst/>
            <a:gdLst>
              <a:gd name="T0" fmla="*/ 0 w 720"/>
              <a:gd name="T1" fmla="*/ 0 h 151"/>
              <a:gd name="T2" fmla="*/ 527 w 720"/>
              <a:gd name="T3" fmla="*/ 0 h 151"/>
              <a:gd name="T4" fmla="*/ 527 w 720"/>
              <a:gd name="T5" fmla="*/ 75 h 151"/>
              <a:gd name="T6" fmla="*/ 269 w 720"/>
              <a:gd name="T7" fmla="*/ 75 h 151"/>
              <a:gd name="T8" fmla="*/ 271 w 720"/>
              <a:gd name="T9" fmla="*/ 151 h 151"/>
              <a:gd name="T10" fmla="*/ 720 w 720"/>
              <a:gd name="T11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0" h="151">
                <a:moveTo>
                  <a:pt x="0" y="0"/>
                </a:moveTo>
                <a:cubicBezTo>
                  <a:pt x="527" y="0"/>
                  <a:pt x="527" y="0"/>
                  <a:pt x="527" y="0"/>
                </a:cubicBezTo>
                <a:cubicBezTo>
                  <a:pt x="527" y="0"/>
                  <a:pt x="590" y="38"/>
                  <a:pt x="527" y="75"/>
                </a:cubicBezTo>
                <a:cubicBezTo>
                  <a:pt x="269" y="75"/>
                  <a:pt x="269" y="75"/>
                  <a:pt x="269" y="75"/>
                </a:cubicBezTo>
                <a:cubicBezTo>
                  <a:pt x="269" y="75"/>
                  <a:pt x="220" y="114"/>
                  <a:pt x="271" y="151"/>
                </a:cubicBezTo>
                <a:cubicBezTo>
                  <a:pt x="720" y="151"/>
                  <a:pt x="720" y="151"/>
                  <a:pt x="720" y="151"/>
                </a:cubicBezTo>
              </a:path>
            </a:pathLst>
          </a:custGeom>
          <a:noFill/>
          <a:ln w="6350" cap="flat">
            <a:solidFill>
              <a:srgbClr val="EFD1AD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4077842" y="299492"/>
            <a:ext cx="1146016" cy="5805618"/>
            <a:chOff x="5933214" y="182879"/>
            <a:chExt cx="1146016" cy="6492240"/>
          </a:xfrm>
        </p:grpSpPr>
        <p:cxnSp>
          <p:nvCxnSpPr>
            <p:cNvPr id="57" name="直接连接符 56"/>
            <p:cNvCxnSpPr/>
            <p:nvPr/>
          </p:nvCxnSpPr>
          <p:spPr>
            <a:xfrm>
              <a:off x="6695214" y="182879"/>
              <a:ext cx="0" cy="6492240"/>
            </a:xfrm>
            <a:prstGeom prst="line">
              <a:avLst/>
            </a:prstGeom>
            <a:ln w="3175">
              <a:solidFill>
                <a:srgbClr val="FFEDB3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6888730" y="182879"/>
              <a:ext cx="0" cy="6492240"/>
            </a:xfrm>
            <a:prstGeom prst="line">
              <a:avLst/>
            </a:prstGeom>
            <a:ln w="3175">
              <a:solidFill>
                <a:srgbClr val="FFEDB3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7079230" y="182879"/>
              <a:ext cx="0" cy="6492240"/>
            </a:xfrm>
            <a:prstGeom prst="line">
              <a:avLst/>
            </a:prstGeom>
            <a:ln w="3175">
              <a:solidFill>
                <a:srgbClr val="FFEDB3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6504714" y="182879"/>
              <a:ext cx="0" cy="6492240"/>
            </a:xfrm>
            <a:prstGeom prst="line">
              <a:avLst/>
            </a:prstGeom>
            <a:ln w="3175">
              <a:solidFill>
                <a:srgbClr val="FFEDB3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6314214" y="182879"/>
              <a:ext cx="0" cy="6492240"/>
            </a:xfrm>
            <a:prstGeom prst="line">
              <a:avLst/>
            </a:prstGeom>
            <a:ln w="3175">
              <a:solidFill>
                <a:srgbClr val="FFEDB3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6123714" y="182879"/>
              <a:ext cx="0" cy="6492240"/>
            </a:xfrm>
            <a:prstGeom prst="line">
              <a:avLst/>
            </a:prstGeom>
            <a:ln w="3175">
              <a:solidFill>
                <a:srgbClr val="FFEDB3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5933214" y="182879"/>
              <a:ext cx="0" cy="6492240"/>
            </a:xfrm>
            <a:prstGeom prst="line">
              <a:avLst/>
            </a:prstGeom>
            <a:ln w="3175">
              <a:solidFill>
                <a:srgbClr val="FFEDB3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491128" y="675472"/>
            <a:ext cx="3395400" cy="1063525"/>
            <a:chOff x="491128" y="675472"/>
            <a:chExt cx="3395400" cy="106352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491128" y="675472"/>
              <a:ext cx="1063525" cy="1063525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614431" y="1061679"/>
              <a:ext cx="2214947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457200"/>
              <a:r>
                <a:rPr lang="zh-CN" altLang="en-US" sz="3200" b="1" spc="600">
                  <a:solidFill>
                    <a:srgbClr val="FFC000"/>
                  </a:solidFill>
                  <a:cs typeface="+mn-ea"/>
                  <a:sym typeface="+mn-lt"/>
                </a:rPr>
                <a:t>活动效果</a:t>
              </a:r>
              <a:endParaRPr lang="zh-CN" altLang="en-US" sz="3200" b="1" spc="600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690657" y="729927"/>
              <a:ext cx="59041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0" i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huó</a:t>
              </a:r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100841" y="729927"/>
              <a:ext cx="80879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0" i="0" dirty="0" err="1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dòng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623942" y="729927"/>
              <a:ext cx="72377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0" i="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 </a:t>
              </a:r>
              <a:r>
                <a:rPr lang="en-US" altLang="zh-CN" sz="1600" b="0" i="0" dirty="0" err="1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xiào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080037" y="729927"/>
              <a:ext cx="80649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0" i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guǒ</a:t>
              </a:r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82996" y="945624"/>
              <a:ext cx="629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CN" sz="2800">
                  <a:solidFill>
                    <a:prstClr val="white"/>
                  </a:solidFill>
                  <a:cs typeface="+mn-ea"/>
                  <a:sym typeface="+mn-lt"/>
                </a:rPr>
                <a:t>04</a:t>
              </a:r>
              <a:endParaRPr lang="zh-CN" altLang="en-US" sz="2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236310" y="2376588"/>
            <a:ext cx="2595733" cy="3364656"/>
            <a:chOff x="5236310" y="2376588"/>
            <a:chExt cx="2595733" cy="3364656"/>
          </a:xfrm>
        </p:grpSpPr>
        <p:sp>
          <p:nvSpPr>
            <p:cNvPr id="12" name="文本框 11"/>
            <p:cNvSpPr txBox="1"/>
            <p:nvPr/>
          </p:nvSpPr>
          <p:spPr>
            <a:xfrm>
              <a:off x="5236310" y="4198395"/>
              <a:ext cx="2595733" cy="1144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kumimoji="1" lang="zh-CN" altLang="en-US" sz="1200">
                  <a:solidFill>
                    <a:schemeClr val="bg1"/>
                  </a:solidFill>
                  <a:cs typeface="+mn-ea"/>
                  <a:sym typeface="+mn-lt"/>
                </a:rPr>
                <a:t>请在此处添加具体内容，文字尽量言简意赅，简单描述即可，不必过于繁琐，注意版面的美观度。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5723697" y="342900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添加内容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6193693" y="2376588"/>
              <a:ext cx="729743" cy="723178"/>
              <a:chOff x="1513462" y="2947277"/>
              <a:chExt cx="729743" cy="723178"/>
            </a:xfrm>
          </p:grpSpPr>
          <p:grpSp>
            <p:nvGrpSpPr>
              <p:cNvPr id="15" name="组合 14"/>
              <p:cNvGrpSpPr/>
              <p:nvPr/>
            </p:nvGrpSpPr>
            <p:grpSpPr>
              <a:xfrm rot="17392927">
                <a:off x="1516745" y="2943994"/>
                <a:ext cx="723178" cy="729743"/>
                <a:chOff x="7018338" y="5334002"/>
                <a:chExt cx="1223963" cy="1235075"/>
              </a:xfrm>
              <a:solidFill>
                <a:srgbClr val="FFEDB3"/>
              </a:solidFill>
            </p:grpSpPr>
            <p:sp>
              <p:nvSpPr>
                <p:cNvPr id="17" name="Freeform 5463"/>
                <p:cNvSpPr/>
                <p:nvPr/>
              </p:nvSpPr>
              <p:spPr bwMode="auto">
                <a:xfrm>
                  <a:off x="7623176" y="5334002"/>
                  <a:ext cx="19050" cy="14288"/>
                </a:xfrm>
                <a:custGeom>
                  <a:avLst/>
                  <a:gdLst>
                    <a:gd name="T0" fmla="*/ 5 w 5"/>
                    <a:gd name="T1" fmla="*/ 2 h 4"/>
                    <a:gd name="T2" fmla="*/ 3 w 5"/>
                    <a:gd name="T3" fmla="*/ 3 h 4"/>
                    <a:gd name="T4" fmla="*/ 2 w 5"/>
                    <a:gd name="T5" fmla="*/ 4 h 4"/>
                    <a:gd name="T6" fmla="*/ 0 w 5"/>
                    <a:gd name="T7" fmla="*/ 3 h 4"/>
                    <a:gd name="T8" fmla="*/ 5 w 5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5" y="2"/>
                      </a:moveTo>
                      <a:cubicBezTo>
                        <a:pt x="5" y="3"/>
                        <a:pt x="4" y="3"/>
                        <a:pt x="3" y="3"/>
                      </a:cubicBezTo>
                      <a:cubicBezTo>
                        <a:pt x="5" y="3"/>
                        <a:pt x="2" y="2"/>
                        <a:pt x="2" y="4"/>
                      </a:cubicBezTo>
                      <a:cubicBezTo>
                        <a:pt x="1" y="3"/>
                        <a:pt x="2" y="3"/>
                        <a:pt x="0" y="3"/>
                      </a:cubicBezTo>
                      <a:cubicBezTo>
                        <a:pt x="0" y="0"/>
                        <a:pt x="4" y="3"/>
                        <a:pt x="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Freeform 5464"/>
                <p:cNvSpPr/>
                <p:nvPr/>
              </p:nvSpPr>
              <p:spPr bwMode="auto">
                <a:xfrm>
                  <a:off x="7656513" y="5341939"/>
                  <a:ext cx="19050" cy="6350"/>
                </a:xfrm>
                <a:custGeom>
                  <a:avLst/>
                  <a:gdLst>
                    <a:gd name="T0" fmla="*/ 2 w 5"/>
                    <a:gd name="T1" fmla="*/ 1 h 2"/>
                    <a:gd name="T2" fmla="*/ 5 w 5"/>
                    <a:gd name="T3" fmla="*/ 0 h 2"/>
                    <a:gd name="T4" fmla="*/ 4 w 5"/>
                    <a:gd name="T5" fmla="*/ 2 h 2"/>
                    <a:gd name="T6" fmla="*/ 0 w 5"/>
                    <a:gd name="T7" fmla="*/ 1 h 2"/>
                    <a:gd name="T8" fmla="*/ 2 w 5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2">
                      <a:moveTo>
                        <a:pt x="2" y="1"/>
                      </a:moveTo>
                      <a:cubicBezTo>
                        <a:pt x="3" y="1"/>
                        <a:pt x="3" y="0"/>
                        <a:pt x="5" y="0"/>
                      </a:cubicBezTo>
                      <a:cubicBezTo>
                        <a:pt x="5" y="2"/>
                        <a:pt x="4" y="1"/>
                        <a:pt x="4" y="2"/>
                      </a:cubicBezTo>
                      <a:cubicBezTo>
                        <a:pt x="3" y="2"/>
                        <a:pt x="1" y="2"/>
                        <a:pt x="0" y="1"/>
                      </a:cubicBezTo>
                      <a:cubicBezTo>
                        <a:pt x="0" y="0"/>
                        <a:pt x="2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Freeform 5465"/>
                <p:cNvSpPr/>
                <p:nvPr/>
              </p:nvSpPr>
              <p:spPr bwMode="auto">
                <a:xfrm>
                  <a:off x="7645401" y="5337177"/>
                  <a:ext cx="7938" cy="15875"/>
                </a:xfrm>
                <a:custGeom>
                  <a:avLst/>
                  <a:gdLst>
                    <a:gd name="T0" fmla="*/ 0 w 2"/>
                    <a:gd name="T1" fmla="*/ 2 h 4"/>
                    <a:gd name="T2" fmla="*/ 0 w 2"/>
                    <a:gd name="T3" fmla="*/ 3 h 4"/>
                    <a:gd name="T4" fmla="*/ 0 w 2"/>
                    <a:gd name="T5" fmla="*/ 2 h 4"/>
                    <a:gd name="T6" fmla="*/ 1 w 2"/>
                    <a:gd name="T7" fmla="*/ 2 h 4"/>
                    <a:gd name="T8" fmla="*/ 0 w 2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4">
                      <a:moveTo>
                        <a:pt x="0" y="2"/>
                      </a:moveTo>
                      <a:cubicBezTo>
                        <a:pt x="1" y="0"/>
                        <a:pt x="2" y="4"/>
                        <a:pt x="0" y="3"/>
                      </a:cubicBezTo>
                      <a:cubicBezTo>
                        <a:pt x="1" y="3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 5466"/>
                <p:cNvSpPr/>
                <p:nvPr/>
              </p:nvSpPr>
              <p:spPr bwMode="auto">
                <a:xfrm>
                  <a:off x="7526338" y="5353052"/>
                  <a:ext cx="11113" cy="6350"/>
                </a:xfrm>
                <a:custGeom>
                  <a:avLst/>
                  <a:gdLst>
                    <a:gd name="T0" fmla="*/ 3 w 3"/>
                    <a:gd name="T1" fmla="*/ 0 h 2"/>
                    <a:gd name="T2" fmla="*/ 0 w 3"/>
                    <a:gd name="T3" fmla="*/ 1 h 2"/>
                    <a:gd name="T4" fmla="*/ 3 w 3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cubicBezTo>
                        <a:pt x="2" y="2"/>
                        <a:pt x="1" y="0"/>
                        <a:pt x="0" y="1"/>
                      </a:cubicBezTo>
                      <a:cubicBezTo>
                        <a:pt x="0" y="0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Line 5467"/>
                <p:cNvSpPr>
                  <a:spLocks noChangeShapeType="1"/>
                </p:cNvSpPr>
                <p:nvPr/>
              </p:nvSpPr>
              <p:spPr bwMode="auto">
                <a:xfrm>
                  <a:off x="8129588" y="6145214"/>
                  <a:ext cx="0" cy="0"/>
                </a:xfrm>
                <a:prstGeom prst="lin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Line 5468"/>
                <p:cNvSpPr>
                  <a:spLocks noChangeShapeType="1"/>
                </p:cNvSpPr>
                <p:nvPr/>
              </p:nvSpPr>
              <p:spPr bwMode="auto">
                <a:xfrm>
                  <a:off x="8129588" y="6145214"/>
                  <a:ext cx="0" cy="0"/>
                </a:xfrm>
                <a:prstGeom prst="lin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Freeform 5469"/>
                <p:cNvSpPr>
                  <a:spLocks noEditPoints="1"/>
                </p:cNvSpPr>
                <p:nvPr/>
              </p:nvSpPr>
              <p:spPr bwMode="auto">
                <a:xfrm>
                  <a:off x="7092951" y="5356227"/>
                  <a:ext cx="403225" cy="311150"/>
                </a:xfrm>
                <a:custGeom>
                  <a:avLst/>
                  <a:gdLst>
                    <a:gd name="T0" fmla="*/ 92 w 107"/>
                    <a:gd name="T1" fmla="*/ 8 h 83"/>
                    <a:gd name="T2" fmla="*/ 92 w 107"/>
                    <a:gd name="T3" fmla="*/ 10 h 83"/>
                    <a:gd name="T4" fmla="*/ 90 w 107"/>
                    <a:gd name="T5" fmla="*/ 10 h 83"/>
                    <a:gd name="T6" fmla="*/ 72 w 107"/>
                    <a:gd name="T7" fmla="*/ 20 h 83"/>
                    <a:gd name="T8" fmla="*/ 69 w 107"/>
                    <a:gd name="T9" fmla="*/ 21 h 83"/>
                    <a:gd name="T10" fmla="*/ 47 w 107"/>
                    <a:gd name="T11" fmla="*/ 36 h 83"/>
                    <a:gd name="T12" fmla="*/ 36 w 107"/>
                    <a:gd name="T13" fmla="*/ 43 h 83"/>
                    <a:gd name="T14" fmla="*/ 28 w 107"/>
                    <a:gd name="T15" fmla="*/ 52 h 83"/>
                    <a:gd name="T16" fmla="*/ 20 w 107"/>
                    <a:gd name="T17" fmla="*/ 64 h 83"/>
                    <a:gd name="T18" fmla="*/ 19 w 107"/>
                    <a:gd name="T19" fmla="*/ 62 h 83"/>
                    <a:gd name="T20" fmla="*/ 18 w 107"/>
                    <a:gd name="T21" fmla="*/ 67 h 83"/>
                    <a:gd name="T22" fmla="*/ 16 w 107"/>
                    <a:gd name="T23" fmla="*/ 68 h 83"/>
                    <a:gd name="T24" fmla="*/ 17 w 107"/>
                    <a:gd name="T25" fmla="*/ 68 h 83"/>
                    <a:gd name="T26" fmla="*/ 13 w 107"/>
                    <a:gd name="T27" fmla="*/ 77 h 83"/>
                    <a:gd name="T28" fmla="*/ 12 w 107"/>
                    <a:gd name="T29" fmla="*/ 76 h 83"/>
                    <a:gd name="T30" fmla="*/ 13 w 107"/>
                    <a:gd name="T31" fmla="*/ 77 h 83"/>
                    <a:gd name="T32" fmla="*/ 10 w 107"/>
                    <a:gd name="T33" fmla="*/ 79 h 83"/>
                    <a:gd name="T34" fmla="*/ 11 w 107"/>
                    <a:gd name="T35" fmla="*/ 78 h 83"/>
                    <a:gd name="T36" fmla="*/ 8 w 107"/>
                    <a:gd name="T37" fmla="*/ 79 h 83"/>
                    <a:gd name="T38" fmla="*/ 7 w 107"/>
                    <a:gd name="T39" fmla="*/ 80 h 83"/>
                    <a:gd name="T40" fmla="*/ 5 w 107"/>
                    <a:gd name="T41" fmla="*/ 83 h 83"/>
                    <a:gd name="T42" fmla="*/ 5 w 107"/>
                    <a:gd name="T43" fmla="*/ 81 h 83"/>
                    <a:gd name="T44" fmla="*/ 3 w 107"/>
                    <a:gd name="T45" fmla="*/ 83 h 83"/>
                    <a:gd name="T46" fmla="*/ 1 w 107"/>
                    <a:gd name="T47" fmla="*/ 82 h 83"/>
                    <a:gd name="T48" fmla="*/ 3 w 107"/>
                    <a:gd name="T49" fmla="*/ 79 h 83"/>
                    <a:gd name="T50" fmla="*/ 5 w 107"/>
                    <a:gd name="T51" fmla="*/ 70 h 83"/>
                    <a:gd name="T52" fmla="*/ 8 w 107"/>
                    <a:gd name="T53" fmla="*/ 68 h 83"/>
                    <a:gd name="T54" fmla="*/ 13 w 107"/>
                    <a:gd name="T55" fmla="*/ 61 h 83"/>
                    <a:gd name="T56" fmla="*/ 14 w 107"/>
                    <a:gd name="T57" fmla="*/ 62 h 83"/>
                    <a:gd name="T58" fmla="*/ 16 w 107"/>
                    <a:gd name="T59" fmla="*/ 57 h 83"/>
                    <a:gd name="T60" fmla="*/ 18 w 107"/>
                    <a:gd name="T61" fmla="*/ 55 h 83"/>
                    <a:gd name="T62" fmla="*/ 18 w 107"/>
                    <a:gd name="T63" fmla="*/ 54 h 83"/>
                    <a:gd name="T64" fmla="*/ 19 w 107"/>
                    <a:gd name="T65" fmla="*/ 54 h 83"/>
                    <a:gd name="T66" fmla="*/ 19 w 107"/>
                    <a:gd name="T67" fmla="*/ 53 h 83"/>
                    <a:gd name="T68" fmla="*/ 30 w 107"/>
                    <a:gd name="T69" fmla="*/ 41 h 83"/>
                    <a:gd name="T70" fmla="*/ 31 w 107"/>
                    <a:gd name="T71" fmla="*/ 38 h 83"/>
                    <a:gd name="T72" fmla="*/ 42 w 107"/>
                    <a:gd name="T73" fmla="*/ 30 h 83"/>
                    <a:gd name="T74" fmla="*/ 65 w 107"/>
                    <a:gd name="T75" fmla="*/ 15 h 83"/>
                    <a:gd name="T76" fmla="*/ 65 w 107"/>
                    <a:gd name="T77" fmla="*/ 16 h 83"/>
                    <a:gd name="T78" fmla="*/ 68 w 107"/>
                    <a:gd name="T79" fmla="*/ 16 h 83"/>
                    <a:gd name="T80" fmla="*/ 69 w 107"/>
                    <a:gd name="T81" fmla="*/ 13 h 83"/>
                    <a:gd name="T82" fmla="*/ 76 w 107"/>
                    <a:gd name="T83" fmla="*/ 9 h 83"/>
                    <a:gd name="T84" fmla="*/ 80 w 107"/>
                    <a:gd name="T85" fmla="*/ 9 h 83"/>
                    <a:gd name="T86" fmla="*/ 81 w 107"/>
                    <a:gd name="T87" fmla="*/ 7 h 83"/>
                    <a:gd name="T88" fmla="*/ 87 w 107"/>
                    <a:gd name="T89" fmla="*/ 6 h 83"/>
                    <a:gd name="T90" fmla="*/ 96 w 107"/>
                    <a:gd name="T91" fmla="*/ 2 h 83"/>
                    <a:gd name="T92" fmla="*/ 106 w 107"/>
                    <a:gd name="T93" fmla="*/ 0 h 83"/>
                    <a:gd name="T94" fmla="*/ 106 w 107"/>
                    <a:gd name="T95" fmla="*/ 2 h 83"/>
                    <a:gd name="T96" fmla="*/ 103 w 107"/>
                    <a:gd name="T97" fmla="*/ 3 h 83"/>
                    <a:gd name="T98" fmla="*/ 97 w 107"/>
                    <a:gd name="T99" fmla="*/ 5 h 83"/>
                    <a:gd name="T100" fmla="*/ 95 w 107"/>
                    <a:gd name="T101" fmla="*/ 7 h 83"/>
                    <a:gd name="T102" fmla="*/ 95 w 107"/>
                    <a:gd name="T103" fmla="*/ 8 h 83"/>
                    <a:gd name="T104" fmla="*/ 95 w 107"/>
                    <a:gd name="T105" fmla="*/ 8 h 83"/>
                    <a:gd name="T106" fmla="*/ 92 w 107"/>
                    <a:gd name="T107" fmla="*/ 8 h 83"/>
                    <a:gd name="T108" fmla="*/ 14 w 107"/>
                    <a:gd name="T109" fmla="*/ 74 h 83"/>
                    <a:gd name="T110" fmla="*/ 15 w 107"/>
                    <a:gd name="T111" fmla="*/ 73 h 83"/>
                    <a:gd name="T112" fmla="*/ 14 w 107"/>
                    <a:gd name="T113" fmla="*/ 73 h 83"/>
                    <a:gd name="T114" fmla="*/ 14 w 107"/>
                    <a:gd name="T115" fmla="*/ 74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07" h="83">
                      <a:moveTo>
                        <a:pt x="92" y="8"/>
                      </a:moveTo>
                      <a:cubicBezTo>
                        <a:pt x="92" y="8"/>
                        <a:pt x="92" y="9"/>
                        <a:pt x="92" y="10"/>
                      </a:cubicBezTo>
                      <a:cubicBezTo>
                        <a:pt x="92" y="9"/>
                        <a:pt x="91" y="10"/>
                        <a:pt x="90" y="10"/>
                      </a:cubicBezTo>
                      <a:cubicBezTo>
                        <a:pt x="85" y="15"/>
                        <a:pt x="78" y="17"/>
                        <a:pt x="72" y="20"/>
                      </a:cubicBezTo>
                      <a:cubicBezTo>
                        <a:pt x="71" y="20"/>
                        <a:pt x="70" y="20"/>
                        <a:pt x="69" y="21"/>
                      </a:cubicBezTo>
                      <a:cubicBezTo>
                        <a:pt x="62" y="26"/>
                        <a:pt x="56" y="33"/>
                        <a:pt x="47" y="36"/>
                      </a:cubicBezTo>
                      <a:cubicBezTo>
                        <a:pt x="41" y="33"/>
                        <a:pt x="40" y="41"/>
                        <a:pt x="36" y="43"/>
                      </a:cubicBezTo>
                      <a:cubicBezTo>
                        <a:pt x="34" y="48"/>
                        <a:pt x="32" y="52"/>
                        <a:pt x="28" y="52"/>
                      </a:cubicBezTo>
                      <a:cubicBezTo>
                        <a:pt x="25" y="57"/>
                        <a:pt x="23" y="59"/>
                        <a:pt x="20" y="64"/>
                      </a:cubicBezTo>
                      <a:cubicBezTo>
                        <a:pt x="19" y="64"/>
                        <a:pt x="20" y="62"/>
                        <a:pt x="19" y="62"/>
                      </a:cubicBezTo>
                      <a:cubicBezTo>
                        <a:pt x="18" y="64"/>
                        <a:pt x="17" y="66"/>
                        <a:pt x="18" y="67"/>
                      </a:cubicBezTo>
                      <a:cubicBezTo>
                        <a:pt x="17" y="67"/>
                        <a:pt x="17" y="68"/>
                        <a:pt x="16" y="68"/>
                      </a:cubicBezTo>
                      <a:cubicBezTo>
                        <a:pt x="16" y="68"/>
                        <a:pt x="17" y="68"/>
                        <a:pt x="17" y="68"/>
                      </a:cubicBezTo>
                      <a:cubicBezTo>
                        <a:pt x="13" y="70"/>
                        <a:pt x="18" y="74"/>
                        <a:pt x="13" y="77"/>
                      </a:cubicBezTo>
                      <a:cubicBezTo>
                        <a:pt x="14" y="75"/>
                        <a:pt x="13" y="77"/>
                        <a:pt x="12" y="76"/>
                      </a:cubicBezTo>
                      <a:cubicBezTo>
                        <a:pt x="12" y="77"/>
                        <a:pt x="12" y="77"/>
                        <a:pt x="13" y="77"/>
                      </a:cubicBezTo>
                      <a:cubicBezTo>
                        <a:pt x="13" y="78"/>
                        <a:pt x="12" y="79"/>
                        <a:pt x="10" y="79"/>
                      </a:cubicBezTo>
                      <a:cubicBezTo>
                        <a:pt x="10" y="79"/>
                        <a:pt x="10" y="78"/>
                        <a:pt x="11" y="78"/>
                      </a:cubicBezTo>
                      <a:cubicBezTo>
                        <a:pt x="10" y="77"/>
                        <a:pt x="9" y="80"/>
                        <a:pt x="8" y="79"/>
                      </a:cubicBezTo>
                      <a:cubicBezTo>
                        <a:pt x="8" y="80"/>
                        <a:pt x="8" y="79"/>
                        <a:pt x="7" y="80"/>
                      </a:cubicBezTo>
                      <a:cubicBezTo>
                        <a:pt x="8" y="82"/>
                        <a:pt x="7" y="83"/>
                        <a:pt x="5" y="83"/>
                      </a:cubicBezTo>
                      <a:cubicBezTo>
                        <a:pt x="5" y="82"/>
                        <a:pt x="5" y="82"/>
                        <a:pt x="5" y="81"/>
                      </a:cubicBezTo>
                      <a:cubicBezTo>
                        <a:pt x="4" y="81"/>
                        <a:pt x="4" y="82"/>
                        <a:pt x="3" y="83"/>
                      </a:cubicBezTo>
                      <a:cubicBezTo>
                        <a:pt x="2" y="82"/>
                        <a:pt x="1" y="82"/>
                        <a:pt x="1" y="82"/>
                      </a:cubicBezTo>
                      <a:cubicBezTo>
                        <a:pt x="0" y="80"/>
                        <a:pt x="1" y="80"/>
                        <a:pt x="3" y="79"/>
                      </a:cubicBezTo>
                      <a:cubicBezTo>
                        <a:pt x="2" y="76"/>
                        <a:pt x="5" y="74"/>
                        <a:pt x="5" y="70"/>
                      </a:cubicBezTo>
                      <a:cubicBezTo>
                        <a:pt x="7" y="70"/>
                        <a:pt x="6" y="68"/>
                        <a:pt x="8" y="68"/>
                      </a:cubicBezTo>
                      <a:cubicBezTo>
                        <a:pt x="8" y="64"/>
                        <a:pt x="11" y="63"/>
                        <a:pt x="13" y="61"/>
                      </a:cubicBezTo>
                      <a:cubicBezTo>
                        <a:pt x="14" y="60"/>
                        <a:pt x="13" y="62"/>
                        <a:pt x="14" y="62"/>
                      </a:cubicBezTo>
                      <a:cubicBezTo>
                        <a:pt x="15" y="60"/>
                        <a:pt x="17" y="58"/>
                        <a:pt x="16" y="57"/>
                      </a:cubicBezTo>
                      <a:cubicBezTo>
                        <a:pt x="17" y="56"/>
                        <a:pt x="18" y="56"/>
                        <a:pt x="18" y="55"/>
                      </a:cubicBezTo>
                      <a:cubicBezTo>
                        <a:pt x="18" y="55"/>
                        <a:pt x="17" y="55"/>
                        <a:pt x="18" y="54"/>
                      </a:cubicBezTo>
                      <a:cubicBezTo>
                        <a:pt x="18" y="54"/>
                        <a:pt x="19" y="54"/>
                        <a:pt x="19" y="54"/>
                      </a:cubicBezTo>
                      <a:cubicBezTo>
                        <a:pt x="19" y="54"/>
                        <a:pt x="19" y="53"/>
                        <a:pt x="19" y="53"/>
                      </a:cubicBezTo>
                      <a:cubicBezTo>
                        <a:pt x="23" y="50"/>
                        <a:pt x="25" y="43"/>
                        <a:pt x="30" y="41"/>
                      </a:cubicBezTo>
                      <a:cubicBezTo>
                        <a:pt x="30" y="40"/>
                        <a:pt x="31" y="40"/>
                        <a:pt x="31" y="38"/>
                      </a:cubicBezTo>
                      <a:cubicBezTo>
                        <a:pt x="34" y="37"/>
                        <a:pt x="38" y="30"/>
                        <a:pt x="42" y="30"/>
                      </a:cubicBezTo>
                      <a:cubicBezTo>
                        <a:pt x="47" y="24"/>
                        <a:pt x="56" y="18"/>
                        <a:pt x="65" y="15"/>
                      </a:cubicBezTo>
                      <a:cubicBezTo>
                        <a:pt x="65" y="15"/>
                        <a:pt x="64" y="15"/>
                        <a:pt x="65" y="16"/>
                      </a:cubicBezTo>
                      <a:cubicBezTo>
                        <a:pt x="66" y="16"/>
                        <a:pt x="66" y="15"/>
                        <a:pt x="68" y="16"/>
                      </a:cubicBezTo>
                      <a:cubicBezTo>
                        <a:pt x="69" y="15"/>
                        <a:pt x="69" y="14"/>
                        <a:pt x="69" y="13"/>
                      </a:cubicBezTo>
                      <a:cubicBezTo>
                        <a:pt x="72" y="13"/>
                        <a:pt x="74" y="10"/>
                        <a:pt x="76" y="9"/>
                      </a:cubicBezTo>
                      <a:cubicBezTo>
                        <a:pt x="78" y="9"/>
                        <a:pt x="80" y="7"/>
                        <a:pt x="80" y="9"/>
                      </a:cubicBezTo>
                      <a:cubicBezTo>
                        <a:pt x="81" y="9"/>
                        <a:pt x="81" y="8"/>
                        <a:pt x="81" y="7"/>
                      </a:cubicBezTo>
                      <a:cubicBezTo>
                        <a:pt x="83" y="6"/>
                        <a:pt x="85" y="4"/>
                        <a:pt x="87" y="6"/>
                      </a:cubicBezTo>
                      <a:cubicBezTo>
                        <a:pt x="89" y="2"/>
                        <a:pt x="95" y="6"/>
                        <a:pt x="96" y="2"/>
                      </a:cubicBezTo>
                      <a:cubicBezTo>
                        <a:pt x="99" y="2"/>
                        <a:pt x="103" y="0"/>
                        <a:pt x="106" y="0"/>
                      </a:cubicBezTo>
                      <a:cubicBezTo>
                        <a:pt x="106" y="1"/>
                        <a:pt x="106" y="3"/>
                        <a:pt x="106" y="2"/>
                      </a:cubicBezTo>
                      <a:cubicBezTo>
                        <a:pt x="107" y="3"/>
                        <a:pt x="104" y="4"/>
                        <a:pt x="103" y="3"/>
                      </a:cubicBezTo>
                      <a:cubicBezTo>
                        <a:pt x="103" y="5"/>
                        <a:pt x="99" y="6"/>
                        <a:pt x="97" y="5"/>
                      </a:cubicBezTo>
                      <a:cubicBezTo>
                        <a:pt x="96" y="6"/>
                        <a:pt x="96" y="7"/>
                        <a:pt x="95" y="7"/>
                      </a:cubicBezTo>
                      <a:cubicBezTo>
                        <a:pt x="95" y="8"/>
                        <a:pt x="95" y="8"/>
                        <a:pt x="95" y="8"/>
                      </a:cubicBezTo>
                      <a:cubicBezTo>
                        <a:pt x="95" y="9"/>
                        <a:pt x="94" y="8"/>
                        <a:pt x="95" y="8"/>
                      </a:cubicBezTo>
                      <a:cubicBezTo>
                        <a:pt x="94" y="6"/>
                        <a:pt x="93" y="8"/>
                        <a:pt x="92" y="8"/>
                      </a:cubicBezTo>
                      <a:close/>
                      <a:moveTo>
                        <a:pt x="14" y="74"/>
                      </a:moveTo>
                      <a:cubicBezTo>
                        <a:pt x="14" y="74"/>
                        <a:pt x="15" y="74"/>
                        <a:pt x="15" y="73"/>
                      </a:cubicBezTo>
                      <a:cubicBezTo>
                        <a:pt x="14" y="73"/>
                        <a:pt x="14" y="73"/>
                        <a:pt x="14" y="73"/>
                      </a:cubicBezTo>
                      <a:cubicBezTo>
                        <a:pt x="14" y="73"/>
                        <a:pt x="13" y="74"/>
                        <a:pt x="14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Freeform 5470"/>
                <p:cNvSpPr/>
                <p:nvPr/>
              </p:nvSpPr>
              <p:spPr bwMode="auto">
                <a:xfrm>
                  <a:off x="7499351" y="5356227"/>
                  <a:ext cx="11113" cy="15875"/>
                </a:xfrm>
                <a:custGeom>
                  <a:avLst/>
                  <a:gdLst>
                    <a:gd name="T0" fmla="*/ 2 w 3"/>
                    <a:gd name="T1" fmla="*/ 0 h 4"/>
                    <a:gd name="T2" fmla="*/ 0 w 3"/>
                    <a:gd name="T3" fmla="*/ 3 h 4"/>
                    <a:gd name="T4" fmla="*/ 0 w 3"/>
                    <a:gd name="T5" fmla="*/ 1 h 4"/>
                    <a:gd name="T6" fmla="*/ 2 w 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3" y="0"/>
                        <a:pt x="2" y="4"/>
                        <a:pt x="0" y="3"/>
                      </a:cubicBezTo>
                      <a:cubicBezTo>
                        <a:pt x="2" y="2"/>
                        <a:pt x="0" y="2"/>
                        <a:pt x="0" y="1"/>
                      </a:cubicBezTo>
                      <a:cubicBezTo>
                        <a:pt x="1" y="0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Freeform 5471"/>
                <p:cNvSpPr/>
                <p:nvPr/>
              </p:nvSpPr>
              <p:spPr bwMode="auto">
                <a:xfrm>
                  <a:off x="7029451" y="5856289"/>
                  <a:ext cx="30163" cy="71438"/>
                </a:xfrm>
                <a:custGeom>
                  <a:avLst/>
                  <a:gdLst>
                    <a:gd name="T0" fmla="*/ 1 w 8"/>
                    <a:gd name="T1" fmla="*/ 0 h 19"/>
                    <a:gd name="T2" fmla="*/ 3 w 8"/>
                    <a:gd name="T3" fmla="*/ 2 h 19"/>
                    <a:gd name="T4" fmla="*/ 7 w 8"/>
                    <a:gd name="T5" fmla="*/ 2 h 19"/>
                    <a:gd name="T6" fmla="*/ 6 w 8"/>
                    <a:gd name="T7" fmla="*/ 5 h 19"/>
                    <a:gd name="T8" fmla="*/ 7 w 8"/>
                    <a:gd name="T9" fmla="*/ 7 h 19"/>
                    <a:gd name="T10" fmla="*/ 5 w 8"/>
                    <a:gd name="T11" fmla="*/ 7 h 19"/>
                    <a:gd name="T12" fmla="*/ 5 w 8"/>
                    <a:gd name="T13" fmla="*/ 8 h 19"/>
                    <a:gd name="T14" fmla="*/ 7 w 8"/>
                    <a:gd name="T15" fmla="*/ 8 h 19"/>
                    <a:gd name="T16" fmla="*/ 3 w 8"/>
                    <a:gd name="T17" fmla="*/ 12 h 19"/>
                    <a:gd name="T18" fmla="*/ 3 w 8"/>
                    <a:gd name="T19" fmla="*/ 19 h 19"/>
                    <a:gd name="T20" fmla="*/ 3 w 8"/>
                    <a:gd name="T21" fmla="*/ 16 h 19"/>
                    <a:gd name="T22" fmla="*/ 4 w 8"/>
                    <a:gd name="T23" fmla="*/ 16 h 19"/>
                    <a:gd name="T24" fmla="*/ 1 w 8"/>
                    <a:gd name="T25" fmla="*/ 11 h 19"/>
                    <a:gd name="T26" fmla="*/ 1 w 8"/>
                    <a:gd name="T27" fmla="*/ 9 h 19"/>
                    <a:gd name="T28" fmla="*/ 3 w 8"/>
                    <a:gd name="T29" fmla="*/ 11 h 19"/>
                    <a:gd name="T30" fmla="*/ 4 w 8"/>
                    <a:gd name="T31" fmla="*/ 7 h 19"/>
                    <a:gd name="T32" fmla="*/ 1 w 8"/>
                    <a:gd name="T33" fmla="*/ 5 h 19"/>
                    <a:gd name="T34" fmla="*/ 1 w 8"/>
                    <a:gd name="T3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" h="19">
                      <a:moveTo>
                        <a:pt x="1" y="0"/>
                      </a:moveTo>
                      <a:cubicBezTo>
                        <a:pt x="2" y="1"/>
                        <a:pt x="3" y="0"/>
                        <a:pt x="3" y="2"/>
                      </a:cubicBezTo>
                      <a:cubicBezTo>
                        <a:pt x="5" y="2"/>
                        <a:pt x="6" y="2"/>
                        <a:pt x="7" y="2"/>
                      </a:cubicBezTo>
                      <a:cubicBezTo>
                        <a:pt x="6" y="4"/>
                        <a:pt x="8" y="3"/>
                        <a:pt x="6" y="5"/>
                      </a:cubicBezTo>
                      <a:cubicBezTo>
                        <a:pt x="5" y="6"/>
                        <a:pt x="7" y="6"/>
                        <a:pt x="7" y="7"/>
                      </a:cubicBezTo>
                      <a:cubicBezTo>
                        <a:pt x="6" y="7"/>
                        <a:pt x="5" y="6"/>
                        <a:pt x="5" y="7"/>
                      </a:cubicBezTo>
                      <a:cubicBezTo>
                        <a:pt x="5" y="8"/>
                        <a:pt x="7" y="8"/>
                        <a:pt x="5" y="8"/>
                      </a:cubicBezTo>
                      <a:cubicBezTo>
                        <a:pt x="6" y="9"/>
                        <a:pt x="6" y="8"/>
                        <a:pt x="7" y="8"/>
                      </a:cubicBezTo>
                      <a:cubicBezTo>
                        <a:pt x="5" y="10"/>
                        <a:pt x="6" y="12"/>
                        <a:pt x="3" y="12"/>
                      </a:cubicBezTo>
                      <a:cubicBezTo>
                        <a:pt x="5" y="14"/>
                        <a:pt x="5" y="16"/>
                        <a:pt x="3" y="19"/>
                      </a:cubicBezTo>
                      <a:cubicBezTo>
                        <a:pt x="3" y="18"/>
                        <a:pt x="2" y="18"/>
                        <a:pt x="3" y="16"/>
                      </a:cubicBezTo>
                      <a:cubicBezTo>
                        <a:pt x="3" y="16"/>
                        <a:pt x="3" y="16"/>
                        <a:pt x="4" y="16"/>
                      </a:cubicBezTo>
                      <a:cubicBezTo>
                        <a:pt x="2" y="15"/>
                        <a:pt x="4" y="11"/>
                        <a:pt x="1" y="11"/>
                      </a:cubicBezTo>
                      <a:cubicBezTo>
                        <a:pt x="1" y="10"/>
                        <a:pt x="0" y="9"/>
                        <a:pt x="1" y="9"/>
                      </a:cubicBezTo>
                      <a:cubicBezTo>
                        <a:pt x="1" y="10"/>
                        <a:pt x="3" y="9"/>
                        <a:pt x="3" y="11"/>
                      </a:cubicBezTo>
                      <a:cubicBezTo>
                        <a:pt x="4" y="9"/>
                        <a:pt x="2" y="8"/>
                        <a:pt x="4" y="7"/>
                      </a:cubicBezTo>
                      <a:cubicBezTo>
                        <a:pt x="3" y="6"/>
                        <a:pt x="2" y="5"/>
                        <a:pt x="1" y="5"/>
                      </a:cubicBezTo>
                      <a:cubicBezTo>
                        <a:pt x="0" y="3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 5472"/>
                <p:cNvSpPr/>
                <p:nvPr/>
              </p:nvSpPr>
              <p:spPr bwMode="auto">
                <a:xfrm>
                  <a:off x="7743826" y="5348289"/>
                  <a:ext cx="288925" cy="158750"/>
                </a:xfrm>
                <a:custGeom>
                  <a:avLst/>
                  <a:gdLst>
                    <a:gd name="T0" fmla="*/ 1 w 77"/>
                    <a:gd name="T1" fmla="*/ 0 h 42"/>
                    <a:gd name="T2" fmla="*/ 17 w 77"/>
                    <a:gd name="T3" fmla="*/ 5 h 42"/>
                    <a:gd name="T4" fmla="*/ 20 w 77"/>
                    <a:gd name="T5" fmla="*/ 5 h 42"/>
                    <a:gd name="T6" fmla="*/ 74 w 77"/>
                    <a:gd name="T7" fmla="*/ 37 h 42"/>
                    <a:gd name="T8" fmla="*/ 75 w 77"/>
                    <a:gd name="T9" fmla="*/ 40 h 42"/>
                    <a:gd name="T10" fmla="*/ 76 w 77"/>
                    <a:gd name="T11" fmla="*/ 42 h 42"/>
                    <a:gd name="T12" fmla="*/ 69 w 77"/>
                    <a:gd name="T13" fmla="*/ 36 h 42"/>
                    <a:gd name="T14" fmla="*/ 67 w 77"/>
                    <a:gd name="T15" fmla="*/ 36 h 42"/>
                    <a:gd name="T16" fmla="*/ 59 w 77"/>
                    <a:gd name="T17" fmla="*/ 30 h 42"/>
                    <a:gd name="T18" fmla="*/ 24 w 77"/>
                    <a:gd name="T19" fmla="*/ 14 h 42"/>
                    <a:gd name="T20" fmla="*/ 9 w 77"/>
                    <a:gd name="T21" fmla="*/ 7 h 42"/>
                    <a:gd name="T22" fmla="*/ 6 w 77"/>
                    <a:gd name="T23" fmla="*/ 4 h 42"/>
                    <a:gd name="T24" fmla="*/ 1 w 77"/>
                    <a:gd name="T25" fmla="*/ 2 h 42"/>
                    <a:gd name="T26" fmla="*/ 1 w 77"/>
                    <a:gd name="T27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7" h="42">
                      <a:moveTo>
                        <a:pt x="1" y="0"/>
                      </a:moveTo>
                      <a:cubicBezTo>
                        <a:pt x="6" y="3"/>
                        <a:pt x="12" y="2"/>
                        <a:pt x="17" y="5"/>
                      </a:cubicBezTo>
                      <a:cubicBezTo>
                        <a:pt x="18" y="5"/>
                        <a:pt x="18" y="5"/>
                        <a:pt x="20" y="5"/>
                      </a:cubicBezTo>
                      <a:cubicBezTo>
                        <a:pt x="41" y="12"/>
                        <a:pt x="60" y="22"/>
                        <a:pt x="74" y="37"/>
                      </a:cubicBezTo>
                      <a:cubicBezTo>
                        <a:pt x="74" y="39"/>
                        <a:pt x="75" y="39"/>
                        <a:pt x="75" y="40"/>
                      </a:cubicBezTo>
                      <a:cubicBezTo>
                        <a:pt x="76" y="40"/>
                        <a:pt x="77" y="41"/>
                        <a:pt x="76" y="42"/>
                      </a:cubicBezTo>
                      <a:cubicBezTo>
                        <a:pt x="73" y="41"/>
                        <a:pt x="70" y="39"/>
                        <a:pt x="69" y="36"/>
                      </a:cubicBezTo>
                      <a:cubicBezTo>
                        <a:pt x="68" y="35"/>
                        <a:pt x="68" y="37"/>
                        <a:pt x="67" y="36"/>
                      </a:cubicBezTo>
                      <a:cubicBezTo>
                        <a:pt x="64" y="34"/>
                        <a:pt x="62" y="33"/>
                        <a:pt x="59" y="30"/>
                      </a:cubicBezTo>
                      <a:cubicBezTo>
                        <a:pt x="47" y="25"/>
                        <a:pt x="37" y="18"/>
                        <a:pt x="24" y="14"/>
                      </a:cubicBezTo>
                      <a:cubicBezTo>
                        <a:pt x="21" y="9"/>
                        <a:pt x="15" y="9"/>
                        <a:pt x="9" y="7"/>
                      </a:cubicBezTo>
                      <a:cubicBezTo>
                        <a:pt x="9" y="5"/>
                        <a:pt x="6" y="6"/>
                        <a:pt x="6" y="4"/>
                      </a:cubicBezTo>
                      <a:cubicBezTo>
                        <a:pt x="4" y="4"/>
                        <a:pt x="2" y="3"/>
                        <a:pt x="1" y="2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 5473"/>
                <p:cNvSpPr>
                  <a:spLocks noEditPoints="1"/>
                </p:cNvSpPr>
                <p:nvPr/>
              </p:nvSpPr>
              <p:spPr bwMode="auto">
                <a:xfrm>
                  <a:off x="7018338" y="5584827"/>
                  <a:ext cx="1223963" cy="984250"/>
                </a:xfrm>
                <a:custGeom>
                  <a:avLst/>
                  <a:gdLst>
                    <a:gd name="T0" fmla="*/ 293 w 326"/>
                    <a:gd name="T1" fmla="*/ 5 h 262"/>
                    <a:gd name="T2" fmla="*/ 300 w 326"/>
                    <a:gd name="T3" fmla="*/ 15 h 262"/>
                    <a:gd name="T4" fmla="*/ 313 w 326"/>
                    <a:gd name="T5" fmla="*/ 41 h 262"/>
                    <a:gd name="T6" fmla="*/ 315 w 326"/>
                    <a:gd name="T7" fmla="*/ 51 h 262"/>
                    <a:gd name="T8" fmla="*/ 321 w 326"/>
                    <a:gd name="T9" fmla="*/ 74 h 262"/>
                    <a:gd name="T10" fmla="*/ 324 w 326"/>
                    <a:gd name="T11" fmla="*/ 95 h 262"/>
                    <a:gd name="T12" fmla="*/ 326 w 326"/>
                    <a:gd name="T13" fmla="*/ 104 h 262"/>
                    <a:gd name="T14" fmla="*/ 317 w 326"/>
                    <a:gd name="T15" fmla="*/ 140 h 262"/>
                    <a:gd name="T16" fmla="*/ 305 w 326"/>
                    <a:gd name="T17" fmla="*/ 172 h 262"/>
                    <a:gd name="T18" fmla="*/ 276 w 326"/>
                    <a:gd name="T19" fmla="*/ 207 h 262"/>
                    <a:gd name="T20" fmla="*/ 221 w 326"/>
                    <a:gd name="T21" fmla="*/ 243 h 262"/>
                    <a:gd name="T22" fmla="*/ 206 w 326"/>
                    <a:gd name="T23" fmla="*/ 249 h 262"/>
                    <a:gd name="T24" fmla="*/ 194 w 326"/>
                    <a:gd name="T25" fmla="*/ 256 h 262"/>
                    <a:gd name="T26" fmla="*/ 187 w 326"/>
                    <a:gd name="T27" fmla="*/ 258 h 262"/>
                    <a:gd name="T28" fmla="*/ 170 w 326"/>
                    <a:gd name="T29" fmla="*/ 254 h 262"/>
                    <a:gd name="T30" fmla="*/ 118 w 326"/>
                    <a:gd name="T31" fmla="*/ 247 h 262"/>
                    <a:gd name="T32" fmla="*/ 74 w 326"/>
                    <a:gd name="T33" fmla="*/ 226 h 262"/>
                    <a:gd name="T34" fmla="*/ 48 w 326"/>
                    <a:gd name="T35" fmla="*/ 206 h 262"/>
                    <a:gd name="T36" fmla="*/ 33 w 326"/>
                    <a:gd name="T37" fmla="*/ 189 h 262"/>
                    <a:gd name="T38" fmla="*/ 12 w 326"/>
                    <a:gd name="T39" fmla="*/ 155 h 262"/>
                    <a:gd name="T40" fmla="*/ 3 w 326"/>
                    <a:gd name="T41" fmla="*/ 104 h 262"/>
                    <a:gd name="T42" fmla="*/ 3 w 326"/>
                    <a:gd name="T43" fmla="*/ 94 h 262"/>
                    <a:gd name="T44" fmla="*/ 6 w 326"/>
                    <a:gd name="T45" fmla="*/ 95 h 262"/>
                    <a:gd name="T46" fmla="*/ 10 w 326"/>
                    <a:gd name="T47" fmla="*/ 111 h 262"/>
                    <a:gd name="T48" fmla="*/ 22 w 326"/>
                    <a:gd name="T49" fmla="*/ 148 h 262"/>
                    <a:gd name="T50" fmla="*/ 34 w 326"/>
                    <a:gd name="T51" fmla="*/ 169 h 262"/>
                    <a:gd name="T52" fmla="*/ 43 w 326"/>
                    <a:gd name="T53" fmla="*/ 187 h 262"/>
                    <a:gd name="T54" fmla="*/ 61 w 326"/>
                    <a:gd name="T55" fmla="*/ 206 h 262"/>
                    <a:gd name="T56" fmla="*/ 90 w 326"/>
                    <a:gd name="T57" fmla="*/ 226 h 262"/>
                    <a:gd name="T58" fmla="*/ 113 w 326"/>
                    <a:gd name="T59" fmla="*/ 237 h 262"/>
                    <a:gd name="T60" fmla="*/ 141 w 326"/>
                    <a:gd name="T61" fmla="*/ 243 h 262"/>
                    <a:gd name="T62" fmla="*/ 154 w 326"/>
                    <a:gd name="T63" fmla="*/ 244 h 262"/>
                    <a:gd name="T64" fmla="*/ 187 w 326"/>
                    <a:gd name="T65" fmla="*/ 241 h 262"/>
                    <a:gd name="T66" fmla="*/ 213 w 326"/>
                    <a:gd name="T67" fmla="*/ 233 h 262"/>
                    <a:gd name="T68" fmla="*/ 236 w 326"/>
                    <a:gd name="T69" fmla="*/ 224 h 262"/>
                    <a:gd name="T70" fmla="*/ 244 w 326"/>
                    <a:gd name="T71" fmla="*/ 220 h 262"/>
                    <a:gd name="T72" fmla="*/ 266 w 326"/>
                    <a:gd name="T73" fmla="*/ 204 h 262"/>
                    <a:gd name="T74" fmla="*/ 286 w 326"/>
                    <a:gd name="T75" fmla="*/ 179 h 262"/>
                    <a:gd name="T76" fmla="*/ 289 w 326"/>
                    <a:gd name="T77" fmla="*/ 174 h 262"/>
                    <a:gd name="T78" fmla="*/ 302 w 326"/>
                    <a:gd name="T79" fmla="*/ 150 h 262"/>
                    <a:gd name="T80" fmla="*/ 309 w 326"/>
                    <a:gd name="T81" fmla="*/ 125 h 262"/>
                    <a:gd name="T82" fmla="*/ 312 w 326"/>
                    <a:gd name="T83" fmla="*/ 120 h 262"/>
                    <a:gd name="T84" fmla="*/ 314 w 326"/>
                    <a:gd name="T85" fmla="*/ 95 h 262"/>
                    <a:gd name="T86" fmla="*/ 315 w 326"/>
                    <a:gd name="T87" fmla="*/ 93 h 262"/>
                    <a:gd name="T88" fmla="*/ 317 w 326"/>
                    <a:gd name="T89" fmla="*/ 91 h 262"/>
                    <a:gd name="T90" fmla="*/ 315 w 326"/>
                    <a:gd name="T91" fmla="*/ 86 h 262"/>
                    <a:gd name="T92" fmla="*/ 315 w 326"/>
                    <a:gd name="T93" fmla="*/ 77 h 262"/>
                    <a:gd name="T94" fmla="*/ 313 w 326"/>
                    <a:gd name="T95" fmla="*/ 71 h 262"/>
                    <a:gd name="T96" fmla="*/ 313 w 326"/>
                    <a:gd name="T97" fmla="*/ 69 h 262"/>
                    <a:gd name="T98" fmla="*/ 311 w 326"/>
                    <a:gd name="T99" fmla="*/ 66 h 262"/>
                    <a:gd name="T100" fmla="*/ 312 w 326"/>
                    <a:gd name="T101" fmla="*/ 58 h 262"/>
                    <a:gd name="T102" fmla="*/ 310 w 326"/>
                    <a:gd name="T103" fmla="*/ 50 h 262"/>
                    <a:gd name="T104" fmla="*/ 301 w 326"/>
                    <a:gd name="T105" fmla="*/ 30 h 262"/>
                    <a:gd name="T106" fmla="*/ 298 w 326"/>
                    <a:gd name="T107" fmla="*/ 20 h 262"/>
                    <a:gd name="T108" fmla="*/ 296 w 326"/>
                    <a:gd name="T109" fmla="*/ 16 h 262"/>
                    <a:gd name="T110" fmla="*/ 288 w 326"/>
                    <a:gd name="T111" fmla="*/ 0 h 262"/>
                    <a:gd name="T112" fmla="*/ 299 w 326"/>
                    <a:gd name="T113" fmla="*/ 19 h 262"/>
                    <a:gd name="T114" fmla="*/ 311 w 326"/>
                    <a:gd name="T115" fmla="*/ 61 h 262"/>
                    <a:gd name="T116" fmla="*/ 312 w 326"/>
                    <a:gd name="T117" fmla="*/ 60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26" h="262">
                      <a:moveTo>
                        <a:pt x="288" y="0"/>
                      </a:moveTo>
                      <a:cubicBezTo>
                        <a:pt x="290" y="2"/>
                        <a:pt x="293" y="2"/>
                        <a:pt x="293" y="5"/>
                      </a:cubicBezTo>
                      <a:cubicBezTo>
                        <a:pt x="296" y="8"/>
                        <a:pt x="297" y="10"/>
                        <a:pt x="298" y="14"/>
                      </a:cubicBezTo>
                      <a:cubicBezTo>
                        <a:pt x="299" y="14"/>
                        <a:pt x="300" y="14"/>
                        <a:pt x="300" y="15"/>
                      </a:cubicBezTo>
                      <a:cubicBezTo>
                        <a:pt x="300" y="21"/>
                        <a:pt x="306" y="24"/>
                        <a:pt x="307" y="29"/>
                      </a:cubicBezTo>
                      <a:cubicBezTo>
                        <a:pt x="307" y="32"/>
                        <a:pt x="309" y="39"/>
                        <a:pt x="313" y="41"/>
                      </a:cubicBezTo>
                      <a:cubicBezTo>
                        <a:pt x="313" y="42"/>
                        <a:pt x="313" y="43"/>
                        <a:pt x="313" y="44"/>
                      </a:cubicBezTo>
                      <a:cubicBezTo>
                        <a:pt x="313" y="46"/>
                        <a:pt x="315" y="49"/>
                        <a:pt x="315" y="51"/>
                      </a:cubicBezTo>
                      <a:cubicBezTo>
                        <a:pt x="318" y="54"/>
                        <a:pt x="316" y="60"/>
                        <a:pt x="317" y="65"/>
                      </a:cubicBezTo>
                      <a:cubicBezTo>
                        <a:pt x="318" y="68"/>
                        <a:pt x="321" y="71"/>
                        <a:pt x="321" y="74"/>
                      </a:cubicBezTo>
                      <a:cubicBezTo>
                        <a:pt x="322" y="76"/>
                        <a:pt x="321" y="79"/>
                        <a:pt x="321" y="81"/>
                      </a:cubicBezTo>
                      <a:cubicBezTo>
                        <a:pt x="322" y="86"/>
                        <a:pt x="324" y="90"/>
                        <a:pt x="324" y="95"/>
                      </a:cubicBezTo>
                      <a:cubicBezTo>
                        <a:pt x="324" y="98"/>
                        <a:pt x="322" y="100"/>
                        <a:pt x="322" y="104"/>
                      </a:cubicBezTo>
                      <a:cubicBezTo>
                        <a:pt x="323" y="105"/>
                        <a:pt x="325" y="103"/>
                        <a:pt x="326" y="104"/>
                      </a:cubicBezTo>
                      <a:cubicBezTo>
                        <a:pt x="325" y="106"/>
                        <a:pt x="324" y="107"/>
                        <a:pt x="322" y="107"/>
                      </a:cubicBezTo>
                      <a:cubicBezTo>
                        <a:pt x="323" y="119"/>
                        <a:pt x="318" y="129"/>
                        <a:pt x="317" y="140"/>
                      </a:cubicBezTo>
                      <a:cubicBezTo>
                        <a:pt x="316" y="148"/>
                        <a:pt x="310" y="155"/>
                        <a:pt x="308" y="163"/>
                      </a:cubicBezTo>
                      <a:cubicBezTo>
                        <a:pt x="307" y="166"/>
                        <a:pt x="307" y="169"/>
                        <a:pt x="305" y="172"/>
                      </a:cubicBezTo>
                      <a:cubicBezTo>
                        <a:pt x="302" y="176"/>
                        <a:pt x="299" y="180"/>
                        <a:pt x="296" y="182"/>
                      </a:cubicBezTo>
                      <a:cubicBezTo>
                        <a:pt x="291" y="192"/>
                        <a:pt x="285" y="200"/>
                        <a:pt x="276" y="207"/>
                      </a:cubicBezTo>
                      <a:cubicBezTo>
                        <a:pt x="276" y="207"/>
                        <a:pt x="276" y="208"/>
                        <a:pt x="276" y="208"/>
                      </a:cubicBezTo>
                      <a:cubicBezTo>
                        <a:pt x="261" y="223"/>
                        <a:pt x="241" y="234"/>
                        <a:pt x="221" y="243"/>
                      </a:cubicBezTo>
                      <a:cubicBezTo>
                        <a:pt x="220" y="244"/>
                        <a:pt x="219" y="246"/>
                        <a:pt x="218" y="247"/>
                      </a:cubicBezTo>
                      <a:cubicBezTo>
                        <a:pt x="215" y="246"/>
                        <a:pt x="211" y="248"/>
                        <a:pt x="206" y="249"/>
                      </a:cubicBezTo>
                      <a:cubicBezTo>
                        <a:pt x="202" y="251"/>
                        <a:pt x="198" y="252"/>
                        <a:pt x="194" y="252"/>
                      </a:cubicBezTo>
                      <a:cubicBezTo>
                        <a:pt x="196" y="254"/>
                        <a:pt x="193" y="255"/>
                        <a:pt x="194" y="256"/>
                      </a:cubicBezTo>
                      <a:cubicBezTo>
                        <a:pt x="191" y="254"/>
                        <a:pt x="190" y="258"/>
                        <a:pt x="191" y="259"/>
                      </a:cubicBezTo>
                      <a:cubicBezTo>
                        <a:pt x="189" y="259"/>
                        <a:pt x="188" y="259"/>
                        <a:pt x="187" y="258"/>
                      </a:cubicBezTo>
                      <a:cubicBezTo>
                        <a:pt x="183" y="262"/>
                        <a:pt x="179" y="258"/>
                        <a:pt x="178" y="253"/>
                      </a:cubicBezTo>
                      <a:cubicBezTo>
                        <a:pt x="175" y="252"/>
                        <a:pt x="173" y="253"/>
                        <a:pt x="170" y="254"/>
                      </a:cubicBezTo>
                      <a:cubicBezTo>
                        <a:pt x="163" y="254"/>
                        <a:pt x="156" y="253"/>
                        <a:pt x="150" y="254"/>
                      </a:cubicBezTo>
                      <a:cubicBezTo>
                        <a:pt x="139" y="252"/>
                        <a:pt x="128" y="250"/>
                        <a:pt x="118" y="247"/>
                      </a:cubicBezTo>
                      <a:cubicBezTo>
                        <a:pt x="115" y="247"/>
                        <a:pt x="112" y="245"/>
                        <a:pt x="108" y="245"/>
                      </a:cubicBezTo>
                      <a:cubicBezTo>
                        <a:pt x="97" y="238"/>
                        <a:pt x="83" y="234"/>
                        <a:pt x="74" y="226"/>
                      </a:cubicBezTo>
                      <a:cubicBezTo>
                        <a:pt x="72" y="225"/>
                        <a:pt x="70" y="224"/>
                        <a:pt x="69" y="222"/>
                      </a:cubicBezTo>
                      <a:cubicBezTo>
                        <a:pt x="60" y="218"/>
                        <a:pt x="56" y="211"/>
                        <a:pt x="48" y="206"/>
                      </a:cubicBezTo>
                      <a:cubicBezTo>
                        <a:pt x="44" y="201"/>
                        <a:pt x="39" y="197"/>
                        <a:pt x="35" y="191"/>
                      </a:cubicBezTo>
                      <a:cubicBezTo>
                        <a:pt x="34" y="191"/>
                        <a:pt x="34" y="190"/>
                        <a:pt x="33" y="189"/>
                      </a:cubicBezTo>
                      <a:cubicBezTo>
                        <a:pt x="30" y="185"/>
                        <a:pt x="27" y="181"/>
                        <a:pt x="24" y="178"/>
                      </a:cubicBezTo>
                      <a:cubicBezTo>
                        <a:pt x="20" y="170"/>
                        <a:pt x="15" y="163"/>
                        <a:pt x="12" y="155"/>
                      </a:cubicBezTo>
                      <a:cubicBezTo>
                        <a:pt x="10" y="146"/>
                        <a:pt x="6" y="138"/>
                        <a:pt x="4" y="127"/>
                      </a:cubicBezTo>
                      <a:cubicBezTo>
                        <a:pt x="0" y="120"/>
                        <a:pt x="3" y="112"/>
                        <a:pt x="3" y="104"/>
                      </a:cubicBezTo>
                      <a:cubicBezTo>
                        <a:pt x="3" y="103"/>
                        <a:pt x="2" y="103"/>
                        <a:pt x="1" y="103"/>
                      </a:cubicBezTo>
                      <a:cubicBezTo>
                        <a:pt x="2" y="100"/>
                        <a:pt x="0" y="96"/>
                        <a:pt x="3" y="94"/>
                      </a:cubicBezTo>
                      <a:cubicBezTo>
                        <a:pt x="1" y="93"/>
                        <a:pt x="2" y="90"/>
                        <a:pt x="2" y="88"/>
                      </a:cubicBezTo>
                      <a:cubicBezTo>
                        <a:pt x="3" y="91"/>
                        <a:pt x="6" y="92"/>
                        <a:pt x="6" y="95"/>
                      </a:cubicBezTo>
                      <a:cubicBezTo>
                        <a:pt x="7" y="98"/>
                        <a:pt x="6" y="102"/>
                        <a:pt x="8" y="104"/>
                      </a:cubicBezTo>
                      <a:cubicBezTo>
                        <a:pt x="8" y="107"/>
                        <a:pt x="9" y="110"/>
                        <a:pt x="10" y="111"/>
                      </a:cubicBezTo>
                      <a:cubicBezTo>
                        <a:pt x="11" y="119"/>
                        <a:pt x="13" y="124"/>
                        <a:pt x="14" y="129"/>
                      </a:cubicBezTo>
                      <a:cubicBezTo>
                        <a:pt x="17" y="135"/>
                        <a:pt x="18" y="142"/>
                        <a:pt x="22" y="148"/>
                      </a:cubicBezTo>
                      <a:cubicBezTo>
                        <a:pt x="26" y="153"/>
                        <a:pt x="32" y="158"/>
                        <a:pt x="34" y="164"/>
                      </a:cubicBezTo>
                      <a:cubicBezTo>
                        <a:pt x="34" y="166"/>
                        <a:pt x="34" y="167"/>
                        <a:pt x="34" y="169"/>
                      </a:cubicBezTo>
                      <a:cubicBezTo>
                        <a:pt x="35" y="170"/>
                        <a:pt x="36" y="171"/>
                        <a:pt x="37" y="173"/>
                      </a:cubicBezTo>
                      <a:cubicBezTo>
                        <a:pt x="40" y="177"/>
                        <a:pt x="41" y="182"/>
                        <a:pt x="43" y="187"/>
                      </a:cubicBezTo>
                      <a:cubicBezTo>
                        <a:pt x="45" y="192"/>
                        <a:pt x="50" y="195"/>
                        <a:pt x="54" y="199"/>
                      </a:cubicBezTo>
                      <a:cubicBezTo>
                        <a:pt x="56" y="202"/>
                        <a:pt x="57" y="205"/>
                        <a:pt x="61" y="206"/>
                      </a:cubicBezTo>
                      <a:cubicBezTo>
                        <a:pt x="65" y="211"/>
                        <a:pt x="71" y="215"/>
                        <a:pt x="77" y="218"/>
                      </a:cubicBezTo>
                      <a:cubicBezTo>
                        <a:pt x="81" y="221"/>
                        <a:pt x="84" y="225"/>
                        <a:pt x="90" y="226"/>
                      </a:cubicBezTo>
                      <a:cubicBezTo>
                        <a:pt x="90" y="227"/>
                        <a:pt x="90" y="227"/>
                        <a:pt x="90" y="228"/>
                      </a:cubicBezTo>
                      <a:cubicBezTo>
                        <a:pt x="98" y="231"/>
                        <a:pt x="106" y="234"/>
                        <a:pt x="113" y="237"/>
                      </a:cubicBezTo>
                      <a:cubicBezTo>
                        <a:pt x="119" y="239"/>
                        <a:pt x="126" y="240"/>
                        <a:pt x="133" y="241"/>
                      </a:cubicBezTo>
                      <a:cubicBezTo>
                        <a:pt x="136" y="242"/>
                        <a:pt x="138" y="243"/>
                        <a:pt x="141" y="243"/>
                      </a:cubicBezTo>
                      <a:cubicBezTo>
                        <a:pt x="143" y="243"/>
                        <a:pt x="143" y="242"/>
                        <a:pt x="145" y="243"/>
                      </a:cubicBezTo>
                      <a:cubicBezTo>
                        <a:pt x="148" y="243"/>
                        <a:pt x="151" y="244"/>
                        <a:pt x="154" y="244"/>
                      </a:cubicBezTo>
                      <a:cubicBezTo>
                        <a:pt x="157" y="244"/>
                        <a:pt x="159" y="244"/>
                        <a:pt x="162" y="244"/>
                      </a:cubicBezTo>
                      <a:cubicBezTo>
                        <a:pt x="170" y="244"/>
                        <a:pt x="179" y="242"/>
                        <a:pt x="187" y="241"/>
                      </a:cubicBezTo>
                      <a:cubicBezTo>
                        <a:pt x="191" y="241"/>
                        <a:pt x="195" y="240"/>
                        <a:pt x="199" y="239"/>
                      </a:cubicBezTo>
                      <a:cubicBezTo>
                        <a:pt x="204" y="238"/>
                        <a:pt x="210" y="237"/>
                        <a:pt x="213" y="233"/>
                      </a:cubicBezTo>
                      <a:cubicBezTo>
                        <a:pt x="214" y="234"/>
                        <a:pt x="218" y="234"/>
                        <a:pt x="218" y="231"/>
                      </a:cubicBezTo>
                      <a:cubicBezTo>
                        <a:pt x="225" y="231"/>
                        <a:pt x="231" y="228"/>
                        <a:pt x="236" y="224"/>
                      </a:cubicBezTo>
                      <a:cubicBezTo>
                        <a:pt x="237" y="223"/>
                        <a:pt x="238" y="222"/>
                        <a:pt x="240" y="221"/>
                      </a:cubicBezTo>
                      <a:cubicBezTo>
                        <a:pt x="241" y="220"/>
                        <a:pt x="243" y="221"/>
                        <a:pt x="244" y="220"/>
                      </a:cubicBezTo>
                      <a:cubicBezTo>
                        <a:pt x="246" y="219"/>
                        <a:pt x="248" y="216"/>
                        <a:pt x="250" y="214"/>
                      </a:cubicBezTo>
                      <a:cubicBezTo>
                        <a:pt x="256" y="212"/>
                        <a:pt x="260" y="205"/>
                        <a:pt x="266" y="204"/>
                      </a:cubicBezTo>
                      <a:cubicBezTo>
                        <a:pt x="267" y="200"/>
                        <a:pt x="269" y="197"/>
                        <a:pt x="273" y="196"/>
                      </a:cubicBezTo>
                      <a:cubicBezTo>
                        <a:pt x="276" y="189"/>
                        <a:pt x="282" y="185"/>
                        <a:pt x="286" y="179"/>
                      </a:cubicBezTo>
                      <a:cubicBezTo>
                        <a:pt x="286" y="178"/>
                        <a:pt x="287" y="177"/>
                        <a:pt x="287" y="176"/>
                      </a:cubicBezTo>
                      <a:cubicBezTo>
                        <a:pt x="288" y="176"/>
                        <a:pt x="288" y="174"/>
                        <a:pt x="289" y="174"/>
                      </a:cubicBezTo>
                      <a:cubicBezTo>
                        <a:pt x="292" y="167"/>
                        <a:pt x="296" y="163"/>
                        <a:pt x="299" y="157"/>
                      </a:cubicBezTo>
                      <a:cubicBezTo>
                        <a:pt x="299" y="154"/>
                        <a:pt x="301" y="152"/>
                        <a:pt x="302" y="150"/>
                      </a:cubicBezTo>
                      <a:cubicBezTo>
                        <a:pt x="303" y="147"/>
                        <a:pt x="303" y="143"/>
                        <a:pt x="304" y="141"/>
                      </a:cubicBezTo>
                      <a:cubicBezTo>
                        <a:pt x="305" y="135"/>
                        <a:pt x="308" y="132"/>
                        <a:pt x="309" y="125"/>
                      </a:cubicBezTo>
                      <a:cubicBezTo>
                        <a:pt x="309" y="125"/>
                        <a:pt x="309" y="124"/>
                        <a:pt x="310" y="125"/>
                      </a:cubicBezTo>
                      <a:cubicBezTo>
                        <a:pt x="309" y="122"/>
                        <a:pt x="309" y="120"/>
                        <a:pt x="312" y="120"/>
                      </a:cubicBezTo>
                      <a:cubicBezTo>
                        <a:pt x="311" y="117"/>
                        <a:pt x="312" y="116"/>
                        <a:pt x="311" y="113"/>
                      </a:cubicBezTo>
                      <a:cubicBezTo>
                        <a:pt x="314" y="108"/>
                        <a:pt x="313" y="102"/>
                        <a:pt x="314" y="95"/>
                      </a:cubicBezTo>
                      <a:cubicBezTo>
                        <a:pt x="314" y="94"/>
                        <a:pt x="313" y="96"/>
                        <a:pt x="313" y="95"/>
                      </a:cubicBezTo>
                      <a:cubicBezTo>
                        <a:pt x="313" y="94"/>
                        <a:pt x="316" y="95"/>
                        <a:pt x="315" y="93"/>
                      </a:cubicBezTo>
                      <a:cubicBezTo>
                        <a:pt x="316" y="92"/>
                        <a:pt x="314" y="94"/>
                        <a:pt x="315" y="92"/>
                      </a:cubicBezTo>
                      <a:cubicBezTo>
                        <a:pt x="315" y="91"/>
                        <a:pt x="316" y="92"/>
                        <a:pt x="317" y="91"/>
                      </a:cubicBezTo>
                      <a:cubicBezTo>
                        <a:pt x="315" y="90"/>
                        <a:pt x="314" y="89"/>
                        <a:pt x="314" y="86"/>
                      </a:cubicBezTo>
                      <a:cubicBezTo>
                        <a:pt x="314" y="87"/>
                        <a:pt x="316" y="87"/>
                        <a:pt x="315" y="86"/>
                      </a:cubicBezTo>
                      <a:cubicBezTo>
                        <a:pt x="315" y="85"/>
                        <a:pt x="315" y="87"/>
                        <a:pt x="314" y="86"/>
                      </a:cubicBezTo>
                      <a:cubicBezTo>
                        <a:pt x="315" y="82"/>
                        <a:pt x="314" y="80"/>
                        <a:pt x="315" y="77"/>
                      </a:cubicBezTo>
                      <a:cubicBezTo>
                        <a:pt x="314" y="76"/>
                        <a:pt x="312" y="78"/>
                        <a:pt x="312" y="77"/>
                      </a:cubicBezTo>
                      <a:cubicBezTo>
                        <a:pt x="314" y="75"/>
                        <a:pt x="312" y="73"/>
                        <a:pt x="313" y="71"/>
                      </a:cubicBezTo>
                      <a:cubicBezTo>
                        <a:pt x="312" y="70"/>
                        <a:pt x="313" y="69"/>
                        <a:pt x="312" y="68"/>
                      </a:cubicBezTo>
                      <a:cubicBezTo>
                        <a:pt x="312" y="67"/>
                        <a:pt x="313" y="68"/>
                        <a:pt x="313" y="69"/>
                      </a:cubicBezTo>
                      <a:cubicBezTo>
                        <a:pt x="314" y="69"/>
                        <a:pt x="312" y="67"/>
                        <a:pt x="314" y="67"/>
                      </a:cubicBezTo>
                      <a:cubicBezTo>
                        <a:pt x="313" y="67"/>
                        <a:pt x="312" y="66"/>
                        <a:pt x="311" y="66"/>
                      </a:cubicBezTo>
                      <a:cubicBezTo>
                        <a:pt x="312" y="63"/>
                        <a:pt x="310" y="63"/>
                        <a:pt x="310" y="60"/>
                      </a:cubicBezTo>
                      <a:cubicBezTo>
                        <a:pt x="311" y="60"/>
                        <a:pt x="312" y="59"/>
                        <a:pt x="312" y="58"/>
                      </a:cubicBezTo>
                      <a:cubicBezTo>
                        <a:pt x="311" y="57"/>
                        <a:pt x="311" y="56"/>
                        <a:pt x="310" y="57"/>
                      </a:cubicBezTo>
                      <a:cubicBezTo>
                        <a:pt x="309" y="54"/>
                        <a:pt x="308" y="52"/>
                        <a:pt x="310" y="50"/>
                      </a:cubicBezTo>
                      <a:cubicBezTo>
                        <a:pt x="308" y="48"/>
                        <a:pt x="306" y="47"/>
                        <a:pt x="307" y="43"/>
                      </a:cubicBezTo>
                      <a:cubicBezTo>
                        <a:pt x="304" y="40"/>
                        <a:pt x="304" y="34"/>
                        <a:pt x="301" y="30"/>
                      </a:cubicBezTo>
                      <a:cubicBezTo>
                        <a:pt x="302" y="29"/>
                        <a:pt x="301" y="29"/>
                        <a:pt x="301" y="27"/>
                      </a:cubicBezTo>
                      <a:cubicBezTo>
                        <a:pt x="299" y="26"/>
                        <a:pt x="298" y="22"/>
                        <a:pt x="298" y="20"/>
                      </a:cubicBezTo>
                      <a:cubicBezTo>
                        <a:pt x="297" y="21"/>
                        <a:pt x="297" y="18"/>
                        <a:pt x="296" y="19"/>
                      </a:cubicBezTo>
                      <a:cubicBezTo>
                        <a:pt x="296" y="18"/>
                        <a:pt x="295" y="17"/>
                        <a:pt x="296" y="16"/>
                      </a:cubicBezTo>
                      <a:cubicBezTo>
                        <a:pt x="294" y="16"/>
                        <a:pt x="294" y="13"/>
                        <a:pt x="293" y="12"/>
                      </a:cubicBezTo>
                      <a:cubicBezTo>
                        <a:pt x="292" y="7"/>
                        <a:pt x="289" y="5"/>
                        <a:pt x="288" y="0"/>
                      </a:cubicBezTo>
                      <a:close/>
                      <a:moveTo>
                        <a:pt x="299" y="22"/>
                      </a:moveTo>
                      <a:cubicBezTo>
                        <a:pt x="300" y="21"/>
                        <a:pt x="300" y="20"/>
                        <a:pt x="299" y="19"/>
                      </a:cubicBezTo>
                      <a:cubicBezTo>
                        <a:pt x="299" y="20"/>
                        <a:pt x="299" y="21"/>
                        <a:pt x="299" y="22"/>
                      </a:cubicBezTo>
                      <a:close/>
                      <a:moveTo>
                        <a:pt x="311" y="61"/>
                      </a:moveTo>
                      <a:cubicBezTo>
                        <a:pt x="311" y="62"/>
                        <a:pt x="312" y="62"/>
                        <a:pt x="312" y="62"/>
                      </a:cubicBezTo>
                      <a:cubicBezTo>
                        <a:pt x="312" y="61"/>
                        <a:pt x="313" y="61"/>
                        <a:pt x="312" y="60"/>
                      </a:cubicBezTo>
                      <a:cubicBezTo>
                        <a:pt x="312" y="61"/>
                        <a:pt x="311" y="61"/>
                        <a:pt x="311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6" name="文本框 15"/>
              <p:cNvSpPr txBox="1"/>
              <p:nvPr/>
            </p:nvSpPr>
            <p:spPr>
              <a:xfrm>
                <a:off x="1563351" y="3008659"/>
                <a:ext cx="677108" cy="58477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3200" spc="300">
                    <a:solidFill>
                      <a:srgbClr val="FFEDB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壹</a:t>
                </a:r>
              </a:p>
            </p:txBody>
          </p:sp>
        </p:grpSp>
        <p:sp>
          <p:nvSpPr>
            <p:cNvPr id="48" name="Freeform 114"/>
            <p:cNvSpPr/>
            <p:nvPr/>
          </p:nvSpPr>
          <p:spPr bwMode="auto">
            <a:xfrm>
              <a:off x="7076916" y="5609919"/>
              <a:ext cx="755127" cy="131325"/>
            </a:xfrm>
            <a:custGeom>
              <a:avLst/>
              <a:gdLst>
                <a:gd name="T0" fmla="*/ 0 w 720"/>
                <a:gd name="T1" fmla="*/ 0 h 151"/>
                <a:gd name="T2" fmla="*/ 527 w 720"/>
                <a:gd name="T3" fmla="*/ 0 h 151"/>
                <a:gd name="T4" fmla="*/ 527 w 720"/>
                <a:gd name="T5" fmla="*/ 75 h 151"/>
                <a:gd name="T6" fmla="*/ 269 w 720"/>
                <a:gd name="T7" fmla="*/ 75 h 151"/>
                <a:gd name="T8" fmla="*/ 271 w 720"/>
                <a:gd name="T9" fmla="*/ 151 h 151"/>
                <a:gd name="T10" fmla="*/ 720 w 720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0" h="151">
                  <a:moveTo>
                    <a:pt x="0" y="0"/>
                  </a:moveTo>
                  <a:cubicBezTo>
                    <a:pt x="527" y="0"/>
                    <a:pt x="527" y="0"/>
                    <a:pt x="527" y="0"/>
                  </a:cubicBezTo>
                  <a:cubicBezTo>
                    <a:pt x="527" y="0"/>
                    <a:pt x="590" y="38"/>
                    <a:pt x="527" y="75"/>
                  </a:cubicBezTo>
                  <a:cubicBezTo>
                    <a:pt x="269" y="75"/>
                    <a:pt x="269" y="75"/>
                    <a:pt x="269" y="75"/>
                  </a:cubicBezTo>
                  <a:cubicBezTo>
                    <a:pt x="269" y="75"/>
                    <a:pt x="220" y="114"/>
                    <a:pt x="271" y="151"/>
                  </a:cubicBezTo>
                  <a:cubicBezTo>
                    <a:pt x="720" y="151"/>
                    <a:pt x="720" y="151"/>
                    <a:pt x="720" y="151"/>
                  </a:cubicBezTo>
                </a:path>
              </a:pathLst>
            </a:custGeom>
            <a:noFill/>
            <a:ln w="6350" cap="flat">
              <a:solidFill>
                <a:srgbClr val="EFD1AD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555898" y="2360012"/>
            <a:ext cx="2595733" cy="3364656"/>
            <a:chOff x="8555898" y="2360012"/>
            <a:chExt cx="2595733" cy="3364656"/>
          </a:xfrm>
        </p:grpSpPr>
        <p:sp>
          <p:nvSpPr>
            <p:cNvPr id="29" name="文本框 28"/>
            <p:cNvSpPr txBox="1"/>
            <p:nvPr/>
          </p:nvSpPr>
          <p:spPr>
            <a:xfrm>
              <a:off x="8555898" y="4181819"/>
              <a:ext cx="2595733" cy="1144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kumimoji="1" lang="zh-CN" altLang="en-US" sz="1200">
                  <a:solidFill>
                    <a:schemeClr val="bg1"/>
                  </a:solidFill>
                  <a:cs typeface="+mn-ea"/>
                  <a:sym typeface="+mn-lt"/>
                </a:rPr>
                <a:t>请在此处添加具体内容，文字尽量言简意赅，简单描述即可，不必过于繁琐，注意版面的美观度。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9043287" y="3412424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添加内容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9488894" y="2360012"/>
              <a:ext cx="729743" cy="723178"/>
              <a:chOff x="1513462" y="2947277"/>
              <a:chExt cx="729743" cy="723178"/>
            </a:xfrm>
          </p:grpSpPr>
          <p:grpSp>
            <p:nvGrpSpPr>
              <p:cNvPr id="32" name="组合 31"/>
              <p:cNvGrpSpPr/>
              <p:nvPr/>
            </p:nvGrpSpPr>
            <p:grpSpPr>
              <a:xfrm rot="17392927">
                <a:off x="1516745" y="2943994"/>
                <a:ext cx="723178" cy="729743"/>
                <a:chOff x="7018338" y="5334002"/>
                <a:chExt cx="1223963" cy="1235075"/>
              </a:xfrm>
              <a:solidFill>
                <a:srgbClr val="FFEDB3"/>
              </a:solidFill>
            </p:grpSpPr>
            <p:sp>
              <p:nvSpPr>
                <p:cNvPr id="34" name="Freeform 5463"/>
                <p:cNvSpPr/>
                <p:nvPr/>
              </p:nvSpPr>
              <p:spPr bwMode="auto">
                <a:xfrm>
                  <a:off x="7623176" y="5334002"/>
                  <a:ext cx="19050" cy="14288"/>
                </a:xfrm>
                <a:custGeom>
                  <a:avLst/>
                  <a:gdLst>
                    <a:gd name="T0" fmla="*/ 5 w 5"/>
                    <a:gd name="T1" fmla="*/ 2 h 4"/>
                    <a:gd name="T2" fmla="*/ 3 w 5"/>
                    <a:gd name="T3" fmla="*/ 3 h 4"/>
                    <a:gd name="T4" fmla="*/ 2 w 5"/>
                    <a:gd name="T5" fmla="*/ 4 h 4"/>
                    <a:gd name="T6" fmla="*/ 0 w 5"/>
                    <a:gd name="T7" fmla="*/ 3 h 4"/>
                    <a:gd name="T8" fmla="*/ 5 w 5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5" y="2"/>
                      </a:moveTo>
                      <a:cubicBezTo>
                        <a:pt x="5" y="3"/>
                        <a:pt x="4" y="3"/>
                        <a:pt x="3" y="3"/>
                      </a:cubicBezTo>
                      <a:cubicBezTo>
                        <a:pt x="5" y="3"/>
                        <a:pt x="2" y="2"/>
                        <a:pt x="2" y="4"/>
                      </a:cubicBezTo>
                      <a:cubicBezTo>
                        <a:pt x="1" y="3"/>
                        <a:pt x="2" y="3"/>
                        <a:pt x="0" y="3"/>
                      </a:cubicBezTo>
                      <a:cubicBezTo>
                        <a:pt x="0" y="0"/>
                        <a:pt x="4" y="3"/>
                        <a:pt x="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Freeform 5464"/>
                <p:cNvSpPr/>
                <p:nvPr/>
              </p:nvSpPr>
              <p:spPr bwMode="auto">
                <a:xfrm>
                  <a:off x="7656513" y="5341939"/>
                  <a:ext cx="19050" cy="6350"/>
                </a:xfrm>
                <a:custGeom>
                  <a:avLst/>
                  <a:gdLst>
                    <a:gd name="T0" fmla="*/ 2 w 5"/>
                    <a:gd name="T1" fmla="*/ 1 h 2"/>
                    <a:gd name="T2" fmla="*/ 5 w 5"/>
                    <a:gd name="T3" fmla="*/ 0 h 2"/>
                    <a:gd name="T4" fmla="*/ 4 w 5"/>
                    <a:gd name="T5" fmla="*/ 2 h 2"/>
                    <a:gd name="T6" fmla="*/ 0 w 5"/>
                    <a:gd name="T7" fmla="*/ 1 h 2"/>
                    <a:gd name="T8" fmla="*/ 2 w 5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2">
                      <a:moveTo>
                        <a:pt x="2" y="1"/>
                      </a:moveTo>
                      <a:cubicBezTo>
                        <a:pt x="3" y="1"/>
                        <a:pt x="3" y="0"/>
                        <a:pt x="5" y="0"/>
                      </a:cubicBezTo>
                      <a:cubicBezTo>
                        <a:pt x="5" y="2"/>
                        <a:pt x="4" y="1"/>
                        <a:pt x="4" y="2"/>
                      </a:cubicBezTo>
                      <a:cubicBezTo>
                        <a:pt x="3" y="2"/>
                        <a:pt x="1" y="2"/>
                        <a:pt x="0" y="1"/>
                      </a:cubicBezTo>
                      <a:cubicBezTo>
                        <a:pt x="0" y="0"/>
                        <a:pt x="2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Freeform 5465"/>
                <p:cNvSpPr/>
                <p:nvPr/>
              </p:nvSpPr>
              <p:spPr bwMode="auto">
                <a:xfrm>
                  <a:off x="7645401" y="5337177"/>
                  <a:ext cx="7938" cy="15875"/>
                </a:xfrm>
                <a:custGeom>
                  <a:avLst/>
                  <a:gdLst>
                    <a:gd name="T0" fmla="*/ 0 w 2"/>
                    <a:gd name="T1" fmla="*/ 2 h 4"/>
                    <a:gd name="T2" fmla="*/ 0 w 2"/>
                    <a:gd name="T3" fmla="*/ 3 h 4"/>
                    <a:gd name="T4" fmla="*/ 0 w 2"/>
                    <a:gd name="T5" fmla="*/ 2 h 4"/>
                    <a:gd name="T6" fmla="*/ 1 w 2"/>
                    <a:gd name="T7" fmla="*/ 2 h 4"/>
                    <a:gd name="T8" fmla="*/ 0 w 2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4">
                      <a:moveTo>
                        <a:pt x="0" y="2"/>
                      </a:moveTo>
                      <a:cubicBezTo>
                        <a:pt x="1" y="0"/>
                        <a:pt x="2" y="4"/>
                        <a:pt x="0" y="3"/>
                      </a:cubicBezTo>
                      <a:cubicBezTo>
                        <a:pt x="1" y="3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Freeform 5466"/>
                <p:cNvSpPr/>
                <p:nvPr/>
              </p:nvSpPr>
              <p:spPr bwMode="auto">
                <a:xfrm>
                  <a:off x="7526338" y="5353052"/>
                  <a:ext cx="11113" cy="6350"/>
                </a:xfrm>
                <a:custGeom>
                  <a:avLst/>
                  <a:gdLst>
                    <a:gd name="T0" fmla="*/ 3 w 3"/>
                    <a:gd name="T1" fmla="*/ 0 h 2"/>
                    <a:gd name="T2" fmla="*/ 0 w 3"/>
                    <a:gd name="T3" fmla="*/ 1 h 2"/>
                    <a:gd name="T4" fmla="*/ 3 w 3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cubicBezTo>
                        <a:pt x="2" y="2"/>
                        <a:pt x="1" y="0"/>
                        <a:pt x="0" y="1"/>
                      </a:cubicBezTo>
                      <a:cubicBezTo>
                        <a:pt x="0" y="0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Line 5467"/>
                <p:cNvSpPr>
                  <a:spLocks noChangeShapeType="1"/>
                </p:cNvSpPr>
                <p:nvPr/>
              </p:nvSpPr>
              <p:spPr bwMode="auto">
                <a:xfrm>
                  <a:off x="8129588" y="6145214"/>
                  <a:ext cx="0" cy="0"/>
                </a:xfrm>
                <a:prstGeom prst="lin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Line 5468"/>
                <p:cNvSpPr>
                  <a:spLocks noChangeShapeType="1"/>
                </p:cNvSpPr>
                <p:nvPr/>
              </p:nvSpPr>
              <p:spPr bwMode="auto">
                <a:xfrm>
                  <a:off x="8129588" y="6145214"/>
                  <a:ext cx="0" cy="0"/>
                </a:xfrm>
                <a:prstGeom prst="lin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 5469"/>
                <p:cNvSpPr>
                  <a:spLocks noEditPoints="1"/>
                </p:cNvSpPr>
                <p:nvPr/>
              </p:nvSpPr>
              <p:spPr bwMode="auto">
                <a:xfrm>
                  <a:off x="7092951" y="5356227"/>
                  <a:ext cx="403225" cy="311150"/>
                </a:xfrm>
                <a:custGeom>
                  <a:avLst/>
                  <a:gdLst>
                    <a:gd name="T0" fmla="*/ 92 w 107"/>
                    <a:gd name="T1" fmla="*/ 8 h 83"/>
                    <a:gd name="T2" fmla="*/ 92 w 107"/>
                    <a:gd name="T3" fmla="*/ 10 h 83"/>
                    <a:gd name="T4" fmla="*/ 90 w 107"/>
                    <a:gd name="T5" fmla="*/ 10 h 83"/>
                    <a:gd name="T6" fmla="*/ 72 w 107"/>
                    <a:gd name="T7" fmla="*/ 20 h 83"/>
                    <a:gd name="T8" fmla="*/ 69 w 107"/>
                    <a:gd name="T9" fmla="*/ 21 h 83"/>
                    <a:gd name="T10" fmla="*/ 47 w 107"/>
                    <a:gd name="T11" fmla="*/ 36 h 83"/>
                    <a:gd name="T12" fmla="*/ 36 w 107"/>
                    <a:gd name="T13" fmla="*/ 43 h 83"/>
                    <a:gd name="T14" fmla="*/ 28 w 107"/>
                    <a:gd name="T15" fmla="*/ 52 h 83"/>
                    <a:gd name="T16" fmla="*/ 20 w 107"/>
                    <a:gd name="T17" fmla="*/ 64 h 83"/>
                    <a:gd name="T18" fmla="*/ 19 w 107"/>
                    <a:gd name="T19" fmla="*/ 62 h 83"/>
                    <a:gd name="T20" fmla="*/ 18 w 107"/>
                    <a:gd name="T21" fmla="*/ 67 h 83"/>
                    <a:gd name="T22" fmla="*/ 16 w 107"/>
                    <a:gd name="T23" fmla="*/ 68 h 83"/>
                    <a:gd name="T24" fmla="*/ 17 w 107"/>
                    <a:gd name="T25" fmla="*/ 68 h 83"/>
                    <a:gd name="T26" fmla="*/ 13 w 107"/>
                    <a:gd name="T27" fmla="*/ 77 h 83"/>
                    <a:gd name="T28" fmla="*/ 12 w 107"/>
                    <a:gd name="T29" fmla="*/ 76 h 83"/>
                    <a:gd name="T30" fmla="*/ 13 w 107"/>
                    <a:gd name="T31" fmla="*/ 77 h 83"/>
                    <a:gd name="T32" fmla="*/ 10 w 107"/>
                    <a:gd name="T33" fmla="*/ 79 h 83"/>
                    <a:gd name="T34" fmla="*/ 11 w 107"/>
                    <a:gd name="T35" fmla="*/ 78 h 83"/>
                    <a:gd name="T36" fmla="*/ 8 w 107"/>
                    <a:gd name="T37" fmla="*/ 79 h 83"/>
                    <a:gd name="T38" fmla="*/ 7 w 107"/>
                    <a:gd name="T39" fmla="*/ 80 h 83"/>
                    <a:gd name="T40" fmla="*/ 5 w 107"/>
                    <a:gd name="T41" fmla="*/ 83 h 83"/>
                    <a:gd name="T42" fmla="*/ 5 w 107"/>
                    <a:gd name="T43" fmla="*/ 81 h 83"/>
                    <a:gd name="T44" fmla="*/ 3 w 107"/>
                    <a:gd name="T45" fmla="*/ 83 h 83"/>
                    <a:gd name="T46" fmla="*/ 1 w 107"/>
                    <a:gd name="T47" fmla="*/ 82 h 83"/>
                    <a:gd name="T48" fmla="*/ 3 w 107"/>
                    <a:gd name="T49" fmla="*/ 79 h 83"/>
                    <a:gd name="T50" fmla="*/ 5 w 107"/>
                    <a:gd name="T51" fmla="*/ 70 h 83"/>
                    <a:gd name="T52" fmla="*/ 8 w 107"/>
                    <a:gd name="T53" fmla="*/ 68 h 83"/>
                    <a:gd name="T54" fmla="*/ 13 w 107"/>
                    <a:gd name="T55" fmla="*/ 61 h 83"/>
                    <a:gd name="T56" fmla="*/ 14 w 107"/>
                    <a:gd name="T57" fmla="*/ 62 h 83"/>
                    <a:gd name="T58" fmla="*/ 16 w 107"/>
                    <a:gd name="T59" fmla="*/ 57 h 83"/>
                    <a:gd name="T60" fmla="*/ 18 w 107"/>
                    <a:gd name="T61" fmla="*/ 55 h 83"/>
                    <a:gd name="T62" fmla="*/ 18 w 107"/>
                    <a:gd name="T63" fmla="*/ 54 h 83"/>
                    <a:gd name="T64" fmla="*/ 19 w 107"/>
                    <a:gd name="T65" fmla="*/ 54 h 83"/>
                    <a:gd name="T66" fmla="*/ 19 w 107"/>
                    <a:gd name="T67" fmla="*/ 53 h 83"/>
                    <a:gd name="T68" fmla="*/ 30 w 107"/>
                    <a:gd name="T69" fmla="*/ 41 h 83"/>
                    <a:gd name="T70" fmla="*/ 31 w 107"/>
                    <a:gd name="T71" fmla="*/ 38 h 83"/>
                    <a:gd name="T72" fmla="*/ 42 w 107"/>
                    <a:gd name="T73" fmla="*/ 30 h 83"/>
                    <a:gd name="T74" fmla="*/ 65 w 107"/>
                    <a:gd name="T75" fmla="*/ 15 h 83"/>
                    <a:gd name="T76" fmla="*/ 65 w 107"/>
                    <a:gd name="T77" fmla="*/ 16 h 83"/>
                    <a:gd name="T78" fmla="*/ 68 w 107"/>
                    <a:gd name="T79" fmla="*/ 16 h 83"/>
                    <a:gd name="T80" fmla="*/ 69 w 107"/>
                    <a:gd name="T81" fmla="*/ 13 h 83"/>
                    <a:gd name="T82" fmla="*/ 76 w 107"/>
                    <a:gd name="T83" fmla="*/ 9 h 83"/>
                    <a:gd name="T84" fmla="*/ 80 w 107"/>
                    <a:gd name="T85" fmla="*/ 9 h 83"/>
                    <a:gd name="T86" fmla="*/ 81 w 107"/>
                    <a:gd name="T87" fmla="*/ 7 h 83"/>
                    <a:gd name="T88" fmla="*/ 87 w 107"/>
                    <a:gd name="T89" fmla="*/ 6 h 83"/>
                    <a:gd name="T90" fmla="*/ 96 w 107"/>
                    <a:gd name="T91" fmla="*/ 2 h 83"/>
                    <a:gd name="T92" fmla="*/ 106 w 107"/>
                    <a:gd name="T93" fmla="*/ 0 h 83"/>
                    <a:gd name="T94" fmla="*/ 106 w 107"/>
                    <a:gd name="T95" fmla="*/ 2 h 83"/>
                    <a:gd name="T96" fmla="*/ 103 w 107"/>
                    <a:gd name="T97" fmla="*/ 3 h 83"/>
                    <a:gd name="T98" fmla="*/ 97 w 107"/>
                    <a:gd name="T99" fmla="*/ 5 h 83"/>
                    <a:gd name="T100" fmla="*/ 95 w 107"/>
                    <a:gd name="T101" fmla="*/ 7 h 83"/>
                    <a:gd name="T102" fmla="*/ 95 w 107"/>
                    <a:gd name="T103" fmla="*/ 8 h 83"/>
                    <a:gd name="T104" fmla="*/ 95 w 107"/>
                    <a:gd name="T105" fmla="*/ 8 h 83"/>
                    <a:gd name="T106" fmla="*/ 92 w 107"/>
                    <a:gd name="T107" fmla="*/ 8 h 83"/>
                    <a:gd name="T108" fmla="*/ 14 w 107"/>
                    <a:gd name="T109" fmla="*/ 74 h 83"/>
                    <a:gd name="T110" fmla="*/ 15 w 107"/>
                    <a:gd name="T111" fmla="*/ 73 h 83"/>
                    <a:gd name="T112" fmla="*/ 14 w 107"/>
                    <a:gd name="T113" fmla="*/ 73 h 83"/>
                    <a:gd name="T114" fmla="*/ 14 w 107"/>
                    <a:gd name="T115" fmla="*/ 74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07" h="83">
                      <a:moveTo>
                        <a:pt x="92" y="8"/>
                      </a:moveTo>
                      <a:cubicBezTo>
                        <a:pt x="92" y="8"/>
                        <a:pt x="92" y="9"/>
                        <a:pt x="92" y="10"/>
                      </a:cubicBezTo>
                      <a:cubicBezTo>
                        <a:pt x="92" y="9"/>
                        <a:pt x="91" y="10"/>
                        <a:pt x="90" y="10"/>
                      </a:cubicBezTo>
                      <a:cubicBezTo>
                        <a:pt x="85" y="15"/>
                        <a:pt x="78" y="17"/>
                        <a:pt x="72" y="20"/>
                      </a:cubicBezTo>
                      <a:cubicBezTo>
                        <a:pt x="71" y="20"/>
                        <a:pt x="70" y="20"/>
                        <a:pt x="69" y="21"/>
                      </a:cubicBezTo>
                      <a:cubicBezTo>
                        <a:pt x="62" y="26"/>
                        <a:pt x="56" y="33"/>
                        <a:pt x="47" y="36"/>
                      </a:cubicBezTo>
                      <a:cubicBezTo>
                        <a:pt x="41" y="33"/>
                        <a:pt x="40" y="41"/>
                        <a:pt x="36" y="43"/>
                      </a:cubicBezTo>
                      <a:cubicBezTo>
                        <a:pt x="34" y="48"/>
                        <a:pt x="32" y="52"/>
                        <a:pt x="28" y="52"/>
                      </a:cubicBezTo>
                      <a:cubicBezTo>
                        <a:pt x="25" y="57"/>
                        <a:pt x="23" y="59"/>
                        <a:pt x="20" y="64"/>
                      </a:cubicBezTo>
                      <a:cubicBezTo>
                        <a:pt x="19" y="64"/>
                        <a:pt x="20" y="62"/>
                        <a:pt x="19" y="62"/>
                      </a:cubicBezTo>
                      <a:cubicBezTo>
                        <a:pt x="18" y="64"/>
                        <a:pt x="17" y="66"/>
                        <a:pt x="18" y="67"/>
                      </a:cubicBezTo>
                      <a:cubicBezTo>
                        <a:pt x="17" y="67"/>
                        <a:pt x="17" y="68"/>
                        <a:pt x="16" y="68"/>
                      </a:cubicBezTo>
                      <a:cubicBezTo>
                        <a:pt x="16" y="68"/>
                        <a:pt x="17" y="68"/>
                        <a:pt x="17" y="68"/>
                      </a:cubicBezTo>
                      <a:cubicBezTo>
                        <a:pt x="13" y="70"/>
                        <a:pt x="18" y="74"/>
                        <a:pt x="13" y="77"/>
                      </a:cubicBezTo>
                      <a:cubicBezTo>
                        <a:pt x="14" y="75"/>
                        <a:pt x="13" y="77"/>
                        <a:pt x="12" y="76"/>
                      </a:cubicBezTo>
                      <a:cubicBezTo>
                        <a:pt x="12" y="77"/>
                        <a:pt x="12" y="77"/>
                        <a:pt x="13" y="77"/>
                      </a:cubicBezTo>
                      <a:cubicBezTo>
                        <a:pt x="13" y="78"/>
                        <a:pt x="12" y="79"/>
                        <a:pt x="10" y="79"/>
                      </a:cubicBezTo>
                      <a:cubicBezTo>
                        <a:pt x="10" y="79"/>
                        <a:pt x="10" y="78"/>
                        <a:pt x="11" y="78"/>
                      </a:cubicBezTo>
                      <a:cubicBezTo>
                        <a:pt x="10" y="77"/>
                        <a:pt x="9" y="80"/>
                        <a:pt x="8" y="79"/>
                      </a:cubicBezTo>
                      <a:cubicBezTo>
                        <a:pt x="8" y="80"/>
                        <a:pt x="8" y="79"/>
                        <a:pt x="7" y="80"/>
                      </a:cubicBezTo>
                      <a:cubicBezTo>
                        <a:pt x="8" y="82"/>
                        <a:pt x="7" y="83"/>
                        <a:pt x="5" y="83"/>
                      </a:cubicBezTo>
                      <a:cubicBezTo>
                        <a:pt x="5" y="82"/>
                        <a:pt x="5" y="82"/>
                        <a:pt x="5" y="81"/>
                      </a:cubicBezTo>
                      <a:cubicBezTo>
                        <a:pt x="4" y="81"/>
                        <a:pt x="4" y="82"/>
                        <a:pt x="3" y="83"/>
                      </a:cubicBezTo>
                      <a:cubicBezTo>
                        <a:pt x="2" y="82"/>
                        <a:pt x="1" y="82"/>
                        <a:pt x="1" y="82"/>
                      </a:cubicBezTo>
                      <a:cubicBezTo>
                        <a:pt x="0" y="80"/>
                        <a:pt x="1" y="80"/>
                        <a:pt x="3" y="79"/>
                      </a:cubicBezTo>
                      <a:cubicBezTo>
                        <a:pt x="2" y="76"/>
                        <a:pt x="5" y="74"/>
                        <a:pt x="5" y="70"/>
                      </a:cubicBezTo>
                      <a:cubicBezTo>
                        <a:pt x="7" y="70"/>
                        <a:pt x="6" y="68"/>
                        <a:pt x="8" y="68"/>
                      </a:cubicBezTo>
                      <a:cubicBezTo>
                        <a:pt x="8" y="64"/>
                        <a:pt x="11" y="63"/>
                        <a:pt x="13" y="61"/>
                      </a:cubicBezTo>
                      <a:cubicBezTo>
                        <a:pt x="14" y="60"/>
                        <a:pt x="13" y="62"/>
                        <a:pt x="14" y="62"/>
                      </a:cubicBezTo>
                      <a:cubicBezTo>
                        <a:pt x="15" y="60"/>
                        <a:pt x="17" y="58"/>
                        <a:pt x="16" y="57"/>
                      </a:cubicBezTo>
                      <a:cubicBezTo>
                        <a:pt x="17" y="56"/>
                        <a:pt x="18" y="56"/>
                        <a:pt x="18" y="55"/>
                      </a:cubicBezTo>
                      <a:cubicBezTo>
                        <a:pt x="18" y="55"/>
                        <a:pt x="17" y="55"/>
                        <a:pt x="18" y="54"/>
                      </a:cubicBezTo>
                      <a:cubicBezTo>
                        <a:pt x="18" y="54"/>
                        <a:pt x="19" y="54"/>
                        <a:pt x="19" y="54"/>
                      </a:cubicBezTo>
                      <a:cubicBezTo>
                        <a:pt x="19" y="54"/>
                        <a:pt x="19" y="53"/>
                        <a:pt x="19" y="53"/>
                      </a:cubicBezTo>
                      <a:cubicBezTo>
                        <a:pt x="23" y="50"/>
                        <a:pt x="25" y="43"/>
                        <a:pt x="30" y="41"/>
                      </a:cubicBezTo>
                      <a:cubicBezTo>
                        <a:pt x="30" y="40"/>
                        <a:pt x="31" y="40"/>
                        <a:pt x="31" y="38"/>
                      </a:cubicBezTo>
                      <a:cubicBezTo>
                        <a:pt x="34" y="37"/>
                        <a:pt x="38" y="30"/>
                        <a:pt x="42" y="30"/>
                      </a:cubicBezTo>
                      <a:cubicBezTo>
                        <a:pt x="47" y="24"/>
                        <a:pt x="56" y="18"/>
                        <a:pt x="65" y="15"/>
                      </a:cubicBezTo>
                      <a:cubicBezTo>
                        <a:pt x="65" y="15"/>
                        <a:pt x="64" y="15"/>
                        <a:pt x="65" y="16"/>
                      </a:cubicBezTo>
                      <a:cubicBezTo>
                        <a:pt x="66" y="16"/>
                        <a:pt x="66" y="15"/>
                        <a:pt x="68" y="16"/>
                      </a:cubicBezTo>
                      <a:cubicBezTo>
                        <a:pt x="69" y="15"/>
                        <a:pt x="69" y="14"/>
                        <a:pt x="69" y="13"/>
                      </a:cubicBezTo>
                      <a:cubicBezTo>
                        <a:pt x="72" y="13"/>
                        <a:pt x="74" y="10"/>
                        <a:pt x="76" y="9"/>
                      </a:cubicBezTo>
                      <a:cubicBezTo>
                        <a:pt x="78" y="9"/>
                        <a:pt x="80" y="7"/>
                        <a:pt x="80" y="9"/>
                      </a:cubicBezTo>
                      <a:cubicBezTo>
                        <a:pt x="81" y="9"/>
                        <a:pt x="81" y="8"/>
                        <a:pt x="81" y="7"/>
                      </a:cubicBezTo>
                      <a:cubicBezTo>
                        <a:pt x="83" y="6"/>
                        <a:pt x="85" y="4"/>
                        <a:pt x="87" y="6"/>
                      </a:cubicBezTo>
                      <a:cubicBezTo>
                        <a:pt x="89" y="2"/>
                        <a:pt x="95" y="6"/>
                        <a:pt x="96" y="2"/>
                      </a:cubicBezTo>
                      <a:cubicBezTo>
                        <a:pt x="99" y="2"/>
                        <a:pt x="103" y="0"/>
                        <a:pt x="106" y="0"/>
                      </a:cubicBezTo>
                      <a:cubicBezTo>
                        <a:pt x="106" y="1"/>
                        <a:pt x="106" y="3"/>
                        <a:pt x="106" y="2"/>
                      </a:cubicBezTo>
                      <a:cubicBezTo>
                        <a:pt x="107" y="3"/>
                        <a:pt x="104" y="4"/>
                        <a:pt x="103" y="3"/>
                      </a:cubicBezTo>
                      <a:cubicBezTo>
                        <a:pt x="103" y="5"/>
                        <a:pt x="99" y="6"/>
                        <a:pt x="97" y="5"/>
                      </a:cubicBezTo>
                      <a:cubicBezTo>
                        <a:pt x="96" y="6"/>
                        <a:pt x="96" y="7"/>
                        <a:pt x="95" y="7"/>
                      </a:cubicBezTo>
                      <a:cubicBezTo>
                        <a:pt x="95" y="8"/>
                        <a:pt x="95" y="8"/>
                        <a:pt x="95" y="8"/>
                      </a:cubicBezTo>
                      <a:cubicBezTo>
                        <a:pt x="95" y="9"/>
                        <a:pt x="94" y="8"/>
                        <a:pt x="95" y="8"/>
                      </a:cubicBezTo>
                      <a:cubicBezTo>
                        <a:pt x="94" y="6"/>
                        <a:pt x="93" y="8"/>
                        <a:pt x="92" y="8"/>
                      </a:cubicBezTo>
                      <a:close/>
                      <a:moveTo>
                        <a:pt x="14" y="74"/>
                      </a:moveTo>
                      <a:cubicBezTo>
                        <a:pt x="14" y="74"/>
                        <a:pt x="15" y="74"/>
                        <a:pt x="15" y="73"/>
                      </a:cubicBezTo>
                      <a:cubicBezTo>
                        <a:pt x="14" y="73"/>
                        <a:pt x="14" y="73"/>
                        <a:pt x="14" y="73"/>
                      </a:cubicBezTo>
                      <a:cubicBezTo>
                        <a:pt x="14" y="73"/>
                        <a:pt x="13" y="74"/>
                        <a:pt x="14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 5470"/>
                <p:cNvSpPr/>
                <p:nvPr/>
              </p:nvSpPr>
              <p:spPr bwMode="auto">
                <a:xfrm>
                  <a:off x="7499351" y="5356227"/>
                  <a:ext cx="11113" cy="15875"/>
                </a:xfrm>
                <a:custGeom>
                  <a:avLst/>
                  <a:gdLst>
                    <a:gd name="T0" fmla="*/ 2 w 3"/>
                    <a:gd name="T1" fmla="*/ 0 h 4"/>
                    <a:gd name="T2" fmla="*/ 0 w 3"/>
                    <a:gd name="T3" fmla="*/ 3 h 4"/>
                    <a:gd name="T4" fmla="*/ 0 w 3"/>
                    <a:gd name="T5" fmla="*/ 1 h 4"/>
                    <a:gd name="T6" fmla="*/ 2 w 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3" y="0"/>
                        <a:pt x="2" y="4"/>
                        <a:pt x="0" y="3"/>
                      </a:cubicBezTo>
                      <a:cubicBezTo>
                        <a:pt x="2" y="2"/>
                        <a:pt x="0" y="2"/>
                        <a:pt x="0" y="1"/>
                      </a:cubicBezTo>
                      <a:cubicBezTo>
                        <a:pt x="1" y="0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 5471"/>
                <p:cNvSpPr/>
                <p:nvPr/>
              </p:nvSpPr>
              <p:spPr bwMode="auto">
                <a:xfrm>
                  <a:off x="7029451" y="5856289"/>
                  <a:ext cx="30163" cy="71438"/>
                </a:xfrm>
                <a:custGeom>
                  <a:avLst/>
                  <a:gdLst>
                    <a:gd name="T0" fmla="*/ 1 w 8"/>
                    <a:gd name="T1" fmla="*/ 0 h 19"/>
                    <a:gd name="T2" fmla="*/ 3 w 8"/>
                    <a:gd name="T3" fmla="*/ 2 h 19"/>
                    <a:gd name="T4" fmla="*/ 7 w 8"/>
                    <a:gd name="T5" fmla="*/ 2 h 19"/>
                    <a:gd name="T6" fmla="*/ 6 w 8"/>
                    <a:gd name="T7" fmla="*/ 5 h 19"/>
                    <a:gd name="T8" fmla="*/ 7 w 8"/>
                    <a:gd name="T9" fmla="*/ 7 h 19"/>
                    <a:gd name="T10" fmla="*/ 5 w 8"/>
                    <a:gd name="T11" fmla="*/ 7 h 19"/>
                    <a:gd name="T12" fmla="*/ 5 w 8"/>
                    <a:gd name="T13" fmla="*/ 8 h 19"/>
                    <a:gd name="T14" fmla="*/ 7 w 8"/>
                    <a:gd name="T15" fmla="*/ 8 h 19"/>
                    <a:gd name="T16" fmla="*/ 3 w 8"/>
                    <a:gd name="T17" fmla="*/ 12 h 19"/>
                    <a:gd name="T18" fmla="*/ 3 w 8"/>
                    <a:gd name="T19" fmla="*/ 19 h 19"/>
                    <a:gd name="T20" fmla="*/ 3 w 8"/>
                    <a:gd name="T21" fmla="*/ 16 h 19"/>
                    <a:gd name="T22" fmla="*/ 4 w 8"/>
                    <a:gd name="T23" fmla="*/ 16 h 19"/>
                    <a:gd name="T24" fmla="*/ 1 w 8"/>
                    <a:gd name="T25" fmla="*/ 11 h 19"/>
                    <a:gd name="T26" fmla="*/ 1 w 8"/>
                    <a:gd name="T27" fmla="*/ 9 h 19"/>
                    <a:gd name="T28" fmla="*/ 3 w 8"/>
                    <a:gd name="T29" fmla="*/ 11 h 19"/>
                    <a:gd name="T30" fmla="*/ 4 w 8"/>
                    <a:gd name="T31" fmla="*/ 7 h 19"/>
                    <a:gd name="T32" fmla="*/ 1 w 8"/>
                    <a:gd name="T33" fmla="*/ 5 h 19"/>
                    <a:gd name="T34" fmla="*/ 1 w 8"/>
                    <a:gd name="T3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" h="19">
                      <a:moveTo>
                        <a:pt x="1" y="0"/>
                      </a:moveTo>
                      <a:cubicBezTo>
                        <a:pt x="2" y="1"/>
                        <a:pt x="3" y="0"/>
                        <a:pt x="3" y="2"/>
                      </a:cubicBezTo>
                      <a:cubicBezTo>
                        <a:pt x="5" y="2"/>
                        <a:pt x="6" y="2"/>
                        <a:pt x="7" y="2"/>
                      </a:cubicBezTo>
                      <a:cubicBezTo>
                        <a:pt x="6" y="4"/>
                        <a:pt x="8" y="3"/>
                        <a:pt x="6" y="5"/>
                      </a:cubicBezTo>
                      <a:cubicBezTo>
                        <a:pt x="5" y="6"/>
                        <a:pt x="7" y="6"/>
                        <a:pt x="7" y="7"/>
                      </a:cubicBezTo>
                      <a:cubicBezTo>
                        <a:pt x="6" y="7"/>
                        <a:pt x="5" y="6"/>
                        <a:pt x="5" y="7"/>
                      </a:cubicBezTo>
                      <a:cubicBezTo>
                        <a:pt x="5" y="8"/>
                        <a:pt x="7" y="8"/>
                        <a:pt x="5" y="8"/>
                      </a:cubicBezTo>
                      <a:cubicBezTo>
                        <a:pt x="6" y="9"/>
                        <a:pt x="6" y="8"/>
                        <a:pt x="7" y="8"/>
                      </a:cubicBezTo>
                      <a:cubicBezTo>
                        <a:pt x="5" y="10"/>
                        <a:pt x="6" y="12"/>
                        <a:pt x="3" y="12"/>
                      </a:cubicBezTo>
                      <a:cubicBezTo>
                        <a:pt x="5" y="14"/>
                        <a:pt x="5" y="16"/>
                        <a:pt x="3" y="19"/>
                      </a:cubicBezTo>
                      <a:cubicBezTo>
                        <a:pt x="3" y="18"/>
                        <a:pt x="2" y="18"/>
                        <a:pt x="3" y="16"/>
                      </a:cubicBezTo>
                      <a:cubicBezTo>
                        <a:pt x="3" y="16"/>
                        <a:pt x="3" y="16"/>
                        <a:pt x="4" y="16"/>
                      </a:cubicBezTo>
                      <a:cubicBezTo>
                        <a:pt x="2" y="15"/>
                        <a:pt x="4" y="11"/>
                        <a:pt x="1" y="11"/>
                      </a:cubicBezTo>
                      <a:cubicBezTo>
                        <a:pt x="1" y="10"/>
                        <a:pt x="0" y="9"/>
                        <a:pt x="1" y="9"/>
                      </a:cubicBezTo>
                      <a:cubicBezTo>
                        <a:pt x="1" y="10"/>
                        <a:pt x="3" y="9"/>
                        <a:pt x="3" y="11"/>
                      </a:cubicBezTo>
                      <a:cubicBezTo>
                        <a:pt x="4" y="9"/>
                        <a:pt x="2" y="8"/>
                        <a:pt x="4" y="7"/>
                      </a:cubicBezTo>
                      <a:cubicBezTo>
                        <a:pt x="3" y="6"/>
                        <a:pt x="2" y="5"/>
                        <a:pt x="1" y="5"/>
                      </a:cubicBezTo>
                      <a:cubicBezTo>
                        <a:pt x="0" y="3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 5472"/>
                <p:cNvSpPr/>
                <p:nvPr/>
              </p:nvSpPr>
              <p:spPr bwMode="auto">
                <a:xfrm>
                  <a:off x="7743826" y="5348289"/>
                  <a:ext cx="288925" cy="158750"/>
                </a:xfrm>
                <a:custGeom>
                  <a:avLst/>
                  <a:gdLst>
                    <a:gd name="T0" fmla="*/ 1 w 77"/>
                    <a:gd name="T1" fmla="*/ 0 h 42"/>
                    <a:gd name="T2" fmla="*/ 17 w 77"/>
                    <a:gd name="T3" fmla="*/ 5 h 42"/>
                    <a:gd name="T4" fmla="*/ 20 w 77"/>
                    <a:gd name="T5" fmla="*/ 5 h 42"/>
                    <a:gd name="T6" fmla="*/ 74 w 77"/>
                    <a:gd name="T7" fmla="*/ 37 h 42"/>
                    <a:gd name="T8" fmla="*/ 75 w 77"/>
                    <a:gd name="T9" fmla="*/ 40 h 42"/>
                    <a:gd name="T10" fmla="*/ 76 w 77"/>
                    <a:gd name="T11" fmla="*/ 42 h 42"/>
                    <a:gd name="T12" fmla="*/ 69 w 77"/>
                    <a:gd name="T13" fmla="*/ 36 h 42"/>
                    <a:gd name="T14" fmla="*/ 67 w 77"/>
                    <a:gd name="T15" fmla="*/ 36 h 42"/>
                    <a:gd name="T16" fmla="*/ 59 w 77"/>
                    <a:gd name="T17" fmla="*/ 30 h 42"/>
                    <a:gd name="T18" fmla="*/ 24 w 77"/>
                    <a:gd name="T19" fmla="*/ 14 h 42"/>
                    <a:gd name="T20" fmla="*/ 9 w 77"/>
                    <a:gd name="T21" fmla="*/ 7 h 42"/>
                    <a:gd name="T22" fmla="*/ 6 w 77"/>
                    <a:gd name="T23" fmla="*/ 4 h 42"/>
                    <a:gd name="T24" fmla="*/ 1 w 77"/>
                    <a:gd name="T25" fmla="*/ 2 h 42"/>
                    <a:gd name="T26" fmla="*/ 1 w 77"/>
                    <a:gd name="T27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7" h="42">
                      <a:moveTo>
                        <a:pt x="1" y="0"/>
                      </a:moveTo>
                      <a:cubicBezTo>
                        <a:pt x="6" y="3"/>
                        <a:pt x="12" y="2"/>
                        <a:pt x="17" y="5"/>
                      </a:cubicBezTo>
                      <a:cubicBezTo>
                        <a:pt x="18" y="5"/>
                        <a:pt x="18" y="5"/>
                        <a:pt x="20" y="5"/>
                      </a:cubicBezTo>
                      <a:cubicBezTo>
                        <a:pt x="41" y="12"/>
                        <a:pt x="60" y="22"/>
                        <a:pt x="74" y="37"/>
                      </a:cubicBezTo>
                      <a:cubicBezTo>
                        <a:pt x="74" y="39"/>
                        <a:pt x="75" y="39"/>
                        <a:pt x="75" y="40"/>
                      </a:cubicBezTo>
                      <a:cubicBezTo>
                        <a:pt x="76" y="40"/>
                        <a:pt x="77" y="41"/>
                        <a:pt x="76" y="42"/>
                      </a:cubicBezTo>
                      <a:cubicBezTo>
                        <a:pt x="73" y="41"/>
                        <a:pt x="70" y="39"/>
                        <a:pt x="69" y="36"/>
                      </a:cubicBezTo>
                      <a:cubicBezTo>
                        <a:pt x="68" y="35"/>
                        <a:pt x="68" y="37"/>
                        <a:pt x="67" y="36"/>
                      </a:cubicBezTo>
                      <a:cubicBezTo>
                        <a:pt x="64" y="34"/>
                        <a:pt x="62" y="33"/>
                        <a:pt x="59" y="30"/>
                      </a:cubicBezTo>
                      <a:cubicBezTo>
                        <a:pt x="47" y="25"/>
                        <a:pt x="37" y="18"/>
                        <a:pt x="24" y="14"/>
                      </a:cubicBezTo>
                      <a:cubicBezTo>
                        <a:pt x="21" y="9"/>
                        <a:pt x="15" y="9"/>
                        <a:pt x="9" y="7"/>
                      </a:cubicBezTo>
                      <a:cubicBezTo>
                        <a:pt x="9" y="5"/>
                        <a:pt x="6" y="6"/>
                        <a:pt x="6" y="4"/>
                      </a:cubicBezTo>
                      <a:cubicBezTo>
                        <a:pt x="4" y="4"/>
                        <a:pt x="2" y="3"/>
                        <a:pt x="1" y="2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5473"/>
                <p:cNvSpPr>
                  <a:spLocks noEditPoints="1"/>
                </p:cNvSpPr>
                <p:nvPr/>
              </p:nvSpPr>
              <p:spPr bwMode="auto">
                <a:xfrm>
                  <a:off x="7018338" y="5584827"/>
                  <a:ext cx="1223963" cy="984250"/>
                </a:xfrm>
                <a:custGeom>
                  <a:avLst/>
                  <a:gdLst>
                    <a:gd name="T0" fmla="*/ 293 w 326"/>
                    <a:gd name="T1" fmla="*/ 5 h 262"/>
                    <a:gd name="T2" fmla="*/ 300 w 326"/>
                    <a:gd name="T3" fmla="*/ 15 h 262"/>
                    <a:gd name="T4" fmla="*/ 313 w 326"/>
                    <a:gd name="T5" fmla="*/ 41 h 262"/>
                    <a:gd name="T6" fmla="*/ 315 w 326"/>
                    <a:gd name="T7" fmla="*/ 51 h 262"/>
                    <a:gd name="T8" fmla="*/ 321 w 326"/>
                    <a:gd name="T9" fmla="*/ 74 h 262"/>
                    <a:gd name="T10" fmla="*/ 324 w 326"/>
                    <a:gd name="T11" fmla="*/ 95 h 262"/>
                    <a:gd name="T12" fmla="*/ 326 w 326"/>
                    <a:gd name="T13" fmla="*/ 104 h 262"/>
                    <a:gd name="T14" fmla="*/ 317 w 326"/>
                    <a:gd name="T15" fmla="*/ 140 h 262"/>
                    <a:gd name="T16" fmla="*/ 305 w 326"/>
                    <a:gd name="T17" fmla="*/ 172 h 262"/>
                    <a:gd name="T18" fmla="*/ 276 w 326"/>
                    <a:gd name="T19" fmla="*/ 207 h 262"/>
                    <a:gd name="T20" fmla="*/ 221 w 326"/>
                    <a:gd name="T21" fmla="*/ 243 h 262"/>
                    <a:gd name="T22" fmla="*/ 206 w 326"/>
                    <a:gd name="T23" fmla="*/ 249 h 262"/>
                    <a:gd name="T24" fmla="*/ 194 w 326"/>
                    <a:gd name="T25" fmla="*/ 256 h 262"/>
                    <a:gd name="T26" fmla="*/ 187 w 326"/>
                    <a:gd name="T27" fmla="*/ 258 h 262"/>
                    <a:gd name="T28" fmla="*/ 170 w 326"/>
                    <a:gd name="T29" fmla="*/ 254 h 262"/>
                    <a:gd name="T30" fmla="*/ 118 w 326"/>
                    <a:gd name="T31" fmla="*/ 247 h 262"/>
                    <a:gd name="T32" fmla="*/ 74 w 326"/>
                    <a:gd name="T33" fmla="*/ 226 h 262"/>
                    <a:gd name="T34" fmla="*/ 48 w 326"/>
                    <a:gd name="T35" fmla="*/ 206 h 262"/>
                    <a:gd name="T36" fmla="*/ 33 w 326"/>
                    <a:gd name="T37" fmla="*/ 189 h 262"/>
                    <a:gd name="T38" fmla="*/ 12 w 326"/>
                    <a:gd name="T39" fmla="*/ 155 h 262"/>
                    <a:gd name="T40" fmla="*/ 3 w 326"/>
                    <a:gd name="T41" fmla="*/ 104 h 262"/>
                    <a:gd name="T42" fmla="*/ 3 w 326"/>
                    <a:gd name="T43" fmla="*/ 94 h 262"/>
                    <a:gd name="T44" fmla="*/ 6 w 326"/>
                    <a:gd name="T45" fmla="*/ 95 h 262"/>
                    <a:gd name="T46" fmla="*/ 10 w 326"/>
                    <a:gd name="T47" fmla="*/ 111 h 262"/>
                    <a:gd name="T48" fmla="*/ 22 w 326"/>
                    <a:gd name="T49" fmla="*/ 148 h 262"/>
                    <a:gd name="T50" fmla="*/ 34 w 326"/>
                    <a:gd name="T51" fmla="*/ 169 h 262"/>
                    <a:gd name="T52" fmla="*/ 43 w 326"/>
                    <a:gd name="T53" fmla="*/ 187 h 262"/>
                    <a:gd name="T54" fmla="*/ 61 w 326"/>
                    <a:gd name="T55" fmla="*/ 206 h 262"/>
                    <a:gd name="T56" fmla="*/ 90 w 326"/>
                    <a:gd name="T57" fmla="*/ 226 h 262"/>
                    <a:gd name="T58" fmla="*/ 113 w 326"/>
                    <a:gd name="T59" fmla="*/ 237 h 262"/>
                    <a:gd name="T60" fmla="*/ 141 w 326"/>
                    <a:gd name="T61" fmla="*/ 243 h 262"/>
                    <a:gd name="T62" fmla="*/ 154 w 326"/>
                    <a:gd name="T63" fmla="*/ 244 h 262"/>
                    <a:gd name="T64" fmla="*/ 187 w 326"/>
                    <a:gd name="T65" fmla="*/ 241 h 262"/>
                    <a:gd name="T66" fmla="*/ 213 w 326"/>
                    <a:gd name="T67" fmla="*/ 233 h 262"/>
                    <a:gd name="T68" fmla="*/ 236 w 326"/>
                    <a:gd name="T69" fmla="*/ 224 h 262"/>
                    <a:gd name="T70" fmla="*/ 244 w 326"/>
                    <a:gd name="T71" fmla="*/ 220 h 262"/>
                    <a:gd name="T72" fmla="*/ 266 w 326"/>
                    <a:gd name="T73" fmla="*/ 204 h 262"/>
                    <a:gd name="T74" fmla="*/ 286 w 326"/>
                    <a:gd name="T75" fmla="*/ 179 h 262"/>
                    <a:gd name="T76" fmla="*/ 289 w 326"/>
                    <a:gd name="T77" fmla="*/ 174 h 262"/>
                    <a:gd name="T78" fmla="*/ 302 w 326"/>
                    <a:gd name="T79" fmla="*/ 150 h 262"/>
                    <a:gd name="T80" fmla="*/ 309 w 326"/>
                    <a:gd name="T81" fmla="*/ 125 h 262"/>
                    <a:gd name="T82" fmla="*/ 312 w 326"/>
                    <a:gd name="T83" fmla="*/ 120 h 262"/>
                    <a:gd name="T84" fmla="*/ 314 w 326"/>
                    <a:gd name="T85" fmla="*/ 95 h 262"/>
                    <a:gd name="T86" fmla="*/ 315 w 326"/>
                    <a:gd name="T87" fmla="*/ 93 h 262"/>
                    <a:gd name="T88" fmla="*/ 317 w 326"/>
                    <a:gd name="T89" fmla="*/ 91 h 262"/>
                    <a:gd name="T90" fmla="*/ 315 w 326"/>
                    <a:gd name="T91" fmla="*/ 86 h 262"/>
                    <a:gd name="T92" fmla="*/ 315 w 326"/>
                    <a:gd name="T93" fmla="*/ 77 h 262"/>
                    <a:gd name="T94" fmla="*/ 313 w 326"/>
                    <a:gd name="T95" fmla="*/ 71 h 262"/>
                    <a:gd name="T96" fmla="*/ 313 w 326"/>
                    <a:gd name="T97" fmla="*/ 69 h 262"/>
                    <a:gd name="T98" fmla="*/ 311 w 326"/>
                    <a:gd name="T99" fmla="*/ 66 h 262"/>
                    <a:gd name="T100" fmla="*/ 312 w 326"/>
                    <a:gd name="T101" fmla="*/ 58 h 262"/>
                    <a:gd name="T102" fmla="*/ 310 w 326"/>
                    <a:gd name="T103" fmla="*/ 50 h 262"/>
                    <a:gd name="T104" fmla="*/ 301 w 326"/>
                    <a:gd name="T105" fmla="*/ 30 h 262"/>
                    <a:gd name="T106" fmla="*/ 298 w 326"/>
                    <a:gd name="T107" fmla="*/ 20 h 262"/>
                    <a:gd name="T108" fmla="*/ 296 w 326"/>
                    <a:gd name="T109" fmla="*/ 16 h 262"/>
                    <a:gd name="T110" fmla="*/ 288 w 326"/>
                    <a:gd name="T111" fmla="*/ 0 h 262"/>
                    <a:gd name="T112" fmla="*/ 299 w 326"/>
                    <a:gd name="T113" fmla="*/ 19 h 262"/>
                    <a:gd name="T114" fmla="*/ 311 w 326"/>
                    <a:gd name="T115" fmla="*/ 61 h 262"/>
                    <a:gd name="T116" fmla="*/ 312 w 326"/>
                    <a:gd name="T117" fmla="*/ 60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26" h="262">
                      <a:moveTo>
                        <a:pt x="288" y="0"/>
                      </a:moveTo>
                      <a:cubicBezTo>
                        <a:pt x="290" y="2"/>
                        <a:pt x="293" y="2"/>
                        <a:pt x="293" y="5"/>
                      </a:cubicBezTo>
                      <a:cubicBezTo>
                        <a:pt x="296" y="8"/>
                        <a:pt x="297" y="10"/>
                        <a:pt x="298" y="14"/>
                      </a:cubicBezTo>
                      <a:cubicBezTo>
                        <a:pt x="299" y="14"/>
                        <a:pt x="300" y="14"/>
                        <a:pt x="300" y="15"/>
                      </a:cubicBezTo>
                      <a:cubicBezTo>
                        <a:pt x="300" y="21"/>
                        <a:pt x="306" y="24"/>
                        <a:pt x="307" y="29"/>
                      </a:cubicBezTo>
                      <a:cubicBezTo>
                        <a:pt x="307" y="32"/>
                        <a:pt x="309" y="39"/>
                        <a:pt x="313" y="41"/>
                      </a:cubicBezTo>
                      <a:cubicBezTo>
                        <a:pt x="313" y="42"/>
                        <a:pt x="313" y="43"/>
                        <a:pt x="313" y="44"/>
                      </a:cubicBezTo>
                      <a:cubicBezTo>
                        <a:pt x="313" y="46"/>
                        <a:pt x="315" y="49"/>
                        <a:pt x="315" y="51"/>
                      </a:cubicBezTo>
                      <a:cubicBezTo>
                        <a:pt x="318" y="54"/>
                        <a:pt x="316" y="60"/>
                        <a:pt x="317" y="65"/>
                      </a:cubicBezTo>
                      <a:cubicBezTo>
                        <a:pt x="318" y="68"/>
                        <a:pt x="321" y="71"/>
                        <a:pt x="321" y="74"/>
                      </a:cubicBezTo>
                      <a:cubicBezTo>
                        <a:pt x="322" y="76"/>
                        <a:pt x="321" y="79"/>
                        <a:pt x="321" y="81"/>
                      </a:cubicBezTo>
                      <a:cubicBezTo>
                        <a:pt x="322" y="86"/>
                        <a:pt x="324" y="90"/>
                        <a:pt x="324" y="95"/>
                      </a:cubicBezTo>
                      <a:cubicBezTo>
                        <a:pt x="324" y="98"/>
                        <a:pt x="322" y="100"/>
                        <a:pt x="322" y="104"/>
                      </a:cubicBezTo>
                      <a:cubicBezTo>
                        <a:pt x="323" y="105"/>
                        <a:pt x="325" y="103"/>
                        <a:pt x="326" y="104"/>
                      </a:cubicBezTo>
                      <a:cubicBezTo>
                        <a:pt x="325" y="106"/>
                        <a:pt x="324" y="107"/>
                        <a:pt x="322" y="107"/>
                      </a:cubicBezTo>
                      <a:cubicBezTo>
                        <a:pt x="323" y="119"/>
                        <a:pt x="318" y="129"/>
                        <a:pt x="317" y="140"/>
                      </a:cubicBezTo>
                      <a:cubicBezTo>
                        <a:pt x="316" y="148"/>
                        <a:pt x="310" y="155"/>
                        <a:pt x="308" y="163"/>
                      </a:cubicBezTo>
                      <a:cubicBezTo>
                        <a:pt x="307" y="166"/>
                        <a:pt x="307" y="169"/>
                        <a:pt x="305" y="172"/>
                      </a:cubicBezTo>
                      <a:cubicBezTo>
                        <a:pt x="302" y="176"/>
                        <a:pt x="299" y="180"/>
                        <a:pt x="296" y="182"/>
                      </a:cubicBezTo>
                      <a:cubicBezTo>
                        <a:pt x="291" y="192"/>
                        <a:pt x="285" y="200"/>
                        <a:pt x="276" y="207"/>
                      </a:cubicBezTo>
                      <a:cubicBezTo>
                        <a:pt x="276" y="207"/>
                        <a:pt x="276" y="208"/>
                        <a:pt x="276" y="208"/>
                      </a:cubicBezTo>
                      <a:cubicBezTo>
                        <a:pt x="261" y="223"/>
                        <a:pt x="241" y="234"/>
                        <a:pt x="221" y="243"/>
                      </a:cubicBezTo>
                      <a:cubicBezTo>
                        <a:pt x="220" y="244"/>
                        <a:pt x="219" y="246"/>
                        <a:pt x="218" y="247"/>
                      </a:cubicBezTo>
                      <a:cubicBezTo>
                        <a:pt x="215" y="246"/>
                        <a:pt x="211" y="248"/>
                        <a:pt x="206" y="249"/>
                      </a:cubicBezTo>
                      <a:cubicBezTo>
                        <a:pt x="202" y="251"/>
                        <a:pt x="198" y="252"/>
                        <a:pt x="194" y="252"/>
                      </a:cubicBezTo>
                      <a:cubicBezTo>
                        <a:pt x="196" y="254"/>
                        <a:pt x="193" y="255"/>
                        <a:pt x="194" y="256"/>
                      </a:cubicBezTo>
                      <a:cubicBezTo>
                        <a:pt x="191" y="254"/>
                        <a:pt x="190" y="258"/>
                        <a:pt x="191" y="259"/>
                      </a:cubicBezTo>
                      <a:cubicBezTo>
                        <a:pt x="189" y="259"/>
                        <a:pt x="188" y="259"/>
                        <a:pt x="187" y="258"/>
                      </a:cubicBezTo>
                      <a:cubicBezTo>
                        <a:pt x="183" y="262"/>
                        <a:pt x="179" y="258"/>
                        <a:pt x="178" y="253"/>
                      </a:cubicBezTo>
                      <a:cubicBezTo>
                        <a:pt x="175" y="252"/>
                        <a:pt x="173" y="253"/>
                        <a:pt x="170" y="254"/>
                      </a:cubicBezTo>
                      <a:cubicBezTo>
                        <a:pt x="163" y="254"/>
                        <a:pt x="156" y="253"/>
                        <a:pt x="150" y="254"/>
                      </a:cubicBezTo>
                      <a:cubicBezTo>
                        <a:pt x="139" y="252"/>
                        <a:pt x="128" y="250"/>
                        <a:pt x="118" y="247"/>
                      </a:cubicBezTo>
                      <a:cubicBezTo>
                        <a:pt x="115" y="247"/>
                        <a:pt x="112" y="245"/>
                        <a:pt x="108" y="245"/>
                      </a:cubicBezTo>
                      <a:cubicBezTo>
                        <a:pt x="97" y="238"/>
                        <a:pt x="83" y="234"/>
                        <a:pt x="74" y="226"/>
                      </a:cubicBezTo>
                      <a:cubicBezTo>
                        <a:pt x="72" y="225"/>
                        <a:pt x="70" y="224"/>
                        <a:pt x="69" y="222"/>
                      </a:cubicBezTo>
                      <a:cubicBezTo>
                        <a:pt x="60" y="218"/>
                        <a:pt x="56" y="211"/>
                        <a:pt x="48" y="206"/>
                      </a:cubicBezTo>
                      <a:cubicBezTo>
                        <a:pt x="44" y="201"/>
                        <a:pt x="39" y="197"/>
                        <a:pt x="35" y="191"/>
                      </a:cubicBezTo>
                      <a:cubicBezTo>
                        <a:pt x="34" y="191"/>
                        <a:pt x="34" y="190"/>
                        <a:pt x="33" y="189"/>
                      </a:cubicBezTo>
                      <a:cubicBezTo>
                        <a:pt x="30" y="185"/>
                        <a:pt x="27" y="181"/>
                        <a:pt x="24" y="178"/>
                      </a:cubicBezTo>
                      <a:cubicBezTo>
                        <a:pt x="20" y="170"/>
                        <a:pt x="15" y="163"/>
                        <a:pt x="12" y="155"/>
                      </a:cubicBezTo>
                      <a:cubicBezTo>
                        <a:pt x="10" y="146"/>
                        <a:pt x="6" y="138"/>
                        <a:pt x="4" y="127"/>
                      </a:cubicBezTo>
                      <a:cubicBezTo>
                        <a:pt x="0" y="120"/>
                        <a:pt x="3" y="112"/>
                        <a:pt x="3" y="104"/>
                      </a:cubicBezTo>
                      <a:cubicBezTo>
                        <a:pt x="3" y="103"/>
                        <a:pt x="2" y="103"/>
                        <a:pt x="1" y="103"/>
                      </a:cubicBezTo>
                      <a:cubicBezTo>
                        <a:pt x="2" y="100"/>
                        <a:pt x="0" y="96"/>
                        <a:pt x="3" y="94"/>
                      </a:cubicBezTo>
                      <a:cubicBezTo>
                        <a:pt x="1" y="93"/>
                        <a:pt x="2" y="90"/>
                        <a:pt x="2" y="88"/>
                      </a:cubicBezTo>
                      <a:cubicBezTo>
                        <a:pt x="3" y="91"/>
                        <a:pt x="6" y="92"/>
                        <a:pt x="6" y="95"/>
                      </a:cubicBezTo>
                      <a:cubicBezTo>
                        <a:pt x="7" y="98"/>
                        <a:pt x="6" y="102"/>
                        <a:pt x="8" y="104"/>
                      </a:cubicBezTo>
                      <a:cubicBezTo>
                        <a:pt x="8" y="107"/>
                        <a:pt x="9" y="110"/>
                        <a:pt x="10" y="111"/>
                      </a:cubicBezTo>
                      <a:cubicBezTo>
                        <a:pt x="11" y="119"/>
                        <a:pt x="13" y="124"/>
                        <a:pt x="14" y="129"/>
                      </a:cubicBezTo>
                      <a:cubicBezTo>
                        <a:pt x="17" y="135"/>
                        <a:pt x="18" y="142"/>
                        <a:pt x="22" y="148"/>
                      </a:cubicBezTo>
                      <a:cubicBezTo>
                        <a:pt x="26" y="153"/>
                        <a:pt x="32" y="158"/>
                        <a:pt x="34" y="164"/>
                      </a:cubicBezTo>
                      <a:cubicBezTo>
                        <a:pt x="34" y="166"/>
                        <a:pt x="34" y="167"/>
                        <a:pt x="34" y="169"/>
                      </a:cubicBezTo>
                      <a:cubicBezTo>
                        <a:pt x="35" y="170"/>
                        <a:pt x="36" y="171"/>
                        <a:pt x="37" y="173"/>
                      </a:cubicBezTo>
                      <a:cubicBezTo>
                        <a:pt x="40" y="177"/>
                        <a:pt x="41" y="182"/>
                        <a:pt x="43" y="187"/>
                      </a:cubicBezTo>
                      <a:cubicBezTo>
                        <a:pt x="45" y="192"/>
                        <a:pt x="50" y="195"/>
                        <a:pt x="54" y="199"/>
                      </a:cubicBezTo>
                      <a:cubicBezTo>
                        <a:pt x="56" y="202"/>
                        <a:pt x="57" y="205"/>
                        <a:pt x="61" y="206"/>
                      </a:cubicBezTo>
                      <a:cubicBezTo>
                        <a:pt x="65" y="211"/>
                        <a:pt x="71" y="215"/>
                        <a:pt x="77" y="218"/>
                      </a:cubicBezTo>
                      <a:cubicBezTo>
                        <a:pt x="81" y="221"/>
                        <a:pt x="84" y="225"/>
                        <a:pt x="90" y="226"/>
                      </a:cubicBezTo>
                      <a:cubicBezTo>
                        <a:pt x="90" y="227"/>
                        <a:pt x="90" y="227"/>
                        <a:pt x="90" y="228"/>
                      </a:cubicBezTo>
                      <a:cubicBezTo>
                        <a:pt x="98" y="231"/>
                        <a:pt x="106" y="234"/>
                        <a:pt x="113" y="237"/>
                      </a:cubicBezTo>
                      <a:cubicBezTo>
                        <a:pt x="119" y="239"/>
                        <a:pt x="126" y="240"/>
                        <a:pt x="133" y="241"/>
                      </a:cubicBezTo>
                      <a:cubicBezTo>
                        <a:pt x="136" y="242"/>
                        <a:pt x="138" y="243"/>
                        <a:pt x="141" y="243"/>
                      </a:cubicBezTo>
                      <a:cubicBezTo>
                        <a:pt x="143" y="243"/>
                        <a:pt x="143" y="242"/>
                        <a:pt x="145" y="243"/>
                      </a:cubicBezTo>
                      <a:cubicBezTo>
                        <a:pt x="148" y="243"/>
                        <a:pt x="151" y="244"/>
                        <a:pt x="154" y="244"/>
                      </a:cubicBezTo>
                      <a:cubicBezTo>
                        <a:pt x="157" y="244"/>
                        <a:pt x="159" y="244"/>
                        <a:pt x="162" y="244"/>
                      </a:cubicBezTo>
                      <a:cubicBezTo>
                        <a:pt x="170" y="244"/>
                        <a:pt x="179" y="242"/>
                        <a:pt x="187" y="241"/>
                      </a:cubicBezTo>
                      <a:cubicBezTo>
                        <a:pt x="191" y="241"/>
                        <a:pt x="195" y="240"/>
                        <a:pt x="199" y="239"/>
                      </a:cubicBezTo>
                      <a:cubicBezTo>
                        <a:pt x="204" y="238"/>
                        <a:pt x="210" y="237"/>
                        <a:pt x="213" y="233"/>
                      </a:cubicBezTo>
                      <a:cubicBezTo>
                        <a:pt x="214" y="234"/>
                        <a:pt x="218" y="234"/>
                        <a:pt x="218" y="231"/>
                      </a:cubicBezTo>
                      <a:cubicBezTo>
                        <a:pt x="225" y="231"/>
                        <a:pt x="231" y="228"/>
                        <a:pt x="236" y="224"/>
                      </a:cubicBezTo>
                      <a:cubicBezTo>
                        <a:pt x="237" y="223"/>
                        <a:pt x="238" y="222"/>
                        <a:pt x="240" y="221"/>
                      </a:cubicBezTo>
                      <a:cubicBezTo>
                        <a:pt x="241" y="220"/>
                        <a:pt x="243" y="221"/>
                        <a:pt x="244" y="220"/>
                      </a:cubicBezTo>
                      <a:cubicBezTo>
                        <a:pt x="246" y="219"/>
                        <a:pt x="248" y="216"/>
                        <a:pt x="250" y="214"/>
                      </a:cubicBezTo>
                      <a:cubicBezTo>
                        <a:pt x="256" y="212"/>
                        <a:pt x="260" y="205"/>
                        <a:pt x="266" y="204"/>
                      </a:cubicBezTo>
                      <a:cubicBezTo>
                        <a:pt x="267" y="200"/>
                        <a:pt x="269" y="197"/>
                        <a:pt x="273" y="196"/>
                      </a:cubicBezTo>
                      <a:cubicBezTo>
                        <a:pt x="276" y="189"/>
                        <a:pt x="282" y="185"/>
                        <a:pt x="286" y="179"/>
                      </a:cubicBezTo>
                      <a:cubicBezTo>
                        <a:pt x="286" y="178"/>
                        <a:pt x="287" y="177"/>
                        <a:pt x="287" y="176"/>
                      </a:cubicBezTo>
                      <a:cubicBezTo>
                        <a:pt x="288" y="176"/>
                        <a:pt x="288" y="174"/>
                        <a:pt x="289" y="174"/>
                      </a:cubicBezTo>
                      <a:cubicBezTo>
                        <a:pt x="292" y="167"/>
                        <a:pt x="296" y="163"/>
                        <a:pt x="299" y="157"/>
                      </a:cubicBezTo>
                      <a:cubicBezTo>
                        <a:pt x="299" y="154"/>
                        <a:pt x="301" y="152"/>
                        <a:pt x="302" y="150"/>
                      </a:cubicBezTo>
                      <a:cubicBezTo>
                        <a:pt x="303" y="147"/>
                        <a:pt x="303" y="143"/>
                        <a:pt x="304" y="141"/>
                      </a:cubicBezTo>
                      <a:cubicBezTo>
                        <a:pt x="305" y="135"/>
                        <a:pt x="308" y="132"/>
                        <a:pt x="309" y="125"/>
                      </a:cubicBezTo>
                      <a:cubicBezTo>
                        <a:pt x="309" y="125"/>
                        <a:pt x="309" y="124"/>
                        <a:pt x="310" y="125"/>
                      </a:cubicBezTo>
                      <a:cubicBezTo>
                        <a:pt x="309" y="122"/>
                        <a:pt x="309" y="120"/>
                        <a:pt x="312" y="120"/>
                      </a:cubicBezTo>
                      <a:cubicBezTo>
                        <a:pt x="311" y="117"/>
                        <a:pt x="312" y="116"/>
                        <a:pt x="311" y="113"/>
                      </a:cubicBezTo>
                      <a:cubicBezTo>
                        <a:pt x="314" y="108"/>
                        <a:pt x="313" y="102"/>
                        <a:pt x="314" y="95"/>
                      </a:cubicBezTo>
                      <a:cubicBezTo>
                        <a:pt x="314" y="94"/>
                        <a:pt x="313" y="96"/>
                        <a:pt x="313" y="95"/>
                      </a:cubicBezTo>
                      <a:cubicBezTo>
                        <a:pt x="313" y="94"/>
                        <a:pt x="316" y="95"/>
                        <a:pt x="315" y="93"/>
                      </a:cubicBezTo>
                      <a:cubicBezTo>
                        <a:pt x="316" y="92"/>
                        <a:pt x="314" y="94"/>
                        <a:pt x="315" y="92"/>
                      </a:cubicBezTo>
                      <a:cubicBezTo>
                        <a:pt x="315" y="91"/>
                        <a:pt x="316" y="92"/>
                        <a:pt x="317" y="91"/>
                      </a:cubicBezTo>
                      <a:cubicBezTo>
                        <a:pt x="315" y="90"/>
                        <a:pt x="314" y="89"/>
                        <a:pt x="314" y="86"/>
                      </a:cubicBezTo>
                      <a:cubicBezTo>
                        <a:pt x="314" y="87"/>
                        <a:pt x="316" y="87"/>
                        <a:pt x="315" y="86"/>
                      </a:cubicBezTo>
                      <a:cubicBezTo>
                        <a:pt x="315" y="85"/>
                        <a:pt x="315" y="87"/>
                        <a:pt x="314" y="86"/>
                      </a:cubicBezTo>
                      <a:cubicBezTo>
                        <a:pt x="315" y="82"/>
                        <a:pt x="314" y="80"/>
                        <a:pt x="315" y="77"/>
                      </a:cubicBezTo>
                      <a:cubicBezTo>
                        <a:pt x="314" y="76"/>
                        <a:pt x="312" y="78"/>
                        <a:pt x="312" y="77"/>
                      </a:cubicBezTo>
                      <a:cubicBezTo>
                        <a:pt x="314" y="75"/>
                        <a:pt x="312" y="73"/>
                        <a:pt x="313" y="71"/>
                      </a:cubicBezTo>
                      <a:cubicBezTo>
                        <a:pt x="312" y="70"/>
                        <a:pt x="313" y="69"/>
                        <a:pt x="312" y="68"/>
                      </a:cubicBezTo>
                      <a:cubicBezTo>
                        <a:pt x="312" y="67"/>
                        <a:pt x="313" y="68"/>
                        <a:pt x="313" y="69"/>
                      </a:cubicBezTo>
                      <a:cubicBezTo>
                        <a:pt x="314" y="69"/>
                        <a:pt x="312" y="67"/>
                        <a:pt x="314" y="67"/>
                      </a:cubicBezTo>
                      <a:cubicBezTo>
                        <a:pt x="313" y="67"/>
                        <a:pt x="312" y="66"/>
                        <a:pt x="311" y="66"/>
                      </a:cubicBezTo>
                      <a:cubicBezTo>
                        <a:pt x="312" y="63"/>
                        <a:pt x="310" y="63"/>
                        <a:pt x="310" y="60"/>
                      </a:cubicBezTo>
                      <a:cubicBezTo>
                        <a:pt x="311" y="60"/>
                        <a:pt x="312" y="59"/>
                        <a:pt x="312" y="58"/>
                      </a:cubicBezTo>
                      <a:cubicBezTo>
                        <a:pt x="311" y="57"/>
                        <a:pt x="311" y="56"/>
                        <a:pt x="310" y="57"/>
                      </a:cubicBezTo>
                      <a:cubicBezTo>
                        <a:pt x="309" y="54"/>
                        <a:pt x="308" y="52"/>
                        <a:pt x="310" y="50"/>
                      </a:cubicBezTo>
                      <a:cubicBezTo>
                        <a:pt x="308" y="48"/>
                        <a:pt x="306" y="47"/>
                        <a:pt x="307" y="43"/>
                      </a:cubicBezTo>
                      <a:cubicBezTo>
                        <a:pt x="304" y="40"/>
                        <a:pt x="304" y="34"/>
                        <a:pt x="301" y="30"/>
                      </a:cubicBezTo>
                      <a:cubicBezTo>
                        <a:pt x="302" y="29"/>
                        <a:pt x="301" y="29"/>
                        <a:pt x="301" y="27"/>
                      </a:cubicBezTo>
                      <a:cubicBezTo>
                        <a:pt x="299" y="26"/>
                        <a:pt x="298" y="22"/>
                        <a:pt x="298" y="20"/>
                      </a:cubicBezTo>
                      <a:cubicBezTo>
                        <a:pt x="297" y="21"/>
                        <a:pt x="297" y="18"/>
                        <a:pt x="296" y="19"/>
                      </a:cubicBezTo>
                      <a:cubicBezTo>
                        <a:pt x="296" y="18"/>
                        <a:pt x="295" y="17"/>
                        <a:pt x="296" y="16"/>
                      </a:cubicBezTo>
                      <a:cubicBezTo>
                        <a:pt x="294" y="16"/>
                        <a:pt x="294" y="13"/>
                        <a:pt x="293" y="12"/>
                      </a:cubicBezTo>
                      <a:cubicBezTo>
                        <a:pt x="292" y="7"/>
                        <a:pt x="289" y="5"/>
                        <a:pt x="288" y="0"/>
                      </a:cubicBezTo>
                      <a:close/>
                      <a:moveTo>
                        <a:pt x="299" y="22"/>
                      </a:moveTo>
                      <a:cubicBezTo>
                        <a:pt x="300" y="21"/>
                        <a:pt x="300" y="20"/>
                        <a:pt x="299" y="19"/>
                      </a:cubicBezTo>
                      <a:cubicBezTo>
                        <a:pt x="299" y="20"/>
                        <a:pt x="299" y="21"/>
                        <a:pt x="299" y="22"/>
                      </a:cubicBezTo>
                      <a:close/>
                      <a:moveTo>
                        <a:pt x="311" y="61"/>
                      </a:moveTo>
                      <a:cubicBezTo>
                        <a:pt x="311" y="62"/>
                        <a:pt x="312" y="62"/>
                        <a:pt x="312" y="62"/>
                      </a:cubicBezTo>
                      <a:cubicBezTo>
                        <a:pt x="312" y="61"/>
                        <a:pt x="313" y="61"/>
                        <a:pt x="312" y="60"/>
                      </a:cubicBezTo>
                      <a:cubicBezTo>
                        <a:pt x="312" y="61"/>
                        <a:pt x="311" y="61"/>
                        <a:pt x="311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3" name="文本框 32"/>
              <p:cNvSpPr txBox="1"/>
              <p:nvPr/>
            </p:nvSpPr>
            <p:spPr>
              <a:xfrm>
                <a:off x="1563351" y="3008659"/>
                <a:ext cx="677108" cy="58477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3200" spc="300">
                    <a:solidFill>
                      <a:srgbClr val="FFEDB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贰</a:t>
                </a:r>
              </a:p>
            </p:txBody>
          </p:sp>
        </p:grpSp>
        <p:sp>
          <p:nvSpPr>
            <p:cNvPr id="49" name="Freeform 114"/>
            <p:cNvSpPr/>
            <p:nvPr/>
          </p:nvSpPr>
          <p:spPr bwMode="auto">
            <a:xfrm>
              <a:off x="10396504" y="5593343"/>
              <a:ext cx="755127" cy="131325"/>
            </a:xfrm>
            <a:custGeom>
              <a:avLst/>
              <a:gdLst>
                <a:gd name="T0" fmla="*/ 0 w 720"/>
                <a:gd name="T1" fmla="*/ 0 h 151"/>
                <a:gd name="T2" fmla="*/ 527 w 720"/>
                <a:gd name="T3" fmla="*/ 0 h 151"/>
                <a:gd name="T4" fmla="*/ 527 w 720"/>
                <a:gd name="T5" fmla="*/ 75 h 151"/>
                <a:gd name="T6" fmla="*/ 269 w 720"/>
                <a:gd name="T7" fmla="*/ 75 h 151"/>
                <a:gd name="T8" fmla="*/ 271 w 720"/>
                <a:gd name="T9" fmla="*/ 151 h 151"/>
                <a:gd name="T10" fmla="*/ 720 w 720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0" h="151">
                  <a:moveTo>
                    <a:pt x="0" y="0"/>
                  </a:moveTo>
                  <a:cubicBezTo>
                    <a:pt x="527" y="0"/>
                    <a:pt x="527" y="0"/>
                    <a:pt x="527" y="0"/>
                  </a:cubicBezTo>
                  <a:cubicBezTo>
                    <a:pt x="527" y="0"/>
                    <a:pt x="590" y="38"/>
                    <a:pt x="527" y="75"/>
                  </a:cubicBezTo>
                  <a:cubicBezTo>
                    <a:pt x="269" y="75"/>
                    <a:pt x="269" y="75"/>
                    <a:pt x="269" y="75"/>
                  </a:cubicBezTo>
                  <a:cubicBezTo>
                    <a:pt x="269" y="75"/>
                    <a:pt x="220" y="114"/>
                    <a:pt x="271" y="151"/>
                  </a:cubicBezTo>
                  <a:cubicBezTo>
                    <a:pt x="720" y="151"/>
                    <a:pt x="720" y="151"/>
                    <a:pt x="720" y="151"/>
                  </a:cubicBezTo>
                </a:path>
              </a:pathLst>
            </a:custGeom>
            <a:noFill/>
            <a:ln w="6350" cap="flat">
              <a:solidFill>
                <a:srgbClr val="EFD1AD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955691" y="455268"/>
            <a:ext cx="2309651" cy="2309651"/>
            <a:chOff x="6955691" y="455268"/>
            <a:chExt cx="2309651" cy="2309651"/>
          </a:xfrm>
        </p:grpSpPr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3" cstate="screen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955691" y="455268"/>
              <a:ext cx="2309651" cy="230965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7470069" y="721602"/>
              <a:ext cx="1304677" cy="1849704"/>
            </a:xfrm>
            <a:prstGeom prst="rect">
              <a:avLst/>
            </a:prstGeom>
          </p:spPr>
        </p:pic>
      </p:grpSp>
      <p:pic>
        <p:nvPicPr>
          <p:cNvPr id="66" name="图片 65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1043964" y="2201109"/>
            <a:ext cx="3514266" cy="3502221"/>
          </a:xfrm>
          <a:custGeom>
            <a:avLst/>
            <a:gdLst>
              <a:gd name="connsiteX0" fmla="*/ 1722120 w 3444240"/>
              <a:gd name="connsiteY0" fmla="*/ 0 h 3444240"/>
              <a:gd name="connsiteX1" fmla="*/ 3444240 w 3444240"/>
              <a:gd name="connsiteY1" fmla="*/ 1722120 h 3444240"/>
              <a:gd name="connsiteX2" fmla="*/ 1722120 w 3444240"/>
              <a:gd name="connsiteY2" fmla="*/ 3444240 h 3444240"/>
              <a:gd name="connsiteX3" fmla="*/ 0 w 3444240"/>
              <a:gd name="connsiteY3" fmla="*/ 1722120 h 3444240"/>
              <a:gd name="connsiteX4" fmla="*/ 1722120 w 3444240"/>
              <a:gd name="connsiteY4" fmla="*/ 0 h 344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4240" h="3444240">
                <a:moveTo>
                  <a:pt x="1722120" y="0"/>
                </a:moveTo>
                <a:cubicBezTo>
                  <a:pt x="2673221" y="0"/>
                  <a:pt x="3444240" y="771019"/>
                  <a:pt x="3444240" y="1722120"/>
                </a:cubicBezTo>
                <a:cubicBezTo>
                  <a:pt x="3444240" y="2673221"/>
                  <a:pt x="2673221" y="3444240"/>
                  <a:pt x="1722120" y="3444240"/>
                </a:cubicBezTo>
                <a:cubicBezTo>
                  <a:pt x="771019" y="3444240"/>
                  <a:pt x="0" y="2673221"/>
                  <a:pt x="0" y="1722120"/>
                </a:cubicBezTo>
                <a:cubicBezTo>
                  <a:pt x="0" y="771019"/>
                  <a:pt x="771019" y="0"/>
                  <a:pt x="1722120" y="0"/>
                </a:cubicBezTo>
                <a:close/>
              </a:path>
            </a:pathLst>
          </a:custGeom>
          <a:ln w="50800">
            <a:solidFill>
              <a:srgbClr val="FFFFFF"/>
            </a:solidFill>
          </a:ln>
          <a:effectLst>
            <a:outerShdw blurRad="54991" dist="17780" dir="5400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0439967" y="19168"/>
            <a:ext cx="1284260" cy="16637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762858" y="736836"/>
            <a:ext cx="677108" cy="48893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200" spc="700" dirty="0">
                <a:solidFill>
                  <a:srgbClr val="FFC000"/>
                </a:solidFill>
                <a:cs typeface="+mn-ea"/>
                <a:sym typeface="+mn-lt"/>
              </a:rPr>
              <a:t>新年</a:t>
            </a:r>
            <a:r>
              <a:rPr lang="zh-CN" altLang="en-US" sz="3200" i="0" spc="700" baseline="0" dirty="0" smtClean="0">
                <a:solidFill>
                  <a:srgbClr val="FFC000"/>
                </a:solidFill>
                <a:cs typeface="+mn-ea"/>
                <a:sym typeface="+mn-lt"/>
              </a:rPr>
              <a:t>快</a:t>
            </a:r>
            <a:r>
              <a:rPr lang="zh-CN" altLang="en-US" sz="3200" i="0" spc="700" baseline="0" dirty="0">
                <a:solidFill>
                  <a:srgbClr val="FFC000"/>
                </a:solidFill>
                <a:cs typeface="+mn-ea"/>
                <a:sym typeface="+mn-lt"/>
              </a:rPr>
              <a:t>乐 谢谢观看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387488" y="1682869"/>
            <a:ext cx="1804512" cy="34922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2" y="1848050"/>
            <a:ext cx="4976168" cy="4576812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0" y="4273705"/>
            <a:ext cx="12192000" cy="2584295"/>
            <a:chOff x="0" y="4273705"/>
            <a:chExt cx="12192000" cy="258429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8382000" y="5291270"/>
              <a:ext cx="3810000" cy="1566729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0" y="4273705"/>
              <a:ext cx="3924300" cy="2584295"/>
              <a:chOff x="0" y="4273705"/>
              <a:chExt cx="3924300" cy="2584295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 rotWithShape="1">
              <a:blip r:embed="rId7" cstate="screen"/>
              <a:srcRect/>
              <a:stretch>
                <a:fillRect/>
              </a:stretch>
            </p:blipFill>
            <p:spPr>
              <a:xfrm>
                <a:off x="0" y="4273705"/>
                <a:ext cx="3924300" cy="2584295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8" cstate="screen"/>
              <a:srcRect/>
              <a:stretch>
                <a:fillRect/>
              </a:stretch>
            </p:blipFill>
            <p:spPr>
              <a:xfrm>
                <a:off x="0" y="5740400"/>
                <a:ext cx="1206500" cy="111760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4"/>
          <p:cNvSpPr/>
          <p:nvPr/>
        </p:nvSpPr>
        <p:spPr bwMode="auto">
          <a:xfrm>
            <a:off x="4531287" y="4562920"/>
            <a:ext cx="1349467" cy="234687"/>
          </a:xfrm>
          <a:custGeom>
            <a:avLst/>
            <a:gdLst>
              <a:gd name="T0" fmla="*/ 0 w 720"/>
              <a:gd name="T1" fmla="*/ 0 h 151"/>
              <a:gd name="T2" fmla="*/ 527 w 720"/>
              <a:gd name="T3" fmla="*/ 0 h 151"/>
              <a:gd name="T4" fmla="*/ 527 w 720"/>
              <a:gd name="T5" fmla="*/ 75 h 151"/>
              <a:gd name="T6" fmla="*/ 269 w 720"/>
              <a:gd name="T7" fmla="*/ 75 h 151"/>
              <a:gd name="T8" fmla="*/ 271 w 720"/>
              <a:gd name="T9" fmla="*/ 151 h 151"/>
              <a:gd name="T10" fmla="*/ 720 w 720"/>
              <a:gd name="T11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0" h="151">
                <a:moveTo>
                  <a:pt x="0" y="0"/>
                </a:moveTo>
                <a:cubicBezTo>
                  <a:pt x="527" y="0"/>
                  <a:pt x="527" y="0"/>
                  <a:pt x="527" y="0"/>
                </a:cubicBezTo>
                <a:cubicBezTo>
                  <a:pt x="527" y="0"/>
                  <a:pt x="590" y="38"/>
                  <a:pt x="527" y="75"/>
                </a:cubicBezTo>
                <a:cubicBezTo>
                  <a:pt x="269" y="75"/>
                  <a:pt x="269" y="75"/>
                  <a:pt x="269" y="75"/>
                </a:cubicBezTo>
                <a:cubicBezTo>
                  <a:pt x="269" y="75"/>
                  <a:pt x="220" y="114"/>
                  <a:pt x="271" y="151"/>
                </a:cubicBezTo>
                <a:cubicBezTo>
                  <a:pt x="720" y="151"/>
                  <a:pt x="720" y="151"/>
                  <a:pt x="720" y="151"/>
                </a:cubicBezTo>
              </a:path>
            </a:pathLst>
          </a:custGeom>
          <a:noFill/>
          <a:ln w="6350" cap="flat">
            <a:solidFill>
              <a:srgbClr val="EFD1AD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2203590" y="2551644"/>
            <a:ext cx="3810000" cy="181588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kumimoji="0" lang="zh-CN" altLang="en-US" sz="1400" b="0" i="0" u="none" strike="noStrike" kern="1200" cap="none" spc="600" normalizeH="0" baseline="0" noProof="0" dirty="0">
                <a:ln>
                  <a:noFill/>
                </a:ln>
                <a:solidFill>
                  <a:srgbClr val="FFE07D"/>
                </a:solidFill>
                <a:effectLst/>
                <a:uLnTx/>
                <a:uFillTx/>
                <a:cs typeface="+mn-ea"/>
                <a:sym typeface="+mn-lt"/>
              </a:rPr>
              <a:t>请在此处添加具体</a:t>
            </a:r>
            <a:r>
              <a:rPr kumimoji="0" lang="zh-CN" altLang="en-US" sz="1400" b="0" i="0" u="none" strike="noStrike" kern="1200" cap="none" spc="600" normalizeH="0" baseline="0" noProof="0">
                <a:ln>
                  <a:noFill/>
                </a:ln>
                <a:solidFill>
                  <a:srgbClr val="FFE07D"/>
                </a:solidFill>
                <a:effectLst/>
                <a:uLnTx/>
                <a:uFillTx/>
                <a:cs typeface="+mn-ea"/>
                <a:sym typeface="+mn-lt"/>
              </a:rPr>
              <a:t>内容，文字尽量言简意赅，简单</a:t>
            </a:r>
            <a:r>
              <a:rPr kumimoji="0" lang="zh-CN" altLang="en-US" sz="1400" b="0" i="0" u="none" strike="noStrike" kern="1200" cap="none" spc="600" normalizeH="0" baseline="0" noProof="0" dirty="0">
                <a:ln>
                  <a:noFill/>
                </a:ln>
                <a:solidFill>
                  <a:srgbClr val="FFE07D"/>
                </a:solidFill>
                <a:effectLst/>
                <a:uLnTx/>
                <a:uFillTx/>
                <a:cs typeface="+mn-ea"/>
                <a:sym typeface="+mn-lt"/>
              </a:rPr>
              <a:t>说明即可，不必</a:t>
            </a:r>
            <a:r>
              <a:rPr kumimoji="0" lang="zh-CN" altLang="en-US" sz="1400" b="0" i="0" u="none" strike="noStrike" kern="1200" cap="none" spc="600" normalizeH="0" baseline="0" noProof="0">
                <a:ln>
                  <a:noFill/>
                </a:ln>
                <a:solidFill>
                  <a:srgbClr val="FFE07D"/>
                </a:solidFill>
                <a:effectLst/>
                <a:uLnTx/>
                <a:uFillTx/>
                <a:cs typeface="+mn-ea"/>
                <a:sym typeface="+mn-lt"/>
              </a:rPr>
              <a:t>过于</a:t>
            </a:r>
            <a:r>
              <a:rPr lang="zh-CN" altLang="en-US" sz="1400" spc="600">
                <a:solidFill>
                  <a:srgbClr val="FFE07D"/>
                </a:solidFill>
                <a:cs typeface="+mn-ea"/>
                <a:sym typeface="+mn-lt"/>
              </a:rPr>
              <a:t>繁琐。请在此处添加具体内容，文字尽量言简意赅。</a:t>
            </a:r>
            <a:endParaRPr lang="en-US" altLang="zh-CN" sz="1400" spc="600">
              <a:solidFill>
                <a:srgbClr val="FFE07D"/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146888" y="1279979"/>
            <a:ext cx="3059132" cy="1189830"/>
            <a:chOff x="2146889" y="1279979"/>
            <a:chExt cx="2517942" cy="1189830"/>
          </a:xfrm>
        </p:grpSpPr>
        <p:sp>
          <p:nvSpPr>
            <p:cNvPr id="3" name="文本框 2"/>
            <p:cNvSpPr txBox="1"/>
            <p:nvPr/>
          </p:nvSpPr>
          <p:spPr>
            <a:xfrm>
              <a:off x="2146889" y="1761923"/>
              <a:ext cx="2517942" cy="70788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457200"/>
              <a:r>
                <a:rPr lang="zh-CN" altLang="en-US" sz="4000" b="1" spc="300">
                  <a:solidFill>
                    <a:srgbClr val="FFC000"/>
                  </a:solidFill>
                  <a:cs typeface="+mn-ea"/>
                  <a:sym typeface="+mn-lt"/>
                </a:rPr>
                <a:t>活动</a:t>
              </a:r>
              <a:r>
                <a:rPr lang="zh-CN" altLang="en-US" sz="4000" b="1" spc="300" dirty="0">
                  <a:solidFill>
                    <a:srgbClr val="FFC000"/>
                  </a:solidFill>
                  <a:cs typeface="+mn-ea"/>
                  <a:sym typeface="+mn-lt"/>
                </a:rPr>
                <a:t>计划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223910" y="1279979"/>
              <a:ext cx="59041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b="0" i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huó</a:t>
              </a:r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750820" y="1279979"/>
              <a:ext cx="80264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b="0" i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dòng</a:t>
              </a:r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405860" y="1279979"/>
              <a:ext cx="50574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b="0" i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jì</a:t>
              </a:r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651000" y="1279979"/>
              <a:ext cx="67048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b="0" i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huà</a:t>
              </a:r>
              <a:endParaRPr lang="zh-CN" altLang="en-US" sz="200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91128" y="675472"/>
            <a:ext cx="3338250" cy="1063525"/>
            <a:chOff x="491128" y="675472"/>
            <a:chExt cx="3338250" cy="106352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491128" y="675472"/>
              <a:ext cx="1063525" cy="1063525"/>
            </a:xfrm>
            <a:prstGeom prst="rect">
              <a:avLst/>
            </a:prstGeom>
          </p:spPr>
        </p:pic>
        <p:sp>
          <p:nvSpPr>
            <p:cNvPr id="39" name="文本框 38"/>
            <p:cNvSpPr txBox="1"/>
            <p:nvPr/>
          </p:nvSpPr>
          <p:spPr>
            <a:xfrm>
              <a:off x="1614431" y="1061679"/>
              <a:ext cx="2214947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457200"/>
              <a:r>
                <a:rPr lang="zh-CN" altLang="en-US" sz="3200" b="1" spc="600">
                  <a:solidFill>
                    <a:srgbClr val="FFC000"/>
                  </a:solidFill>
                  <a:cs typeface="+mn-ea"/>
                  <a:sym typeface="+mn-lt"/>
                </a:rPr>
                <a:t>活动</a:t>
              </a:r>
              <a:r>
                <a:rPr lang="zh-CN" altLang="en-US" sz="3200" b="1" spc="600" dirty="0">
                  <a:solidFill>
                    <a:srgbClr val="FFC000"/>
                  </a:solidFill>
                  <a:cs typeface="+mn-ea"/>
                  <a:sym typeface="+mn-lt"/>
                </a:rPr>
                <a:t>计划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690657" y="729927"/>
              <a:ext cx="59041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0" i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huó</a:t>
              </a:r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2119892" y="729927"/>
              <a:ext cx="84328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0" i="0" dirty="0" err="1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dòng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2881752" y="729927"/>
              <a:ext cx="50574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0" i="0" dirty="0" err="1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jì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3082691" y="729927"/>
              <a:ext cx="67048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0" i="0" dirty="0" err="1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huà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782996" y="945624"/>
              <a:ext cx="629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CN" sz="2800">
                  <a:solidFill>
                    <a:prstClr val="white"/>
                  </a:solidFill>
                  <a:cs typeface="+mn-ea"/>
                  <a:sym typeface="+mn-lt"/>
                </a:rPr>
                <a:t>01</a:t>
              </a:r>
              <a:endParaRPr lang="zh-CN" altLang="en-US" sz="2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871986" y="2844686"/>
            <a:ext cx="1820808" cy="3125923"/>
            <a:chOff x="4871986" y="2844686"/>
            <a:chExt cx="1820808" cy="3125923"/>
          </a:xfrm>
        </p:grpSpPr>
        <p:sp>
          <p:nvSpPr>
            <p:cNvPr id="12" name="文本框 11"/>
            <p:cNvSpPr txBox="1"/>
            <p:nvPr/>
          </p:nvSpPr>
          <p:spPr>
            <a:xfrm>
              <a:off x="4871986" y="3809712"/>
              <a:ext cx="1661993" cy="216089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kumimoji="1" lang="zh-CN" altLang="en-US" sz="1200">
                  <a:solidFill>
                    <a:schemeClr val="bg1"/>
                  </a:solidFill>
                  <a:cs typeface="+mn-ea"/>
                  <a:sym typeface="+mn-lt"/>
                </a:rPr>
                <a:t>请在此处添加具体内容，文字尽量言简意赅，简单描述即可，不必过于繁琐，注意版面。</a:t>
              </a: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5499205" y="2844686"/>
              <a:ext cx="1193589" cy="793281"/>
              <a:chOff x="5909061" y="2317189"/>
              <a:chExt cx="1193589" cy="793281"/>
            </a:xfrm>
          </p:grpSpPr>
          <p:sp>
            <p:nvSpPr>
              <p:cNvPr id="22" name="Freeform 114"/>
              <p:cNvSpPr/>
              <p:nvPr/>
            </p:nvSpPr>
            <p:spPr bwMode="auto">
              <a:xfrm>
                <a:off x="6347523" y="2979145"/>
                <a:ext cx="755127" cy="131325"/>
              </a:xfrm>
              <a:custGeom>
                <a:avLst/>
                <a:gdLst>
                  <a:gd name="T0" fmla="*/ 0 w 720"/>
                  <a:gd name="T1" fmla="*/ 0 h 151"/>
                  <a:gd name="T2" fmla="*/ 527 w 720"/>
                  <a:gd name="T3" fmla="*/ 0 h 151"/>
                  <a:gd name="T4" fmla="*/ 527 w 720"/>
                  <a:gd name="T5" fmla="*/ 75 h 151"/>
                  <a:gd name="T6" fmla="*/ 269 w 720"/>
                  <a:gd name="T7" fmla="*/ 75 h 151"/>
                  <a:gd name="T8" fmla="*/ 271 w 720"/>
                  <a:gd name="T9" fmla="*/ 151 h 151"/>
                  <a:gd name="T10" fmla="*/ 720 w 720"/>
                  <a:gd name="T11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0" h="151">
                    <a:moveTo>
                      <a:pt x="0" y="0"/>
                    </a:moveTo>
                    <a:cubicBezTo>
                      <a:pt x="527" y="0"/>
                      <a:pt x="527" y="0"/>
                      <a:pt x="527" y="0"/>
                    </a:cubicBezTo>
                    <a:cubicBezTo>
                      <a:pt x="527" y="0"/>
                      <a:pt x="590" y="38"/>
                      <a:pt x="527" y="75"/>
                    </a:cubicBezTo>
                    <a:cubicBezTo>
                      <a:pt x="269" y="75"/>
                      <a:pt x="269" y="75"/>
                      <a:pt x="269" y="75"/>
                    </a:cubicBezTo>
                    <a:cubicBezTo>
                      <a:pt x="269" y="75"/>
                      <a:pt x="220" y="114"/>
                      <a:pt x="271" y="151"/>
                    </a:cubicBezTo>
                    <a:cubicBezTo>
                      <a:pt x="720" y="151"/>
                      <a:pt x="720" y="151"/>
                      <a:pt x="720" y="151"/>
                    </a:cubicBezTo>
                  </a:path>
                </a:pathLst>
              </a:custGeom>
              <a:noFill/>
              <a:ln w="6350" cap="flat">
                <a:solidFill>
                  <a:srgbClr val="EFD1A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33" name="组合 32"/>
              <p:cNvGrpSpPr/>
              <p:nvPr/>
            </p:nvGrpSpPr>
            <p:grpSpPr>
              <a:xfrm>
                <a:off x="5909061" y="2317189"/>
                <a:ext cx="729743" cy="723178"/>
                <a:chOff x="1482983" y="2256397"/>
                <a:chExt cx="729743" cy="723178"/>
              </a:xfrm>
            </p:grpSpPr>
            <p:grpSp>
              <p:nvGrpSpPr>
                <p:cNvPr id="34" name="组合 33"/>
                <p:cNvGrpSpPr/>
                <p:nvPr/>
              </p:nvGrpSpPr>
              <p:grpSpPr>
                <a:xfrm rot="17392927">
                  <a:off x="1486266" y="2253114"/>
                  <a:ext cx="723178" cy="729743"/>
                  <a:chOff x="7018338" y="5334002"/>
                  <a:chExt cx="1223963" cy="1235075"/>
                </a:xfrm>
                <a:solidFill>
                  <a:srgbClr val="FFEDB3"/>
                </a:solidFill>
              </p:grpSpPr>
              <p:sp>
                <p:nvSpPr>
                  <p:cNvPr id="36" name="Freeform 5463"/>
                  <p:cNvSpPr/>
                  <p:nvPr/>
                </p:nvSpPr>
                <p:spPr bwMode="auto">
                  <a:xfrm>
                    <a:off x="7623176" y="5334002"/>
                    <a:ext cx="19050" cy="14288"/>
                  </a:xfrm>
                  <a:custGeom>
                    <a:avLst/>
                    <a:gdLst>
                      <a:gd name="T0" fmla="*/ 5 w 5"/>
                      <a:gd name="T1" fmla="*/ 2 h 4"/>
                      <a:gd name="T2" fmla="*/ 3 w 5"/>
                      <a:gd name="T3" fmla="*/ 3 h 4"/>
                      <a:gd name="T4" fmla="*/ 2 w 5"/>
                      <a:gd name="T5" fmla="*/ 4 h 4"/>
                      <a:gd name="T6" fmla="*/ 0 w 5"/>
                      <a:gd name="T7" fmla="*/ 3 h 4"/>
                      <a:gd name="T8" fmla="*/ 5 w 5"/>
                      <a:gd name="T9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4">
                        <a:moveTo>
                          <a:pt x="5" y="2"/>
                        </a:moveTo>
                        <a:cubicBezTo>
                          <a:pt x="5" y="3"/>
                          <a:pt x="4" y="3"/>
                          <a:pt x="3" y="3"/>
                        </a:cubicBezTo>
                        <a:cubicBezTo>
                          <a:pt x="5" y="3"/>
                          <a:pt x="2" y="2"/>
                          <a:pt x="2" y="4"/>
                        </a:cubicBezTo>
                        <a:cubicBezTo>
                          <a:pt x="1" y="3"/>
                          <a:pt x="2" y="3"/>
                          <a:pt x="0" y="3"/>
                        </a:cubicBezTo>
                        <a:cubicBezTo>
                          <a:pt x="0" y="0"/>
                          <a:pt x="4" y="3"/>
                          <a:pt x="5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" name="Freeform 5464"/>
                  <p:cNvSpPr/>
                  <p:nvPr/>
                </p:nvSpPr>
                <p:spPr bwMode="auto">
                  <a:xfrm>
                    <a:off x="7656513" y="5341939"/>
                    <a:ext cx="19050" cy="6350"/>
                  </a:xfrm>
                  <a:custGeom>
                    <a:avLst/>
                    <a:gdLst>
                      <a:gd name="T0" fmla="*/ 2 w 5"/>
                      <a:gd name="T1" fmla="*/ 1 h 2"/>
                      <a:gd name="T2" fmla="*/ 5 w 5"/>
                      <a:gd name="T3" fmla="*/ 0 h 2"/>
                      <a:gd name="T4" fmla="*/ 4 w 5"/>
                      <a:gd name="T5" fmla="*/ 2 h 2"/>
                      <a:gd name="T6" fmla="*/ 0 w 5"/>
                      <a:gd name="T7" fmla="*/ 1 h 2"/>
                      <a:gd name="T8" fmla="*/ 2 w 5"/>
                      <a:gd name="T9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2">
                        <a:moveTo>
                          <a:pt x="2" y="1"/>
                        </a:moveTo>
                        <a:cubicBezTo>
                          <a:pt x="3" y="1"/>
                          <a:pt x="3" y="0"/>
                          <a:pt x="5" y="0"/>
                        </a:cubicBezTo>
                        <a:cubicBezTo>
                          <a:pt x="5" y="2"/>
                          <a:pt x="4" y="1"/>
                          <a:pt x="4" y="2"/>
                        </a:cubicBezTo>
                        <a:cubicBezTo>
                          <a:pt x="3" y="2"/>
                          <a:pt x="1" y="2"/>
                          <a:pt x="0" y="1"/>
                        </a:cubicBezTo>
                        <a:cubicBezTo>
                          <a:pt x="0" y="0"/>
                          <a:pt x="2" y="0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" name="Freeform 5465"/>
                  <p:cNvSpPr/>
                  <p:nvPr/>
                </p:nvSpPr>
                <p:spPr bwMode="auto">
                  <a:xfrm>
                    <a:off x="7645401" y="5337177"/>
                    <a:ext cx="7938" cy="15875"/>
                  </a:xfrm>
                  <a:custGeom>
                    <a:avLst/>
                    <a:gdLst>
                      <a:gd name="T0" fmla="*/ 0 w 2"/>
                      <a:gd name="T1" fmla="*/ 2 h 4"/>
                      <a:gd name="T2" fmla="*/ 0 w 2"/>
                      <a:gd name="T3" fmla="*/ 3 h 4"/>
                      <a:gd name="T4" fmla="*/ 0 w 2"/>
                      <a:gd name="T5" fmla="*/ 2 h 4"/>
                      <a:gd name="T6" fmla="*/ 1 w 2"/>
                      <a:gd name="T7" fmla="*/ 2 h 4"/>
                      <a:gd name="T8" fmla="*/ 0 w 2"/>
                      <a:gd name="T9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4">
                        <a:moveTo>
                          <a:pt x="0" y="2"/>
                        </a:moveTo>
                        <a:cubicBezTo>
                          <a:pt x="1" y="0"/>
                          <a:pt x="2" y="4"/>
                          <a:pt x="0" y="3"/>
                        </a:cubicBezTo>
                        <a:cubicBezTo>
                          <a:pt x="1" y="3"/>
                          <a:pt x="0" y="2"/>
                          <a:pt x="0" y="2"/>
                        </a:cubicBezTo>
                        <a:cubicBezTo>
                          <a:pt x="0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" name="Freeform 5466"/>
                  <p:cNvSpPr/>
                  <p:nvPr/>
                </p:nvSpPr>
                <p:spPr bwMode="auto">
                  <a:xfrm>
                    <a:off x="7526338" y="5353052"/>
                    <a:ext cx="11113" cy="6350"/>
                  </a:xfrm>
                  <a:custGeom>
                    <a:avLst/>
                    <a:gdLst>
                      <a:gd name="T0" fmla="*/ 3 w 3"/>
                      <a:gd name="T1" fmla="*/ 0 h 2"/>
                      <a:gd name="T2" fmla="*/ 0 w 3"/>
                      <a:gd name="T3" fmla="*/ 1 h 2"/>
                      <a:gd name="T4" fmla="*/ 3 w 3"/>
                      <a:gd name="T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2">
                        <a:moveTo>
                          <a:pt x="3" y="0"/>
                        </a:moveTo>
                        <a:cubicBezTo>
                          <a:pt x="2" y="2"/>
                          <a:pt x="1" y="0"/>
                          <a:pt x="0" y="1"/>
                        </a:cubicBezTo>
                        <a:cubicBezTo>
                          <a:pt x="0" y="0"/>
                          <a:pt x="2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" name="Line 5467"/>
                  <p:cNvSpPr>
                    <a:spLocks noChangeShapeType="1"/>
                  </p:cNvSpPr>
                  <p:nvPr/>
                </p:nvSpPr>
                <p:spPr bwMode="auto">
                  <a:xfrm>
                    <a:off x="8129588" y="6145214"/>
                    <a:ext cx="0" cy="0"/>
                  </a:xfrm>
                  <a:prstGeom prst="lin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" name="Line 5468"/>
                  <p:cNvSpPr>
                    <a:spLocks noChangeShapeType="1"/>
                  </p:cNvSpPr>
                  <p:nvPr/>
                </p:nvSpPr>
                <p:spPr bwMode="auto">
                  <a:xfrm>
                    <a:off x="8129588" y="6145214"/>
                    <a:ext cx="0" cy="0"/>
                  </a:xfrm>
                  <a:prstGeom prst="lin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9" name="Freeform 5469"/>
                  <p:cNvSpPr>
                    <a:spLocks noEditPoints="1"/>
                  </p:cNvSpPr>
                  <p:nvPr/>
                </p:nvSpPr>
                <p:spPr bwMode="auto">
                  <a:xfrm>
                    <a:off x="7092951" y="5356227"/>
                    <a:ext cx="403225" cy="311150"/>
                  </a:xfrm>
                  <a:custGeom>
                    <a:avLst/>
                    <a:gdLst>
                      <a:gd name="T0" fmla="*/ 92 w 107"/>
                      <a:gd name="T1" fmla="*/ 8 h 83"/>
                      <a:gd name="T2" fmla="*/ 92 w 107"/>
                      <a:gd name="T3" fmla="*/ 10 h 83"/>
                      <a:gd name="T4" fmla="*/ 90 w 107"/>
                      <a:gd name="T5" fmla="*/ 10 h 83"/>
                      <a:gd name="T6" fmla="*/ 72 w 107"/>
                      <a:gd name="T7" fmla="*/ 20 h 83"/>
                      <a:gd name="T8" fmla="*/ 69 w 107"/>
                      <a:gd name="T9" fmla="*/ 21 h 83"/>
                      <a:gd name="T10" fmla="*/ 47 w 107"/>
                      <a:gd name="T11" fmla="*/ 36 h 83"/>
                      <a:gd name="T12" fmla="*/ 36 w 107"/>
                      <a:gd name="T13" fmla="*/ 43 h 83"/>
                      <a:gd name="T14" fmla="*/ 28 w 107"/>
                      <a:gd name="T15" fmla="*/ 52 h 83"/>
                      <a:gd name="T16" fmla="*/ 20 w 107"/>
                      <a:gd name="T17" fmla="*/ 64 h 83"/>
                      <a:gd name="T18" fmla="*/ 19 w 107"/>
                      <a:gd name="T19" fmla="*/ 62 h 83"/>
                      <a:gd name="T20" fmla="*/ 18 w 107"/>
                      <a:gd name="T21" fmla="*/ 67 h 83"/>
                      <a:gd name="T22" fmla="*/ 16 w 107"/>
                      <a:gd name="T23" fmla="*/ 68 h 83"/>
                      <a:gd name="T24" fmla="*/ 17 w 107"/>
                      <a:gd name="T25" fmla="*/ 68 h 83"/>
                      <a:gd name="T26" fmla="*/ 13 w 107"/>
                      <a:gd name="T27" fmla="*/ 77 h 83"/>
                      <a:gd name="T28" fmla="*/ 12 w 107"/>
                      <a:gd name="T29" fmla="*/ 76 h 83"/>
                      <a:gd name="T30" fmla="*/ 13 w 107"/>
                      <a:gd name="T31" fmla="*/ 77 h 83"/>
                      <a:gd name="T32" fmla="*/ 10 w 107"/>
                      <a:gd name="T33" fmla="*/ 79 h 83"/>
                      <a:gd name="T34" fmla="*/ 11 w 107"/>
                      <a:gd name="T35" fmla="*/ 78 h 83"/>
                      <a:gd name="T36" fmla="*/ 8 w 107"/>
                      <a:gd name="T37" fmla="*/ 79 h 83"/>
                      <a:gd name="T38" fmla="*/ 7 w 107"/>
                      <a:gd name="T39" fmla="*/ 80 h 83"/>
                      <a:gd name="T40" fmla="*/ 5 w 107"/>
                      <a:gd name="T41" fmla="*/ 83 h 83"/>
                      <a:gd name="T42" fmla="*/ 5 w 107"/>
                      <a:gd name="T43" fmla="*/ 81 h 83"/>
                      <a:gd name="T44" fmla="*/ 3 w 107"/>
                      <a:gd name="T45" fmla="*/ 83 h 83"/>
                      <a:gd name="T46" fmla="*/ 1 w 107"/>
                      <a:gd name="T47" fmla="*/ 82 h 83"/>
                      <a:gd name="T48" fmla="*/ 3 w 107"/>
                      <a:gd name="T49" fmla="*/ 79 h 83"/>
                      <a:gd name="T50" fmla="*/ 5 w 107"/>
                      <a:gd name="T51" fmla="*/ 70 h 83"/>
                      <a:gd name="T52" fmla="*/ 8 w 107"/>
                      <a:gd name="T53" fmla="*/ 68 h 83"/>
                      <a:gd name="T54" fmla="*/ 13 w 107"/>
                      <a:gd name="T55" fmla="*/ 61 h 83"/>
                      <a:gd name="T56" fmla="*/ 14 w 107"/>
                      <a:gd name="T57" fmla="*/ 62 h 83"/>
                      <a:gd name="T58" fmla="*/ 16 w 107"/>
                      <a:gd name="T59" fmla="*/ 57 h 83"/>
                      <a:gd name="T60" fmla="*/ 18 w 107"/>
                      <a:gd name="T61" fmla="*/ 55 h 83"/>
                      <a:gd name="T62" fmla="*/ 18 w 107"/>
                      <a:gd name="T63" fmla="*/ 54 h 83"/>
                      <a:gd name="T64" fmla="*/ 19 w 107"/>
                      <a:gd name="T65" fmla="*/ 54 h 83"/>
                      <a:gd name="T66" fmla="*/ 19 w 107"/>
                      <a:gd name="T67" fmla="*/ 53 h 83"/>
                      <a:gd name="T68" fmla="*/ 30 w 107"/>
                      <a:gd name="T69" fmla="*/ 41 h 83"/>
                      <a:gd name="T70" fmla="*/ 31 w 107"/>
                      <a:gd name="T71" fmla="*/ 38 h 83"/>
                      <a:gd name="T72" fmla="*/ 42 w 107"/>
                      <a:gd name="T73" fmla="*/ 30 h 83"/>
                      <a:gd name="T74" fmla="*/ 65 w 107"/>
                      <a:gd name="T75" fmla="*/ 15 h 83"/>
                      <a:gd name="T76" fmla="*/ 65 w 107"/>
                      <a:gd name="T77" fmla="*/ 16 h 83"/>
                      <a:gd name="T78" fmla="*/ 68 w 107"/>
                      <a:gd name="T79" fmla="*/ 16 h 83"/>
                      <a:gd name="T80" fmla="*/ 69 w 107"/>
                      <a:gd name="T81" fmla="*/ 13 h 83"/>
                      <a:gd name="T82" fmla="*/ 76 w 107"/>
                      <a:gd name="T83" fmla="*/ 9 h 83"/>
                      <a:gd name="T84" fmla="*/ 80 w 107"/>
                      <a:gd name="T85" fmla="*/ 9 h 83"/>
                      <a:gd name="T86" fmla="*/ 81 w 107"/>
                      <a:gd name="T87" fmla="*/ 7 h 83"/>
                      <a:gd name="T88" fmla="*/ 87 w 107"/>
                      <a:gd name="T89" fmla="*/ 6 h 83"/>
                      <a:gd name="T90" fmla="*/ 96 w 107"/>
                      <a:gd name="T91" fmla="*/ 2 h 83"/>
                      <a:gd name="T92" fmla="*/ 106 w 107"/>
                      <a:gd name="T93" fmla="*/ 0 h 83"/>
                      <a:gd name="T94" fmla="*/ 106 w 107"/>
                      <a:gd name="T95" fmla="*/ 2 h 83"/>
                      <a:gd name="T96" fmla="*/ 103 w 107"/>
                      <a:gd name="T97" fmla="*/ 3 h 83"/>
                      <a:gd name="T98" fmla="*/ 97 w 107"/>
                      <a:gd name="T99" fmla="*/ 5 h 83"/>
                      <a:gd name="T100" fmla="*/ 95 w 107"/>
                      <a:gd name="T101" fmla="*/ 7 h 83"/>
                      <a:gd name="T102" fmla="*/ 95 w 107"/>
                      <a:gd name="T103" fmla="*/ 8 h 83"/>
                      <a:gd name="T104" fmla="*/ 95 w 107"/>
                      <a:gd name="T105" fmla="*/ 8 h 83"/>
                      <a:gd name="T106" fmla="*/ 92 w 107"/>
                      <a:gd name="T107" fmla="*/ 8 h 83"/>
                      <a:gd name="T108" fmla="*/ 14 w 107"/>
                      <a:gd name="T109" fmla="*/ 74 h 83"/>
                      <a:gd name="T110" fmla="*/ 15 w 107"/>
                      <a:gd name="T111" fmla="*/ 73 h 83"/>
                      <a:gd name="T112" fmla="*/ 14 w 107"/>
                      <a:gd name="T113" fmla="*/ 73 h 83"/>
                      <a:gd name="T114" fmla="*/ 14 w 107"/>
                      <a:gd name="T115" fmla="*/ 74 h 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107" h="83">
                        <a:moveTo>
                          <a:pt x="92" y="8"/>
                        </a:moveTo>
                        <a:cubicBezTo>
                          <a:pt x="92" y="8"/>
                          <a:pt x="92" y="9"/>
                          <a:pt x="92" y="10"/>
                        </a:cubicBezTo>
                        <a:cubicBezTo>
                          <a:pt x="92" y="9"/>
                          <a:pt x="91" y="10"/>
                          <a:pt x="90" y="10"/>
                        </a:cubicBezTo>
                        <a:cubicBezTo>
                          <a:pt x="85" y="15"/>
                          <a:pt x="78" y="17"/>
                          <a:pt x="72" y="20"/>
                        </a:cubicBezTo>
                        <a:cubicBezTo>
                          <a:pt x="71" y="20"/>
                          <a:pt x="70" y="20"/>
                          <a:pt x="69" y="21"/>
                        </a:cubicBezTo>
                        <a:cubicBezTo>
                          <a:pt x="62" y="26"/>
                          <a:pt x="56" y="33"/>
                          <a:pt x="47" y="36"/>
                        </a:cubicBezTo>
                        <a:cubicBezTo>
                          <a:pt x="41" y="33"/>
                          <a:pt x="40" y="41"/>
                          <a:pt x="36" y="43"/>
                        </a:cubicBezTo>
                        <a:cubicBezTo>
                          <a:pt x="34" y="48"/>
                          <a:pt x="32" y="52"/>
                          <a:pt x="28" y="52"/>
                        </a:cubicBezTo>
                        <a:cubicBezTo>
                          <a:pt x="25" y="57"/>
                          <a:pt x="23" y="59"/>
                          <a:pt x="20" y="64"/>
                        </a:cubicBezTo>
                        <a:cubicBezTo>
                          <a:pt x="19" y="64"/>
                          <a:pt x="20" y="62"/>
                          <a:pt x="19" y="62"/>
                        </a:cubicBezTo>
                        <a:cubicBezTo>
                          <a:pt x="18" y="64"/>
                          <a:pt x="17" y="66"/>
                          <a:pt x="18" y="67"/>
                        </a:cubicBezTo>
                        <a:cubicBezTo>
                          <a:pt x="17" y="67"/>
                          <a:pt x="17" y="68"/>
                          <a:pt x="16" y="68"/>
                        </a:cubicBezTo>
                        <a:cubicBezTo>
                          <a:pt x="16" y="68"/>
                          <a:pt x="17" y="68"/>
                          <a:pt x="17" y="68"/>
                        </a:cubicBezTo>
                        <a:cubicBezTo>
                          <a:pt x="13" y="70"/>
                          <a:pt x="18" y="74"/>
                          <a:pt x="13" y="77"/>
                        </a:cubicBezTo>
                        <a:cubicBezTo>
                          <a:pt x="14" y="75"/>
                          <a:pt x="13" y="77"/>
                          <a:pt x="12" y="76"/>
                        </a:cubicBezTo>
                        <a:cubicBezTo>
                          <a:pt x="12" y="77"/>
                          <a:pt x="12" y="77"/>
                          <a:pt x="13" y="77"/>
                        </a:cubicBezTo>
                        <a:cubicBezTo>
                          <a:pt x="13" y="78"/>
                          <a:pt x="12" y="79"/>
                          <a:pt x="10" y="79"/>
                        </a:cubicBezTo>
                        <a:cubicBezTo>
                          <a:pt x="10" y="79"/>
                          <a:pt x="10" y="78"/>
                          <a:pt x="11" y="78"/>
                        </a:cubicBezTo>
                        <a:cubicBezTo>
                          <a:pt x="10" y="77"/>
                          <a:pt x="9" y="80"/>
                          <a:pt x="8" y="79"/>
                        </a:cubicBezTo>
                        <a:cubicBezTo>
                          <a:pt x="8" y="80"/>
                          <a:pt x="8" y="79"/>
                          <a:pt x="7" y="80"/>
                        </a:cubicBezTo>
                        <a:cubicBezTo>
                          <a:pt x="8" y="82"/>
                          <a:pt x="7" y="83"/>
                          <a:pt x="5" y="83"/>
                        </a:cubicBezTo>
                        <a:cubicBezTo>
                          <a:pt x="5" y="82"/>
                          <a:pt x="5" y="82"/>
                          <a:pt x="5" y="81"/>
                        </a:cubicBezTo>
                        <a:cubicBezTo>
                          <a:pt x="4" y="81"/>
                          <a:pt x="4" y="82"/>
                          <a:pt x="3" y="83"/>
                        </a:cubicBezTo>
                        <a:cubicBezTo>
                          <a:pt x="2" y="82"/>
                          <a:pt x="1" y="82"/>
                          <a:pt x="1" y="82"/>
                        </a:cubicBezTo>
                        <a:cubicBezTo>
                          <a:pt x="0" y="80"/>
                          <a:pt x="1" y="80"/>
                          <a:pt x="3" y="79"/>
                        </a:cubicBezTo>
                        <a:cubicBezTo>
                          <a:pt x="2" y="76"/>
                          <a:pt x="5" y="74"/>
                          <a:pt x="5" y="70"/>
                        </a:cubicBezTo>
                        <a:cubicBezTo>
                          <a:pt x="7" y="70"/>
                          <a:pt x="6" y="68"/>
                          <a:pt x="8" y="68"/>
                        </a:cubicBezTo>
                        <a:cubicBezTo>
                          <a:pt x="8" y="64"/>
                          <a:pt x="11" y="63"/>
                          <a:pt x="13" y="61"/>
                        </a:cubicBezTo>
                        <a:cubicBezTo>
                          <a:pt x="14" y="60"/>
                          <a:pt x="13" y="62"/>
                          <a:pt x="14" y="62"/>
                        </a:cubicBezTo>
                        <a:cubicBezTo>
                          <a:pt x="15" y="60"/>
                          <a:pt x="17" y="58"/>
                          <a:pt x="16" y="57"/>
                        </a:cubicBezTo>
                        <a:cubicBezTo>
                          <a:pt x="17" y="56"/>
                          <a:pt x="18" y="56"/>
                          <a:pt x="18" y="55"/>
                        </a:cubicBezTo>
                        <a:cubicBezTo>
                          <a:pt x="18" y="55"/>
                          <a:pt x="17" y="55"/>
                          <a:pt x="18" y="54"/>
                        </a:cubicBezTo>
                        <a:cubicBezTo>
                          <a:pt x="18" y="54"/>
                          <a:pt x="19" y="54"/>
                          <a:pt x="19" y="54"/>
                        </a:cubicBezTo>
                        <a:cubicBezTo>
                          <a:pt x="19" y="54"/>
                          <a:pt x="19" y="53"/>
                          <a:pt x="19" y="53"/>
                        </a:cubicBezTo>
                        <a:cubicBezTo>
                          <a:pt x="23" y="50"/>
                          <a:pt x="25" y="43"/>
                          <a:pt x="30" y="41"/>
                        </a:cubicBezTo>
                        <a:cubicBezTo>
                          <a:pt x="30" y="40"/>
                          <a:pt x="31" y="40"/>
                          <a:pt x="31" y="38"/>
                        </a:cubicBezTo>
                        <a:cubicBezTo>
                          <a:pt x="34" y="37"/>
                          <a:pt x="38" y="30"/>
                          <a:pt x="42" y="30"/>
                        </a:cubicBezTo>
                        <a:cubicBezTo>
                          <a:pt x="47" y="24"/>
                          <a:pt x="56" y="18"/>
                          <a:pt x="65" y="15"/>
                        </a:cubicBezTo>
                        <a:cubicBezTo>
                          <a:pt x="65" y="15"/>
                          <a:pt x="64" y="15"/>
                          <a:pt x="65" y="16"/>
                        </a:cubicBezTo>
                        <a:cubicBezTo>
                          <a:pt x="66" y="16"/>
                          <a:pt x="66" y="15"/>
                          <a:pt x="68" y="16"/>
                        </a:cubicBezTo>
                        <a:cubicBezTo>
                          <a:pt x="69" y="15"/>
                          <a:pt x="69" y="14"/>
                          <a:pt x="69" y="13"/>
                        </a:cubicBezTo>
                        <a:cubicBezTo>
                          <a:pt x="72" y="13"/>
                          <a:pt x="74" y="10"/>
                          <a:pt x="76" y="9"/>
                        </a:cubicBezTo>
                        <a:cubicBezTo>
                          <a:pt x="78" y="9"/>
                          <a:pt x="80" y="7"/>
                          <a:pt x="80" y="9"/>
                        </a:cubicBezTo>
                        <a:cubicBezTo>
                          <a:pt x="81" y="9"/>
                          <a:pt x="81" y="8"/>
                          <a:pt x="81" y="7"/>
                        </a:cubicBezTo>
                        <a:cubicBezTo>
                          <a:pt x="83" y="6"/>
                          <a:pt x="85" y="4"/>
                          <a:pt x="87" y="6"/>
                        </a:cubicBezTo>
                        <a:cubicBezTo>
                          <a:pt x="89" y="2"/>
                          <a:pt x="95" y="6"/>
                          <a:pt x="96" y="2"/>
                        </a:cubicBezTo>
                        <a:cubicBezTo>
                          <a:pt x="99" y="2"/>
                          <a:pt x="103" y="0"/>
                          <a:pt x="106" y="0"/>
                        </a:cubicBezTo>
                        <a:cubicBezTo>
                          <a:pt x="106" y="1"/>
                          <a:pt x="106" y="3"/>
                          <a:pt x="106" y="2"/>
                        </a:cubicBezTo>
                        <a:cubicBezTo>
                          <a:pt x="107" y="3"/>
                          <a:pt x="104" y="4"/>
                          <a:pt x="103" y="3"/>
                        </a:cubicBezTo>
                        <a:cubicBezTo>
                          <a:pt x="103" y="5"/>
                          <a:pt x="99" y="6"/>
                          <a:pt x="97" y="5"/>
                        </a:cubicBezTo>
                        <a:cubicBezTo>
                          <a:pt x="96" y="6"/>
                          <a:pt x="96" y="7"/>
                          <a:pt x="95" y="7"/>
                        </a:cubicBezTo>
                        <a:cubicBezTo>
                          <a:pt x="95" y="8"/>
                          <a:pt x="95" y="8"/>
                          <a:pt x="95" y="8"/>
                        </a:cubicBezTo>
                        <a:cubicBezTo>
                          <a:pt x="95" y="9"/>
                          <a:pt x="94" y="8"/>
                          <a:pt x="95" y="8"/>
                        </a:cubicBezTo>
                        <a:cubicBezTo>
                          <a:pt x="94" y="6"/>
                          <a:pt x="93" y="8"/>
                          <a:pt x="92" y="8"/>
                        </a:cubicBezTo>
                        <a:close/>
                        <a:moveTo>
                          <a:pt x="14" y="74"/>
                        </a:moveTo>
                        <a:cubicBezTo>
                          <a:pt x="14" y="74"/>
                          <a:pt x="15" y="74"/>
                          <a:pt x="15" y="73"/>
                        </a:cubicBezTo>
                        <a:cubicBezTo>
                          <a:pt x="14" y="73"/>
                          <a:pt x="14" y="73"/>
                          <a:pt x="14" y="73"/>
                        </a:cubicBezTo>
                        <a:cubicBezTo>
                          <a:pt x="14" y="73"/>
                          <a:pt x="13" y="74"/>
                          <a:pt x="14" y="7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0" name="Freeform 5470"/>
                  <p:cNvSpPr/>
                  <p:nvPr/>
                </p:nvSpPr>
                <p:spPr bwMode="auto">
                  <a:xfrm>
                    <a:off x="7499351" y="5356227"/>
                    <a:ext cx="11113" cy="15875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3 h 4"/>
                      <a:gd name="T4" fmla="*/ 0 w 3"/>
                      <a:gd name="T5" fmla="*/ 1 h 4"/>
                      <a:gd name="T6" fmla="*/ 2 w 3"/>
                      <a:gd name="T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4">
                        <a:moveTo>
                          <a:pt x="2" y="0"/>
                        </a:moveTo>
                        <a:cubicBezTo>
                          <a:pt x="3" y="0"/>
                          <a:pt x="2" y="4"/>
                          <a:pt x="0" y="3"/>
                        </a:cubicBezTo>
                        <a:cubicBezTo>
                          <a:pt x="2" y="2"/>
                          <a:pt x="0" y="2"/>
                          <a:pt x="0" y="1"/>
                        </a:cubicBezTo>
                        <a:cubicBezTo>
                          <a:pt x="1" y="0"/>
                          <a:pt x="3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1" name="Freeform 5471"/>
                  <p:cNvSpPr/>
                  <p:nvPr/>
                </p:nvSpPr>
                <p:spPr bwMode="auto">
                  <a:xfrm>
                    <a:off x="7029451" y="5856289"/>
                    <a:ext cx="30163" cy="71438"/>
                  </a:xfrm>
                  <a:custGeom>
                    <a:avLst/>
                    <a:gdLst>
                      <a:gd name="T0" fmla="*/ 1 w 8"/>
                      <a:gd name="T1" fmla="*/ 0 h 19"/>
                      <a:gd name="T2" fmla="*/ 3 w 8"/>
                      <a:gd name="T3" fmla="*/ 2 h 19"/>
                      <a:gd name="T4" fmla="*/ 7 w 8"/>
                      <a:gd name="T5" fmla="*/ 2 h 19"/>
                      <a:gd name="T6" fmla="*/ 6 w 8"/>
                      <a:gd name="T7" fmla="*/ 5 h 19"/>
                      <a:gd name="T8" fmla="*/ 7 w 8"/>
                      <a:gd name="T9" fmla="*/ 7 h 19"/>
                      <a:gd name="T10" fmla="*/ 5 w 8"/>
                      <a:gd name="T11" fmla="*/ 7 h 19"/>
                      <a:gd name="T12" fmla="*/ 5 w 8"/>
                      <a:gd name="T13" fmla="*/ 8 h 19"/>
                      <a:gd name="T14" fmla="*/ 7 w 8"/>
                      <a:gd name="T15" fmla="*/ 8 h 19"/>
                      <a:gd name="T16" fmla="*/ 3 w 8"/>
                      <a:gd name="T17" fmla="*/ 12 h 19"/>
                      <a:gd name="T18" fmla="*/ 3 w 8"/>
                      <a:gd name="T19" fmla="*/ 19 h 19"/>
                      <a:gd name="T20" fmla="*/ 3 w 8"/>
                      <a:gd name="T21" fmla="*/ 16 h 19"/>
                      <a:gd name="T22" fmla="*/ 4 w 8"/>
                      <a:gd name="T23" fmla="*/ 16 h 19"/>
                      <a:gd name="T24" fmla="*/ 1 w 8"/>
                      <a:gd name="T25" fmla="*/ 11 h 19"/>
                      <a:gd name="T26" fmla="*/ 1 w 8"/>
                      <a:gd name="T27" fmla="*/ 9 h 19"/>
                      <a:gd name="T28" fmla="*/ 3 w 8"/>
                      <a:gd name="T29" fmla="*/ 11 h 19"/>
                      <a:gd name="T30" fmla="*/ 4 w 8"/>
                      <a:gd name="T31" fmla="*/ 7 h 19"/>
                      <a:gd name="T32" fmla="*/ 1 w 8"/>
                      <a:gd name="T33" fmla="*/ 5 h 19"/>
                      <a:gd name="T34" fmla="*/ 1 w 8"/>
                      <a:gd name="T35" fmla="*/ 0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8" h="19">
                        <a:moveTo>
                          <a:pt x="1" y="0"/>
                        </a:moveTo>
                        <a:cubicBezTo>
                          <a:pt x="2" y="1"/>
                          <a:pt x="3" y="0"/>
                          <a:pt x="3" y="2"/>
                        </a:cubicBezTo>
                        <a:cubicBezTo>
                          <a:pt x="5" y="2"/>
                          <a:pt x="6" y="2"/>
                          <a:pt x="7" y="2"/>
                        </a:cubicBezTo>
                        <a:cubicBezTo>
                          <a:pt x="6" y="4"/>
                          <a:pt x="8" y="3"/>
                          <a:pt x="6" y="5"/>
                        </a:cubicBezTo>
                        <a:cubicBezTo>
                          <a:pt x="5" y="6"/>
                          <a:pt x="7" y="6"/>
                          <a:pt x="7" y="7"/>
                        </a:cubicBezTo>
                        <a:cubicBezTo>
                          <a:pt x="6" y="7"/>
                          <a:pt x="5" y="6"/>
                          <a:pt x="5" y="7"/>
                        </a:cubicBezTo>
                        <a:cubicBezTo>
                          <a:pt x="5" y="8"/>
                          <a:pt x="7" y="8"/>
                          <a:pt x="5" y="8"/>
                        </a:cubicBezTo>
                        <a:cubicBezTo>
                          <a:pt x="6" y="9"/>
                          <a:pt x="6" y="8"/>
                          <a:pt x="7" y="8"/>
                        </a:cubicBezTo>
                        <a:cubicBezTo>
                          <a:pt x="5" y="10"/>
                          <a:pt x="6" y="12"/>
                          <a:pt x="3" y="12"/>
                        </a:cubicBezTo>
                        <a:cubicBezTo>
                          <a:pt x="5" y="14"/>
                          <a:pt x="5" y="16"/>
                          <a:pt x="3" y="19"/>
                        </a:cubicBezTo>
                        <a:cubicBezTo>
                          <a:pt x="3" y="18"/>
                          <a:pt x="2" y="18"/>
                          <a:pt x="3" y="16"/>
                        </a:cubicBezTo>
                        <a:cubicBezTo>
                          <a:pt x="3" y="16"/>
                          <a:pt x="3" y="16"/>
                          <a:pt x="4" y="16"/>
                        </a:cubicBezTo>
                        <a:cubicBezTo>
                          <a:pt x="2" y="15"/>
                          <a:pt x="4" y="11"/>
                          <a:pt x="1" y="11"/>
                        </a:cubicBezTo>
                        <a:cubicBezTo>
                          <a:pt x="1" y="10"/>
                          <a:pt x="0" y="9"/>
                          <a:pt x="1" y="9"/>
                        </a:cubicBezTo>
                        <a:cubicBezTo>
                          <a:pt x="1" y="10"/>
                          <a:pt x="3" y="9"/>
                          <a:pt x="3" y="11"/>
                        </a:cubicBezTo>
                        <a:cubicBezTo>
                          <a:pt x="4" y="9"/>
                          <a:pt x="2" y="8"/>
                          <a:pt x="4" y="7"/>
                        </a:cubicBezTo>
                        <a:cubicBezTo>
                          <a:pt x="3" y="6"/>
                          <a:pt x="2" y="5"/>
                          <a:pt x="1" y="5"/>
                        </a:cubicBezTo>
                        <a:cubicBezTo>
                          <a:pt x="0" y="3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2" name="Freeform 5472"/>
                  <p:cNvSpPr/>
                  <p:nvPr/>
                </p:nvSpPr>
                <p:spPr bwMode="auto">
                  <a:xfrm>
                    <a:off x="7743826" y="5348289"/>
                    <a:ext cx="288925" cy="158750"/>
                  </a:xfrm>
                  <a:custGeom>
                    <a:avLst/>
                    <a:gdLst>
                      <a:gd name="T0" fmla="*/ 1 w 77"/>
                      <a:gd name="T1" fmla="*/ 0 h 42"/>
                      <a:gd name="T2" fmla="*/ 17 w 77"/>
                      <a:gd name="T3" fmla="*/ 5 h 42"/>
                      <a:gd name="T4" fmla="*/ 20 w 77"/>
                      <a:gd name="T5" fmla="*/ 5 h 42"/>
                      <a:gd name="T6" fmla="*/ 74 w 77"/>
                      <a:gd name="T7" fmla="*/ 37 h 42"/>
                      <a:gd name="T8" fmla="*/ 75 w 77"/>
                      <a:gd name="T9" fmla="*/ 40 h 42"/>
                      <a:gd name="T10" fmla="*/ 76 w 77"/>
                      <a:gd name="T11" fmla="*/ 42 h 42"/>
                      <a:gd name="T12" fmla="*/ 69 w 77"/>
                      <a:gd name="T13" fmla="*/ 36 h 42"/>
                      <a:gd name="T14" fmla="*/ 67 w 77"/>
                      <a:gd name="T15" fmla="*/ 36 h 42"/>
                      <a:gd name="T16" fmla="*/ 59 w 77"/>
                      <a:gd name="T17" fmla="*/ 30 h 42"/>
                      <a:gd name="T18" fmla="*/ 24 w 77"/>
                      <a:gd name="T19" fmla="*/ 14 h 42"/>
                      <a:gd name="T20" fmla="*/ 9 w 77"/>
                      <a:gd name="T21" fmla="*/ 7 h 42"/>
                      <a:gd name="T22" fmla="*/ 6 w 77"/>
                      <a:gd name="T23" fmla="*/ 4 h 42"/>
                      <a:gd name="T24" fmla="*/ 1 w 77"/>
                      <a:gd name="T25" fmla="*/ 2 h 42"/>
                      <a:gd name="T26" fmla="*/ 1 w 77"/>
                      <a:gd name="T27" fmla="*/ 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7" h="42">
                        <a:moveTo>
                          <a:pt x="1" y="0"/>
                        </a:moveTo>
                        <a:cubicBezTo>
                          <a:pt x="6" y="3"/>
                          <a:pt x="12" y="2"/>
                          <a:pt x="17" y="5"/>
                        </a:cubicBezTo>
                        <a:cubicBezTo>
                          <a:pt x="18" y="5"/>
                          <a:pt x="18" y="5"/>
                          <a:pt x="20" y="5"/>
                        </a:cubicBezTo>
                        <a:cubicBezTo>
                          <a:pt x="41" y="12"/>
                          <a:pt x="60" y="22"/>
                          <a:pt x="74" y="37"/>
                        </a:cubicBezTo>
                        <a:cubicBezTo>
                          <a:pt x="74" y="39"/>
                          <a:pt x="75" y="39"/>
                          <a:pt x="75" y="40"/>
                        </a:cubicBezTo>
                        <a:cubicBezTo>
                          <a:pt x="76" y="40"/>
                          <a:pt x="77" y="41"/>
                          <a:pt x="76" y="42"/>
                        </a:cubicBezTo>
                        <a:cubicBezTo>
                          <a:pt x="73" y="41"/>
                          <a:pt x="70" y="39"/>
                          <a:pt x="69" y="36"/>
                        </a:cubicBezTo>
                        <a:cubicBezTo>
                          <a:pt x="68" y="35"/>
                          <a:pt x="68" y="37"/>
                          <a:pt x="67" y="36"/>
                        </a:cubicBezTo>
                        <a:cubicBezTo>
                          <a:pt x="64" y="34"/>
                          <a:pt x="62" y="33"/>
                          <a:pt x="59" y="30"/>
                        </a:cubicBezTo>
                        <a:cubicBezTo>
                          <a:pt x="47" y="25"/>
                          <a:pt x="37" y="18"/>
                          <a:pt x="24" y="14"/>
                        </a:cubicBezTo>
                        <a:cubicBezTo>
                          <a:pt x="21" y="9"/>
                          <a:pt x="15" y="9"/>
                          <a:pt x="9" y="7"/>
                        </a:cubicBezTo>
                        <a:cubicBezTo>
                          <a:pt x="9" y="5"/>
                          <a:pt x="6" y="6"/>
                          <a:pt x="6" y="4"/>
                        </a:cubicBezTo>
                        <a:cubicBezTo>
                          <a:pt x="4" y="4"/>
                          <a:pt x="2" y="3"/>
                          <a:pt x="1" y="2"/>
                        </a:cubicBezTo>
                        <a:cubicBezTo>
                          <a:pt x="0" y="1"/>
                          <a:pt x="1" y="1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3" name="Freeform 5473"/>
                  <p:cNvSpPr>
                    <a:spLocks noEditPoints="1"/>
                  </p:cNvSpPr>
                  <p:nvPr/>
                </p:nvSpPr>
                <p:spPr bwMode="auto">
                  <a:xfrm>
                    <a:off x="7018338" y="5584827"/>
                    <a:ext cx="1223963" cy="984250"/>
                  </a:xfrm>
                  <a:custGeom>
                    <a:avLst/>
                    <a:gdLst>
                      <a:gd name="T0" fmla="*/ 293 w 326"/>
                      <a:gd name="T1" fmla="*/ 5 h 262"/>
                      <a:gd name="T2" fmla="*/ 300 w 326"/>
                      <a:gd name="T3" fmla="*/ 15 h 262"/>
                      <a:gd name="T4" fmla="*/ 313 w 326"/>
                      <a:gd name="T5" fmla="*/ 41 h 262"/>
                      <a:gd name="T6" fmla="*/ 315 w 326"/>
                      <a:gd name="T7" fmla="*/ 51 h 262"/>
                      <a:gd name="T8" fmla="*/ 321 w 326"/>
                      <a:gd name="T9" fmla="*/ 74 h 262"/>
                      <a:gd name="T10" fmla="*/ 324 w 326"/>
                      <a:gd name="T11" fmla="*/ 95 h 262"/>
                      <a:gd name="T12" fmla="*/ 326 w 326"/>
                      <a:gd name="T13" fmla="*/ 104 h 262"/>
                      <a:gd name="T14" fmla="*/ 317 w 326"/>
                      <a:gd name="T15" fmla="*/ 140 h 262"/>
                      <a:gd name="T16" fmla="*/ 305 w 326"/>
                      <a:gd name="T17" fmla="*/ 172 h 262"/>
                      <a:gd name="T18" fmla="*/ 276 w 326"/>
                      <a:gd name="T19" fmla="*/ 207 h 262"/>
                      <a:gd name="T20" fmla="*/ 221 w 326"/>
                      <a:gd name="T21" fmla="*/ 243 h 262"/>
                      <a:gd name="T22" fmla="*/ 206 w 326"/>
                      <a:gd name="T23" fmla="*/ 249 h 262"/>
                      <a:gd name="T24" fmla="*/ 194 w 326"/>
                      <a:gd name="T25" fmla="*/ 256 h 262"/>
                      <a:gd name="T26" fmla="*/ 187 w 326"/>
                      <a:gd name="T27" fmla="*/ 258 h 262"/>
                      <a:gd name="T28" fmla="*/ 170 w 326"/>
                      <a:gd name="T29" fmla="*/ 254 h 262"/>
                      <a:gd name="T30" fmla="*/ 118 w 326"/>
                      <a:gd name="T31" fmla="*/ 247 h 262"/>
                      <a:gd name="T32" fmla="*/ 74 w 326"/>
                      <a:gd name="T33" fmla="*/ 226 h 262"/>
                      <a:gd name="T34" fmla="*/ 48 w 326"/>
                      <a:gd name="T35" fmla="*/ 206 h 262"/>
                      <a:gd name="T36" fmla="*/ 33 w 326"/>
                      <a:gd name="T37" fmla="*/ 189 h 262"/>
                      <a:gd name="T38" fmla="*/ 12 w 326"/>
                      <a:gd name="T39" fmla="*/ 155 h 262"/>
                      <a:gd name="T40" fmla="*/ 3 w 326"/>
                      <a:gd name="T41" fmla="*/ 104 h 262"/>
                      <a:gd name="T42" fmla="*/ 3 w 326"/>
                      <a:gd name="T43" fmla="*/ 94 h 262"/>
                      <a:gd name="T44" fmla="*/ 6 w 326"/>
                      <a:gd name="T45" fmla="*/ 95 h 262"/>
                      <a:gd name="T46" fmla="*/ 10 w 326"/>
                      <a:gd name="T47" fmla="*/ 111 h 262"/>
                      <a:gd name="T48" fmla="*/ 22 w 326"/>
                      <a:gd name="T49" fmla="*/ 148 h 262"/>
                      <a:gd name="T50" fmla="*/ 34 w 326"/>
                      <a:gd name="T51" fmla="*/ 169 h 262"/>
                      <a:gd name="T52" fmla="*/ 43 w 326"/>
                      <a:gd name="T53" fmla="*/ 187 h 262"/>
                      <a:gd name="T54" fmla="*/ 61 w 326"/>
                      <a:gd name="T55" fmla="*/ 206 h 262"/>
                      <a:gd name="T56" fmla="*/ 90 w 326"/>
                      <a:gd name="T57" fmla="*/ 226 h 262"/>
                      <a:gd name="T58" fmla="*/ 113 w 326"/>
                      <a:gd name="T59" fmla="*/ 237 h 262"/>
                      <a:gd name="T60" fmla="*/ 141 w 326"/>
                      <a:gd name="T61" fmla="*/ 243 h 262"/>
                      <a:gd name="T62" fmla="*/ 154 w 326"/>
                      <a:gd name="T63" fmla="*/ 244 h 262"/>
                      <a:gd name="T64" fmla="*/ 187 w 326"/>
                      <a:gd name="T65" fmla="*/ 241 h 262"/>
                      <a:gd name="T66" fmla="*/ 213 w 326"/>
                      <a:gd name="T67" fmla="*/ 233 h 262"/>
                      <a:gd name="T68" fmla="*/ 236 w 326"/>
                      <a:gd name="T69" fmla="*/ 224 h 262"/>
                      <a:gd name="T70" fmla="*/ 244 w 326"/>
                      <a:gd name="T71" fmla="*/ 220 h 262"/>
                      <a:gd name="T72" fmla="*/ 266 w 326"/>
                      <a:gd name="T73" fmla="*/ 204 h 262"/>
                      <a:gd name="T74" fmla="*/ 286 w 326"/>
                      <a:gd name="T75" fmla="*/ 179 h 262"/>
                      <a:gd name="T76" fmla="*/ 289 w 326"/>
                      <a:gd name="T77" fmla="*/ 174 h 262"/>
                      <a:gd name="T78" fmla="*/ 302 w 326"/>
                      <a:gd name="T79" fmla="*/ 150 h 262"/>
                      <a:gd name="T80" fmla="*/ 309 w 326"/>
                      <a:gd name="T81" fmla="*/ 125 h 262"/>
                      <a:gd name="T82" fmla="*/ 312 w 326"/>
                      <a:gd name="T83" fmla="*/ 120 h 262"/>
                      <a:gd name="T84" fmla="*/ 314 w 326"/>
                      <a:gd name="T85" fmla="*/ 95 h 262"/>
                      <a:gd name="T86" fmla="*/ 315 w 326"/>
                      <a:gd name="T87" fmla="*/ 93 h 262"/>
                      <a:gd name="T88" fmla="*/ 317 w 326"/>
                      <a:gd name="T89" fmla="*/ 91 h 262"/>
                      <a:gd name="T90" fmla="*/ 315 w 326"/>
                      <a:gd name="T91" fmla="*/ 86 h 262"/>
                      <a:gd name="T92" fmla="*/ 315 w 326"/>
                      <a:gd name="T93" fmla="*/ 77 h 262"/>
                      <a:gd name="T94" fmla="*/ 313 w 326"/>
                      <a:gd name="T95" fmla="*/ 71 h 262"/>
                      <a:gd name="T96" fmla="*/ 313 w 326"/>
                      <a:gd name="T97" fmla="*/ 69 h 262"/>
                      <a:gd name="T98" fmla="*/ 311 w 326"/>
                      <a:gd name="T99" fmla="*/ 66 h 262"/>
                      <a:gd name="T100" fmla="*/ 312 w 326"/>
                      <a:gd name="T101" fmla="*/ 58 h 262"/>
                      <a:gd name="T102" fmla="*/ 310 w 326"/>
                      <a:gd name="T103" fmla="*/ 50 h 262"/>
                      <a:gd name="T104" fmla="*/ 301 w 326"/>
                      <a:gd name="T105" fmla="*/ 30 h 262"/>
                      <a:gd name="T106" fmla="*/ 298 w 326"/>
                      <a:gd name="T107" fmla="*/ 20 h 262"/>
                      <a:gd name="T108" fmla="*/ 296 w 326"/>
                      <a:gd name="T109" fmla="*/ 16 h 262"/>
                      <a:gd name="T110" fmla="*/ 288 w 326"/>
                      <a:gd name="T111" fmla="*/ 0 h 262"/>
                      <a:gd name="T112" fmla="*/ 299 w 326"/>
                      <a:gd name="T113" fmla="*/ 19 h 262"/>
                      <a:gd name="T114" fmla="*/ 311 w 326"/>
                      <a:gd name="T115" fmla="*/ 61 h 262"/>
                      <a:gd name="T116" fmla="*/ 312 w 326"/>
                      <a:gd name="T117" fmla="*/ 60 h 2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326" h="262">
                        <a:moveTo>
                          <a:pt x="288" y="0"/>
                        </a:moveTo>
                        <a:cubicBezTo>
                          <a:pt x="290" y="2"/>
                          <a:pt x="293" y="2"/>
                          <a:pt x="293" y="5"/>
                        </a:cubicBezTo>
                        <a:cubicBezTo>
                          <a:pt x="296" y="8"/>
                          <a:pt x="297" y="10"/>
                          <a:pt x="298" y="14"/>
                        </a:cubicBezTo>
                        <a:cubicBezTo>
                          <a:pt x="299" y="14"/>
                          <a:pt x="300" y="14"/>
                          <a:pt x="300" y="15"/>
                        </a:cubicBezTo>
                        <a:cubicBezTo>
                          <a:pt x="300" y="21"/>
                          <a:pt x="306" y="24"/>
                          <a:pt x="307" y="29"/>
                        </a:cubicBezTo>
                        <a:cubicBezTo>
                          <a:pt x="307" y="32"/>
                          <a:pt x="309" y="39"/>
                          <a:pt x="313" y="41"/>
                        </a:cubicBezTo>
                        <a:cubicBezTo>
                          <a:pt x="313" y="42"/>
                          <a:pt x="313" y="43"/>
                          <a:pt x="313" y="44"/>
                        </a:cubicBezTo>
                        <a:cubicBezTo>
                          <a:pt x="313" y="46"/>
                          <a:pt x="315" y="49"/>
                          <a:pt x="315" y="51"/>
                        </a:cubicBezTo>
                        <a:cubicBezTo>
                          <a:pt x="318" y="54"/>
                          <a:pt x="316" y="60"/>
                          <a:pt x="317" y="65"/>
                        </a:cubicBezTo>
                        <a:cubicBezTo>
                          <a:pt x="318" y="68"/>
                          <a:pt x="321" y="71"/>
                          <a:pt x="321" y="74"/>
                        </a:cubicBezTo>
                        <a:cubicBezTo>
                          <a:pt x="322" y="76"/>
                          <a:pt x="321" y="79"/>
                          <a:pt x="321" y="81"/>
                        </a:cubicBezTo>
                        <a:cubicBezTo>
                          <a:pt x="322" y="86"/>
                          <a:pt x="324" y="90"/>
                          <a:pt x="324" y="95"/>
                        </a:cubicBezTo>
                        <a:cubicBezTo>
                          <a:pt x="324" y="98"/>
                          <a:pt x="322" y="100"/>
                          <a:pt x="322" y="104"/>
                        </a:cubicBezTo>
                        <a:cubicBezTo>
                          <a:pt x="323" y="105"/>
                          <a:pt x="325" y="103"/>
                          <a:pt x="326" y="104"/>
                        </a:cubicBezTo>
                        <a:cubicBezTo>
                          <a:pt x="325" y="106"/>
                          <a:pt x="324" y="107"/>
                          <a:pt x="322" y="107"/>
                        </a:cubicBezTo>
                        <a:cubicBezTo>
                          <a:pt x="323" y="119"/>
                          <a:pt x="318" y="129"/>
                          <a:pt x="317" y="140"/>
                        </a:cubicBezTo>
                        <a:cubicBezTo>
                          <a:pt x="316" y="148"/>
                          <a:pt x="310" y="155"/>
                          <a:pt x="308" y="163"/>
                        </a:cubicBezTo>
                        <a:cubicBezTo>
                          <a:pt x="307" y="166"/>
                          <a:pt x="307" y="169"/>
                          <a:pt x="305" y="172"/>
                        </a:cubicBezTo>
                        <a:cubicBezTo>
                          <a:pt x="302" y="176"/>
                          <a:pt x="299" y="180"/>
                          <a:pt x="296" y="182"/>
                        </a:cubicBezTo>
                        <a:cubicBezTo>
                          <a:pt x="291" y="192"/>
                          <a:pt x="285" y="200"/>
                          <a:pt x="276" y="207"/>
                        </a:cubicBezTo>
                        <a:cubicBezTo>
                          <a:pt x="276" y="207"/>
                          <a:pt x="276" y="208"/>
                          <a:pt x="276" y="208"/>
                        </a:cubicBezTo>
                        <a:cubicBezTo>
                          <a:pt x="261" y="223"/>
                          <a:pt x="241" y="234"/>
                          <a:pt x="221" y="243"/>
                        </a:cubicBezTo>
                        <a:cubicBezTo>
                          <a:pt x="220" y="244"/>
                          <a:pt x="219" y="246"/>
                          <a:pt x="218" y="247"/>
                        </a:cubicBezTo>
                        <a:cubicBezTo>
                          <a:pt x="215" y="246"/>
                          <a:pt x="211" y="248"/>
                          <a:pt x="206" y="249"/>
                        </a:cubicBezTo>
                        <a:cubicBezTo>
                          <a:pt x="202" y="251"/>
                          <a:pt x="198" y="252"/>
                          <a:pt x="194" y="252"/>
                        </a:cubicBezTo>
                        <a:cubicBezTo>
                          <a:pt x="196" y="254"/>
                          <a:pt x="193" y="255"/>
                          <a:pt x="194" y="256"/>
                        </a:cubicBezTo>
                        <a:cubicBezTo>
                          <a:pt x="191" y="254"/>
                          <a:pt x="190" y="258"/>
                          <a:pt x="191" y="259"/>
                        </a:cubicBezTo>
                        <a:cubicBezTo>
                          <a:pt x="189" y="259"/>
                          <a:pt x="188" y="259"/>
                          <a:pt x="187" y="258"/>
                        </a:cubicBezTo>
                        <a:cubicBezTo>
                          <a:pt x="183" y="262"/>
                          <a:pt x="179" y="258"/>
                          <a:pt x="178" y="253"/>
                        </a:cubicBezTo>
                        <a:cubicBezTo>
                          <a:pt x="175" y="252"/>
                          <a:pt x="173" y="253"/>
                          <a:pt x="170" y="254"/>
                        </a:cubicBezTo>
                        <a:cubicBezTo>
                          <a:pt x="163" y="254"/>
                          <a:pt x="156" y="253"/>
                          <a:pt x="150" y="254"/>
                        </a:cubicBezTo>
                        <a:cubicBezTo>
                          <a:pt x="139" y="252"/>
                          <a:pt x="128" y="250"/>
                          <a:pt x="118" y="247"/>
                        </a:cubicBezTo>
                        <a:cubicBezTo>
                          <a:pt x="115" y="247"/>
                          <a:pt x="112" y="245"/>
                          <a:pt x="108" y="245"/>
                        </a:cubicBezTo>
                        <a:cubicBezTo>
                          <a:pt x="97" y="238"/>
                          <a:pt x="83" y="234"/>
                          <a:pt x="74" y="226"/>
                        </a:cubicBezTo>
                        <a:cubicBezTo>
                          <a:pt x="72" y="225"/>
                          <a:pt x="70" y="224"/>
                          <a:pt x="69" y="222"/>
                        </a:cubicBezTo>
                        <a:cubicBezTo>
                          <a:pt x="60" y="218"/>
                          <a:pt x="56" y="211"/>
                          <a:pt x="48" y="206"/>
                        </a:cubicBezTo>
                        <a:cubicBezTo>
                          <a:pt x="44" y="201"/>
                          <a:pt x="39" y="197"/>
                          <a:pt x="35" y="191"/>
                        </a:cubicBezTo>
                        <a:cubicBezTo>
                          <a:pt x="34" y="191"/>
                          <a:pt x="34" y="190"/>
                          <a:pt x="33" y="189"/>
                        </a:cubicBezTo>
                        <a:cubicBezTo>
                          <a:pt x="30" y="185"/>
                          <a:pt x="27" y="181"/>
                          <a:pt x="24" y="178"/>
                        </a:cubicBezTo>
                        <a:cubicBezTo>
                          <a:pt x="20" y="170"/>
                          <a:pt x="15" y="163"/>
                          <a:pt x="12" y="155"/>
                        </a:cubicBezTo>
                        <a:cubicBezTo>
                          <a:pt x="10" y="146"/>
                          <a:pt x="6" y="138"/>
                          <a:pt x="4" y="127"/>
                        </a:cubicBezTo>
                        <a:cubicBezTo>
                          <a:pt x="0" y="120"/>
                          <a:pt x="3" y="112"/>
                          <a:pt x="3" y="104"/>
                        </a:cubicBezTo>
                        <a:cubicBezTo>
                          <a:pt x="3" y="103"/>
                          <a:pt x="2" y="103"/>
                          <a:pt x="1" y="103"/>
                        </a:cubicBezTo>
                        <a:cubicBezTo>
                          <a:pt x="2" y="100"/>
                          <a:pt x="0" y="96"/>
                          <a:pt x="3" y="94"/>
                        </a:cubicBezTo>
                        <a:cubicBezTo>
                          <a:pt x="1" y="93"/>
                          <a:pt x="2" y="90"/>
                          <a:pt x="2" y="88"/>
                        </a:cubicBezTo>
                        <a:cubicBezTo>
                          <a:pt x="3" y="91"/>
                          <a:pt x="6" y="92"/>
                          <a:pt x="6" y="95"/>
                        </a:cubicBezTo>
                        <a:cubicBezTo>
                          <a:pt x="7" y="98"/>
                          <a:pt x="6" y="102"/>
                          <a:pt x="8" y="104"/>
                        </a:cubicBezTo>
                        <a:cubicBezTo>
                          <a:pt x="8" y="107"/>
                          <a:pt x="9" y="110"/>
                          <a:pt x="10" y="111"/>
                        </a:cubicBezTo>
                        <a:cubicBezTo>
                          <a:pt x="11" y="119"/>
                          <a:pt x="13" y="124"/>
                          <a:pt x="14" y="129"/>
                        </a:cubicBezTo>
                        <a:cubicBezTo>
                          <a:pt x="17" y="135"/>
                          <a:pt x="18" y="142"/>
                          <a:pt x="22" y="148"/>
                        </a:cubicBezTo>
                        <a:cubicBezTo>
                          <a:pt x="26" y="153"/>
                          <a:pt x="32" y="158"/>
                          <a:pt x="34" y="164"/>
                        </a:cubicBezTo>
                        <a:cubicBezTo>
                          <a:pt x="34" y="166"/>
                          <a:pt x="34" y="167"/>
                          <a:pt x="34" y="169"/>
                        </a:cubicBezTo>
                        <a:cubicBezTo>
                          <a:pt x="35" y="170"/>
                          <a:pt x="36" y="171"/>
                          <a:pt x="37" y="173"/>
                        </a:cubicBezTo>
                        <a:cubicBezTo>
                          <a:pt x="40" y="177"/>
                          <a:pt x="41" y="182"/>
                          <a:pt x="43" y="187"/>
                        </a:cubicBezTo>
                        <a:cubicBezTo>
                          <a:pt x="45" y="192"/>
                          <a:pt x="50" y="195"/>
                          <a:pt x="54" y="199"/>
                        </a:cubicBezTo>
                        <a:cubicBezTo>
                          <a:pt x="56" y="202"/>
                          <a:pt x="57" y="205"/>
                          <a:pt x="61" y="206"/>
                        </a:cubicBezTo>
                        <a:cubicBezTo>
                          <a:pt x="65" y="211"/>
                          <a:pt x="71" y="215"/>
                          <a:pt x="77" y="218"/>
                        </a:cubicBezTo>
                        <a:cubicBezTo>
                          <a:pt x="81" y="221"/>
                          <a:pt x="84" y="225"/>
                          <a:pt x="90" y="226"/>
                        </a:cubicBezTo>
                        <a:cubicBezTo>
                          <a:pt x="90" y="227"/>
                          <a:pt x="90" y="227"/>
                          <a:pt x="90" y="228"/>
                        </a:cubicBezTo>
                        <a:cubicBezTo>
                          <a:pt x="98" y="231"/>
                          <a:pt x="106" y="234"/>
                          <a:pt x="113" y="237"/>
                        </a:cubicBezTo>
                        <a:cubicBezTo>
                          <a:pt x="119" y="239"/>
                          <a:pt x="126" y="240"/>
                          <a:pt x="133" y="241"/>
                        </a:cubicBezTo>
                        <a:cubicBezTo>
                          <a:pt x="136" y="242"/>
                          <a:pt x="138" y="243"/>
                          <a:pt x="141" y="243"/>
                        </a:cubicBezTo>
                        <a:cubicBezTo>
                          <a:pt x="143" y="243"/>
                          <a:pt x="143" y="242"/>
                          <a:pt x="145" y="243"/>
                        </a:cubicBezTo>
                        <a:cubicBezTo>
                          <a:pt x="148" y="243"/>
                          <a:pt x="151" y="244"/>
                          <a:pt x="154" y="244"/>
                        </a:cubicBezTo>
                        <a:cubicBezTo>
                          <a:pt x="157" y="244"/>
                          <a:pt x="159" y="244"/>
                          <a:pt x="162" y="244"/>
                        </a:cubicBezTo>
                        <a:cubicBezTo>
                          <a:pt x="170" y="244"/>
                          <a:pt x="179" y="242"/>
                          <a:pt x="187" y="241"/>
                        </a:cubicBezTo>
                        <a:cubicBezTo>
                          <a:pt x="191" y="241"/>
                          <a:pt x="195" y="240"/>
                          <a:pt x="199" y="239"/>
                        </a:cubicBezTo>
                        <a:cubicBezTo>
                          <a:pt x="204" y="238"/>
                          <a:pt x="210" y="237"/>
                          <a:pt x="213" y="233"/>
                        </a:cubicBezTo>
                        <a:cubicBezTo>
                          <a:pt x="214" y="234"/>
                          <a:pt x="218" y="234"/>
                          <a:pt x="218" y="231"/>
                        </a:cubicBezTo>
                        <a:cubicBezTo>
                          <a:pt x="225" y="231"/>
                          <a:pt x="231" y="228"/>
                          <a:pt x="236" y="224"/>
                        </a:cubicBezTo>
                        <a:cubicBezTo>
                          <a:pt x="237" y="223"/>
                          <a:pt x="238" y="222"/>
                          <a:pt x="240" y="221"/>
                        </a:cubicBezTo>
                        <a:cubicBezTo>
                          <a:pt x="241" y="220"/>
                          <a:pt x="243" y="221"/>
                          <a:pt x="244" y="220"/>
                        </a:cubicBezTo>
                        <a:cubicBezTo>
                          <a:pt x="246" y="219"/>
                          <a:pt x="248" y="216"/>
                          <a:pt x="250" y="214"/>
                        </a:cubicBezTo>
                        <a:cubicBezTo>
                          <a:pt x="256" y="212"/>
                          <a:pt x="260" y="205"/>
                          <a:pt x="266" y="204"/>
                        </a:cubicBezTo>
                        <a:cubicBezTo>
                          <a:pt x="267" y="200"/>
                          <a:pt x="269" y="197"/>
                          <a:pt x="273" y="196"/>
                        </a:cubicBezTo>
                        <a:cubicBezTo>
                          <a:pt x="276" y="189"/>
                          <a:pt x="282" y="185"/>
                          <a:pt x="286" y="179"/>
                        </a:cubicBezTo>
                        <a:cubicBezTo>
                          <a:pt x="286" y="178"/>
                          <a:pt x="287" y="177"/>
                          <a:pt x="287" y="176"/>
                        </a:cubicBezTo>
                        <a:cubicBezTo>
                          <a:pt x="288" y="176"/>
                          <a:pt x="288" y="174"/>
                          <a:pt x="289" y="174"/>
                        </a:cubicBezTo>
                        <a:cubicBezTo>
                          <a:pt x="292" y="167"/>
                          <a:pt x="296" y="163"/>
                          <a:pt x="299" y="157"/>
                        </a:cubicBezTo>
                        <a:cubicBezTo>
                          <a:pt x="299" y="154"/>
                          <a:pt x="301" y="152"/>
                          <a:pt x="302" y="150"/>
                        </a:cubicBezTo>
                        <a:cubicBezTo>
                          <a:pt x="303" y="147"/>
                          <a:pt x="303" y="143"/>
                          <a:pt x="304" y="141"/>
                        </a:cubicBezTo>
                        <a:cubicBezTo>
                          <a:pt x="305" y="135"/>
                          <a:pt x="308" y="132"/>
                          <a:pt x="309" y="125"/>
                        </a:cubicBezTo>
                        <a:cubicBezTo>
                          <a:pt x="309" y="125"/>
                          <a:pt x="309" y="124"/>
                          <a:pt x="310" y="125"/>
                        </a:cubicBezTo>
                        <a:cubicBezTo>
                          <a:pt x="309" y="122"/>
                          <a:pt x="309" y="120"/>
                          <a:pt x="312" y="120"/>
                        </a:cubicBezTo>
                        <a:cubicBezTo>
                          <a:pt x="311" y="117"/>
                          <a:pt x="312" y="116"/>
                          <a:pt x="311" y="113"/>
                        </a:cubicBezTo>
                        <a:cubicBezTo>
                          <a:pt x="314" y="108"/>
                          <a:pt x="313" y="102"/>
                          <a:pt x="314" y="95"/>
                        </a:cubicBezTo>
                        <a:cubicBezTo>
                          <a:pt x="314" y="94"/>
                          <a:pt x="313" y="96"/>
                          <a:pt x="313" y="95"/>
                        </a:cubicBezTo>
                        <a:cubicBezTo>
                          <a:pt x="313" y="94"/>
                          <a:pt x="316" y="95"/>
                          <a:pt x="315" y="93"/>
                        </a:cubicBezTo>
                        <a:cubicBezTo>
                          <a:pt x="316" y="92"/>
                          <a:pt x="314" y="94"/>
                          <a:pt x="315" y="92"/>
                        </a:cubicBezTo>
                        <a:cubicBezTo>
                          <a:pt x="315" y="91"/>
                          <a:pt x="316" y="92"/>
                          <a:pt x="317" y="91"/>
                        </a:cubicBezTo>
                        <a:cubicBezTo>
                          <a:pt x="315" y="90"/>
                          <a:pt x="314" y="89"/>
                          <a:pt x="314" y="86"/>
                        </a:cubicBezTo>
                        <a:cubicBezTo>
                          <a:pt x="314" y="87"/>
                          <a:pt x="316" y="87"/>
                          <a:pt x="315" y="86"/>
                        </a:cubicBezTo>
                        <a:cubicBezTo>
                          <a:pt x="315" y="85"/>
                          <a:pt x="315" y="87"/>
                          <a:pt x="314" y="86"/>
                        </a:cubicBezTo>
                        <a:cubicBezTo>
                          <a:pt x="315" y="82"/>
                          <a:pt x="314" y="80"/>
                          <a:pt x="315" y="77"/>
                        </a:cubicBezTo>
                        <a:cubicBezTo>
                          <a:pt x="314" y="76"/>
                          <a:pt x="312" y="78"/>
                          <a:pt x="312" y="77"/>
                        </a:cubicBezTo>
                        <a:cubicBezTo>
                          <a:pt x="314" y="75"/>
                          <a:pt x="312" y="73"/>
                          <a:pt x="313" y="71"/>
                        </a:cubicBezTo>
                        <a:cubicBezTo>
                          <a:pt x="312" y="70"/>
                          <a:pt x="313" y="69"/>
                          <a:pt x="312" y="68"/>
                        </a:cubicBezTo>
                        <a:cubicBezTo>
                          <a:pt x="312" y="67"/>
                          <a:pt x="313" y="68"/>
                          <a:pt x="313" y="69"/>
                        </a:cubicBezTo>
                        <a:cubicBezTo>
                          <a:pt x="314" y="69"/>
                          <a:pt x="312" y="67"/>
                          <a:pt x="314" y="67"/>
                        </a:cubicBezTo>
                        <a:cubicBezTo>
                          <a:pt x="313" y="67"/>
                          <a:pt x="312" y="66"/>
                          <a:pt x="311" y="66"/>
                        </a:cubicBezTo>
                        <a:cubicBezTo>
                          <a:pt x="312" y="63"/>
                          <a:pt x="310" y="63"/>
                          <a:pt x="310" y="60"/>
                        </a:cubicBezTo>
                        <a:cubicBezTo>
                          <a:pt x="311" y="60"/>
                          <a:pt x="312" y="59"/>
                          <a:pt x="312" y="58"/>
                        </a:cubicBezTo>
                        <a:cubicBezTo>
                          <a:pt x="311" y="57"/>
                          <a:pt x="311" y="56"/>
                          <a:pt x="310" y="57"/>
                        </a:cubicBezTo>
                        <a:cubicBezTo>
                          <a:pt x="309" y="54"/>
                          <a:pt x="308" y="52"/>
                          <a:pt x="310" y="50"/>
                        </a:cubicBezTo>
                        <a:cubicBezTo>
                          <a:pt x="308" y="48"/>
                          <a:pt x="306" y="47"/>
                          <a:pt x="307" y="43"/>
                        </a:cubicBezTo>
                        <a:cubicBezTo>
                          <a:pt x="304" y="40"/>
                          <a:pt x="304" y="34"/>
                          <a:pt x="301" y="30"/>
                        </a:cubicBezTo>
                        <a:cubicBezTo>
                          <a:pt x="302" y="29"/>
                          <a:pt x="301" y="29"/>
                          <a:pt x="301" y="27"/>
                        </a:cubicBezTo>
                        <a:cubicBezTo>
                          <a:pt x="299" y="26"/>
                          <a:pt x="298" y="22"/>
                          <a:pt x="298" y="20"/>
                        </a:cubicBezTo>
                        <a:cubicBezTo>
                          <a:pt x="297" y="21"/>
                          <a:pt x="297" y="18"/>
                          <a:pt x="296" y="19"/>
                        </a:cubicBezTo>
                        <a:cubicBezTo>
                          <a:pt x="296" y="18"/>
                          <a:pt x="295" y="17"/>
                          <a:pt x="296" y="16"/>
                        </a:cubicBezTo>
                        <a:cubicBezTo>
                          <a:pt x="294" y="16"/>
                          <a:pt x="294" y="13"/>
                          <a:pt x="293" y="12"/>
                        </a:cubicBezTo>
                        <a:cubicBezTo>
                          <a:pt x="292" y="7"/>
                          <a:pt x="289" y="5"/>
                          <a:pt x="288" y="0"/>
                        </a:cubicBezTo>
                        <a:close/>
                        <a:moveTo>
                          <a:pt x="299" y="22"/>
                        </a:moveTo>
                        <a:cubicBezTo>
                          <a:pt x="300" y="21"/>
                          <a:pt x="300" y="20"/>
                          <a:pt x="299" y="19"/>
                        </a:cubicBezTo>
                        <a:cubicBezTo>
                          <a:pt x="299" y="20"/>
                          <a:pt x="299" y="21"/>
                          <a:pt x="299" y="22"/>
                        </a:cubicBezTo>
                        <a:close/>
                        <a:moveTo>
                          <a:pt x="311" y="61"/>
                        </a:moveTo>
                        <a:cubicBezTo>
                          <a:pt x="311" y="62"/>
                          <a:pt x="312" y="62"/>
                          <a:pt x="312" y="62"/>
                        </a:cubicBezTo>
                        <a:cubicBezTo>
                          <a:pt x="312" y="61"/>
                          <a:pt x="313" y="61"/>
                          <a:pt x="312" y="60"/>
                        </a:cubicBezTo>
                        <a:cubicBezTo>
                          <a:pt x="312" y="61"/>
                          <a:pt x="311" y="61"/>
                          <a:pt x="311" y="6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35" name="文本框 34"/>
                <p:cNvSpPr txBox="1"/>
                <p:nvPr/>
              </p:nvSpPr>
              <p:spPr>
                <a:xfrm>
                  <a:off x="1532872" y="2317779"/>
                  <a:ext cx="677108" cy="584775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pPr algn="ctr"/>
                  <a:r>
                    <a:rPr lang="zh-CN" altLang="en-US" sz="3200" spc="300">
                      <a:solidFill>
                        <a:srgbClr val="FFEDB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+mn-ea"/>
                      <a:sym typeface="+mn-lt"/>
                    </a:rPr>
                    <a:t>壹</a:t>
                  </a:r>
                </a:p>
              </p:txBody>
            </p:sp>
          </p:grpSp>
        </p:grpSp>
      </p:grpSp>
      <p:grpSp>
        <p:nvGrpSpPr>
          <p:cNvPr id="6" name="组合 5"/>
          <p:cNvGrpSpPr/>
          <p:nvPr/>
        </p:nvGrpSpPr>
        <p:grpSpPr>
          <a:xfrm>
            <a:off x="7374417" y="2844686"/>
            <a:ext cx="1405856" cy="2991382"/>
            <a:chOff x="7374417" y="2844686"/>
            <a:chExt cx="1405856" cy="2991382"/>
          </a:xfrm>
        </p:grpSpPr>
        <p:sp>
          <p:nvSpPr>
            <p:cNvPr id="13" name="文本框 12"/>
            <p:cNvSpPr txBox="1"/>
            <p:nvPr/>
          </p:nvSpPr>
          <p:spPr>
            <a:xfrm>
              <a:off x="7374417" y="3809712"/>
              <a:ext cx="1292662" cy="20263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kumimoji="1" lang="zh-CN" altLang="en-US" sz="1200">
                  <a:solidFill>
                    <a:schemeClr val="bg1"/>
                  </a:solidFill>
                  <a:cs typeface="+mn-ea"/>
                  <a:sym typeface="+mn-lt"/>
                </a:rPr>
                <a:t>请在此处添加具体内容，文字尽量言简意赅，简单描述即可，不必过于繁琐。</a:t>
              </a: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7586684" y="2844686"/>
              <a:ext cx="1193589" cy="793281"/>
              <a:chOff x="5909061" y="2317189"/>
              <a:chExt cx="1193589" cy="793281"/>
            </a:xfrm>
          </p:grpSpPr>
          <p:sp>
            <p:nvSpPr>
              <p:cNvPr id="55" name="Freeform 114"/>
              <p:cNvSpPr/>
              <p:nvPr/>
            </p:nvSpPr>
            <p:spPr bwMode="auto">
              <a:xfrm>
                <a:off x="6347523" y="2979145"/>
                <a:ext cx="755127" cy="131325"/>
              </a:xfrm>
              <a:custGeom>
                <a:avLst/>
                <a:gdLst>
                  <a:gd name="T0" fmla="*/ 0 w 720"/>
                  <a:gd name="T1" fmla="*/ 0 h 151"/>
                  <a:gd name="T2" fmla="*/ 527 w 720"/>
                  <a:gd name="T3" fmla="*/ 0 h 151"/>
                  <a:gd name="T4" fmla="*/ 527 w 720"/>
                  <a:gd name="T5" fmla="*/ 75 h 151"/>
                  <a:gd name="T6" fmla="*/ 269 w 720"/>
                  <a:gd name="T7" fmla="*/ 75 h 151"/>
                  <a:gd name="T8" fmla="*/ 271 w 720"/>
                  <a:gd name="T9" fmla="*/ 151 h 151"/>
                  <a:gd name="T10" fmla="*/ 720 w 720"/>
                  <a:gd name="T11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0" h="151">
                    <a:moveTo>
                      <a:pt x="0" y="0"/>
                    </a:moveTo>
                    <a:cubicBezTo>
                      <a:pt x="527" y="0"/>
                      <a:pt x="527" y="0"/>
                      <a:pt x="527" y="0"/>
                    </a:cubicBezTo>
                    <a:cubicBezTo>
                      <a:pt x="527" y="0"/>
                      <a:pt x="590" y="38"/>
                      <a:pt x="527" y="75"/>
                    </a:cubicBezTo>
                    <a:cubicBezTo>
                      <a:pt x="269" y="75"/>
                      <a:pt x="269" y="75"/>
                      <a:pt x="269" y="75"/>
                    </a:cubicBezTo>
                    <a:cubicBezTo>
                      <a:pt x="269" y="75"/>
                      <a:pt x="220" y="114"/>
                      <a:pt x="271" y="151"/>
                    </a:cubicBezTo>
                    <a:cubicBezTo>
                      <a:pt x="720" y="151"/>
                      <a:pt x="720" y="151"/>
                      <a:pt x="720" y="151"/>
                    </a:cubicBezTo>
                  </a:path>
                </a:pathLst>
              </a:custGeom>
              <a:noFill/>
              <a:ln w="6350" cap="flat">
                <a:solidFill>
                  <a:srgbClr val="EFD1A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56" name="组合 55"/>
              <p:cNvGrpSpPr/>
              <p:nvPr/>
            </p:nvGrpSpPr>
            <p:grpSpPr>
              <a:xfrm>
                <a:off x="5909061" y="2317189"/>
                <a:ext cx="729743" cy="723178"/>
                <a:chOff x="1482983" y="2256397"/>
                <a:chExt cx="729743" cy="723178"/>
              </a:xfrm>
            </p:grpSpPr>
            <p:grpSp>
              <p:nvGrpSpPr>
                <p:cNvPr id="57" name="组合 56"/>
                <p:cNvGrpSpPr/>
                <p:nvPr/>
              </p:nvGrpSpPr>
              <p:grpSpPr>
                <a:xfrm rot="17392927">
                  <a:off x="1486266" y="2253114"/>
                  <a:ext cx="723178" cy="729743"/>
                  <a:chOff x="7018338" y="5334002"/>
                  <a:chExt cx="1223963" cy="1235075"/>
                </a:xfrm>
                <a:solidFill>
                  <a:srgbClr val="FFEDB3"/>
                </a:solidFill>
              </p:grpSpPr>
              <p:sp>
                <p:nvSpPr>
                  <p:cNvPr id="59" name="Freeform 5463"/>
                  <p:cNvSpPr/>
                  <p:nvPr/>
                </p:nvSpPr>
                <p:spPr bwMode="auto">
                  <a:xfrm>
                    <a:off x="7623176" y="5334002"/>
                    <a:ext cx="19050" cy="14288"/>
                  </a:xfrm>
                  <a:custGeom>
                    <a:avLst/>
                    <a:gdLst>
                      <a:gd name="T0" fmla="*/ 5 w 5"/>
                      <a:gd name="T1" fmla="*/ 2 h 4"/>
                      <a:gd name="T2" fmla="*/ 3 w 5"/>
                      <a:gd name="T3" fmla="*/ 3 h 4"/>
                      <a:gd name="T4" fmla="*/ 2 w 5"/>
                      <a:gd name="T5" fmla="*/ 4 h 4"/>
                      <a:gd name="T6" fmla="*/ 0 w 5"/>
                      <a:gd name="T7" fmla="*/ 3 h 4"/>
                      <a:gd name="T8" fmla="*/ 5 w 5"/>
                      <a:gd name="T9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4">
                        <a:moveTo>
                          <a:pt x="5" y="2"/>
                        </a:moveTo>
                        <a:cubicBezTo>
                          <a:pt x="5" y="3"/>
                          <a:pt x="4" y="3"/>
                          <a:pt x="3" y="3"/>
                        </a:cubicBezTo>
                        <a:cubicBezTo>
                          <a:pt x="5" y="3"/>
                          <a:pt x="2" y="2"/>
                          <a:pt x="2" y="4"/>
                        </a:cubicBezTo>
                        <a:cubicBezTo>
                          <a:pt x="1" y="3"/>
                          <a:pt x="2" y="3"/>
                          <a:pt x="0" y="3"/>
                        </a:cubicBezTo>
                        <a:cubicBezTo>
                          <a:pt x="0" y="0"/>
                          <a:pt x="4" y="3"/>
                          <a:pt x="5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0" name="Freeform 5464"/>
                  <p:cNvSpPr/>
                  <p:nvPr/>
                </p:nvSpPr>
                <p:spPr bwMode="auto">
                  <a:xfrm>
                    <a:off x="7656513" y="5341939"/>
                    <a:ext cx="19050" cy="6350"/>
                  </a:xfrm>
                  <a:custGeom>
                    <a:avLst/>
                    <a:gdLst>
                      <a:gd name="T0" fmla="*/ 2 w 5"/>
                      <a:gd name="T1" fmla="*/ 1 h 2"/>
                      <a:gd name="T2" fmla="*/ 5 w 5"/>
                      <a:gd name="T3" fmla="*/ 0 h 2"/>
                      <a:gd name="T4" fmla="*/ 4 w 5"/>
                      <a:gd name="T5" fmla="*/ 2 h 2"/>
                      <a:gd name="T6" fmla="*/ 0 w 5"/>
                      <a:gd name="T7" fmla="*/ 1 h 2"/>
                      <a:gd name="T8" fmla="*/ 2 w 5"/>
                      <a:gd name="T9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2">
                        <a:moveTo>
                          <a:pt x="2" y="1"/>
                        </a:moveTo>
                        <a:cubicBezTo>
                          <a:pt x="3" y="1"/>
                          <a:pt x="3" y="0"/>
                          <a:pt x="5" y="0"/>
                        </a:cubicBezTo>
                        <a:cubicBezTo>
                          <a:pt x="5" y="2"/>
                          <a:pt x="4" y="1"/>
                          <a:pt x="4" y="2"/>
                        </a:cubicBezTo>
                        <a:cubicBezTo>
                          <a:pt x="3" y="2"/>
                          <a:pt x="1" y="2"/>
                          <a:pt x="0" y="1"/>
                        </a:cubicBezTo>
                        <a:cubicBezTo>
                          <a:pt x="0" y="0"/>
                          <a:pt x="2" y="0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1" name="Freeform 5465"/>
                  <p:cNvSpPr/>
                  <p:nvPr/>
                </p:nvSpPr>
                <p:spPr bwMode="auto">
                  <a:xfrm>
                    <a:off x="7645401" y="5337177"/>
                    <a:ext cx="7938" cy="15875"/>
                  </a:xfrm>
                  <a:custGeom>
                    <a:avLst/>
                    <a:gdLst>
                      <a:gd name="T0" fmla="*/ 0 w 2"/>
                      <a:gd name="T1" fmla="*/ 2 h 4"/>
                      <a:gd name="T2" fmla="*/ 0 w 2"/>
                      <a:gd name="T3" fmla="*/ 3 h 4"/>
                      <a:gd name="T4" fmla="*/ 0 w 2"/>
                      <a:gd name="T5" fmla="*/ 2 h 4"/>
                      <a:gd name="T6" fmla="*/ 1 w 2"/>
                      <a:gd name="T7" fmla="*/ 2 h 4"/>
                      <a:gd name="T8" fmla="*/ 0 w 2"/>
                      <a:gd name="T9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4">
                        <a:moveTo>
                          <a:pt x="0" y="2"/>
                        </a:moveTo>
                        <a:cubicBezTo>
                          <a:pt x="1" y="0"/>
                          <a:pt x="2" y="4"/>
                          <a:pt x="0" y="3"/>
                        </a:cubicBezTo>
                        <a:cubicBezTo>
                          <a:pt x="1" y="3"/>
                          <a:pt x="0" y="2"/>
                          <a:pt x="0" y="2"/>
                        </a:cubicBezTo>
                        <a:cubicBezTo>
                          <a:pt x="0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2" name="Freeform 5466"/>
                  <p:cNvSpPr/>
                  <p:nvPr/>
                </p:nvSpPr>
                <p:spPr bwMode="auto">
                  <a:xfrm>
                    <a:off x="7526338" y="5353052"/>
                    <a:ext cx="11113" cy="6350"/>
                  </a:xfrm>
                  <a:custGeom>
                    <a:avLst/>
                    <a:gdLst>
                      <a:gd name="T0" fmla="*/ 3 w 3"/>
                      <a:gd name="T1" fmla="*/ 0 h 2"/>
                      <a:gd name="T2" fmla="*/ 0 w 3"/>
                      <a:gd name="T3" fmla="*/ 1 h 2"/>
                      <a:gd name="T4" fmla="*/ 3 w 3"/>
                      <a:gd name="T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2">
                        <a:moveTo>
                          <a:pt x="3" y="0"/>
                        </a:moveTo>
                        <a:cubicBezTo>
                          <a:pt x="2" y="2"/>
                          <a:pt x="1" y="0"/>
                          <a:pt x="0" y="1"/>
                        </a:cubicBezTo>
                        <a:cubicBezTo>
                          <a:pt x="0" y="0"/>
                          <a:pt x="2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3" name="Line 5467"/>
                  <p:cNvSpPr>
                    <a:spLocks noChangeShapeType="1"/>
                  </p:cNvSpPr>
                  <p:nvPr/>
                </p:nvSpPr>
                <p:spPr bwMode="auto">
                  <a:xfrm>
                    <a:off x="8129588" y="6145214"/>
                    <a:ext cx="0" cy="0"/>
                  </a:xfrm>
                  <a:prstGeom prst="lin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4" name="Line 5468"/>
                  <p:cNvSpPr>
                    <a:spLocks noChangeShapeType="1"/>
                  </p:cNvSpPr>
                  <p:nvPr/>
                </p:nvSpPr>
                <p:spPr bwMode="auto">
                  <a:xfrm>
                    <a:off x="8129588" y="6145214"/>
                    <a:ext cx="0" cy="0"/>
                  </a:xfrm>
                  <a:prstGeom prst="lin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5" name="Freeform 5469"/>
                  <p:cNvSpPr>
                    <a:spLocks noEditPoints="1"/>
                  </p:cNvSpPr>
                  <p:nvPr/>
                </p:nvSpPr>
                <p:spPr bwMode="auto">
                  <a:xfrm>
                    <a:off x="7092951" y="5356227"/>
                    <a:ext cx="403225" cy="311150"/>
                  </a:xfrm>
                  <a:custGeom>
                    <a:avLst/>
                    <a:gdLst>
                      <a:gd name="T0" fmla="*/ 92 w 107"/>
                      <a:gd name="T1" fmla="*/ 8 h 83"/>
                      <a:gd name="T2" fmla="*/ 92 w 107"/>
                      <a:gd name="T3" fmla="*/ 10 h 83"/>
                      <a:gd name="T4" fmla="*/ 90 w 107"/>
                      <a:gd name="T5" fmla="*/ 10 h 83"/>
                      <a:gd name="T6" fmla="*/ 72 w 107"/>
                      <a:gd name="T7" fmla="*/ 20 h 83"/>
                      <a:gd name="T8" fmla="*/ 69 w 107"/>
                      <a:gd name="T9" fmla="*/ 21 h 83"/>
                      <a:gd name="T10" fmla="*/ 47 w 107"/>
                      <a:gd name="T11" fmla="*/ 36 h 83"/>
                      <a:gd name="T12" fmla="*/ 36 w 107"/>
                      <a:gd name="T13" fmla="*/ 43 h 83"/>
                      <a:gd name="T14" fmla="*/ 28 w 107"/>
                      <a:gd name="T15" fmla="*/ 52 h 83"/>
                      <a:gd name="T16" fmla="*/ 20 w 107"/>
                      <a:gd name="T17" fmla="*/ 64 h 83"/>
                      <a:gd name="T18" fmla="*/ 19 w 107"/>
                      <a:gd name="T19" fmla="*/ 62 h 83"/>
                      <a:gd name="T20" fmla="*/ 18 w 107"/>
                      <a:gd name="T21" fmla="*/ 67 h 83"/>
                      <a:gd name="T22" fmla="*/ 16 w 107"/>
                      <a:gd name="T23" fmla="*/ 68 h 83"/>
                      <a:gd name="T24" fmla="*/ 17 w 107"/>
                      <a:gd name="T25" fmla="*/ 68 h 83"/>
                      <a:gd name="T26" fmla="*/ 13 w 107"/>
                      <a:gd name="T27" fmla="*/ 77 h 83"/>
                      <a:gd name="T28" fmla="*/ 12 w 107"/>
                      <a:gd name="T29" fmla="*/ 76 h 83"/>
                      <a:gd name="T30" fmla="*/ 13 w 107"/>
                      <a:gd name="T31" fmla="*/ 77 h 83"/>
                      <a:gd name="T32" fmla="*/ 10 w 107"/>
                      <a:gd name="T33" fmla="*/ 79 h 83"/>
                      <a:gd name="T34" fmla="*/ 11 w 107"/>
                      <a:gd name="T35" fmla="*/ 78 h 83"/>
                      <a:gd name="T36" fmla="*/ 8 w 107"/>
                      <a:gd name="T37" fmla="*/ 79 h 83"/>
                      <a:gd name="T38" fmla="*/ 7 w 107"/>
                      <a:gd name="T39" fmla="*/ 80 h 83"/>
                      <a:gd name="T40" fmla="*/ 5 w 107"/>
                      <a:gd name="T41" fmla="*/ 83 h 83"/>
                      <a:gd name="T42" fmla="*/ 5 w 107"/>
                      <a:gd name="T43" fmla="*/ 81 h 83"/>
                      <a:gd name="T44" fmla="*/ 3 w 107"/>
                      <a:gd name="T45" fmla="*/ 83 h 83"/>
                      <a:gd name="T46" fmla="*/ 1 w 107"/>
                      <a:gd name="T47" fmla="*/ 82 h 83"/>
                      <a:gd name="T48" fmla="*/ 3 w 107"/>
                      <a:gd name="T49" fmla="*/ 79 h 83"/>
                      <a:gd name="T50" fmla="*/ 5 w 107"/>
                      <a:gd name="T51" fmla="*/ 70 h 83"/>
                      <a:gd name="T52" fmla="*/ 8 w 107"/>
                      <a:gd name="T53" fmla="*/ 68 h 83"/>
                      <a:gd name="T54" fmla="*/ 13 w 107"/>
                      <a:gd name="T55" fmla="*/ 61 h 83"/>
                      <a:gd name="T56" fmla="*/ 14 w 107"/>
                      <a:gd name="T57" fmla="*/ 62 h 83"/>
                      <a:gd name="T58" fmla="*/ 16 w 107"/>
                      <a:gd name="T59" fmla="*/ 57 h 83"/>
                      <a:gd name="T60" fmla="*/ 18 w 107"/>
                      <a:gd name="T61" fmla="*/ 55 h 83"/>
                      <a:gd name="T62" fmla="*/ 18 w 107"/>
                      <a:gd name="T63" fmla="*/ 54 h 83"/>
                      <a:gd name="T64" fmla="*/ 19 w 107"/>
                      <a:gd name="T65" fmla="*/ 54 h 83"/>
                      <a:gd name="T66" fmla="*/ 19 w 107"/>
                      <a:gd name="T67" fmla="*/ 53 h 83"/>
                      <a:gd name="T68" fmla="*/ 30 w 107"/>
                      <a:gd name="T69" fmla="*/ 41 h 83"/>
                      <a:gd name="T70" fmla="*/ 31 w 107"/>
                      <a:gd name="T71" fmla="*/ 38 h 83"/>
                      <a:gd name="T72" fmla="*/ 42 w 107"/>
                      <a:gd name="T73" fmla="*/ 30 h 83"/>
                      <a:gd name="T74" fmla="*/ 65 w 107"/>
                      <a:gd name="T75" fmla="*/ 15 h 83"/>
                      <a:gd name="T76" fmla="*/ 65 w 107"/>
                      <a:gd name="T77" fmla="*/ 16 h 83"/>
                      <a:gd name="T78" fmla="*/ 68 w 107"/>
                      <a:gd name="T79" fmla="*/ 16 h 83"/>
                      <a:gd name="T80" fmla="*/ 69 w 107"/>
                      <a:gd name="T81" fmla="*/ 13 h 83"/>
                      <a:gd name="T82" fmla="*/ 76 w 107"/>
                      <a:gd name="T83" fmla="*/ 9 h 83"/>
                      <a:gd name="T84" fmla="*/ 80 w 107"/>
                      <a:gd name="T85" fmla="*/ 9 h 83"/>
                      <a:gd name="T86" fmla="*/ 81 w 107"/>
                      <a:gd name="T87" fmla="*/ 7 h 83"/>
                      <a:gd name="T88" fmla="*/ 87 w 107"/>
                      <a:gd name="T89" fmla="*/ 6 h 83"/>
                      <a:gd name="T90" fmla="*/ 96 w 107"/>
                      <a:gd name="T91" fmla="*/ 2 h 83"/>
                      <a:gd name="T92" fmla="*/ 106 w 107"/>
                      <a:gd name="T93" fmla="*/ 0 h 83"/>
                      <a:gd name="T94" fmla="*/ 106 w 107"/>
                      <a:gd name="T95" fmla="*/ 2 h 83"/>
                      <a:gd name="T96" fmla="*/ 103 w 107"/>
                      <a:gd name="T97" fmla="*/ 3 h 83"/>
                      <a:gd name="T98" fmla="*/ 97 w 107"/>
                      <a:gd name="T99" fmla="*/ 5 h 83"/>
                      <a:gd name="T100" fmla="*/ 95 w 107"/>
                      <a:gd name="T101" fmla="*/ 7 h 83"/>
                      <a:gd name="T102" fmla="*/ 95 w 107"/>
                      <a:gd name="T103" fmla="*/ 8 h 83"/>
                      <a:gd name="T104" fmla="*/ 95 w 107"/>
                      <a:gd name="T105" fmla="*/ 8 h 83"/>
                      <a:gd name="T106" fmla="*/ 92 w 107"/>
                      <a:gd name="T107" fmla="*/ 8 h 83"/>
                      <a:gd name="T108" fmla="*/ 14 w 107"/>
                      <a:gd name="T109" fmla="*/ 74 h 83"/>
                      <a:gd name="T110" fmla="*/ 15 w 107"/>
                      <a:gd name="T111" fmla="*/ 73 h 83"/>
                      <a:gd name="T112" fmla="*/ 14 w 107"/>
                      <a:gd name="T113" fmla="*/ 73 h 83"/>
                      <a:gd name="T114" fmla="*/ 14 w 107"/>
                      <a:gd name="T115" fmla="*/ 74 h 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107" h="83">
                        <a:moveTo>
                          <a:pt x="92" y="8"/>
                        </a:moveTo>
                        <a:cubicBezTo>
                          <a:pt x="92" y="8"/>
                          <a:pt x="92" y="9"/>
                          <a:pt x="92" y="10"/>
                        </a:cubicBezTo>
                        <a:cubicBezTo>
                          <a:pt x="92" y="9"/>
                          <a:pt x="91" y="10"/>
                          <a:pt x="90" y="10"/>
                        </a:cubicBezTo>
                        <a:cubicBezTo>
                          <a:pt x="85" y="15"/>
                          <a:pt x="78" y="17"/>
                          <a:pt x="72" y="20"/>
                        </a:cubicBezTo>
                        <a:cubicBezTo>
                          <a:pt x="71" y="20"/>
                          <a:pt x="70" y="20"/>
                          <a:pt x="69" y="21"/>
                        </a:cubicBezTo>
                        <a:cubicBezTo>
                          <a:pt x="62" y="26"/>
                          <a:pt x="56" y="33"/>
                          <a:pt x="47" y="36"/>
                        </a:cubicBezTo>
                        <a:cubicBezTo>
                          <a:pt x="41" y="33"/>
                          <a:pt x="40" y="41"/>
                          <a:pt x="36" y="43"/>
                        </a:cubicBezTo>
                        <a:cubicBezTo>
                          <a:pt x="34" y="48"/>
                          <a:pt x="32" y="52"/>
                          <a:pt x="28" y="52"/>
                        </a:cubicBezTo>
                        <a:cubicBezTo>
                          <a:pt x="25" y="57"/>
                          <a:pt x="23" y="59"/>
                          <a:pt x="20" y="64"/>
                        </a:cubicBezTo>
                        <a:cubicBezTo>
                          <a:pt x="19" y="64"/>
                          <a:pt x="20" y="62"/>
                          <a:pt x="19" y="62"/>
                        </a:cubicBezTo>
                        <a:cubicBezTo>
                          <a:pt x="18" y="64"/>
                          <a:pt x="17" y="66"/>
                          <a:pt x="18" y="67"/>
                        </a:cubicBezTo>
                        <a:cubicBezTo>
                          <a:pt x="17" y="67"/>
                          <a:pt x="17" y="68"/>
                          <a:pt x="16" y="68"/>
                        </a:cubicBezTo>
                        <a:cubicBezTo>
                          <a:pt x="16" y="68"/>
                          <a:pt x="17" y="68"/>
                          <a:pt x="17" y="68"/>
                        </a:cubicBezTo>
                        <a:cubicBezTo>
                          <a:pt x="13" y="70"/>
                          <a:pt x="18" y="74"/>
                          <a:pt x="13" y="77"/>
                        </a:cubicBezTo>
                        <a:cubicBezTo>
                          <a:pt x="14" y="75"/>
                          <a:pt x="13" y="77"/>
                          <a:pt x="12" y="76"/>
                        </a:cubicBezTo>
                        <a:cubicBezTo>
                          <a:pt x="12" y="77"/>
                          <a:pt x="12" y="77"/>
                          <a:pt x="13" y="77"/>
                        </a:cubicBezTo>
                        <a:cubicBezTo>
                          <a:pt x="13" y="78"/>
                          <a:pt x="12" y="79"/>
                          <a:pt x="10" y="79"/>
                        </a:cubicBezTo>
                        <a:cubicBezTo>
                          <a:pt x="10" y="79"/>
                          <a:pt x="10" y="78"/>
                          <a:pt x="11" y="78"/>
                        </a:cubicBezTo>
                        <a:cubicBezTo>
                          <a:pt x="10" y="77"/>
                          <a:pt x="9" y="80"/>
                          <a:pt x="8" y="79"/>
                        </a:cubicBezTo>
                        <a:cubicBezTo>
                          <a:pt x="8" y="80"/>
                          <a:pt x="8" y="79"/>
                          <a:pt x="7" y="80"/>
                        </a:cubicBezTo>
                        <a:cubicBezTo>
                          <a:pt x="8" y="82"/>
                          <a:pt x="7" y="83"/>
                          <a:pt x="5" y="83"/>
                        </a:cubicBezTo>
                        <a:cubicBezTo>
                          <a:pt x="5" y="82"/>
                          <a:pt x="5" y="82"/>
                          <a:pt x="5" y="81"/>
                        </a:cubicBezTo>
                        <a:cubicBezTo>
                          <a:pt x="4" y="81"/>
                          <a:pt x="4" y="82"/>
                          <a:pt x="3" y="83"/>
                        </a:cubicBezTo>
                        <a:cubicBezTo>
                          <a:pt x="2" y="82"/>
                          <a:pt x="1" y="82"/>
                          <a:pt x="1" y="82"/>
                        </a:cubicBezTo>
                        <a:cubicBezTo>
                          <a:pt x="0" y="80"/>
                          <a:pt x="1" y="80"/>
                          <a:pt x="3" y="79"/>
                        </a:cubicBezTo>
                        <a:cubicBezTo>
                          <a:pt x="2" y="76"/>
                          <a:pt x="5" y="74"/>
                          <a:pt x="5" y="70"/>
                        </a:cubicBezTo>
                        <a:cubicBezTo>
                          <a:pt x="7" y="70"/>
                          <a:pt x="6" y="68"/>
                          <a:pt x="8" y="68"/>
                        </a:cubicBezTo>
                        <a:cubicBezTo>
                          <a:pt x="8" y="64"/>
                          <a:pt x="11" y="63"/>
                          <a:pt x="13" y="61"/>
                        </a:cubicBezTo>
                        <a:cubicBezTo>
                          <a:pt x="14" y="60"/>
                          <a:pt x="13" y="62"/>
                          <a:pt x="14" y="62"/>
                        </a:cubicBezTo>
                        <a:cubicBezTo>
                          <a:pt x="15" y="60"/>
                          <a:pt x="17" y="58"/>
                          <a:pt x="16" y="57"/>
                        </a:cubicBezTo>
                        <a:cubicBezTo>
                          <a:pt x="17" y="56"/>
                          <a:pt x="18" y="56"/>
                          <a:pt x="18" y="55"/>
                        </a:cubicBezTo>
                        <a:cubicBezTo>
                          <a:pt x="18" y="55"/>
                          <a:pt x="17" y="55"/>
                          <a:pt x="18" y="54"/>
                        </a:cubicBezTo>
                        <a:cubicBezTo>
                          <a:pt x="18" y="54"/>
                          <a:pt x="19" y="54"/>
                          <a:pt x="19" y="54"/>
                        </a:cubicBezTo>
                        <a:cubicBezTo>
                          <a:pt x="19" y="54"/>
                          <a:pt x="19" y="53"/>
                          <a:pt x="19" y="53"/>
                        </a:cubicBezTo>
                        <a:cubicBezTo>
                          <a:pt x="23" y="50"/>
                          <a:pt x="25" y="43"/>
                          <a:pt x="30" y="41"/>
                        </a:cubicBezTo>
                        <a:cubicBezTo>
                          <a:pt x="30" y="40"/>
                          <a:pt x="31" y="40"/>
                          <a:pt x="31" y="38"/>
                        </a:cubicBezTo>
                        <a:cubicBezTo>
                          <a:pt x="34" y="37"/>
                          <a:pt x="38" y="30"/>
                          <a:pt x="42" y="30"/>
                        </a:cubicBezTo>
                        <a:cubicBezTo>
                          <a:pt x="47" y="24"/>
                          <a:pt x="56" y="18"/>
                          <a:pt x="65" y="15"/>
                        </a:cubicBezTo>
                        <a:cubicBezTo>
                          <a:pt x="65" y="15"/>
                          <a:pt x="64" y="15"/>
                          <a:pt x="65" y="16"/>
                        </a:cubicBezTo>
                        <a:cubicBezTo>
                          <a:pt x="66" y="16"/>
                          <a:pt x="66" y="15"/>
                          <a:pt x="68" y="16"/>
                        </a:cubicBezTo>
                        <a:cubicBezTo>
                          <a:pt x="69" y="15"/>
                          <a:pt x="69" y="14"/>
                          <a:pt x="69" y="13"/>
                        </a:cubicBezTo>
                        <a:cubicBezTo>
                          <a:pt x="72" y="13"/>
                          <a:pt x="74" y="10"/>
                          <a:pt x="76" y="9"/>
                        </a:cubicBezTo>
                        <a:cubicBezTo>
                          <a:pt x="78" y="9"/>
                          <a:pt x="80" y="7"/>
                          <a:pt x="80" y="9"/>
                        </a:cubicBezTo>
                        <a:cubicBezTo>
                          <a:pt x="81" y="9"/>
                          <a:pt x="81" y="8"/>
                          <a:pt x="81" y="7"/>
                        </a:cubicBezTo>
                        <a:cubicBezTo>
                          <a:pt x="83" y="6"/>
                          <a:pt x="85" y="4"/>
                          <a:pt x="87" y="6"/>
                        </a:cubicBezTo>
                        <a:cubicBezTo>
                          <a:pt x="89" y="2"/>
                          <a:pt x="95" y="6"/>
                          <a:pt x="96" y="2"/>
                        </a:cubicBezTo>
                        <a:cubicBezTo>
                          <a:pt x="99" y="2"/>
                          <a:pt x="103" y="0"/>
                          <a:pt x="106" y="0"/>
                        </a:cubicBezTo>
                        <a:cubicBezTo>
                          <a:pt x="106" y="1"/>
                          <a:pt x="106" y="3"/>
                          <a:pt x="106" y="2"/>
                        </a:cubicBezTo>
                        <a:cubicBezTo>
                          <a:pt x="107" y="3"/>
                          <a:pt x="104" y="4"/>
                          <a:pt x="103" y="3"/>
                        </a:cubicBezTo>
                        <a:cubicBezTo>
                          <a:pt x="103" y="5"/>
                          <a:pt x="99" y="6"/>
                          <a:pt x="97" y="5"/>
                        </a:cubicBezTo>
                        <a:cubicBezTo>
                          <a:pt x="96" y="6"/>
                          <a:pt x="96" y="7"/>
                          <a:pt x="95" y="7"/>
                        </a:cubicBezTo>
                        <a:cubicBezTo>
                          <a:pt x="95" y="8"/>
                          <a:pt x="95" y="8"/>
                          <a:pt x="95" y="8"/>
                        </a:cubicBezTo>
                        <a:cubicBezTo>
                          <a:pt x="95" y="9"/>
                          <a:pt x="94" y="8"/>
                          <a:pt x="95" y="8"/>
                        </a:cubicBezTo>
                        <a:cubicBezTo>
                          <a:pt x="94" y="6"/>
                          <a:pt x="93" y="8"/>
                          <a:pt x="92" y="8"/>
                        </a:cubicBezTo>
                        <a:close/>
                        <a:moveTo>
                          <a:pt x="14" y="74"/>
                        </a:moveTo>
                        <a:cubicBezTo>
                          <a:pt x="14" y="74"/>
                          <a:pt x="15" y="74"/>
                          <a:pt x="15" y="73"/>
                        </a:cubicBezTo>
                        <a:cubicBezTo>
                          <a:pt x="14" y="73"/>
                          <a:pt x="14" y="73"/>
                          <a:pt x="14" y="73"/>
                        </a:cubicBezTo>
                        <a:cubicBezTo>
                          <a:pt x="14" y="73"/>
                          <a:pt x="13" y="74"/>
                          <a:pt x="14" y="7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6" name="Freeform 5470"/>
                  <p:cNvSpPr/>
                  <p:nvPr/>
                </p:nvSpPr>
                <p:spPr bwMode="auto">
                  <a:xfrm>
                    <a:off x="7499351" y="5356227"/>
                    <a:ext cx="11113" cy="15875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3 h 4"/>
                      <a:gd name="T4" fmla="*/ 0 w 3"/>
                      <a:gd name="T5" fmla="*/ 1 h 4"/>
                      <a:gd name="T6" fmla="*/ 2 w 3"/>
                      <a:gd name="T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4">
                        <a:moveTo>
                          <a:pt x="2" y="0"/>
                        </a:moveTo>
                        <a:cubicBezTo>
                          <a:pt x="3" y="0"/>
                          <a:pt x="2" y="4"/>
                          <a:pt x="0" y="3"/>
                        </a:cubicBezTo>
                        <a:cubicBezTo>
                          <a:pt x="2" y="2"/>
                          <a:pt x="0" y="2"/>
                          <a:pt x="0" y="1"/>
                        </a:cubicBezTo>
                        <a:cubicBezTo>
                          <a:pt x="1" y="0"/>
                          <a:pt x="3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7" name="Freeform 5471"/>
                  <p:cNvSpPr/>
                  <p:nvPr/>
                </p:nvSpPr>
                <p:spPr bwMode="auto">
                  <a:xfrm>
                    <a:off x="7029451" y="5856289"/>
                    <a:ext cx="30163" cy="71438"/>
                  </a:xfrm>
                  <a:custGeom>
                    <a:avLst/>
                    <a:gdLst>
                      <a:gd name="T0" fmla="*/ 1 w 8"/>
                      <a:gd name="T1" fmla="*/ 0 h 19"/>
                      <a:gd name="T2" fmla="*/ 3 w 8"/>
                      <a:gd name="T3" fmla="*/ 2 h 19"/>
                      <a:gd name="T4" fmla="*/ 7 w 8"/>
                      <a:gd name="T5" fmla="*/ 2 h 19"/>
                      <a:gd name="T6" fmla="*/ 6 w 8"/>
                      <a:gd name="T7" fmla="*/ 5 h 19"/>
                      <a:gd name="T8" fmla="*/ 7 w 8"/>
                      <a:gd name="T9" fmla="*/ 7 h 19"/>
                      <a:gd name="T10" fmla="*/ 5 w 8"/>
                      <a:gd name="T11" fmla="*/ 7 h 19"/>
                      <a:gd name="T12" fmla="*/ 5 w 8"/>
                      <a:gd name="T13" fmla="*/ 8 h 19"/>
                      <a:gd name="T14" fmla="*/ 7 w 8"/>
                      <a:gd name="T15" fmla="*/ 8 h 19"/>
                      <a:gd name="T16" fmla="*/ 3 w 8"/>
                      <a:gd name="T17" fmla="*/ 12 h 19"/>
                      <a:gd name="T18" fmla="*/ 3 w 8"/>
                      <a:gd name="T19" fmla="*/ 19 h 19"/>
                      <a:gd name="T20" fmla="*/ 3 w 8"/>
                      <a:gd name="T21" fmla="*/ 16 h 19"/>
                      <a:gd name="T22" fmla="*/ 4 w 8"/>
                      <a:gd name="T23" fmla="*/ 16 h 19"/>
                      <a:gd name="T24" fmla="*/ 1 w 8"/>
                      <a:gd name="T25" fmla="*/ 11 h 19"/>
                      <a:gd name="T26" fmla="*/ 1 w 8"/>
                      <a:gd name="T27" fmla="*/ 9 h 19"/>
                      <a:gd name="T28" fmla="*/ 3 w 8"/>
                      <a:gd name="T29" fmla="*/ 11 h 19"/>
                      <a:gd name="T30" fmla="*/ 4 w 8"/>
                      <a:gd name="T31" fmla="*/ 7 h 19"/>
                      <a:gd name="T32" fmla="*/ 1 w 8"/>
                      <a:gd name="T33" fmla="*/ 5 h 19"/>
                      <a:gd name="T34" fmla="*/ 1 w 8"/>
                      <a:gd name="T35" fmla="*/ 0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8" h="19">
                        <a:moveTo>
                          <a:pt x="1" y="0"/>
                        </a:moveTo>
                        <a:cubicBezTo>
                          <a:pt x="2" y="1"/>
                          <a:pt x="3" y="0"/>
                          <a:pt x="3" y="2"/>
                        </a:cubicBezTo>
                        <a:cubicBezTo>
                          <a:pt x="5" y="2"/>
                          <a:pt x="6" y="2"/>
                          <a:pt x="7" y="2"/>
                        </a:cubicBezTo>
                        <a:cubicBezTo>
                          <a:pt x="6" y="4"/>
                          <a:pt x="8" y="3"/>
                          <a:pt x="6" y="5"/>
                        </a:cubicBezTo>
                        <a:cubicBezTo>
                          <a:pt x="5" y="6"/>
                          <a:pt x="7" y="6"/>
                          <a:pt x="7" y="7"/>
                        </a:cubicBezTo>
                        <a:cubicBezTo>
                          <a:pt x="6" y="7"/>
                          <a:pt x="5" y="6"/>
                          <a:pt x="5" y="7"/>
                        </a:cubicBezTo>
                        <a:cubicBezTo>
                          <a:pt x="5" y="8"/>
                          <a:pt x="7" y="8"/>
                          <a:pt x="5" y="8"/>
                        </a:cubicBezTo>
                        <a:cubicBezTo>
                          <a:pt x="6" y="9"/>
                          <a:pt x="6" y="8"/>
                          <a:pt x="7" y="8"/>
                        </a:cubicBezTo>
                        <a:cubicBezTo>
                          <a:pt x="5" y="10"/>
                          <a:pt x="6" y="12"/>
                          <a:pt x="3" y="12"/>
                        </a:cubicBezTo>
                        <a:cubicBezTo>
                          <a:pt x="5" y="14"/>
                          <a:pt x="5" y="16"/>
                          <a:pt x="3" y="19"/>
                        </a:cubicBezTo>
                        <a:cubicBezTo>
                          <a:pt x="3" y="18"/>
                          <a:pt x="2" y="18"/>
                          <a:pt x="3" y="16"/>
                        </a:cubicBezTo>
                        <a:cubicBezTo>
                          <a:pt x="3" y="16"/>
                          <a:pt x="3" y="16"/>
                          <a:pt x="4" y="16"/>
                        </a:cubicBezTo>
                        <a:cubicBezTo>
                          <a:pt x="2" y="15"/>
                          <a:pt x="4" y="11"/>
                          <a:pt x="1" y="11"/>
                        </a:cubicBezTo>
                        <a:cubicBezTo>
                          <a:pt x="1" y="10"/>
                          <a:pt x="0" y="9"/>
                          <a:pt x="1" y="9"/>
                        </a:cubicBezTo>
                        <a:cubicBezTo>
                          <a:pt x="1" y="10"/>
                          <a:pt x="3" y="9"/>
                          <a:pt x="3" y="11"/>
                        </a:cubicBezTo>
                        <a:cubicBezTo>
                          <a:pt x="4" y="9"/>
                          <a:pt x="2" y="8"/>
                          <a:pt x="4" y="7"/>
                        </a:cubicBezTo>
                        <a:cubicBezTo>
                          <a:pt x="3" y="6"/>
                          <a:pt x="2" y="5"/>
                          <a:pt x="1" y="5"/>
                        </a:cubicBezTo>
                        <a:cubicBezTo>
                          <a:pt x="0" y="3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8" name="Freeform 5472"/>
                  <p:cNvSpPr/>
                  <p:nvPr/>
                </p:nvSpPr>
                <p:spPr bwMode="auto">
                  <a:xfrm>
                    <a:off x="7743826" y="5348289"/>
                    <a:ext cx="288925" cy="158750"/>
                  </a:xfrm>
                  <a:custGeom>
                    <a:avLst/>
                    <a:gdLst>
                      <a:gd name="T0" fmla="*/ 1 w 77"/>
                      <a:gd name="T1" fmla="*/ 0 h 42"/>
                      <a:gd name="T2" fmla="*/ 17 w 77"/>
                      <a:gd name="T3" fmla="*/ 5 h 42"/>
                      <a:gd name="T4" fmla="*/ 20 w 77"/>
                      <a:gd name="T5" fmla="*/ 5 h 42"/>
                      <a:gd name="T6" fmla="*/ 74 w 77"/>
                      <a:gd name="T7" fmla="*/ 37 h 42"/>
                      <a:gd name="T8" fmla="*/ 75 w 77"/>
                      <a:gd name="T9" fmla="*/ 40 h 42"/>
                      <a:gd name="T10" fmla="*/ 76 w 77"/>
                      <a:gd name="T11" fmla="*/ 42 h 42"/>
                      <a:gd name="T12" fmla="*/ 69 w 77"/>
                      <a:gd name="T13" fmla="*/ 36 h 42"/>
                      <a:gd name="T14" fmla="*/ 67 w 77"/>
                      <a:gd name="T15" fmla="*/ 36 h 42"/>
                      <a:gd name="T16" fmla="*/ 59 w 77"/>
                      <a:gd name="T17" fmla="*/ 30 h 42"/>
                      <a:gd name="T18" fmla="*/ 24 w 77"/>
                      <a:gd name="T19" fmla="*/ 14 h 42"/>
                      <a:gd name="T20" fmla="*/ 9 w 77"/>
                      <a:gd name="T21" fmla="*/ 7 h 42"/>
                      <a:gd name="T22" fmla="*/ 6 w 77"/>
                      <a:gd name="T23" fmla="*/ 4 h 42"/>
                      <a:gd name="T24" fmla="*/ 1 w 77"/>
                      <a:gd name="T25" fmla="*/ 2 h 42"/>
                      <a:gd name="T26" fmla="*/ 1 w 77"/>
                      <a:gd name="T27" fmla="*/ 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7" h="42">
                        <a:moveTo>
                          <a:pt x="1" y="0"/>
                        </a:moveTo>
                        <a:cubicBezTo>
                          <a:pt x="6" y="3"/>
                          <a:pt x="12" y="2"/>
                          <a:pt x="17" y="5"/>
                        </a:cubicBezTo>
                        <a:cubicBezTo>
                          <a:pt x="18" y="5"/>
                          <a:pt x="18" y="5"/>
                          <a:pt x="20" y="5"/>
                        </a:cubicBezTo>
                        <a:cubicBezTo>
                          <a:pt x="41" y="12"/>
                          <a:pt x="60" y="22"/>
                          <a:pt x="74" y="37"/>
                        </a:cubicBezTo>
                        <a:cubicBezTo>
                          <a:pt x="74" y="39"/>
                          <a:pt x="75" y="39"/>
                          <a:pt x="75" y="40"/>
                        </a:cubicBezTo>
                        <a:cubicBezTo>
                          <a:pt x="76" y="40"/>
                          <a:pt x="77" y="41"/>
                          <a:pt x="76" y="42"/>
                        </a:cubicBezTo>
                        <a:cubicBezTo>
                          <a:pt x="73" y="41"/>
                          <a:pt x="70" y="39"/>
                          <a:pt x="69" y="36"/>
                        </a:cubicBezTo>
                        <a:cubicBezTo>
                          <a:pt x="68" y="35"/>
                          <a:pt x="68" y="37"/>
                          <a:pt x="67" y="36"/>
                        </a:cubicBezTo>
                        <a:cubicBezTo>
                          <a:pt x="64" y="34"/>
                          <a:pt x="62" y="33"/>
                          <a:pt x="59" y="30"/>
                        </a:cubicBezTo>
                        <a:cubicBezTo>
                          <a:pt x="47" y="25"/>
                          <a:pt x="37" y="18"/>
                          <a:pt x="24" y="14"/>
                        </a:cubicBezTo>
                        <a:cubicBezTo>
                          <a:pt x="21" y="9"/>
                          <a:pt x="15" y="9"/>
                          <a:pt x="9" y="7"/>
                        </a:cubicBezTo>
                        <a:cubicBezTo>
                          <a:pt x="9" y="5"/>
                          <a:pt x="6" y="6"/>
                          <a:pt x="6" y="4"/>
                        </a:cubicBezTo>
                        <a:cubicBezTo>
                          <a:pt x="4" y="4"/>
                          <a:pt x="2" y="3"/>
                          <a:pt x="1" y="2"/>
                        </a:cubicBezTo>
                        <a:cubicBezTo>
                          <a:pt x="0" y="1"/>
                          <a:pt x="1" y="1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9" name="Freeform 5473"/>
                  <p:cNvSpPr>
                    <a:spLocks noEditPoints="1"/>
                  </p:cNvSpPr>
                  <p:nvPr/>
                </p:nvSpPr>
                <p:spPr bwMode="auto">
                  <a:xfrm>
                    <a:off x="7018338" y="5584827"/>
                    <a:ext cx="1223963" cy="984250"/>
                  </a:xfrm>
                  <a:custGeom>
                    <a:avLst/>
                    <a:gdLst>
                      <a:gd name="T0" fmla="*/ 293 w 326"/>
                      <a:gd name="T1" fmla="*/ 5 h 262"/>
                      <a:gd name="T2" fmla="*/ 300 w 326"/>
                      <a:gd name="T3" fmla="*/ 15 h 262"/>
                      <a:gd name="T4" fmla="*/ 313 w 326"/>
                      <a:gd name="T5" fmla="*/ 41 h 262"/>
                      <a:gd name="T6" fmla="*/ 315 w 326"/>
                      <a:gd name="T7" fmla="*/ 51 h 262"/>
                      <a:gd name="T8" fmla="*/ 321 w 326"/>
                      <a:gd name="T9" fmla="*/ 74 h 262"/>
                      <a:gd name="T10" fmla="*/ 324 w 326"/>
                      <a:gd name="T11" fmla="*/ 95 h 262"/>
                      <a:gd name="T12" fmla="*/ 326 w 326"/>
                      <a:gd name="T13" fmla="*/ 104 h 262"/>
                      <a:gd name="T14" fmla="*/ 317 w 326"/>
                      <a:gd name="T15" fmla="*/ 140 h 262"/>
                      <a:gd name="T16" fmla="*/ 305 w 326"/>
                      <a:gd name="T17" fmla="*/ 172 h 262"/>
                      <a:gd name="T18" fmla="*/ 276 w 326"/>
                      <a:gd name="T19" fmla="*/ 207 h 262"/>
                      <a:gd name="T20" fmla="*/ 221 w 326"/>
                      <a:gd name="T21" fmla="*/ 243 h 262"/>
                      <a:gd name="T22" fmla="*/ 206 w 326"/>
                      <a:gd name="T23" fmla="*/ 249 h 262"/>
                      <a:gd name="T24" fmla="*/ 194 w 326"/>
                      <a:gd name="T25" fmla="*/ 256 h 262"/>
                      <a:gd name="T26" fmla="*/ 187 w 326"/>
                      <a:gd name="T27" fmla="*/ 258 h 262"/>
                      <a:gd name="T28" fmla="*/ 170 w 326"/>
                      <a:gd name="T29" fmla="*/ 254 h 262"/>
                      <a:gd name="T30" fmla="*/ 118 w 326"/>
                      <a:gd name="T31" fmla="*/ 247 h 262"/>
                      <a:gd name="T32" fmla="*/ 74 w 326"/>
                      <a:gd name="T33" fmla="*/ 226 h 262"/>
                      <a:gd name="T34" fmla="*/ 48 w 326"/>
                      <a:gd name="T35" fmla="*/ 206 h 262"/>
                      <a:gd name="T36" fmla="*/ 33 w 326"/>
                      <a:gd name="T37" fmla="*/ 189 h 262"/>
                      <a:gd name="T38" fmla="*/ 12 w 326"/>
                      <a:gd name="T39" fmla="*/ 155 h 262"/>
                      <a:gd name="T40" fmla="*/ 3 w 326"/>
                      <a:gd name="T41" fmla="*/ 104 h 262"/>
                      <a:gd name="T42" fmla="*/ 3 w 326"/>
                      <a:gd name="T43" fmla="*/ 94 h 262"/>
                      <a:gd name="T44" fmla="*/ 6 w 326"/>
                      <a:gd name="T45" fmla="*/ 95 h 262"/>
                      <a:gd name="T46" fmla="*/ 10 w 326"/>
                      <a:gd name="T47" fmla="*/ 111 h 262"/>
                      <a:gd name="T48" fmla="*/ 22 w 326"/>
                      <a:gd name="T49" fmla="*/ 148 h 262"/>
                      <a:gd name="T50" fmla="*/ 34 w 326"/>
                      <a:gd name="T51" fmla="*/ 169 h 262"/>
                      <a:gd name="T52" fmla="*/ 43 w 326"/>
                      <a:gd name="T53" fmla="*/ 187 h 262"/>
                      <a:gd name="T54" fmla="*/ 61 w 326"/>
                      <a:gd name="T55" fmla="*/ 206 h 262"/>
                      <a:gd name="T56" fmla="*/ 90 w 326"/>
                      <a:gd name="T57" fmla="*/ 226 h 262"/>
                      <a:gd name="T58" fmla="*/ 113 w 326"/>
                      <a:gd name="T59" fmla="*/ 237 h 262"/>
                      <a:gd name="T60" fmla="*/ 141 w 326"/>
                      <a:gd name="T61" fmla="*/ 243 h 262"/>
                      <a:gd name="T62" fmla="*/ 154 w 326"/>
                      <a:gd name="T63" fmla="*/ 244 h 262"/>
                      <a:gd name="T64" fmla="*/ 187 w 326"/>
                      <a:gd name="T65" fmla="*/ 241 h 262"/>
                      <a:gd name="T66" fmla="*/ 213 w 326"/>
                      <a:gd name="T67" fmla="*/ 233 h 262"/>
                      <a:gd name="T68" fmla="*/ 236 w 326"/>
                      <a:gd name="T69" fmla="*/ 224 h 262"/>
                      <a:gd name="T70" fmla="*/ 244 w 326"/>
                      <a:gd name="T71" fmla="*/ 220 h 262"/>
                      <a:gd name="T72" fmla="*/ 266 w 326"/>
                      <a:gd name="T73" fmla="*/ 204 h 262"/>
                      <a:gd name="T74" fmla="*/ 286 w 326"/>
                      <a:gd name="T75" fmla="*/ 179 h 262"/>
                      <a:gd name="T76" fmla="*/ 289 w 326"/>
                      <a:gd name="T77" fmla="*/ 174 h 262"/>
                      <a:gd name="T78" fmla="*/ 302 w 326"/>
                      <a:gd name="T79" fmla="*/ 150 h 262"/>
                      <a:gd name="T80" fmla="*/ 309 w 326"/>
                      <a:gd name="T81" fmla="*/ 125 h 262"/>
                      <a:gd name="T82" fmla="*/ 312 w 326"/>
                      <a:gd name="T83" fmla="*/ 120 h 262"/>
                      <a:gd name="T84" fmla="*/ 314 w 326"/>
                      <a:gd name="T85" fmla="*/ 95 h 262"/>
                      <a:gd name="T86" fmla="*/ 315 w 326"/>
                      <a:gd name="T87" fmla="*/ 93 h 262"/>
                      <a:gd name="T88" fmla="*/ 317 w 326"/>
                      <a:gd name="T89" fmla="*/ 91 h 262"/>
                      <a:gd name="T90" fmla="*/ 315 w 326"/>
                      <a:gd name="T91" fmla="*/ 86 h 262"/>
                      <a:gd name="T92" fmla="*/ 315 w 326"/>
                      <a:gd name="T93" fmla="*/ 77 h 262"/>
                      <a:gd name="T94" fmla="*/ 313 w 326"/>
                      <a:gd name="T95" fmla="*/ 71 h 262"/>
                      <a:gd name="T96" fmla="*/ 313 w 326"/>
                      <a:gd name="T97" fmla="*/ 69 h 262"/>
                      <a:gd name="T98" fmla="*/ 311 w 326"/>
                      <a:gd name="T99" fmla="*/ 66 h 262"/>
                      <a:gd name="T100" fmla="*/ 312 w 326"/>
                      <a:gd name="T101" fmla="*/ 58 h 262"/>
                      <a:gd name="T102" fmla="*/ 310 w 326"/>
                      <a:gd name="T103" fmla="*/ 50 h 262"/>
                      <a:gd name="T104" fmla="*/ 301 w 326"/>
                      <a:gd name="T105" fmla="*/ 30 h 262"/>
                      <a:gd name="T106" fmla="*/ 298 w 326"/>
                      <a:gd name="T107" fmla="*/ 20 h 262"/>
                      <a:gd name="T108" fmla="*/ 296 w 326"/>
                      <a:gd name="T109" fmla="*/ 16 h 262"/>
                      <a:gd name="T110" fmla="*/ 288 w 326"/>
                      <a:gd name="T111" fmla="*/ 0 h 262"/>
                      <a:gd name="T112" fmla="*/ 299 w 326"/>
                      <a:gd name="T113" fmla="*/ 19 h 262"/>
                      <a:gd name="T114" fmla="*/ 311 w 326"/>
                      <a:gd name="T115" fmla="*/ 61 h 262"/>
                      <a:gd name="T116" fmla="*/ 312 w 326"/>
                      <a:gd name="T117" fmla="*/ 60 h 2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326" h="262">
                        <a:moveTo>
                          <a:pt x="288" y="0"/>
                        </a:moveTo>
                        <a:cubicBezTo>
                          <a:pt x="290" y="2"/>
                          <a:pt x="293" y="2"/>
                          <a:pt x="293" y="5"/>
                        </a:cubicBezTo>
                        <a:cubicBezTo>
                          <a:pt x="296" y="8"/>
                          <a:pt x="297" y="10"/>
                          <a:pt x="298" y="14"/>
                        </a:cubicBezTo>
                        <a:cubicBezTo>
                          <a:pt x="299" y="14"/>
                          <a:pt x="300" y="14"/>
                          <a:pt x="300" y="15"/>
                        </a:cubicBezTo>
                        <a:cubicBezTo>
                          <a:pt x="300" y="21"/>
                          <a:pt x="306" y="24"/>
                          <a:pt x="307" y="29"/>
                        </a:cubicBezTo>
                        <a:cubicBezTo>
                          <a:pt x="307" y="32"/>
                          <a:pt x="309" y="39"/>
                          <a:pt x="313" y="41"/>
                        </a:cubicBezTo>
                        <a:cubicBezTo>
                          <a:pt x="313" y="42"/>
                          <a:pt x="313" y="43"/>
                          <a:pt x="313" y="44"/>
                        </a:cubicBezTo>
                        <a:cubicBezTo>
                          <a:pt x="313" y="46"/>
                          <a:pt x="315" y="49"/>
                          <a:pt x="315" y="51"/>
                        </a:cubicBezTo>
                        <a:cubicBezTo>
                          <a:pt x="318" y="54"/>
                          <a:pt x="316" y="60"/>
                          <a:pt x="317" y="65"/>
                        </a:cubicBezTo>
                        <a:cubicBezTo>
                          <a:pt x="318" y="68"/>
                          <a:pt x="321" y="71"/>
                          <a:pt x="321" y="74"/>
                        </a:cubicBezTo>
                        <a:cubicBezTo>
                          <a:pt x="322" y="76"/>
                          <a:pt x="321" y="79"/>
                          <a:pt x="321" y="81"/>
                        </a:cubicBezTo>
                        <a:cubicBezTo>
                          <a:pt x="322" y="86"/>
                          <a:pt x="324" y="90"/>
                          <a:pt x="324" y="95"/>
                        </a:cubicBezTo>
                        <a:cubicBezTo>
                          <a:pt x="324" y="98"/>
                          <a:pt x="322" y="100"/>
                          <a:pt x="322" y="104"/>
                        </a:cubicBezTo>
                        <a:cubicBezTo>
                          <a:pt x="323" y="105"/>
                          <a:pt x="325" y="103"/>
                          <a:pt x="326" y="104"/>
                        </a:cubicBezTo>
                        <a:cubicBezTo>
                          <a:pt x="325" y="106"/>
                          <a:pt x="324" y="107"/>
                          <a:pt x="322" y="107"/>
                        </a:cubicBezTo>
                        <a:cubicBezTo>
                          <a:pt x="323" y="119"/>
                          <a:pt x="318" y="129"/>
                          <a:pt x="317" y="140"/>
                        </a:cubicBezTo>
                        <a:cubicBezTo>
                          <a:pt x="316" y="148"/>
                          <a:pt x="310" y="155"/>
                          <a:pt x="308" y="163"/>
                        </a:cubicBezTo>
                        <a:cubicBezTo>
                          <a:pt x="307" y="166"/>
                          <a:pt x="307" y="169"/>
                          <a:pt x="305" y="172"/>
                        </a:cubicBezTo>
                        <a:cubicBezTo>
                          <a:pt x="302" y="176"/>
                          <a:pt x="299" y="180"/>
                          <a:pt x="296" y="182"/>
                        </a:cubicBezTo>
                        <a:cubicBezTo>
                          <a:pt x="291" y="192"/>
                          <a:pt x="285" y="200"/>
                          <a:pt x="276" y="207"/>
                        </a:cubicBezTo>
                        <a:cubicBezTo>
                          <a:pt x="276" y="207"/>
                          <a:pt x="276" y="208"/>
                          <a:pt x="276" y="208"/>
                        </a:cubicBezTo>
                        <a:cubicBezTo>
                          <a:pt x="261" y="223"/>
                          <a:pt x="241" y="234"/>
                          <a:pt x="221" y="243"/>
                        </a:cubicBezTo>
                        <a:cubicBezTo>
                          <a:pt x="220" y="244"/>
                          <a:pt x="219" y="246"/>
                          <a:pt x="218" y="247"/>
                        </a:cubicBezTo>
                        <a:cubicBezTo>
                          <a:pt x="215" y="246"/>
                          <a:pt x="211" y="248"/>
                          <a:pt x="206" y="249"/>
                        </a:cubicBezTo>
                        <a:cubicBezTo>
                          <a:pt x="202" y="251"/>
                          <a:pt x="198" y="252"/>
                          <a:pt x="194" y="252"/>
                        </a:cubicBezTo>
                        <a:cubicBezTo>
                          <a:pt x="196" y="254"/>
                          <a:pt x="193" y="255"/>
                          <a:pt x="194" y="256"/>
                        </a:cubicBezTo>
                        <a:cubicBezTo>
                          <a:pt x="191" y="254"/>
                          <a:pt x="190" y="258"/>
                          <a:pt x="191" y="259"/>
                        </a:cubicBezTo>
                        <a:cubicBezTo>
                          <a:pt x="189" y="259"/>
                          <a:pt x="188" y="259"/>
                          <a:pt x="187" y="258"/>
                        </a:cubicBezTo>
                        <a:cubicBezTo>
                          <a:pt x="183" y="262"/>
                          <a:pt x="179" y="258"/>
                          <a:pt x="178" y="253"/>
                        </a:cubicBezTo>
                        <a:cubicBezTo>
                          <a:pt x="175" y="252"/>
                          <a:pt x="173" y="253"/>
                          <a:pt x="170" y="254"/>
                        </a:cubicBezTo>
                        <a:cubicBezTo>
                          <a:pt x="163" y="254"/>
                          <a:pt x="156" y="253"/>
                          <a:pt x="150" y="254"/>
                        </a:cubicBezTo>
                        <a:cubicBezTo>
                          <a:pt x="139" y="252"/>
                          <a:pt x="128" y="250"/>
                          <a:pt x="118" y="247"/>
                        </a:cubicBezTo>
                        <a:cubicBezTo>
                          <a:pt x="115" y="247"/>
                          <a:pt x="112" y="245"/>
                          <a:pt x="108" y="245"/>
                        </a:cubicBezTo>
                        <a:cubicBezTo>
                          <a:pt x="97" y="238"/>
                          <a:pt x="83" y="234"/>
                          <a:pt x="74" y="226"/>
                        </a:cubicBezTo>
                        <a:cubicBezTo>
                          <a:pt x="72" y="225"/>
                          <a:pt x="70" y="224"/>
                          <a:pt x="69" y="222"/>
                        </a:cubicBezTo>
                        <a:cubicBezTo>
                          <a:pt x="60" y="218"/>
                          <a:pt x="56" y="211"/>
                          <a:pt x="48" y="206"/>
                        </a:cubicBezTo>
                        <a:cubicBezTo>
                          <a:pt x="44" y="201"/>
                          <a:pt x="39" y="197"/>
                          <a:pt x="35" y="191"/>
                        </a:cubicBezTo>
                        <a:cubicBezTo>
                          <a:pt x="34" y="191"/>
                          <a:pt x="34" y="190"/>
                          <a:pt x="33" y="189"/>
                        </a:cubicBezTo>
                        <a:cubicBezTo>
                          <a:pt x="30" y="185"/>
                          <a:pt x="27" y="181"/>
                          <a:pt x="24" y="178"/>
                        </a:cubicBezTo>
                        <a:cubicBezTo>
                          <a:pt x="20" y="170"/>
                          <a:pt x="15" y="163"/>
                          <a:pt x="12" y="155"/>
                        </a:cubicBezTo>
                        <a:cubicBezTo>
                          <a:pt x="10" y="146"/>
                          <a:pt x="6" y="138"/>
                          <a:pt x="4" y="127"/>
                        </a:cubicBezTo>
                        <a:cubicBezTo>
                          <a:pt x="0" y="120"/>
                          <a:pt x="3" y="112"/>
                          <a:pt x="3" y="104"/>
                        </a:cubicBezTo>
                        <a:cubicBezTo>
                          <a:pt x="3" y="103"/>
                          <a:pt x="2" y="103"/>
                          <a:pt x="1" y="103"/>
                        </a:cubicBezTo>
                        <a:cubicBezTo>
                          <a:pt x="2" y="100"/>
                          <a:pt x="0" y="96"/>
                          <a:pt x="3" y="94"/>
                        </a:cubicBezTo>
                        <a:cubicBezTo>
                          <a:pt x="1" y="93"/>
                          <a:pt x="2" y="90"/>
                          <a:pt x="2" y="88"/>
                        </a:cubicBezTo>
                        <a:cubicBezTo>
                          <a:pt x="3" y="91"/>
                          <a:pt x="6" y="92"/>
                          <a:pt x="6" y="95"/>
                        </a:cubicBezTo>
                        <a:cubicBezTo>
                          <a:pt x="7" y="98"/>
                          <a:pt x="6" y="102"/>
                          <a:pt x="8" y="104"/>
                        </a:cubicBezTo>
                        <a:cubicBezTo>
                          <a:pt x="8" y="107"/>
                          <a:pt x="9" y="110"/>
                          <a:pt x="10" y="111"/>
                        </a:cubicBezTo>
                        <a:cubicBezTo>
                          <a:pt x="11" y="119"/>
                          <a:pt x="13" y="124"/>
                          <a:pt x="14" y="129"/>
                        </a:cubicBezTo>
                        <a:cubicBezTo>
                          <a:pt x="17" y="135"/>
                          <a:pt x="18" y="142"/>
                          <a:pt x="22" y="148"/>
                        </a:cubicBezTo>
                        <a:cubicBezTo>
                          <a:pt x="26" y="153"/>
                          <a:pt x="32" y="158"/>
                          <a:pt x="34" y="164"/>
                        </a:cubicBezTo>
                        <a:cubicBezTo>
                          <a:pt x="34" y="166"/>
                          <a:pt x="34" y="167"/>
                          <a:pt x="34" y="169"/>
                        </a:cubicBezTo>
                        <a:cubicBezTo>
                          <a:pt x="35" y="170"/>
                          <a:pt x="36" y="171"/>
                          <a:pt x="37" y="173"/>
                        </a:cubicBezTo>
                        <a:cubicBezTo>
                          <a:pt x="40" y="177"/>
                          <a:pt x="41" y="182"/>
                          <a:pt x="43" y="187"/>
                        </a:cubicBezTo>
                        <a:cubicBezTo>
                          <a:pt x="45" y="192"/>
                          <a:pt x="50" y="195"/>
                          <a:pt x="54" y="199"/>
                        </a:cubicBezTo>
                        <a:cubicBezTo>
                          <a:pt x="56" y="202"/>
                          <a:pt x="57" y="205"/>
                          <a:pt x="61" y="206"/>
                        </a:cubicBezTo>
                        <a:cubicBezTo>
                          <a:pt x="65" y="211"/>
                          <a:pt x="71" y="215"/>
                          <a:pt x="77" y="218"/>
                        </a:cubicBezTo>
                        <a:cubicBezTo>
                          <a:pt x="81" y="221"/>
                          <a:pt x="84" y="225"/>
                          <a:pt x="90" y="226"/>
                        </a:cubicBezTo>
                        <a:cubicBezTo>
                          <a:pt x="90" y="227"/>
                          <a:pt x="90" y="227"/>
                          <a:pt x="90" y="228"/>
                        </a:cubicBezTo>
                        <a:cubicBezTo>
                          <a:pt x="98" y="231"/>
                          <a:pt x="106" y="234"/>
                          <a:pt x="113" y="237"/>
                        </a:cubicBezTo>
                        <a:cubicBezTo>
                          <a:pt x="119" y="239"/>
                          <a:pt x="126" y="240"/>
                          <a:pt x="133" y="241"/>
                        </a:cubicBezTo>
                        <a:cubicBezTo>
                          <a:pt x="136" y="242"/>
                          <a:pt x="138" y="243"/>
                          <a:pt x="141" y="243"/>
                        </a:cubicBezTo>
                        <a:cubicBezTo>
                          <a:pt x="143" y="243"/>
                          <a:pt x="143" y="242"/>
                          <a:pt x="145" y="243"/>
                        </a:cubicBezTo>
                        <a:cubicBezTo>
                          <a:pt x="148" y="243"/>
                          <a:pt x="151" y="244"/>
                          <a:pt x="154" y="244"/>
                        </a:cubicBezTo>
                        <a:cubicBezTo>
                          <a:pt x="157" y="244"/>
                          <a:pt x="159" y="244"/>
                          <a:pt x="162" y="244"/>
                        </a:cubicBezTo>
                        <a:cubicBezTo>
                          <a:pt x="170" y="244"/>
                          <a:pt x="179" y="242"/>
                          <a:pt x="187" y="241"/>
                        </a:cubicBezTo>
                        <a:cubicBezTo>
                          <a:pt x="191" y="241"/>
                          <a:pt x="195" y="240"/>
                          <a:pt x="199" y="239"/>
                        </a:cubicBezTo>
                        <a:cubicBezTo>
                          <a:pt x="204" y="238"/>
                          <a:pt x="210" y="237"/>
                          <a:pt x="213" y="233"/>
                        </a:cubicBezTo>
                        <a:cubicBezTo>
                          <a:pt x="214" y="234"/>
                          <a:pt x="218" y="234"/>
                          <a:pt x="218" y="231"/>
                        </a:cubicBezTo>
                        <a:cubicBezTo>
                          <a:pt x="225" y="231"/>
                          <a:pt x="231" y="228"/>
                          <a:pt x="236" y="224"/>
                        </a:cubicBezTo>
                        <a:cubicBezTo>
                          <a:pt x="237" y="223"/>
                          <a:pt x="238" y="222"/>
                          <a:pt x="240" y="221"/>
                        </a:cubicBezTo>
                        <a:cubicBezTo>
                          <a:pt x="241" y="220"/>
                          <a:pt x="243" y="221"/>
                          <a:pt x="244" y="220"/>
                        </a:cubicBezTo>
                        <a:cubicBezTo>
                          <a:pt x="246" y="219"/>
                          <a:pt x="248" y="216"/>
                          <a:pt x="250" y="214"/>
                        </a:cubicBezTo>
                        <a:cubicBezTo>
                          <a:pt x="256" y="212"/>
                          <a:pt x="260" y="205"/>
                          <a:pt x="266" y="204"/>
                        </a:cubicBezTo>
                        <a:cubicBezTo>
                          <a:pt x="267" y="200"/>
                          <a:pt x="269" y="197"/>
                          <a:pt x="273" y="196"/>
                        </a:cubicBezTo>
                        <a:cubicBezTo>
                          <a:pt x="276" y="189"/>
                          <a:pt x="282" y="185"/>
                          <a:pt x="286" y="179"/>
                        </a:cubicBezTo>
                        <a:cubicBezTo>
                          <a:pt x="286" y="178"/>
                          <a:pt x="287" y="177"/>
                          <a:pt x="287" y="176"/>
                        </a:cubicBezTo>
                        <a:cubicBezTo>
                          <a:pt x="288" y="176"/>
                          <a:pt x="288" y="174"/>
                          <a:pt x="289" y="174"/>
                        </a:cubicBezTo>
                        <a:cubicBezTo>
                          <a:pt x="292" y="167"/>
                          <a:pt x="296" y="163"/>
                          <a:pt x="299" y="157"/>
                        </a:cubicBezTo>
                        <a:cubicBezTo>
                          <a:pt x="299" y="154"/>
                          <a:pt x="301" y="152"/>
                          <a:pt x="302" y="150"/>
                        </a:cubicBezTo>
                        <a:cubicBezTo>
                          <a:pt x="303" y="147"/>
                          <a:pt x="303" y="143"/>
                          <a:pt x="304" y="141"/>
                        </a:cubicBezTo>
                        <a:cubicBezTo>
                          <a:pt x="305" y="135"/>
                          <a:pt x="308" y="132"/>
                          <a:pt x="309" y="125"/>
                        </a:cubicBezTo>
                        <a:cubicBezTo>
                          <a:pt x="309" y="125"/>
                          <a:pt x="309" y="124"/>
                          <a:pt x="310" y="125"/>
                        </a:cubicBezTo>
                        <a:cubicBezTo>
                          <a:pt x="309" y="122"/>
                          <a:pt x="309" y="120"/>
                          <a:pt x="312" y="120"/>
                        </a:cubicBezTo>
                        <a:cubicBezTo>
                          <a:pt x="311" y="117"/>
                          <a:pt x="312" y="116"/>
                          <a:pt x="311" y="113"/>
                        </a:cubicBezTo>
                        <a:cubicBezTo>
                          <a:pt x="314" y="108"/>
                          <a:pt x="313" y="102"/>
                          <a:pt x="314" y="95"/>
                        </a:cubicBezTo>
                        <a:cubicBezTo>
                          <a:pt x="314" y="94"/>
                          <a:pt x="313" y="96"/>
                          <a:pt x="313" y="95"/>
                        </a:cubicBezTo>
                        <a:cubicBezTo>
                          <a:pt x="313" y="94"/>
                          <a:pt x="316" y="95"/>
                          <a:pt x="315" y="93"/>
                        </a:cubicBezTo>
                        <a:cubicBezTo>
                          <a:pt x="316" y="92"/>
                          <a:pt x="314" y="94"/>
                          <a:pt x="315" y="92"/>
                        </a:cubicBezTo>
                        <a:cubicBezTo>
                          <a:pt x="315" y="91"/>
                          <a:pt x="316" y="92"/>
                          <a:pt x="317" y="91"/>
                        </a:cubicBezTo>
                        <a:cubicBezTo>
                          <a:pt x="315" y="90"/>
                          <a:pt x="314" y="89"/>
                          <a:pt x="314" y="86"/>
                        </a:cubicBezTo>
                        <a:cubicBezTo>
                          <a:pt x="314" y="87"/>
                          <a:pt x="316" y="87"/>
                          <a:pt x="315" y="86"/>
                        </a:cubicBezTo>
                        <a:cubicBezTo>
                          <a:pt x="315" y="85"/>
                          <a:pt x="315" y="87"/>
                          <a:pt x="314" y="86"/>
                        </a:cubicBezTo>
                        <a:cubicBezTo>
                          <a:pt x="315" y="82"/>
                          <a:pt x="314" y="80"/>
                          <a:pt x="315" y="77"/>
                        </a:cubicBezTo>
                        <a:cubicBezTo>
                          <a:pt x="314" y="76"/>
                          <a:pt x="312" y="78"/>
                          <a:pt x="312" y="77"/>
                        </a:cubicBezTo>
                        <a:cubicBezTo>
                          <a:pt x="314" y="75"/>
                          <a:pt x="312" y="73"/>
                          <a:pt x="313" y="71"/>
                        </a:cubicBezTo>
                        <a:cubicBezTo>
                          <a:pt x="312" y="70"/>
                          <a:pt x="313" y="69"/>
                          <a:pt x="312" y="68"/>
                        </a:cubicBezTo>
                        <a:cubicBezTo>
                          <a:pt x="312" y="67"/>
                          <a:pt x="313" y="68"/>
                          <a:pt x="313" y="69"/>
                        </a:cubicBezTo>
                        <a:cubicBezTo>
                          <a:pt x="314" y="69"/>
                          <a:pt x="312" y="67"/>
                          <a:pt x="314" y="67"/>
                        </a:cubicBezTo>
                        <a:cubicBezTo>
                          <a:pt x="313" y="67"/>
                          <a:pt x="312" y="66"/>
                          <a:pt x="311" y="66"/>
                        </a:cubicBezTo>
                        <a:cubicBezTo>
                          <a:pt x="312" y="63"/>
                          <a:pt x="310" y="63"/>
                          <a:pt x="310" y="60"/>
                        </a:cubicBezTo>
                        <a:cubicBezTo>
                          <a:pt x="311" y="60"/>
                          <a:pt x="312" y="59"/>
                          <a:pt x="312" y="58"/>
                        </a:cubicBezTo>
                        <a:cubicBezTo>
                          <a:pt x="311" y="57"/>
                          <a:pt x="311" y="56"/>
                          <a:pt x="310" y="57"/>
                        </a:cubicBezTo>
                        <a:cubicBezTo>
                          <a:pt x="309" y="54"/>
                          <a:pt x="308" y="52"/>
                          <a:pt x="310" y="50"/>
                        </a:cubicBezTo>
                        <a:cubicBezTo>
                          <a:pt x="308" y="48"/>
                          <a:pt x="306" y="47"/>
                          <a:pt x="307" y="43"/>
                        </a:cubicBezTo>
                        <a:cubicBezTo>
                          <a:pt x="304" y="40"/>
                          <a:pt x="304" y="34"/>
                          <a:pt x="301" y="30"/>
                        </a:cubicBezTo>
                        <a:cubicBezTo>
                          <a:pt x="302" y="29"/>
                          <a:pt x="301" y="29"/>
                          <a:pt x="301" y="27"/>
                        </a:cubicBezTo>
                        <a:cubicBezTo>
                          <a:pt x="299" y="26"/>
                          <a:pt x="298" y="22"/>
                          <a:pt x="298" y="20"/>
                        </a:cubicBezTo>
                        <a:cubicBezTo>
                          <a:pt x="297" y="21"/>
                          <a:pt x="297" y="18"/>
                          <a:pt x="296" y="19"/>
                        </a:cubicBezTo>
                        <a:cubicBezTo>
                          <a:pt x="296" y="18"/>
                          <a:pt x="295" y="17"/>
                          <a:pt x="296" y="16"/>
                        </a:cubicBezTo>
                        <a:cubicBezTo>
                          <a:pt x="294" y="16"/>
                          <a:pt x="294" y="13"/>
                          <a:pt x="293" y="12"/>
                        </a:cubicBezTo>
                        <a:cubicBezTo>
                          <a:pt x="292" y="7"/>
                          <a:pt x="289" y="5"/>
                          <a:pt x="288" y="0"/>
                        </a:cubicBezTo>
                        <a:close/>
                        <a:moveTo>
                          <a:pt x="299" y="22"/>
                        </a:moveTo>
                        <a:cubicBezTo>
                          <a:pt x="300" y="21"/>
                          <a:pt x="300" y="20"/>
                          <a:pt x="299" y="19"/>
                        </a:cubicBezTo>
                        <a:cubicBezTo>
                          <a:pt x="299" y="20"/>
                          <a:pt x="299" y="21"/>
                          <a:pt x="299" y="22"/>
                        </a:cubicBezTo>
                        <a:close/>
                        <a:moveTo>
                          <a:pt x="311" y="61"/>
                        </a:moveTo>
                        <a:cubicBezTo>
                          <a:pt x="311" y="62"/>
                          <a:pt x="312" y="62"/>
                          <a:pt x="312" y="62"/>
                        </a:cubicBezTo>
                        <a:cubicBezTo>
                          <a:pt x="312" y="61"/>
                          <a:pt x="313" y="61"/>
                          <a:pt x="312" y="60"/>
                        </a:cubicBezTo>
                        <a:cubicBezTo>
                          <a:pt x="312" y="61"/>
                          <a:pt x="311" y="61"/>
                          <a:pt x="311" y="6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58" name="文本框 57"/>
                <p:cNvSpPr txBox="1"/>
                <p:nvPr/>
              </p:nvSpPr>
              <p:spPr>
                <a:xfrm>
                  <a:off x="1532872" y="2317779"/>
                  <a:ext cx="677108" cy="584775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pPr algn="ctr"/>
                  <a:r>
                    <a:rPr lang="zh-CN" altLang="en-US" sz="3200" spc="300">
                      <a:solidFill>
                        <a:srgbClr val="FFEDB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+mn-ea"/>
                      <a:sym typeface="+mn-lt"/>
                    </a:rPr>
                    <a:t>贰</a:t>
                  </a:r>
                </a:p>
              </p:txBody>
            </p:sp>
          </p:grpSp>
        </p:grpSp>
      </p:grpSp>
      <p:grpSp>
        <p:nvGrpSpPr>
          <p:cNvPr id="8" name="组合 7"/>
          <p:cNvGrpSpPr/>
          <p:nvPr/>
        </p:nvGrpSpPr>
        <p:grpSpPr>
          <a:xfrm>
            <a:off x="9430037" y="2844686"/>
            <a:ext cx="1314993" cy="3027867"/>
            <a:chOff x="9430037" y="2844686"/>
            <a:chExt cx="1314993" cy="3027867"/>
          </a:xfrm>
        </p:grpSpPr>
        <p:sp>
          <p:nvSpPr>
            <p:cNvPr id="14" name="文本框 13"/>
            <p:cNvSpPr txBox="1"/>
            <p:nvPr/>
          </p:nvSpPr>
          <p:spPr>
            <a:xfrm>
              <a:off x="9430037" y="3846197"/>
              <a:ext cx="1292662" cy="20263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kumimoji="1" lang="zh-CN" altLang="en-US" sz="1200">
                  <a:solidFill>
                    <a:schemeClr val="bg1"/>
                  </a:solidFill>
                  <a:cs typeface="+mn-ea"/>
                  <a:sym typeface="+mn-lt"/>
                </a:rPr>
                <a:t>请在此处添加具体内容，文字尽量言简意赅，简单描述即可，不必过于繁琐。</a:t>
              </a:r>
            </a:p>
          </p:txBody>
        </p:sp>
        <p:grpSp>
          <p:nvGrpSpPr>
            <p:cNvPr id="70" name="组合 69"/>
            <p:cNvGrpSpPr/>
            <p:nvPr/>
          </p:nvGrpSpPr>
          <p:grpSpPr>
            <a:xfrm>
              <a:off x="9551441" y="2844686"/>
              <a:ext cx="1193589" cy="793281"/>
              <a:chOff x="5909061" y="2317189"/>
              <a:chExt cx="1193589" cy="793281"/>
            </a:xfrm>
          </p:grpSpPr>
          <p:sp>
            <p:nvSpPr>
              <p:cNvPr id="71" name="Freeform 114"/>
              <p:cNvSpPr/>
              <p:nvPr/>
            </p:nvSpPr>
            <p:spPr bwMode="auto">
              <a:xfrm>
                <a:off x="6347523" y="2979145"/>
                <a:ext cx="755127" cy="131325"/>
              </a:xfrm>
              <a:custGeom>
                <a:avLst/>
                <a:gdLst>
                  <a:gd name="T0" fmla="*/ 0 w 720"/>
                  <a:gd name="T1" fmla="*/ 0 h 151"/>
                  <a:gd name="T2" fmla="*/ 527 w 720"/>
                  <a:gd name="T3" fmla="*/ 0 h 151"/>
                  <a:gd name="T4" fmla="*/ 527 w 720"/>
                  <a:gd name="T5" fmla="*/ 75 h 151"/>
                  <a:gd name="T6" fmla="*/ 269 w 720"/>
                  <a:gd name="T7" fmla="*/ 75 h 151"/>
                  <a:gd name="T8" fmla="*/ 271 w 720"/>
                  <a:gd name="T9" fmla="*/ 151 h 151"/>
                  <a:gd name="T10" fmla="*/ 720 w 720"/>
                  <a:gd name="T11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0" h="151">
                    <a:moveTo>
                      <a:pt x="0" y="0"/>
                    </a:moveTo>
                    <a:cubicBezTo>
                      <a:pt x="527" y="0"/>
                      <a:pt x="527" y="0"/>
                      <a:pt x="527" y="0"/>
                    </a:cubicBezTo>
                    <a:cubicBezTo>
                      <a:pt x="527" y="0"/>
                      <a:pt x="590" y="38"/>
                      <a:pt x="527" y="75"/>
                    </a:cubicBezTo>
                    <a:cubicBezTo>
                      <a:pt x="269" y="75"/>
                      <a:pt x="269" y="75"/>
                      <a:pt x="269" y="75"/>
                    </a:cubicBezTo>
                    <a:cubicBezTo>
                      <a:pt x="269" y="75"/>
                      <a:pt x="220" y="114"/>
                      <a:pt x="271" y="151"/>
                    </a:cubicBezTo>
                    <a:cubicBezTo>
                      <a:pt x="720" y="151"/>
                      <a:pt x="720" y="151"/>
                      <a:pt x="720" y="151"/>
                    </a:cubicBezTo>
                  </a:path>
                </a:pathLst>
              </a:custGeom>
              <a:noFill/>
              <a:ln w="6350" cap="flat">
                <a:solidFill>
                  <a:srgbClr val="EFD1A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72" name="组合 71"/>
              <p:cNvGrpSpPr/>
              <p:nvPr/>
            </p:nvGrpSpPr>
            <p:grpSpPr>
              <a:xfrm>
                <a:off x="5909061" y="2317189"/>
                <a:ext cx="729743" cy="723178"/>
                <a:chOff x="1482983" y="2256397"/>
                <a:chExt cx="729743" cy="723178"/>
              </a:xfrm>
            </p:grpSpPr>
            <p:grpSp>
              <p:nvGrpSpPr>
                <p:cNvPr id="73" name="组合 72"/>
                <p:cNvGrpSpPr/>
                <p:nvPr/>
              </p:nvGrpSpPr>
              <p:grpSpPr>
                <a:xfrm rot="17392927">
                  <a:off x="1486266" y="2253114"/>
                  <a:ext cx="723178" cy="729743"/>
                  <a:chOff x="7018338" y="5334002"/>
                  <a:chExt cx="1223963" cy="1235075"/>
                </a:xfrm>
                <a:solidFill>
                  <a:srgbClr val="FFEDB3"/>
                </a:solidFill>
              </p:grpSpPr>
              <p:sp>
                <p:nvSpPr>
                  <p:cNvPr id="75" name="Freeform 5463"/>
                  <p:cNvSpPr/>
                  <p:nvPr/>
                </p:nvSpPr>
                <p:spPr bwMode="auto">
                  <a:xfrm>
                    <a:off x="7623176" y="5334002"/>
                    <a:ext cx="19050" cy="14288"/>
                  </a:xfrm>
                  <a:custGeom>
                    <a:avLst/>
                    <a:gdLst>
                      <a:gd name="T0" fmla="*/ 5 w 5"/>
                      <a:gd name="T1" fmla="*/ 2 h 4"/>
                      <a:gd name="T2" fmla="*/ 3 w 5"/>
                      <a:gd name="T3" fmla="*/ 3 h 4"/>
                      <a:gd name="T4" fmla="*/ 2 w 5"/>
                      <a:gd name="T5" fmla="*/ 4 h 4"/>
                      <a:gd name="T6" fmla="*/ 0 w 5"/>
                      <a:gd name="T7" fmla="*/ 3 h 4"/>
                      <a:gd name="T8" fmla="*/ 5 w 5"/>
                      <a:gd name="T9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4">
                        <a:moveTo>
                          <a:pt x="5" y="2"/>
                        </a:moveTo>
                        <a:cubicBezTo>
                          <a:pt x="5" y="3"/>
                          <a:pt x="4" y="3"/>
                          <a:pt x="3" y="3"/>
                        </a:cubicBezTo>
                        <a:cubicBezTo>
                          <a:pt x="5" y="3"/>
                          <a:pt x="2" y="2"/>
                          <a:pt x="2" y="4"/>
                        </a:cubicBezTo>
                        <a:cubicBezTo>
                          <a:pt x="1" y="3"/>
                          <a:pt x="2" y="3"/>
                          <a:pt x="0" y="3"/>
                        </a:cubicBezTo>
                        <a:cubicBezTo>
                          <a:pt x="0" y="0"/>
                          <a:pt x="4" y="3"/>
                          <a:pt x="5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6" name="Freeform 5464"/>
                  <p:cNvSpPr/>
                  <p:nvPr/>
                </p:nvSpPr>
                <p:spPr bwMode="auto">
                  <a:xfrm>
                    <a:off x="7656513" y="5341939"/>
                    <a:ext cx="19050" cy="6350"/>
                  </a:xfrm>
                  <a:custGeom>
                    <a:avLst/>
                    <a:gdLst>
                      <a:gd name="T0" fmla="*/ 2 w 5"/>
                      <a:gd name="T1" fmla="*/ 1 h 2"/>
                      <a:gd name="T2" fmla="*/ 5 w 5"/>
                      <a:gd name="T3" fmla="*/ 0 h 2"/>
                      <a:gd name="T4" fmla="*/ 4 w 5"/>
                      <a:gd name="T5" fmla="*/ 2 h 2"/>
                      <a:gd name="T6" fmla="*/ 0 w 5"/>
                      <a:gd name="T7" fmla="*/ 1 h 2"/>
                      <a:gd name="T8" fmla="*/ 2 w 5"/>
                      <a:gd name="T9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2">
                        <a:moveTo>
                          <a:pt x="2" y="1"/>
                        </a:moveTo>
                        <a:cubicBezTo>
                          <a:pt x="3" y="1"/>
                          <a:pt x="3" y="0"/>
                          <a:pt x="5" y="0"/>
                        </a:cubicBezTo>
                        <a:cubicBezTo>
                          <a:pt x="5" y="2"/>
                          <a:pt x="4" y="1"/>
                          <a:pt x="4" y="2"/>
                        </a:cubicBezTo>
                        <a:cubicBezTo>
                          <a:pt x="3" y="2"/>
                          <a:pt x="1" y="2"/>
                          <a:pt x="0" y="1"/>
                        </a:cubicBezTo>
                        <a:cubicBezTo>
                          <a:pt x="0" y="0"/>
                          <a:pt x="2" y="0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7" name="Freeform 5465"/>
                  <p:cNvSpPr/>
                  <p:nvPr/>
                </p:nvSpPr>
                <p:spPr bwMode="auto">
                  <a:xfrm>
                    <a:off x="7645401" y="5337177"/>
                    <a:ext cx="7938" cy="15875"/>
                  </a:xfrm>
                  <a:custGeom>
                    <a:avLst/>
                    <a:gdLst>
                      <a:gd name="T0" fmla="*/ 0 w 2"/>
                      <a:gd name="T1" fmla="*/ 2 h 4"/>
                      <a:gd name="T2" fmla="*/ 0 w 2"/>
                      <a:gd name="T3" fmla="*/ 3 h 4"/>
                      <a:gd name="T4" fmla="*/ 0 w 2"/>
                      <a:gd name="T5" fmla="*/ 2 h 4"/>
                      <a:gd name="T6" fmla="*/ 1 w 2"/>
                      <a:gd name="T7" fmla="*/ 2 h 4"/>
                      <a:gd name="T8" fmla="*/ 0 w 2"/>
                      <a:gd name="T9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4">
                        <a:moveTo>
                          <a:pt x="0" y="2"/>
                        </a:moveTo>
                        <a:cubicBezTo>
                          <a:pt x="1" y="0"/>
                          <a:pt x="2" y="4"/>
                          <a:pt x="0" y="3"/>
                        </a:cubicBezTo>
                        <a:cubicBezTo>
                          <a:pt x="1" y="3"/>
                          <a:pt x="0" y="2"/>
                          <a:pt x="0" y="2"/>
                        </a:cubicBezTo>
                        <a:cubicBezTo>
                          <a:pt x="0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8" name="Freeform 5466"/>
                  <p:cNvSpPr/>
                  <p:nvPr/>
                </p:nvSpPr>
                <p:spPr bwMode="auto">
                  <a:xfrm>
                    <a:off x="7526338" y="5353052"/>
                    <a:ext cx="11113" cy="6350"/>
                  </a:xfrm>
                  <a:custGeom>
                    <a:avLst/>
                    <a:gdLst>
                      <a:gd name="T0" fmla="*/ 3 w 3"/>
                      <a:gd name="T1" fmla="*/ 0 h 2"/>
                      <a:gd name="T2" fmla="*/ 0 w 3"/>
                      <a:gd name="T3" fmla="*/ 1 h 2"/>
                      <a:gd name="T4" fmla="*/ 3 w 3"/>
                      <a:gd name="T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2">
                        <a:moveTo>
                          <a:pt x="3" y="0"/>
                        </a:moveTo>
                        <a:cubicBezTo>
                          <a:pt x="2" y="2"/>
                          <a:pt x="1" y="0"/>
                          <a:pt x="0" y="1"/>
                        </a:cubicBezTo>
                        <a:cubicBezTo>
                          <a:pt x="0" y="0"/>
                          <a:pt x="2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9" name="Line 5467"/>
                  <p:cNvSpPr>
                    <a:spLocks noChangeShapeType="1"/>
                  </p:cNvSpPr>
                  <p:nvPr/>
                </p:nvSpPr>
                <p:spPr bwMode="auto">
                  <a:xfrm>
                    <a:off x="8129588" y="6145214"/>
                    <a:ext cx="0" cy="0"/>
                  </a:xfrm>
                  <a:prstGeom prst="lin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0" name="Line 5468"/>
                  <p:cNvSpPr>
                    <a:spLocks noChangeShapeType="1"/>
                  </p:cNvSpPr>
                  <p:nvPr/>
                </p:nvSpPr>
                <p:spPr bwMode="auto">
                  <a:xfrm>
                    <a:off x="8129588" y="6145214"/>
                    <a:ext cx="0" cy="0"/>
                  </a:xfrm>
                  <a:prstGeom prst="lin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1" name="Freeform 5469"/>
                  <p:cNvSpPr>
                    <a:spLocks noEditPoints="1"/>
                  </p:cNvSpPr>
                  <p:nvPr/>
                </p:nvSpPr>
                <p:spPr bwMode="auto">
                  <a:xfrm>
                    <a:off x="7092951" y="5356227"/>
                    <a:ext cx="403225" cy="311150"/>
                  </a:xfrm>
                  <a:custGeom>
                    <a:avLst/>
                    <a:gdLst>
                      <a:gd name="T0" fmla="*/ 92 w 107"/>
                      <a:gd name="T1" fmla="*/ 8 h 83"/>
                      <a:gd name="T2" fmla="*/ 92 w 107"/>
                      <a:gd name="T3" fmla="*/ 10 h 83"/>
                      <a:gd name="T4" fmla="*/ 90 w 107"/>
                      <a:gd name="T5" fmla="*/ 10 h 83"/>
                      <a:gd name="T6" fmla="*/ 72 w 107"/>
                      <a:gd name="T7" fmla="*/ 20 h 83"/>
                      <a:gd name="T8" fmla="*/ 69 w 107"/>
                      <a:gd name="T9" fmla="*/ 21 h 83"/>
                      <a:gd name="T10" fmla="*/ 47 w 107"/>
                      <a:gd name="T11" fmla="*/ 36 h 83"/>
                      <a:gd name="T12" fmla="*/ 36 w 107"/>
                      <a:gd name="T13" fmla="*/ 43 h 83"/>
                      <a:gd name="T14" fmla="*/ 28 w 107"/>
                      <a:gd name="T15" fmla="*/ 52 h 83"/>
                      <a:gd name="T16" fmla="*/ 20 w 107"/>
                      <a:gd name="T17" fmla="*/ 64 h 83"/>
                      <a:gd name="T18" fmla="*/ 19 w 107"/>
                      <a:gd name="T19" fmla="*/ 62 h 83"/>
                      <a:gd name="T20" fmla="*/ 18 w 107"/>
                      <a:gd name="T21" fmla="*/ 67 h 83"/>
                      <a:gd name="T22" fmla="*/ 16 w 107"/>
                      <a:gd name="T23" fmla="*/ 68 h 83"/>
                      <a:gd name="T24" fmla="*/ 17 w 107"/>
                      <a:gd name="T25" fmla="*/ 68 h 83"/>
                      <a:gd name="T26" fmla="*/ 13 w 107"/>
                      <a:gd name="T27" fmla="*/ 77 h 83"/>
                      <a:gd name="T28" fmla="*/ 12 w 107"/>
                      <a:gd name="T29" fmla="*/ 76 h 83"/>
                      <a:gd name="T30" fmla="*/ 13 w 107"/>
                      <a:gd name="T31" fmla="*/ 77 h 83"/>
                      <a:gd name="T32" fmla="*/ 10 w 107"/>
                      <a:gd name="T33" fmla="*/ 79 h 83"/>
                      <a:gd name="T34" fmla="*/ 11 w 107"/>
                      <a:gd name="T35" fmla="*/ 78 h 83"/>
                      <a:gd name="T36" fmla="*/ 8 w 107"/>
                      <a:gd name="T37" fmla="*/ 79 h 83"/>
                      <a:gd name="T38" fmla="*/ 7 w 107"/>
                      <a:gd name="T39" fmla="*/ 80 h 83"/>
                      <a:gd name="T40" fmla="*/ 5 w 107"/>
                      <a:gd name="T41" fmla="*/ 83 h 83"/>
                      <a:gd name="T42" fmla="*/ 5 w 107"/>
                      <a:gd name="T43" fmla="*/ 81 h 83"/>
                      <a:gd name="T44" fmla="*/ 3 w 107"/>
                      <a:gd name="T45" fmla="*/ 83 h 83"/>
                      <a:gd name="T46" fmla="*/ 1 w 107"/>
                      <a:gd name="T47" fmla="*/ 82 h 83"/>
                      <a:gd name="T48" fmla="*/ 3 w 107"/>
                      <a:gd name="T49" fmla="*/ 79 h 83"/>
                      <a:gd name="T50" fmla="*/ 5 w 107"/>
                      <a:gd name="T51" fmla="*/ 70 h 83"/>
                      <a:gd name="T52" fmla="*/ 8 w 107"/>
                      <a:gd name="T53" fmla="*/ 68 h 83"/>
                      <a:gd name="T54" fmla="*/ 13 w 107"/>
                      <a:gd name="T55" fmla="*/ 61 h 83"/>
                      <a:gd name="T56" fmla="*/ 14 w 107"/>
                      <a:gd name="T57" fmla="*/ 62 h 83"/>
                      <a:gd name="T58" fmla="*/ 16 w 107"/>
                      <a:gd name="T59" fmla="*/ 57 h 83"/>
                      <a:gd name="T60" fmla="*/ 18 w 107"/>
                      <a:gd name="T61" fmla="*/ 55 h 83"/>
                      <a:gd name="T62" fmla="*/ 18 w 107"/>
                      <a:gd name="T63" fmla="*/ 54 h 83"/>
                      <a:gd name="T64" fmla="*/ 19 w 107"/>
                      <a:gd name="T65" fmla="*/ 54 h 83"/>
                      <a:gd name="T66" fmla="*/ 19 w 107"/>
                      <a:gd name="T67" fmla="*/ 53 h 83"/>
                      <a:gd name="T68" fmla="*/ 30 w 107"/>
                      <a:gd name="T69" fmla="*/ 41 h 83"/>
                      <a:gd name="T70" fmla="*/ 31 w 107"/>
                      <a:gd name="T71" fmla="*/ 38 h 83"/>
                      <a:gd name="T72" fmla="*/ 42 w 107"/>
                      <a:gd name="T73" fmla="*/ 30 h 83"/>
                      <a:gd name="T74" fmla="*/ 65 w 107"/>
                      <a:gd name="T75" fmla="*/ 15 h 83"/>
                      <a:gd name="T76" fmla="*/ 65 w 107"/>
                      <a:gd name="T77" fmla="*/ 16 h 83"/>
                      <a:gd name="T78" fmla="*/ 68 w 107"/>
                      <a:gd name="T79" fmla="*/ 16 h 83"/>
                      <a:gd name="T80" fmla="*/ 69 w 107"/>
                      <a:gd name="T81" fmla="*/ 13 h 83"/>
                      <a:gd name="T82" fmla="*/ 76 w 107"/>
                      <a:gd name="T83" fmla="*/ 9 h 83"/>
                      <a:gd name="T84" fmla="*/ 80 w 107"/>
                      <a:gd name="T85" fmla="*/ 9 h 83"/>
                      <a:gd name="T86" fmla="*/ 81 w 107"/>
                      <a:gd name="T87" fmla="*/ 7 h 83"/>
                      <a:gd name="T88" fmla="*/ 87 w 107"/>
                      <a:gd name="T89" fmla="*/ 6 h 83"/>
                      <a:gd name="T90" fmla="*/ 96 w 107"/>
                      <a:gd name="T91" fmla="*/ 2 h 83"/>
                      <a:gd name="T92" fmla="*/ 106 w 107"/>
                      <a:gd name="T93" fmla="*/ 0 h 83"/>
                      <a:gd name="T94" fmla="*/ 106 w 107"/>
                      <a:gd name="T95" fmla="*/ 2 h 83"/>
                      <a:gd name="T96" fmla="*/ 103 w 107"/>
                      <a:gd name="T97" fmla="*/ 3 h 83"/>
                      <a:gd name="T98" fmla="*/ 97 w 107"/>
                      <a:gd name="T99" fmla="*/ 5 h 83"/>
                      <a:gd name="T100" fmla="*/ 95 w 107"/>
                      <a:gd name="T101" fmla="*/ 7 h 83"/>
                      <a:gd name="T102" fmla="*/ 95 w 107"/>
                      <a:gd name="T103" fmla="*/ 8 h 83"/>
                      <a:gd name="T104" fmla="*/ 95 w 107"/>
                      <a:gd name="T105" fmla="*/ 8 h 83"/>
                      <a:gd name="T106" fmla="*/ 92 w 107"/>
                      <a:gd name="T107" fmla="*/ 8 h 83"/>
                      <a:gd name="T108" fmla="*/ 14 w 107"/>
                      <a:gd name="T109" fmla="*/ 74 h 83"/>
                      <a:gd name="T110" fmla="*/ 15 w 107"/>
                      <a:gd name="T111" fmla="*/ 73 h 83"/>
                      <a:gd name="T112" fmla="*/ 14 w 107"/>
                      <a:gd name="T113" fmla="*/ 73 h 83"/>
                      <a:gd name="T114" fmla="*/ 14 w 107"/>
                      <a:gd name="T115" fmla="*/ 74 h 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107" h="83">
                        <a:moveTo>
                          <a:pt x="92" y="8"/>
                        </a:moveTo>
                        <a:cubicBezTo>
                          <a:pt x="92" y="8"/>
                          <a:pt x="92" y="9"/>
                          <a:pt x="92" y="10"/>
                        </a:cubicBezTo>
                        <a:cubicBezTo>
                          <a:pt x="92" y="9"/>
                          <a:pt x="91" y="10"/>
                          <a:pt x="90" y="10"/>
                        </a:cubicBezTo>
                        <a:cubicBezTo>
                          <a:pt x="85" y="15"/>
                          <a:pt x="78" y="17"/>
                          <a:pt x="72" y="20"/>
                        </a:cubicBezTo>
                        <a:cubicBezTo>
                          <a:pt x="71" y="20"/>
                          <a:pt x="70" y="20"/>
                          <a:pt x="69" y="21"/>
                        </a:cubicBezTo>
                        <a:cubicBezTo>
                          <a:pt x="62" y="26"/>
                          <a:pt x="56" y="33"/>
                          <a:pt x="47" y="36"/>
                        </a:cubicBezTo>
                        <a:cubicBezTo>
                          <a:pt x="41" y="33"/>
                          <a:pt x="40" y="41"/>
                          <a:pt x="36" y="43"/>
                        </a:cubicBezTo>
                        <a:cubicBezTo>
                          <a:pt x="34" y="48"/>
                          <a:pt x="32" y="52"/>
                          <a:pt x="28" y="52"/>
                        </a:cubicBezTo>
                        <a:cubicBezTo>
                          <a:pt x="25" y="57"/>
                          <a:pt x="23" y="59"/>
                          <a:pt x="20" y="64"/>
                        </a:cubicBezTo>
                        <a:cubicBezTo>
                          <a:pt x="19" y="64"/>
                          <a:pt x="20" y="62"/>
                          <a:pt x="19" y="62"/>
                        </a:cubicBezTo>
                        <a:cubicBezTo>
                          <a:pt x="18" y="64"/>
                          <a:pt x="17" y="66"/>
                          <a:pt x="18" y="67"/>
                        </a:cubicBezTo>
                        <a:cubicBezTo>
                          <a:pt x="17" y="67"/>
                          <a:pt x="17" y="68"/>
                          <a:pt x="16" y="68"/>
                        </a:cubicBezTo>
                        <a:cubicBezTo>
                          <a:pt x="16" y="68"/>
                          <a:pt x="17" y="68"/>
                          <a:pt x="17" y="68"/>
                        </a:cubicBezTo>
                        <a:cubicBezTo>
                          <a:pt x="13" y="70"/>
                          <a:pt x="18" y="74"/>
                          <a:pt x="13" y="77"/>
                        </a:cubicBezTo>
                        <a:cubicBezTo>
                          <a:pt x="14" y="75"/>
                          <a:pt x="13" y="77"/>
                          <a:pt x="12" y="76"/>
                        </a:cubicBezTo>
                        <a:cubicBezTo>
                          <a:pt x="12" y="77"/>
                          <a:pt x="12" y="77"/>
                          <a:pt x="13" y="77"/>
                        </a:cubicBezTo>
                        <a:cubicBezTo>
                          <a:pt x="13" y="78"/>
                          <a:pt x="12" y="79"/>
                          <a:pt x="10" y="79"/>
                        </a:cubicBezTo>
                        <a:cubicBezTo>
                          <a:pt x="10" y="79"/>
                          <a:pt x="10" y="78"/>
                          <a:pt x="11" y="78"/>
                        </a:cubicBezTo>
                        <a:cubicBezTo>
                          <a:pt x="10" y="77"/>
                          <a:pt x="9" y="80"/>
                          <a:pt x="8" y="79"/>
                        </a:cubicBezTo>
                        <a:cubicBezTo>
                          <a:pt x="8" y="80"/>
                          <a:pt x="8" y="79"/>
                          <a:pt x="7" y="80"/>
                        </a:cubicBezTo>
                        <a:cubicBezTo>
                          <a:pt x="8" y="82"/>
                          <a:pt x="7" y="83"/>
                          <a:pt x="5" y="83"/>
                        </a:cubicBezTo>
                        <a:cubicBezTo>
                          <a:pt x="5" y="82"/>
                          <a:pt x="5" y="82"/>
                          <a:pt x="5" y="81"/>
                        </a:cubicBezTo>
                        <a:cubicBezTo>
                          <a:pt x="4" y="81"/>
                          <a:pt x="4" y="82"/>
                          <a:pt x="3" y="83"/>
                        </a:cubicBezTo>
                        <a:cubicBezTo>
                          <a:pt x="2" y="82"/>
                          <a:pt x="1" y="82"/>
                          <a:pt x="1" y="82"/>
                        </a:cubicBezTo>
                        <a:cubicBezTo>
                          <a:pt x="0" y="80"/>
                          <a:pt x="1" y="80"/>
                          <a:pt x="3" y="79"/>
                        </a:cubicBezTo>
                        <a:cubicBezTo>
                          <a:pt x="2" y="76"/>
                          <a:pt x="5" y="74"/>
                          <a:pt x="5" y="70"/>
                        </a:cubicBezTo>
                        <a:cubicBezTo>
                          <a:pt x="7" y="70"/>
                          <a:pt x="6" y="68"/>
                          <a:pt x="8" y="68"/>
                        </a:cubicBezTo>
                        <a:cubicBezTo>
                          <a:pt x="8" y="64"/>
                          <a:pt x="11" y="63"/>
                          <a:pt x="13" y="61"/>
                        </a:cubicBezTo>
                        <a:cubicBezTo>
                          <a:pt x="14" y="60"/>
                          <a:pt x="13" y="62"/>
                          <a:pt x="14" y="62"/>
                        </a:cubicBezTo>
                        <a:cubicBezTo>
                          <a:pt x="15" y="60"/>
                          <a:pt x="17" y="58"/>
                          <a:pt x="16" y="57"/>
                        </a:cubicBezTo>
                        <a:cubicBezTo>
                          <a:pt x="17" y="56"/>
                          <a:pt x="18" y="56"/>
                          <a:pt x="18" y="55"/>
                        </a:cubicBezTo>
                        <a:cubicBezTo>
                          <a:pt x="18" y="55"/>
                          <a:pt x="17" y="55"/>
                          <a:pt x="18" y="54"/>
                        </a:cubicBezTo>
                        <a:cubicBezTo>
                          <a:pt x="18" y="54"/>
                          <a:pt x="19" y="54"/>
                          <a:pt x="19" y="54"/>
                        </a:cubicBezTo>
                        <a:cubicBezTo>
                          <a:pt x="19" y="54"/>
                          <a:pt x="19" y="53"/>
                          <a:pt x="19" y="53"/>
                        </a:cubicBezTo>
                        <a:cubicBezTo>
                          <a:pt x="23" y="50"/>
                          <a:pt x="25" y="43"/>
                          <a:pt x="30" y="41"/>
                        </a:cubicBezTo>
                        <a:cubicBezTo>
                          <a:pt x="30" y="40"/>
                          <a:pt x="31" y="40"/>
                          <a:pt x="31" y="38"/>
                        </a:cubicBezTo>
                        <a:cubicBezTo>
                          <a:pt x="34" y="37"/>
                          <a:pt x="38" y="30"/>
                          <a:pt x="42" y="30"/>
                        </a:cubicBezTo>
                        <a:cubicBezTo>
                          <a:pt x="47" y="24"/>
                          <a:pt x="56" y="18"/>
                          <a:pt x="65" y="15"/>
                        </a:cubicBezTo>
                        <a:cubicBezTo>
                          <a:pt x="65" y="15"/>
                          <a:pt x="64" y="15"/>
                          <a:pt x="65" y="16"/>
                        </a:cubicBezTo>
                        <a:cubicBezTo>
                          <a:pt x="66" y="16"/>
                          <a:pt x="66" y="15"/>
                          <a:pt x="68" y="16"/>
                        </a:cubicBezTo>
                        <a:cubicBezTo>
                          <a:pt x="69" y="15"/>
                          <a:pt x="69" y="14"/>
                          <a:pt x="69" y="13"/>
                        </a:cubicBezTo>
                        <a:cubicBezTo>
                          <a:pt x="72" y="13"/>
                          <a:pt x="74" y="10"/>
                          <a:pt x="76" y="9"/>
                        </a:cubicBezTo>
                        <a:cubicBezTo>
                          <a:pt x="78" y="9"/>
                          <a:pt x="80" y="7"/>
                          <a:pt x="80" y="9"/>
                        </a:cubicBezTo>
                        <a:cubicBezTo>
                          <a:pt x="81" y="9"/>
                          <a:pt x="81" y="8"/>
                          <a:pt x="81" y="7"/>
                        </a:cubicBezTo>
                        <a:cubicBezTo>
                          <a:pt x="83" y="6"/>
                          <a:pt x="85" y="4"/>
                          <a:pt x="87" y="6"/>
                        </a:cubicBezTo>
                        <a:cubicBezTo>
                          <a:pt x="89" y="2"/>
                          <a:pt x="95" y="6"/>
                          <a:pt x="96" y="2"/>
                        </a:cubicBezTo>
                        <a:cubicBezTo>
                          <a:pt x="99" y="2"/>
                          <a:pt x="103" y="0"/>
                          <a:pt x="106" y="0"/>
                        </a:cubicBezTo>
                        <a:cubicBezTo>
                          <a:pt x="106" y="1"/>
                          <a:pt x="106" y="3"/>
                          <a:pt x="106" y="2"/>
                        </a:cubicBezTo>
                        <a:cubicBezTo>
                          <a:pt x="107" y="3"/>
                          <a:pt x="104" y="4"/>
                          <a:pt x="103" y="3"/>
                        </a:cubicBezTo>
                        <a:cubicBezTo>
                          <a:pt x="103" y="5"/>
                          <a:pt x="99" y="6"/>
                          <a:pt x="97" y="5"/>
                        </a:cubicBezTo>
                        <a:cubicBezTo>
                          <a:pt x="96" y="6"/>
                          <a:pt x="96" y="7"/>
                          <a:pt x="95" y="7"/>
                        </a:cubicBezTo>
                        <a:cubicBezTo>
                          <a:pt x="95" y="8"/>
                          <a:pt x="95" y="8"/>
                          <a:pt x="95" y="8"/>
                        </a:cubicBezTo>
                        <a:cubicBezTo>
                          <a:pt x="95" y="9"/>
                          <a:pt x="94" y="8"/>
                          <a:pt x="95" y="8"/>
                        </a:cubicBezTo>
                        <a:cubicBezTo>
                          <a:pt x="94" y="6"/>
                          <a:pt x="93" y="8"/>
                          <a:pt x="92" y="8"/>
                        </a:cubicBezTo>
                        <a:close/>
                        <a:moveTo>
                          <a:pt x="14" y="74"/>
                        </a:moveTo>
                        <a:cubicBezTo>
                          <a:pt x="14" y="74"/>
                          <a:pt x="15" y="74"/>
                          <a:pt x="15" y="73"/>
                        </a:cubicBezTo>
                        <a:cubicBezTo>
                          <a:pt x="14" y="73"/>
                          <a:pt x="14" y="73"/>
                          <a:pt x="14" y="73"/>
                        </a:cubicBezTo>
                        <a:cubicBezTo>
                          <a:pt x="14" y="73"/>
                          <a:pt x="13" y="74"/>
                          <a:pt x="14" y="7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2" name="Freeform 5470"/>
                  <p:cNvSpPr/>
                  <p:nvPr/>
                </p:nvSpPr>
                <p:spPr bwMode="auto">
                  <a:xfrm>
                    <a:off x="7499351" y="5356227"/>
                    <a:ext cx="11113" cy="15875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3 h 4"/>
                      <a:gd name="T4" fmla="*/ 0 w 3"/>
                      <a:gd name="T5" fmla="*/ 1 h 4"/>
                      <a:gd name="T6" fmla="*/ 2 w 3"/>
                      <a:gd name="T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4">
                        <a:moveTo>
                          <a:pt x="2" y="0"/>
                        </a:moveTo>
                        <a:cubicBezTo>
                          <a:pt x="3" y="0"/>
                          <a:pt x="2" y="4"/>
                          <a:pt x="0" y="3"/>
                        </a:cubicBezTo>
                        <a:cubicBezTo>
                          <a:pt x="2" y="2"/>
                          <a:pt x="0" y="2"/>
                          <a:pt x="0" y="1"/>
                        </a:cubicBezTo>
                        <a:cubicBezTo>
                          <a:pt x="1" y="0"/>
                          <a:pt x="3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3" name="Freeform 5471"/>
                  <p:cNvSpPr/>
                  <p:nvPr/>
                </p:nvSpPr>
                <p:spPr bwMode="auto">
                  <a:xfrm>
                    <a:off x="7029451" y="5856289"/>
                    <a:ext cx="30163" cy="71438"/>
                  </a:xfrm>
                  <a:custGeom>
                    <a:avLst/>
                    <a:gdLst>
                      <a:gd name="T0" fmla="*/ 1 w 8"/>
                      <a:gd name="T1" fmla="*/ 0 h 19"/>
                      <a:gd name="T2" fmla="*/ 3 w 8"/>
                      <a:gd name="T3" fmla="*/ 2 h 19"/>
                      <a:gd name="T4" fmla="*/ 7 w 8"/>
                      <a:gd name="T5" fmla="*/ 2 h 19"/>
                      <a:gd name="T6" fmla="*/ 6 w 8"/>
                      <a:gd name="T7" fmla="*/ 5 h 19"/>
                      <a:gd name="T8" fmla="*/ 7 w 8"/>
                      <a:gd name="T9" fmla="*/ 7 h 19"/>
                      <a:gd name="T10" fmla="*/ 5 w 8"/>
                      <a:gd name="T11" fmla="*/ 7 h 19"/>
                      <a:gd name="T12" fmla="*/ 5 w 8"/>
                      <a:gd name="T13" fmla="*/ 8 h 19"/>
                      <a:gd name="T14" fmla="*/ 7 w 8"/>
                      <a:gd name="T15" fmla="*/ 8 h 19"/>
                      <a:gd name="T16" fmla="*/ 3 w 8"/>
                      <a:gd name="T17" fmla="*/ 12 h 19"/>
                      <a:gd name="T18" fmla="*/ 3 w 8"/>
                      <a:gd name="T19" fmla="*/ 19 h 19"/>
                      <a:gd name="T20" fmla="*/ 3 w 8"/>
                      <a:gd name="T21" fmla="*/ 16 h 19"/>
                      <a:gd name="T22" fmla="*/ 4 w 8"/>
                      <a:gd name="T23" fmla="*/ 16 h 19"/>
                      <a:gd name="T24" fmla="*/ 1 w 8"/>
                      <a:gd name="T25" fmla="*/ 11 h 19"/>
                      <a:gd name="T26" fmla="*/ 1 w 8"/>
                      <a:gd name="T27" fmla="*/ 9 h 19"/>
                      <a:gd name="T28" fmla="*/ 3 w 8"/>
                      <a:gd name="T29" fmla="*/ 11 h 19"/>
                      <a:gd name="T30" fmla="*/ 4 w 8"/>
                      <a:gd name="T31" fmla="*/ 7 h 19"/>
                      <a:gd name="T32" fmla="*/ 1 w 8"/>
                      <a:gd name="T33" fmla="*/ 5 h 19"/>
                      <a:gd name="T34" fmla="*/ 1 w 8"/>
                      <a:gd name="T35" fmla="*/ 0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8" h="19">
                        <a:moveTo>
                          <a:pt x="1" y="0"/>
                        </a:moveTo>
                        <a:cubicBezTo>
                          <a:pt x="2" y="1"/>
                          <a:pt x="3" y="0"/>
                          <a:pt x="3" y="2"/>
                        </a:cubicBezTo>
                        <a:cubicBezTo>
                          <a:pt x="5" y="2"/>
                          <a:pt x="6" y="2"/>
                          <a:pt x="7" y="2"/>
                        </a:cubicBezTo>
                        <a:cubicBezTo>
                          <a:pt x="6" y="4"/>
                          <a:pt x="8" y="3"/>
                          <a:pt x="6" y="5"/>
                        </a:cubicBezTo>
                        <a:cubicBezTo>
                          <a:pt x="5" y="6"/>
                          <a:pt x="7" y="6"/>
                          <a:pt x="7" y="7"/>
                        </a:cubicBezTo>
                        <a:cubicBezTo>
                          <a:pt x="6" y="7"/>
                          <a:pt x="5" y="6"/>
                          <a:pt x="5" y="7"/>
                        </a:cubicBezTo>
                        <a:cubicBezTo>
                          <a:pt x="5" y="8"/>
                          <a:pt x="7" y="8"/>
                          <a:pt x="5" y="8"/>
                        </a:cubicBezTo>
                        <a:cubicBezTo>
                          <a:pt x="6" y="9"/>
                          <a:pt x="6" y="8"/>
                          <a:pt x="7" y="8"/>
                        </a:cubicBezTo>
                        <a:cubicBezTo>
                          <a:pt x="5" y="10"/>
                          <a:pt x="6" y="12"/>
                          <a:pt x="3" y="12"/>
                        </a:cubicBezTo>
                        <a:cubicBezTo>
                          <a:pt x="5" y="14"/>
                          <a:pt x="5" y="16"/>
                          <a:pt x="3" y="19"/>
                        </a:cubicBezTo>
                        <a:cubicBezTo>
                          <a:pt x="3" y="18"/>
                          <a:pt x="2" y="18"/>
                          <a:pt x="3" y="16"/>
                        </a:cubicBezTo>
                        <a:cubicBezTo>
                          <a:pt x="3" y="16"/>
                          <a:pt x="3" y="16"/>
                          <a:pt x="4" y="16"/>
                        </a:cubicBezTo>
                        <a:cubicBezTo>
                          <a:pt x="2" y="15"/>
                          <a:pt x="4" y="11"/>
                          <a:pt x="1" y="11"/>
                        </a:cubicBezTo>
                        <a:cubicBezTo>
                          <a:pt x="1" y="10"/>
                          <a:pt x="0" y="9"/>
                          <a:pt x="1" y="9"/>
                        </a:cubicBezTo>
                        <a:cubicBezTo>
                          <a:pt x="1" y="10"/>
                          <a:pt x="3" y="9"/>
                          <a:pt x="3" y="11"/>
                        </a:cubicBezTo>
                        <a:cubicBezTo>
                          <a:pt x="4" y="9"/>
                          <a:pt x="2" y="8"/>
                          <a:pt x="4" y="7"/>
                        </a:cubicBezTo>
                        <a:cubicBezTo>
                          <a:pt x="3" y="6"/>
                          <a:pt x="2" y="5"/>
                          <a:pt x="1" y="5"/>
                        </a:cubicBezTo>
                        <a:cubicBezTo>
                          <a:pt x="0" y="3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4" name="Freeform 5472"/>
                  <p:cNvSpPr/>
                  <p:nvPr/>
                </p:nvSpPr>
                <p:spPr bwMode="auto">
                  <a:xfrm>
                    <a:off x="7743826" y="5348289"/>
                    <a:ext cx="288925" cy="158750"/>
                  </a:xfrm>
                  <a:custGeom>
                    <a:avLst/>
                    <a:gdLst>
                      <a:gd name="T0" fmla="*/ 1 w 77"/>
                      <a:gd name="T1" fmla="*/ 0 h 42"/>
                      <a:gd name="T2" fmla="*/ 17 w 77"/>
                      <a:gd name="T3" fmla="*/ 5 h 42"/>
                      <a:gd name="T4" fmla="*/ 20 w 77"/>
                      <a:gd name="T5" fmla="*/ 5 h 42"/>
                      <a:gd name="T6" fmla="*/ 74 w 77"/>
                      <a:gd name="T7" fmla="*/ 37 h 42"/>
                      <a:gd name="T8" fmla="*/ 75 w 77"/>
                      <a:gd name="T9" fmla="*/ 40 h 42"/>
                      <a:gd name="T10" fmla="*/ 76 w 77"/>
                      <a:gd name="T11" fmla="*/ 42 h 42"/>
                      <a:gd name="T12" fmla="*/ 69 w 77"/>
                      <a:gd name="T13" fmla="*/ 36 h 42"/>
                      <a:gd name="T14" fmla="*/ 67 w 77"/>
                      <a:gd name="T15" fmla="*/ 36 h 42"/>
                      <a:gd name="T16" fmla="*/ 59 w 77"/>
                      <a:gd name="T17" fmla="*/ 30 h 42"/>
                      <a:gd name="T18" fmla="*/ 24 w 77"/>
                      <a:gd name="T19" fmla="*/ 14 h 42"/>
                      <a:gd name="T20" fmla="*/ 9 w 77"/>
                      <a:gd name="T21" fmla="*/ 7 h 42"/>
                      <a:gd name="T22" fmla="*/ 6 w 77"/>
                      <a:gd name="T23" fmla="*/ 4 h 42"/>
                      <a:gd name="T24" fmla="*/ 1 w 77"/>
                      <a:gd name="T25" fmla="*/ 2 h 42"/>
                      <a:gd name="T26" fmla="*/ 1 w 77"/>
                      <a:gd name="T27" fmla="*/ 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7" h="42">
                        <a:moveTo>
                          <a:pt x="1" y="0"/>
                        </a:moveTo>
                        <a:cubicBezTo>
                          <a:pt x="6" y="3"/>
                          <a:pt x="12" y="2"/>
                          <a:pt x="17" y="5"/>
                        </a:cubicBezTo>
                        <a:cubicBezTo>
                          <a:pt x="18" y="5"/>
                          <a:pt x="18" y="5"/>
                          <a:pt x="20" y="5"/>
                        </a:cubicBezTo>
                        <a:cubicBezTo>
                          <a:pt x="41" y="12"/>
                          <a:pt x="60" y="22"/>
                          <a:pt x="74" y="37"/>
                        </a:cubicBezTo>
                        <a:cubicBezTo>
                          <a:pt x="74" y="39"/>
                          <a:pt x="75" y="39"/>
                          <a:pt x="75" y="40"/>
                        </a:cubicBezTo>
                        <a:cubicBezTo>
                          <a:pt x="76" y="40"/>
                          <a:pt x="77" y="41"/>
                          <a:pt x="76" y="42"/>
                        </a:cubicBezTo>
                        <a:cubicBezTo>
                          <a:pt x="73" y="41"/>
                          <a:pt x="70" y="39"/>
                          <a:pt x="69" y="36"/>
                        </a:cubicBezTo>
                        <a:cubicBezTo>
                          <a:pt x="68" y="35"/>
                          <a:pt x="68" y="37"/>
                          <a:pt x="67" y="36"/>
                        </a:cubicBezTo>
                        <a:cubicBezTo>
                          <a:pt x="64" y="34"/>
                          <a:pt x="62" y="33"/>
                          <a:pt x="59" y="30"/>
                        </a:cubicBezTo>
                        <a:cubicBezTo>
                          <a:pt x="47" y="25"/>
                          <a:pt x="37" y="18"/>
                          <a:pt x="24" y="14"/>
                        </a:cubicBezTo>
                        <a:cubicBezTo>
                          <a:pt x="21" y="9"/>
                          <a:pt x="15" y="9"/>
                          <a:pt x="9" y="7"/>
                        </a:cubicBezTo>
                        <a:cubicBezTo>
                          <a:pt x="9" y="5"/>
                          <a:pt x="6" y="6"/>
                          <a:pt x="6" y="4"/>
                        </a:cubicBezTo>
                        <a:cubicBezTo>
                          <a:pt x="4" y="4"/>
                          <a:pt x="2" y="3"/>
                          <a:pt x="1" y="2"/>
                        </a:cubicBezTo>
                        <a:cubicBezTo>
                          <a:pt x="0" y="1"/>
                          <a:pt x="1" y="1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5" name="Freeform 5473"/>
                  <p:cNvSpPr>
                    <a:spLocks noEditPoints="1"/>
                  </p:cNvSpPr>
                  <p:nvPr/>
                </p:nvSpPr>
                <p:spPr bwMode="auto">
                  <a:xfrm>
                    <a:off x="7018338" y="5584827"/>
                    <a:ext cx="1223963" cy="984250"/>
                  </a:xfrm>
                  <a:custGeom>
                    <a:avLst/>
                    <a:gdLst>
                      <a:gd name="T0" fmla="*/ 293 w 326"/>
                      <a:gd name="T1" fmla="*/ 5 h 262"/>
                      <a:gd name="T2" fmla="*/ 300 w 326"/>
                      <a:gd name="T3" fmla="*/ 15 h 262"/>
                      <a:gd name="T4" fmla="*/ 313 w 326"/>
                      <a:gd name="T5" fmla="*/ 41 h 262"/>
                      <a:gd name="T6" fmla="*/ 315 w 326"/>
                      <a:gd name="T7" fmla="*/ 51 h 262"/>
                      <a:gd name="T8" fmla="*/ 321 w 326"/>
                      <a:gd name="T9" fmla="*/ 74 h 262"/>
                      <a:gd name="T10" fmla="*/ 324 w 326"/>
                      <a:gd name="T11" fmla="*/ 95 h 262"/>
                      <a:gd name="T12" fmla="*/ 326 w 326"/>
                      <a:gd name="T13" fmla="*/ 104 h 262"/>
                      <a:gd name="T14" fmla="*/ 317 w 326"/>
                      <a:gd name="T15" fmla="*/ 140 h 262"/>
                      <a:gd name="T16" fmla="*/ 305 w 326"/>
                      <a:gd name="T17" fmla="*/ 172 h 262"/>
                      <a:gd name="T18" fmla="*/ 276 w 326"/>
                      <a:gd name="T19" fmla="*/ 207 h 262"/>
                      <a:gd name="T20" fmla="*/ 221 w 326"/>
                      <a:gd name="T21" fmla="*/ 243 h 262"/>
                      <a:gd name="T22" fmla="*/ 206 w 326"/>
                      <a:gd name="T23" fmla="*/ 249 h 262"/>
                      <a:gd name="T24" fmla="*/ 194 w 326"/>
                      <a:gd name="T25" fmla="*/ 256 h 262"/>
                      <a:gd name="T26" fmla="*/ 187 w 326"/>
                      <a:gd name="T27" fmla="*/ 258 h 262"/>
                      <a:gd name="T28" fmla="*/ 170 w 326"/>
                      <a:gd name="T29" fmla="*/ 254 h 262"/>
                      <a:gd name="T30" fmla="*/ 118 w 326"/>
                      <a:gd name="T31" fmla="*/ 247 h 262"/>
                      <a:gd name="T32" fmla="*/ 74 w 326"/>
                      <a:gd name="T33" fmla="*/ 226 h 262"/>
                      <a:gd name="T34" fmla="*/ 48 w 326"/>
                      <a:gd name="T35" fmla="*/ 206 h 262"/>
                      <a:gd name="T36" fmla="*/ 33 w 326"/>
                      <a:gd name="T37" fmla="*/ 189 h 262"/>
                      <a:gd name="T38" fmla="*/ 12 w 326"/>
                      <a:gd name="T39" fmla="*/ 155 h 262"/>
                      <a:gd name="T40" fmla="*/ 3 w 326"/>
                      <a:gd name="T41" fmla="*/ 104 h 262"/>
                      <a:gd name="T42" fmla="*/ 3 w 326"/>
                      <a:gd name="T43" fmla="*/ 94 h 262"/>
                      <a:gd name="T44" fmla="*/ 6 w 326"/>
                      <a:gd name="T45" fmla="*/ 95 h 262"/>
                      <a:gd name="T46" fmla="*/ 10 w 326"/>
                      <a:gd name="T47" fmla="*/ 111 h 262"/>
                      <a:gd name="T48" fmla="*/ 22 w 326"/>
                      <a:gd name="T49" fmla="*/ 148 h 262"/>
                      <a:gd name="T50" fmla="*/ 34 w 326"/>
                      <a:gd name="T51" fmla="*/ 169 h 262"/>
                      <a:gd name="T52" fmla="*/ 43 w 326"/>
                      <a:gd name="T53" fmla="*/ 187 h 262"/>
                      <a:gd name="T54" fmla="*/ 61 w 326"/>
                      <a:gd name="T55" fmla="*/ 206 h 262"/>
                      <a:gd name="T56" fmla="*/ 90 w 326"/>
                      <a:gd name="T57" fmla="*/ 226 h 262"/>
                      <a:gd name="T58" fmla="*/ 113 w 326"/>
                      <a:gd name="T59" fmla="*/ 237 h 262"/>
                      <a:gd name="T60" fmla="*/ 141 w 326"/>
                      <a:gd name="T61" fmla="*/ 243 h 262"/>
                      <a:gd name="T62" fmla="*/ 154 w 326"/>
                      <a:gd name="T63" fmla="*/ 244 h 262"/>
                      <a:gd name="T64" fmla="*/ 187 w 326"/>
                      <a:gd name="T65" fmla="*/ 241 h 262"/>
                      <a:gd name="T66" fmla="*/ 213 w 326"/>
                      <a:gd name="T67" fmla="*/ 233 h 262"/>
                      <a:gd name="T68" fmla="*/ 236 w 326"/>
                      <a:gd name="T69" fmla="*/ 224 h 262"/>
                      <a:gd name="T70" fmla="*/ 244 w 326"/>
                      <a:gd name="T71" fmla="*/ 220 h 262"/>
                      <a:gd name="T72" fmla="*/ 266 w 326"/>
                      <a:gd name="T73" fmla="*/ 204 h 262"/>
                      <a:gd name="T74" fmla="*/ 286 w 326"/>
                      <a:gd name="T75" fmla="*/ 179 h 262"/>
                      <a:gd name="T76" fmla="*/ 289 w 326"/>
                      <a:gd name="T77" fmla="*/ 174 h 262"/>
                      <a:gd name="T78" fmla="*/ 302 w 326"/>
                      <a:gd name="T79" fmla="*/ 150 h 262"/>
                      <a:gd name="T80" fmla="*/ 309 w 326"/>
                      <a:gd name="T81" fmla="*/ 125 h 262"/>
                      <a:gd name="T82" fmla="*/ 312 w 326"/>
                      <a:gd name="T83" fmla="*/ 120 h 262"/>
                      <a:gd name="T84" fmla="*/ 314 w 326"/>
                      <a:gd name="T85" fmla="*/ 95 h 262"/>
                      <a:gd name="T86" fmla="*/ 315 w 326"/>
                      <a:gd name="T87" fmla="*/ 93 h 262"/>
                      <a:gd name="T88" fmla="*/ 317 w 326"/>
                      <a:gd name="T89" fmla="*/ 91 h 262"/>
                      <a:gd name="T90" fmla="*/ 315 w 326"/>
                      <a:gd name="T91" fmla="*/ 86 h 262"/>
                      <a:gd name="T92" fmla="*/ 315 w 326"/>
                      <a:gd name="T93" fmla="*/ 77 h 262"/>
                      <a:gd name="T94" fmla="*/ 313 w 326"/>
                      <a:gd name="T95" fmla="*/ 71 h 262"/>
                      <a:gd name="T96" fmla="*/ 313 w 326"/>
                      <a:gd name="T97" fmla="*/ 69 h 262"/>
                      <a:gd name="T98" fmla="*/ 311 w 326"/>
                      <a:gd name="T99" fmla="*/ 66 h 262"/>
                      <a:gd name="T100" fmla="*/ 312 w 326"/>
                      <a:gd name="T101" fmla="*/ 58 h 262"/>
                      <a:gd name="T102" fmla="*/ 310 w 326"/>
                      <a:gd name="T103" fmla="*/ 50 h 262"/>
                      <a:gd name="T104" fmla="*/ 301 w 326"/>
                      <a:gd name="T105" fmla="*/ 30 h 262"/>
                      <a:gd name="T106" fmla="*/ 298 w 326"/>
                      <a:gd name="T107" fmla="*/ 20 h 262"/>
                      <a:gd name="T108" fmla="*/ 296 w 326"/>
                      <a:gd name="T109" fmla="*/ 16 h 262"/>
                      <a:gd name="T110" fmla="*/ 288 w 326"/>
                      <a:gd name="T111" fmla="*/ 0 h 262"/>
                      <a:gd name="T112" fmla="*/ 299 w 326"/>
                      <a:gd name="T113" fmla="*/ 19 h 262"/>
                      <a:gd name="T114" fmla="*/ 311 w 326"/>
                      <a:gd name="T115" fmla="*/ 61 h 262"/>
                      <a:gd name="T116" fmla="*/ 312 w 326"/>
                      <a:gd name="T117" fmla="*/ 60 h 2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326" h="262">
                        <a:moveTo>
                          <a:pt x="288" y="0"/>
                        </a:moveTo>
                        <a:cubicBezTo>
                          <a:pt x="290" y="2"/>
                          <a:pt x="293" y="2"/>
                          <a:pt x="293" y="5"/>
                        </a:cubicBezTo>
                        <a:cubicBezTo>
                          <a:pt x="296" y="8"/>
                          <a:pt x="297" y="10"/>
                          <a:pt x="298" y="14"/>
                        </a:cubicBezTo>
                        <a:cubicBezTo>
                          <a:pt x="299" y="14"/>
                          <a:pt x="300" y="14"/>
                          <a:pt x="300" y="15"/>
                        </a:cubicBezTo>
                        <a:cubicBezTo>
                          <a:pt x="300" y="21"/>
                          <a:pt x="306" y="24"/>
                          <a:pt x="307" y="29"/>
                        </a:cubicBezTo>
                        <a:cubicBezTo>
                          <a:pt x="307" y="32"/>
                          <a:pt x="309" y="39"/>
                          <a:pt x="313" y="41"/>
                        </a:cubicBezTo>
                        <a:cubicBezTo>
                          <a:pt x="313" y="42"/>
                          <a:pt x="313" y="43"/>
                          <a:pt x="313" y="44"/>
                        </a:cubicBezTo>
                        <a:cubicBezTo>
                          <a:pt x="313" y="46"/>
                          <a:pt x="315" y="49"/>
                          <a:pt x="315" y="51"/>
                        </a:cubicBezTo>
                        <a:cubicBezTo>
                          <a:pt x="318" y="54"/>
                          <a:pt x="316" y="60"/>
                          <a:pt x="317" y="65"/>
                        </a:cubicBezTo>
                        <a:cubicBezTo>
                          <a:pt x="318" y="68"/>
                          <a:pt x="321" y="71"/>
                          <a:pt x="321" y="74"/>
                        </a:cubicBezTo>
                        <a:cubicBezTo>
                          <a:pt x="322" y="76"/>
                          <a:pt x="321" y="79"/>
                          <a:pt x="321" y="81"/>
                        </a:cubicBezTo>
                        <a:cubicBezTo>
                          <a:pt x="322" y="86"/>
                          <a:pt x="324" y="90"/>
                          <a:pt x="324" y="95"/>
                        </a:cubicBezTo>
                        <a:cubicBezTo>
                          <a:pt x="324" y="98"/>
                          <a:pt x="322" y="100"/>
                          <a:pt x="322" y="104"/>
                        </a:cubicBezTo>
                        <a:cubicBezTo>
                          <a:pt x="323" y="105"/>
                          <a:pt x="325" y="103"/>
                          <a:pt x="326" y="104"/>
                        </a:cubicBezTo>
                        <a:cubicBezTo>
                          <a:pt x="325" y="106"/>
                          <a:pt x="324" y="107"/>
                          <a:pt x="322" y="107"/>
                        </a:cubicBezTo>
                        <a:cubicBezTo>
                          <a:pt x="323" y="119"/>
                          <a:pt x="318" y="129"/>
                          <a:pt x="317" y="140"/>
                        </a:cubicBezTo>
                        <a:cubicBezTo>
                          <a:pt x="316" y="148"/>
                          <a:pt x="310" y="155"/>
                          <a:pt x="308" y="163"/>
                        </a:cubicBezTo>
                        <a:cubicBezTo>
                          <a:pt x="307" y="166"/>
                          <a:pt x="307" y="169"/>
                          <a:pt x="305" y="172"/>
                        </a:cubicBezTo>
                        <a:cubicBezTo>
                          <a:pt x="302" y="176"/>
                          <a:pt x="299" y="180"/>
                          <a:pt x="296" y="182"/>
                        </a:cubicBezTo>
                        <a:cubicBezTo>
                          <a:pt x="291" y="192"/>
                          <a:pt x="285" y="200"/>
                          <a:pt x="276" y="207"/>
                        </a:cubicBezTo>
                        <a:cubicBezTo>
                          <a:pt x="276" y="207"/>
                          <a:pt x="276" y="208"/>
                          <a:pt x="276" y="208"/>
                        </a:cubicBezTo>
                        <a:cubicBezTo>
                          <a:pt x="261" y="223"/>
                          <a:pt x="241" y="234"/>
                          <a:pt x="221" y="243"/>
                        </a:cubicBezTo>
                        <a:cubicBezTo>
                          <a:pt x="220" y="244"/>
                          <a:pt x="219" y="246"/>
                          <a:pt x="218" y="247"/>
                        </a:cubicBezTo>
                        <a:cubicBezTo>
                          <a:pt x="215" y="246"/>
                          <a:pt x="211" y="248"/>
                          <a:pt x="206" y="249"/>
                        </a:cubicBezTo>
                        <a:cubicBezTo>
                          <a:pt x="202" y="251"/>
                          <a:pt x="198" y="252"/>
                          <a:pt x="194" y="252"/>
                        </a:cubicBezTo>
                        <a:cubicBezTo>
                          <a:pt x="196" y="254"/>
                          <a:pt x="193" y="255"/>
                          <a:pt x="194" y="256"/>
                        </a:cubicBezTo>
                        <a:cubicBezTo>
                          <a:pt x="191" y="254"/>
                          <a:pt x="190" y="258"/>
                          <a:pt x="191" y="259"/>
                        </a:cubicBezTo>
                        <a:cubicBezTo>
                          <a:pt x="189" y="259"/>
                          <a:pt x="188" y="259"/>
                          <a:pt x="187" y="258"/>
                        </a:cubicBezTo>
                        <a:cubicBezTo>
                          <a:pt x="183" y="262"/>
                          <a:pt x="179" y="258"/>
                          <a:pt x="178" y="253"/>
                        </a:cubicBezTo>
                        <a:cubicBezTo>
                          <a:pt x="175" y="252"/>
                          <a:pt x="173" y="253"/>
                          <a:pt x="170" y="254"/>
                        </a:cubicBezTo>
                        <a:cubicBezTo>
                          <a:pt x="163" y="254"/>
                          <a:pt x="156" y="253"/>
                          <a:pt x="150" y="254"/>
                        </a:cubicBezTo>
                        <a:cubicBezTo>
                          <a:pt x="139" y="252"/>
                          <a:pt x="128" y="250"/>
                          <a:pt x="118" y="247"/>
                        </a:cubicBezTo>
                        <a:cubicBezTo>
                          <a:pt x="115" y="247"/>
                          <a:pt x="112" y="245"/>
                          <a:pt x="108" y="245"/>
                        </a:cubicBezTo>
                        <a:cubicBezTo>
                          <a:pt x="97" y="238"/>
                          <a:pt x="83" y="234"/>
                          <a:pt x="74" y="226"/>
                        </a:cubicBezTo>
                        <a:cubicBezTo>
                          <a:pt x="72" y="225"/>
                          <a:pt x="70" y="224"/>
                          <a:pt x="69" y="222"/>
                        </a:cubicBezTo>
                        <a:cubicBezTo>
                          <a:pt x="60" y="218"/>
                          <a:pt x="56" y="211"/>
                          <a:pt x="48" y="206"/>
                        </a:cubicBezTo>
                        <a:cubicBezTo>
                          <a:pt x="44" y="201"/>
                          <a:pt x="39" y="197"/>
                          <a:pt x="35" y="191"/>
                        </a:cubicBezTo>
                        <a:cubicBezTo>
                          <a:pt x="34" y="191"/>
                          <a:pt x="34" y="190"/>
                          <a:pt x="33" y="189"/>
                        </a:cubicBezTo>
                        <a:cubicBezTo>
                          <a:pt x="30" y="185"/>
                          <a:pt x="27" y="181"/>
                          <a:pt x="24" y="178"/>
                        </a:cubicBezTo>
                        <a:cubicBezTo>
                          <a:pt x="20" y="170"/>
                          <a:pt x="15" y="163"/>
                          <a:pt x="12" y="155"/>
                        </a:cubicBezTo>
                        <a:cubicBezTo>
                          <a:pt x="10" y="146"/>
                          <a:pt x="6" y="138"/>
                          <a:pt x="4" y="127"/>
                        </a:cubicBezTo>
                        <a:cubicBezTo>
                          <a:pt x="0" y="120"/>
                          <a:pt x="3" y="112"/>
                          <a:pt x="3" y="104"/>
                        </a:cubicBezTo>
                        <a:cubicBezTo>
                          <a:pt x="3" y="103"/>
                          <a:pt x="2" y="103"/>
                          <a:pt x="1" y="103"/>
                        </a:cubicBezTo>
                        <a:cubicBezTo>
                          <a:pt x="2" y="100"/>
                          <a:pt x="0" y="96"/>
                          <a:pt x="3" y="94"/>
                        </a:cubicBezTo>
                        <a:cubicBezTo>
                          <a:pt x="1" y="93"/>
                          <a:pt x="2" y="90"/>
                          <a:pt x="2" y="88"/>
                        </a:cubicBezTo>
                        <a:cubicBezTo>
                          <a:pt x="3" y="91"/>
                          <a:pt x="6" y="92"/>
                          <a:pt x="6" y="95"/>
                        </a:cubicBezTo>
                        <a:cubicBezTo>
                          <a:pt x="7" y="98"/>
                          <a:pt x="6" y="102"/>
                          <a:pt x="8" y="104"/>
                        </a:cubicBezTo>
                        <a:cubicBezTo>
                          <a:pt x="8" y="107"/>
                          <a:pt x="9" y="110"/>
                          <a:pt x="10" y="111"/>
                        </a:cubicBezTo>
                        <a:cubicBezTo>
                          <a:pt x="11" y="119"/>
                          <a:pt x="13" y="124"/>
                          <a:pt x="14" y="129"/>
                        </a:cubicBezTo>
                        <a:cubicBezTo>
                          <a:pt x="17" y="135"/>
                          <a:pt x="18" y="142"/>
                          <a:pt x="22" y="148"/>
                        </a:cubicBezTo>
                        <a:cubicBezTo>
                          <a:pt x="26" y="153"/>
                          <a:pt x="32" y="158"/>
                          <a:pt x="34" y="164"/>
                        </a:cubicBezTo>
                        <a:cubicBezTo>
                          <a:pt x="34" y="166"/>
                          <a:pt x="34" y="167"/>
                          <a:pt x="34" y="169"/>
                        </a:cubicBezTo>
                        <a:cubicBezTo>
                          <a:pt x="35" y="170"/>
                          <a:pt x="36" y="171"/>
                          <a:pt x="37" y="173"/>
                        </a:cubicBezTo>
                        <a:cubicBezTo>
                          <a:pt x="40" y="177"/>
                          <a:pt x="41" y="182"/>
                          <a:pt x="43" y="187"/>
                        </a:cubicBezTo>
                        <a:cubicBezTo>
                          <a:pt x="45" y="192"/>
                          <a:pt x="50" y="195"/>
                          <a:pt x="54" y="199"/>
                        </a:cubicBezTo>
                        <a:cubicBezTo>
                          <a:pt x="56" y="202"/>
                          <a:pt x="57" y="205"/>
                          <a:pt x="61" y="206"/>
                        </a:cubicBezTo>
                        <a:cubicBezTo>
                          <a:pt x="65" y="211"/>
                          <a:pt x="71" y="215"/>
                          <a:pt x="77" y="218"/>
                        </a:cubicBezTo>
                        <a:cubicBezTo>
                          <a:pt x="81" y="221"/>
                          <a:pt x="84" y="225"/>
                          <a:pt x="90" y="226"/>
                        </a:cubicBezTo>
                        <a:cubicBezTo>
                          <a:pt x="90" y="227"/>
                          <a:pt x="90" y="227"/>
                          <a:pt x="90" y="228"/>
                        </a:cubicBezTo>
                        <a:cubicBezTo>
                          <a:pt x="98" y="231"/>
                          <a:pt x="106" y="234"/>
                          <a:pt x="113" y="237"/>
                        </a:cubicBezTo>
                        <a:cubicBezTo>
                          <a:pt x="119" y="239"/>
                          <a:pt x="126" y="240"/>
                          <a:pt x="133" y="241"/>
                        </a:cubicBezTo>
                        <a:cubicBezTo>
                          <a:pt x="136" y="242"/>
                          <a:pt x="138" y="243"/>
                          <a:pt x="141" y="243"/>
                        </a:cubicBezTo>
                        <a:cubicBezTo>
                          <a:pt x="143" y="243"/>
                          <a:pt x="143" y="242"/>
                          <a:pt x="145" y="243"/>
                        </a:cubicBezTo>
                        <a:cubicBezTo>
                          <a:pt x="148" y="243"/>
                          <a:pt x="151" y="244"/>
                          <a:pt x="154" y="244"/>
                        </a:cubicBezTo>
                        <a:cubicBezTo>
                          <a:pt x="157" y="244"/>
                          <a:pt x="159" y="244"/>
                          <a:pt x="162" y="244"/>
                        </a:cubicBezTo>
                        <a:cubicBezTo>
                          <a:pt x="170" y="244"/>
                          <a:pt x="179" y="242"/>
                          <a:pt x="187" y="241"/>
                        </a:cubicBezTo>
                        <a:cubicBezTo>
                          <a:pt x="191" y="241"/>
                          <a:pt x="195" y="240"/>
                          <a:pt x="199" y="239"/>
                        </a:cubicBezTo>
                        <a:cubicBezTo>
                          <a:pt x="204" y="238"/>
                          <a:pt x="210" y="237"/>
                          <a:pt x="213" y="233"/>
                        </a:cubicBezTo>
                        <a:cubicBezTo>
                          <a:pt x="214" y="234"/>
                          <a:pt x="218" y="234"/>
                          <a:pt x="218" y="231"/>
                        </a:cubicBezTo>
                        <a:cubicBezTo>
                          <a:pt x="225" y="231"/>
                          <a:pt x="231" y="228"/>
                          <a:pt x="236" y="224"/>
                        </a:cubicBezTo>
                        <a:cubicBezTo>
                          <a:pt x="237" y="223"/>
                          <a:pt x="238" y="222"/>
                          <a:pt x="240" y="221"/>
                        </a:cubicBezTo>
                        <a:cubicBezTo>
                          <a:pt x="241" y="220"/>
                          <a:pt x="243" y="221"/>
                          <a:pt x="244" y="220"/>
                        </a:cubicBezTo>
                        <a:cubicBezTo>
                          <a:pt x="246" y="219"/>
                          <a:pt x="248" y="216"/>
                          <a:pt x="250" y="214"/>
                        </a:cubicBezTo>
                        <a:cubicBezTo>
                          <a:pt x="256" y="212"/>
                          <a:pt x="260" y="205"/>
                          <a:pt x="266" y="204"/>
                        </a:cubicBezTo>
                        <a:cubicBezTo>
                          <a:pt x="267" y="200"/>
                          <a:pt x="269" y="197"/>
                          <a:pt x="273" y="196"/>
                        </a:cubicBezTo>
                        <a:cubicBezTo>
                          <a:pt x="276" y="189"/>
                          <a:pt x="282" y="185"/>
                          <a:pt x="286" y="179"/>
                        </a:cubicBezTo>
                        <a:cubicBezTo>
                          <a:pt x="286" y="178"/>
                          <a:pt x="287" y="177"/>
                          <a:pt x="287" y="176"/>
                        </a:cubicBezTo>
                        <a:cubicBezTo>
                          <a:pt x="288" y="176"/>
                          <a:pt x="288" y="174"/>
                          <a:pt x="289" y="174"/>
                        </a:cubicBezTo>
                        <a:cubicBezTo>
                          <a:pt x="292" y="167"/>
                          <a:pt x="296" y="163"/>
                          <a:pt x="299" y="157"/>
                        </a:cubicBezTo>
                        <a:cubicBezTo>
                          <a:pt x="299" y="154"/>
                          <a:pt x="301" y="152"/>
                          <a:pt x="302" y="150"/>
                        </a:cubicBezTo>
                        <a:cubicBezTo>
                          <a:pt x="303" y="147"/>
                          <a:pt x="303" y="143"/>
                          <a:pt x="304" y="141"/>
                        </a:cubicBezTo>
                        <a:cubicBezTo>
                          <a:pt x="305" y="135"/>
                          <a:pt x="308" y="132"/>
                          <a:pt x="309" y="125"/>
                        </a:cubicBezTo>
                        <a:cubicBezTo>
                          <a:pt x="309" y="125"/>
                          <a:pt x="309" y="124"/>
                          <a:pt x="310" y="125"/>
                        </a:cubicBezTo>
                        <a:cubicBezTo>
                          <a:pt x="309" y="122"/>
                          <a:pt x="309" y="120"/>
                          <a:pt x="312" y="120"/>
                        </a:cubicBezTo>
                        <a:cubicBezTo>
                          <a:pt x="311" y="117"/>
                          <a:pt x="312" y="116"/>
                          <a:pt x="311" y="113"/>
                        </a:cubicBezTo>
                        <a:cubicBezTo>
                          <a:pt x="314" y="108"/>
                          <a:pt x="313" y="102"/>
                          <a:pt x="314" y="95"/>
                        </a:cubicBezTo>
                        <a:cubicBezTo>
                          <a:pt x="314" y="94"/>
                          <a:pt x="313" y="96"/>
                          <a:pt x="313" y="95"/>
                        </a:cubicBezTo>
                        <a:cubicBezTo>
                          <a:pt x="313" y="94"/>
                          <a:pt x="316" y="95"/>
                          <a:pt x="315" y="93"/>
                        </a:cubicBezTo>
                        <a:cubicBezTo>
                          <a:pt x="316" y="92"/>
                          <a:pt x="314" y="94"/>
                          <a:pt x="315" y="92"/>
                        </a:cubicBezTo>
                        <a:cubicBezTo>
                          <a:pt x="315" y="91"/>
                          <a:pt x="316" y="92"/>
                          <a:pt x="317" y="91"/>
                        </a:cubicBezTo>
                        <a:cubicBezTo>
                          <a:pt x="315" y="90"/>
                          <a:pt x="314" y="89"/>
                          <a:pt x="314" y="86"/>
                        </a:cubicBezTo>
                        <a:cubicBezTo>
                          <a:pt x="314" y="87"/>
                          <a:pt x="316" y="87"/>
                          <a:pt x="315" y="86"/>
                        </a:cubicBezTo>
                        <a:cubicBezTo>
                          <a:pt x="315" y="85"/>
                          <a:pt x="315" y="87"/>
                          <a:pt x="314" y="86"/>
                        </a:cubicBezTo>
                        <a:cubicBezTo>
                          <a:pt x="315" y="82"/>
                          <a:pt x="314" y="80"/>
                          <a:pt x="315" y="77"/>
                        </a:cubicBezTo>
                        <a:cubicBezTo>
                          <a:pt x="314" y="76"/>
                          <a:pt x="312" y="78"/>
                          <a:pt x="312" y="77"/>
                        </a:cubicBezTo>
                        <a:cubicBezTo>
                          <a:pt x="314" y="75"/>
                          <a:pt x="312" y="73"/>
                          <a:pt x="313" y="71"/>
                        </a:cubicBezTo>
                        <a:cubicBezTo>
                          <a:pt x="312" y="70"/>
                          <a:pt x="313" y="69"/>
                          <a:pt x="312" y="68"/>
                        </a:cubicBezTo>
                        <a:cubicBezTo>
                          <a:pt x="312" y="67"/>
                          <a:pt x="313" y="68"/>
                          <a:pt x="313" y="69"/>
                        </a:cubicBezTo>
                        <a:cubicBezTo>
                          <a:pt x="314" y="69"/>
                          <a:pt x="312" y="67"/>
                          <a:pt x="314" y="67"/>
                        </a:cubicBezTo>
                        <a:cubicBezTo>
                          <a:pt x="313" y="67"/>
                          <a:pt x="312" y="66"/>
                          <a:pt x="311" y="66"/>
                        </a:cubicBezTo>
                        <a:cubicBezTo>
                          <a:pt x="312" y="63"/>
                          <a:pt x="310" y="63"/>
                          <a:pt x="310" y="60"/>
                        </a:cubicBezTo>
                        <a:cubicBezTo>
                          <a:pt x="311" y="60"/>
                          <a:pt x="312" y="59"/>
                          <a:pt x="312" y="58"/>
                        </a:cubicBezTo>
                        <a:cubicBezTo>
                          <a:pt x="311" y="57"/>
                          <a:pt x="311" y="56"/>
                          <a:pt x="310" y="57"/>
                        </a:cubicBezTo>
                        <a:cubicBezTo>
                          <a:pt x="309" y="54"/>
                          <a:pt x="308" y="52"/>
                          <a:pt x="310" y="50"/>
                        </a:cubicBezTo>
                        <a:cubicBezTo>
                          <a:pt x="308" y="48"/>
                          <a:pt x="306" y="47"/>
                          <a:pt x="307" y="43"/>
                        </a:cubicBezTo>
                        <a:cubicBezTo>
                          <a:pt x="304" y="40"/>
                          <a:pt x="304" y="34"/>
                          <a:pt x="301" y="30"/>
                        </a:cubicBezTo>
                        <a:cubicBezTo>
                          <a:pt x="302" y="29"/>
                          <a:pt x="301" y="29"/>
                          <a:pt x="301" y="27"/>
                        </a:cubicBezTo>
                        <a:cubicBezTo>
                          <a:pt x="299" y="26"/>
                          <a:pt x="298" y="22"/>
                          <a:pt x="298" y="20"/>
                        </a:cubicBezTo>
                        <a:cubicBezTo>
                          <a:pt x="297" y="21"/>
                          <a:pt x="297" y="18"/>
                          <a:pt x="296" y="19"/>
                        </a:cubicBezTo>
                        <a:cubicBezTo>
                          <a:pt x="296" y="18"/>
                          <a:pt x="295" y="17"/>
                          <a:pt x="296" y="16"/>
                        </a:cubicBezTo>
                        <a:cubicBezTo>
                          <a:pt x="294" y="16"/>
                          <a:pt x="294" y="13"/>
                          <a:pt x="293" y="12"/>
                        </a:cubicBezTo>
                        <a:cubicBezTo>
                          <a:pt x="292" y="7"/>
                          <a:pt x="289" y="5"/>
                          <a:pt x="288" y="0"/>
                        </a:cubicBezTo>
                        <a:close/>
                        <a:moveTo>
                          <a:pt x="299" y="22"/>
                        </a:moveTo>
                        <a:cubicBezTo>
                          <a:pt x="300" y="21"/>
                          <a:pt x="300" y="20"/>
                          <a:pt x="299" y="19"/>
                        </a:cubicBezTo>
                        <a:cubicBezTo>
                          <a:pt x="299" y="20"/>
                          <a:pt x="299" y="21"/>
                          <a:pt x="299" y="22"/>
                        </a:cubicBezTo>
                        <a:close/>
                        <a:moveTo>
                          <a:pt x="311" y="61"/>
                        </a:moveTo>
                        <a:cubicBezTo>
                          <a:pt x="311" y="62"/>
                          <a:pt x="312" y="62"/>
                          <a:pt x="312" y="62"/>
                        </a:cubicBezTo>
                        <a:cubicBezTo>
                          <a:pt x="312" y="61"/>
                          <a:pt x="313" y="61"/>
                          <a:pt x="312" y="60"/>
                        </a:cubicBezTo>
                        <a:cubicBezTo>
                          <a:pt x="312" y="61"/>
                          <a:pt x="311" y="61"/>
                          <a:pt x="311" y="6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74" name="文本框 73"/>
                <p:cNvSpPr txBox="1"/>
                <p:nvPr/>
              </p:nvSpPr>
              <p:spPr>
                <a:xfrm>
                  <a:off x="1532872" y="2317779"/>
                  <a:ext cx="677108" cy="584775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pPr algn="ctr"/>
                  <a:r>
                    <a:rPr lang="zh-CN" altLang="en-US" sz="3200" spc="300">
                      <a:solidFill>
                        <a:srgbClr val="FFEDB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+mn-ea"/>
                      <a:sym typeface="+mn-lt"/>
                    </a:rPr>
                    <a:t>叁</a:t>
                  </a:r>
                </a:p>
              </p:txBody>
            </p:sp>
          </p:grpSp>
        </p:grp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99652" y="5119004"/>
            <a:ext cx="1153171" cy="424686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082295" y="2360337"/>
            <a:ext cx="2203179" cy="3435984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336777" y="324644"/>
            <a:ext cx="1451629" cy="20998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675276" y="2082801"/>
            <a:ext cx="2893982" cy="3368405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文本框 7"/>
          <p:cNvSpPr txBox="1"/>
          <p:nvPr/>
        </p:nvSpPr>
        <p:spPr>
          <a:xfrm>
            <a:off x="2603786" y="3427995"/>
            <a:ext cx="3652268" cy="775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1200">
                <a:solidFill>
                  <a:schemeClr val="bg1"/>
                </a:solidFill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603786" y="4442962"/>
            <a:ext cx="3652269" cy="1144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1200">
                <a:solidFill>
                  <a:schemeClr val="bg1"/>
                </a:solidFill>
                <a:cs typeface="+mn-ea"/>
                <a:sym typeface="+mn-lt"/>
              </a:rPr>
              <a:t>请在此处添加具体内容，文字尽量言简意赅，简单描述即可，不必过于繁琐，注意版面的美观度。请在此处添加具体内容。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603786" y="2636574"/>
            <a:ext cx="2323102" cy="707060"/>
            <a:chOff x="2603786" y="2636574"/>
            <a:chExt cx="2323102" cy="707060"/>
          </a:xfrm>
        </p:grpSpPr>
        <p:sp>
          <p:nvSpPr>
            <p:cNvPr id="9" name="矩形 8"/>
            <p:cNvSpPr/>
            <p:nvPr/>
          </p:nvSpPr>
          <p:spPr>
            <a:xfrm>
              <a:off x="2603786" y="2636574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添加内容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1" name="Freeform 114"/>
            <p:cNvSpPr/>
            <p:nvPr/>
          </p:nvSpPr>
          <p:spPr bwMode="auto">
            <a:xfrm>
              <a:off x="4171761" y="3212309"/>
              <a:ext cx="755127" cy="131325"/>
            </a:xfrm>
            <a:custGeom>
              <a:avLst/>
              <a:gdLst>
                <a:gd name="T0" fmla="*/ 0 w 720"/>
                <a:gd name="T1" fmla="*/ 0 h 151"/>
                <a:gd name="T2" fmla="*/ 527 w 720"/>
                <a:gd name="T3" fmla="*/ 0 h 151"/>
                <a:gd name="T4" fmla="*/ 527 w 720"/>
                <a:gd name="T5" fmla="*/ 75 h 151"/>
                <a:gd name="T6" fmla="*/ 269 w 720"/>
                <a:gd name="T7" fmla="*/ 75 h 151"/>
                <a:gd name="T8" fmla="*/ 271 w 720"/>
                <a:gd name="T9" fmla="*/ 151 h 151"/>
                <a:gd name="T10" fmla="*/ 720 w 720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0" h="151">
                  <a:moveTo>
                    <a:pt x="0" y="0"/>
                  </a:moveTo>
                  <a:cubicBezTo>
                    <a:pt x="527" y="0"/>
                    <a:pt x="527" y="0"/>
                    <a:pt x="527" y="0"/>
                  </a:cubicBezTo>
                  <a:cubicBezTo>
                    <a:pt x="527" y="0"/>
                    <a:pt x="590" y="38"/>
                    <a:pt x="527" y="75"/>
                  </a:cubicBezTo>
                  <a:cubicBezTo>
                    <a:pt x="269" y="75"/>
                    <a:pt x="269" y="75"/>
                    <a:pt x="269" y="75"/>
                  </a:cubicBezTo>
                  <a:cubicBezTo>
                    <a:pt x="269" y="75"/>
                    <a:pt x="220" y="114"/>
                    <a:pt x="271" y="151"/>
                  </a:cubicBezTo>
                  <a:cubicBezTo>
                    <a:pt x="720" y="151"/>
                    <a:pt x="720" y="151"/>
                    <a:pt x="720" y="151"/>
                  </a:cubicBezTo>
                </a:path>
              </a:pathLst>
            </a:custGeom>
            <a:noFill/>
            <a:ln w="6350" cap="flat">
              <a:solidFill>
                <a:srgbClr val="EFD1AD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92610" y="3429000"/>
            <a:ext cx="1642982" cy="2479878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491128" y="675472"/>
            <a:ext cx="3338250" cy="1063525"/>
            <a:chOff x="491128" y="675472"/>
            <a:chExt cx="3338250" cy="1063525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491128" y="675472"/>
              <a:ext cx="1063525" cy="1063525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1614431" y="1061679"/>
              <a:ext cx="2214947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457200"/>
              <a:r>
                <a:rPr lang="zh-CN" altLang="en-US" sz="3200" b="1" spc="600">
                  <a:solidFill>
                    <a:srgbClr val="FFC000"/>
                  </a:solidFill>
                  <a:cs typeface="+mn-ea"/>
                  <a:sym typeface="+mn-lt"/>
                </a:rPr>
                <a:t>活动</a:t>
              </a:r>
              <a:r>
                <a:rPr lang="zh-CN" altLang="en-US" sz="3200" b="1" spc="600" dirty="0">
                  <a:solidFill>
                    <a:srgbClr val="FFC000"/>
                  </a:solidFill>
                  <a:cs typeface="+mn-ea"/>
                  <a:sym typeface="+mn-lt"/>
                </a:rPr>
                <a:t>计划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690657" y="729927"/>
              <a:ext cx="59041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0" i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huó</a:t>
              </a:r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177042" y="729927"/>
              <a:ext cx="74281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0" i="0" dirty="0" err="1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dòng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862702" y="729927"/>
              <a:ext cx="50574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0" i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jì</a:t>
              </a:r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158891" y="729927"/>
              <a:ext cx="67048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0" i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huà</a:t>
              </a:r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82996" y="945624"/>
              <a:ext cx="629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CN" sz="2800">
                  <a:solidFill>
                    <a:prstClr val="white"/>
                  </a:solidFill>
                  <a:cs typeface="+mn-ea"/>
                  <a:sym typeface="+mn-lt"/>
                </a:rPr>
                <a:t>01</a:t>
              </a:r>
              <a:endParaRPr lang="zh-CN" altLang="en-US" sz="2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988479" y="3125696"/>
            <a:ext cx="1824303" cy="27355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792224" y="4143344"/>
            <a:ext cx="2174038" cy="1652977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79213" y="2029734"/>
            <a:ext cx="2174038" cy="1652977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" name="组合 5"/>
          <p:cNvGrpSpPr/>
          <p:nvPr/>
        </p:nvGrpSpPr>
        <p:grpSpPr>
          <a:xfrm>
            <a:off x="4485385" y="2361985"/>
            <a:ext cx="2368985" cy="3251001"/>
            <a:chOff x="4485385" y="2361985"/>
            <a:chExt cx="2368985" cy="3251001"/>
          </a:xfrm>
        </p:grpSpPr>
        <p:sp>
          <p:nvSpPr>
            <p:cNvPr id="13" name="Freeform 114"/>
            <p:cNvSpPr/>
            <p:nvPr/>
          </p:nvSpPr>
          <p:spPr bwMode="auto">
            <a:xfrm>
              <a:off x="5131699" y="2807865"/>
              <a:ext cx="755127" cy="131325"/>
            </a:xfrm>
            <a:custGeom>
              <a:avLst/>
              <a:gdLst>
                <a:gd name="T0" fmla="*/ 0 w 720"/>
                <a:gd name="T1" fmla="*/ 0 h 151"/>
                <a:gd name="T2" fmla="*/ 527 w 720"/>
                <a:gd name="T3" fmla="*/ 0 h 151"/>
                <a:gd name="T4" fmla="*/ 527 w 720"/>
                <a:gd name="T5" fmla="*/ 75 h 151"/>
                <a:gd name="T6" fmla="*/ 269 w 720"/>
                <a:gd name="T7" fmla="*/ 75 h 151"/>
                <a:gd name="T8" fmla="*/ 271 w 720"/>
                <a:gd name="T9" fmla="*/ 151 h 151"/>
                <a:gd name="T10" fmla="*/ 720 w 720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0" h="151">
                  <a:moveTo>
                    <a:pt x="0" y="0"/>
                  </a:moveTo>
                  <a:cubicBezTo>
                    <a:pt x="527" y="0"/>
                    <a:pt x="527" y="0"/>
                    <a:pt x="527" y="0"/>
                  </a:cubicBezTo>
                  <a:cubicBezTo>
                    <a:pt x="527" y="0"/>
                    <a:pt x="590" y="38"/>
                    <a:pt x="527" y="75"/>
                  </a:cubicBezTo>
                  <a:cubicBezTo>
                    <a:pt x="269" y="75"/>
                    <a:pt x="269" y="75"/>
                    <a:pt x="269" y="75"/>
                  </a:cubicBezTo>
                  <a:cubicBezTo>
                    <a:pt x="269" y="75"/>
                    <a:pt x="220" y="114"/>
                    <a:pt x="271" y="151"/>
                  </a:cubicBezTo>
                  <a:cubicBezTo>
                    <a:pt x="720" y="151"/>
                    <a:pt x="720" y="151"/>
                    <a:pt x="720" y="151"/>
                  </a:cubicBezTo>
                </a:path>
              </a:pathLst>
            </a:custGeom>
            <a:noFill/>
            <a:ln w="6350" cap="flat">
              <a:solidFill>
                <a:srgbClr val="EFD1AD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561708" y="3609538"/>
              <a:ext cx="1292662" cy="198597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kumimoji="1" lang="zh-CN" altLang="en-US" sz="1200">
                  <a:solidFill>
                    <a:schemeClr val="bg1"/>
                  </a:solidFill>
                  <a:cs typeface="+mn-ea"/>
                  <a:sym typeface="+mn-lt"/>
                </a:rPr>
                <a:t>请在此处添加具体内容，文字尽量言简意赅，简单描述即可，不必过于繁琐。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4485385" y="2361985"/>
              <a:ext cx="615553" cy="1528624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添加内容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5299581" y="3075791"/>
              <a:ext cx="0" cy="2537195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7187945" y="2361985"/>
            <a:ext cx="2368985" cy="3251001"/>
            <a:chOff x="7187945" y="2361985"/>
            <a:chExt cx="2368985" cy="3251001"/>
          </a:xfrm>
        </p:grpSpPr>
        <p:sp>
          <p:nvSpPr>
            <p:cNvPr id="29" name="Freeform 114"/>
            <p:cNvSpPr/>
            <p:nvPr/>
          </p:nvSpPr>
          <p:spPr bwMode="auto">
            <a:xfrm>
              <a:off x="7834259" y="2807865"/>
              <a:ext cx="755127" cy="131325"/>
            </a:xfrm>
            <a:custGeom>
              <a:avLst/>
              <a:gdLst>
                <a:gd name="T0" fmla="*/ 0 w 720"/>
                <a:gd name="T1" fmla="*/ 0 h 151"/>
                <a:gd name="T2" fmla="*/ 527 w 720"/>
                <a:gd name="T3" fmla="*/ 0 h 151"/>
                <a:gd name="T4" fmla="*/ 527 w 720"/>
                <a:gd name="T5" fmla="*/ 75 h 151"/>
                <a:gd name="T6" fmla="*/ 269 w 720"/>
                <a:gd name="T7" fmla="*/ 75 h 151"/>
                <a:gd name="T8" fmla="*/ 271 w 720"/>
                <a:gd name="T9" fmla="*/ 151 h 151"/>
                <a:gd name="T10" fmla="*/ 720 w 720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0" h="151">
                  <a:moveTo>
                    <a:pt x="0" y="0"/>
                  </a:moveTo>
                  <a:cubicBezTo>
                    <a:pt x="527" y="0"/>
                    <a:pt x="527" y="0"/>
                    <a:pt x="527" y="0"/>
                  </a:cubicBezTo>
                  <a:cubicBezTo>
                    <a:pt x="527" y="0"/>
                    <a:pt x="590" y="38"/>
                    <a:pt x="527" y="75"/>
                  </a:cubicBezTo>
                  <a:cubicBezTo>
                    <a:pt x="269" y="75"/>
                    <a:pt x="269" y="75"/>
                    <a:pt x="269" y="75"/>
                  </a:cubicBezTo>
                  <a:cubicBezTo>
                    <a:pt x="269" y="75"/>
                    <a:pt x="220" y="114"/>
                    <a:pt x="271" y="151"/>
                  </a:cubicBezTo>
                  <a:cubicBezTo>
                    <a:pt x="720" y="151"/>
                    <a:pt x="720" y="151"/>
                    <a:pt x="720" y="151"/>
                  </a:cubicBezTo>
                </a:path>
              </a:pathLst>
            </a:custGeom>
            <a:noFill/>
            <a:ln w="6350" cap="flat">
              <a:solidFill>
                <a:srgbClr val="EFD1AD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8264268" y="3462327"/>
              <a:ext cx="1292662" cy="200186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kumimoji="1" lang="zh-CN" altLang="en-US" sz="1200">
                  <a:solidFill>
                    <a:schemeClr val="bg1"/>
                  </a:solidFill>
                  <a:cs typeface="+mn-ea"/>
                  <a:sym typeface="+mn-lt"/>
                </a:rPr>
                <a:t>请在此处添加具体内容，文字尽量言简意赅，简单描述即可，不必过于繁琐。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7187945" y="2361985"/>
              <a:ext cx="615553" cy="1528624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添加内容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8002141" y="3075791"/>
              <a:ext cx="0" cy="2537195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>
            <a:off x="491128" y="675472"/>
            <a:ext cx="3338250" cy="1063525"/>
            <a:chOff x="491128" y="675472"/>
            <a:chExt cx="3338250" cy="1063525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491128" y="675472"/>
              <a:ext cx="1063525" cy="1063525"/>
            </a:xfrm>
            <a:prstGeom prst="rect">
              <a:avLst/>
            </a:prstGeom>
          </p:spPr>
        </p:pic>
        <p:sp>
          <p:nvSpPr>
            <p:cNvPr id="39" name="文本框 38"/>
            <p:cNvSpPr txBox="1"/>
            <p:nvPr/>
          </p:nvSpPr>
          <p:spPr>
            <a:xfrm>
              <a:off x="1614431" y="1061679"/>
              <a:ext cx="2214947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457200"/>
              <a:r>
                <a:rPr lang="zh-CN" altLang="en-US" sz="3200" b="1" spc="600">
                  <a:solidFill>
                    <a:srgbClr val="FFC000"/>
                  </a:solidFill>
                  <a:cs typeface="+mn-ea"/>
                  <a:sym typeface="+mn-lt"/>
                </a:rPr>
                <a:t>活动</a:t>
              </a:r>
              <a:r>
                <a:rPr lang="zh-CN" altLang="en-US" sz="3200" b="1" spc="600" dirty="0">
                  <a:solidFill>
                    <a:srgbClr val="FFC000"/>
                  </a:solidFill>
                  <a:cs typeface="+mn-ea"/>
                  <a:sym typeface="+mn-lt"/>
                </a:rPr>
                <a:t>计划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690657" y="729927"/>
              <a:ext cx="59041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0" i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huó</a:t>
              </a:r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2119892" y="729927"/>
              <a:ext cx="76186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0" i="0" dirty="0" err="1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dòng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2881752" y="729927"/>
              <a:ext cx="50574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0" i="0" dirty="0" err="1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jì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3158891" y="729927"/>
              <a:ext cx="67048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0" i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huà</a:t>
              </a:r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782996" y="945624"/>
              <a:ext cx="629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CN" sz="2800">
                  <a:solidFill>
                    <a:prstClr val="white"/>
                  </a:solidFill>
                  <a:cs typeface="+mn-ea"/>
                  <a:sym typeface="+mn-lt"/>
                </a:rPr>
                <a:t>01</a:t>
              </a:r>
              <a:endParaRPr lang="zh-CN" altLang="en-US" sz="2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941377" y="2985186"/>
            <a:ext cx="2996623" cy="32346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270798" y="1986235"/>
            <a:ext cx="3876831" cy="1821082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" name="组合 5"/>
          <p:cNvGrpSpPr/>
          <p:nvPr/>
        </p:nvGrpSpPr>
        <p:grpSpPr>
          <a:xfrm>
            <a:off x="2399411" y="2153229"/>
            <a:ext cx="2859933" cy="1643417"/>
            <a:chOff x="2399056" y="2134025"/>
            <a:chExt cx="2859933" cy="1643417"/>
          </a:xfrm>
        </p:grpSpPr>
        <p:sp>
          <p:nvSpPr>
            <p:cNvPr id="18" name="文本框 17"/>
            <p:cNvSpPr txBox="1"/>
            <p:nvPr/>
          </p:nvSpPr>
          <p:spPr>
            <a:xfrm>
              <a:off x="2399056" y="2632833"/>
              <a:ext cx="2859933" cy="1144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kumimoji="1" lang="zh-CN" altLang="en-US" sz="1200">
                  <a:solidFill>
                    <a:schemeClr val="bg1"/>
                  </a:solidFill>
                  <a:cs typeface="+mn-ea"/>
                  <a:sym typeface="+mn-lt"/>
                </a:rPr>
                <a:t>请在此处添加具体内容，文字尽量言简意赅，简单描述即可，不必过于繁琐，注意版面的美观度。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2413251" y="2134025"/>
              <a:ext cx="18517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01.</a:t>
              </a:r>
              <a:r>
                <a:rPr lang="zh-CN" alt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添加内容</a:t>
              </a:r>
              <a:endPara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473324" y="4186362"/>
            <a:ext cx="3047049" cy="1624213"/>
            <a:chOff x="4473324" y="4186362"/>
            <a:chExt cx="3047049" cy="1624213"/>
          </a:xfrm>
        </p:grpSpPr>
        <p:sp>
          <p:nvSpPr>
            <p:cNvPr id="30" name="文本框 29"/>
            <p:cNvSpPr txBox="1"/>
            <p:nvPr/>
          </p:nvSpPr>
          <p:spPr>
            <a:xfrm>
              <a:off x="4495888" y="4665966"/>
              <a:ext cx="3024485" cy="1144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kumimoji="1" lang="zh-CN" altLang="en-US" sz="1200">
                  <a:solidFill>
                    <a:schemeClr val="bg1"/>
                  </a:solidFill>
                  <a:cs typeface="+mn-ea"/>
                  <a:sym typeface="+mn-lt"/>
                </a:rPr>
                <a:t>请在此处添加具体内容，文字尽量言简意赅，简单描述即可，不必过于繁琐，注意版面的美观度。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4473324" y="4186362"/>
              <a:ext cx="18517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02.</a:t>
              </a:r>
              <a:r>
                <a:rPr lang="zh-CN" alt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添加内容</a:t>
              </a:r>
              <a:endPara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91128" y="675472"/>
            <a:ext cx="3338250" cy="1063525"/>
            <a:chOff x="491128" y="675472"/>
            <a:chExt cx="3338250" cy="1063525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491128" y="675472"/>
              <a:ext cx="1063525" cy="1063525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1614431" y="1061679"/>
              <a:ext cx="2214947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457200"/>
              <a:r>
                <a:rPr lang="zh-CN" altLang="en-US" sz="3200" b="1" spc="600">
                  <a:solidFill>
                    <a:srgbClr val="FFC000"/>
                  </a:solidFill>
                  <a:cs typeface="+mn-ea"/>
                  <a:sym typeface="+mn-lt"/>
                </a:rPr>
                <a:t>活动</a:t>
              </a:r>
              <a:r>
                <a:rPr lang="zh-CN" altLang="en-US" sz="3200" b="1" spc="600" dirty="0">
                  <a:solidFill>
                    <a:srgbClr val="FFC000"/>
                  </a:solidFill>
                  <a:cs typeface="+mn-ea"/>
                  <a:sym typeface="+mn-lt"/>
                </a:rPr>
                <a:t>计划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690657" y="729927"/>
              <a:ext cx="59041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0" i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huó</a:t>
              </a:r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177042" y="729927"/>
              <a:ext cx="76186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0" i="0" dirty="0" err="1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dòng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881752" y="729927"/>
              <a:ext cx="50574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0" i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jì</a:t>
              </a:r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158891" y="729927"/>
              <a:ext cx="67048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0" i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huà</a:t>
              </a:r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82996" y="945624"/>
              <a:ext cx="629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CN" sz="2800">
                  <a:solidFill>
                    <a:prstClr val="white"/>
                  </a:solidFill>
                  <a:cs typeface="+mn-ea"/>
                  <a:sym typeface="+mn-lt"/>
                </a:rPr>
                <a:t>01</a:t>
              </a:r>
              <a:endParaRPr lang="zh-CN" altLang="en-US" sz="2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47673" y="3817919"/>
            <a:ext cx="1706179" cy="24189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337225" y="4417195"/>
            <a:ext cx="3422976" cy="1226064"/>
          </a:xfrm>
          <a:prstGeom prst="rect">
            <a:avLst/>
          </a:prstGeom>
        </p:spPr>
      </p:pic>
      <p:sp>
        <p:nvSpPr>
          <p:cNvPr id="29" name="Freeform 115"/>
          <p:cNvSpPr/>
          <p:nvPr/>
        </p:nvSpPr>
        <p:spPr bwMode="auto">
          <a:xfrm>
            <a:off x="3020173" y="4665966"/>
            <a:ext cx="1009394" cy="394245"/>
          </a:xfrm>
          <a:custGeom>
            <a:avLst/>
            <a:gdLst>
              <a:gd name="T0" fmla="*/ 633 w 796"/>
              <a:gd name="T1" fmla="*/ 0 h 311"/>
              <a:gd name="T2" fmla="*/ 207 w 796"/>
              <a:gd name="T3" fmla="*/ 0 h 311"/>
              <a:gd name="T4" fmla="*/ 207 w 796"/>
              <a:gd name="T5" fmla="*/ 61 h 311"/>
              <a:gd name="T6" fmla="*/ 415 w 796"/>
              <a:gd name="T7" fmla="*/ 61 h 311"/>
              <a:gd name="T8" fmla="*/ 414 w 796"/>
              <a:gd name="T9" fmla="*/ 122 h 311"/>
              <a:gd name="T10" fmla="*/ 51 w 796"/>
              <a:gd name="T11" fmla="*/ 122 h 311"/>
              <a:gd name="T12" fmla="*/ 48 w 796"/>
              <a:gd name="T13" fmla="*/ 189 h 311"/>
              <a:gd name="T14" fmla="*/ 213 w 796"/>
              <a:gd name="T15" fmla="*/ 189 h 311"/>
              <a:gd name="T16" fmla="*/ 640 w 796"/>
              <a:gd name="T17" fmla="*/ 189 h 311"/>
              <a:gd name="T18" fmla="*/ 640 w 796"/>
              <a:gd name="T19" fmla="*/ 250 h 311"/>
              <a:gd name="T20" fmla="*/ 431 w 796"/>
              <a:gd name="T21" fmla="*/ 250 h 311"/>
              <a:gd name="T22" fmla="*/ 433 w 796"/>
              <a:gd name="T23" fmla="*/ 311 h 311"/>
              <a:gd name="T24" fmla="*/ 796 w 796"/>
              <a:gd name="T25" fmla="*/ 311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6" h="311">
                <a:moveTo>
                  <a:pt x="633" y="0"/>
                </a:moveTo>
                <a:cubicBezTo>
                  <a:pt x="207" y="0"/>
                  <a:pt x="207" y="0"/>
                  <a:pt x="207" y="0"/>
                </a:cubicBezTo>
                <a:cubicBezTo>
                  <a:pt x="207" y="0"/>
                  <a:pt x="156" y="31"/>
                  <a:pt x="207" y="61"/>
                </a:cubicBezTo>
                <a:cubicBezTo>
                  <a:pt x="415" y="61"/>
                  <a:pt x="415" y="61"/>
                  <a:pt x="415" y="61"/>
                </a:cubicBezTo>
                <a:cubicBezTo>
                  <a:pt x="415" y="61"/>
                  <a:pt x="455" y="92"/>
                  <a:pt x="414" y="122"/>
                </a:cubicBezTo>
                <a:cubicBezTo>
                  <a:pt x="51" y="122"/>
                  <a:pt x="51" y="122"/>
                  <a:pt x="51" y="122"/>
                </a:cubicBezTo>
                <a:cubicBezTo>
                  <a:pt x="51" y="122"/>
                  <a:pt x="0" y="154"/>
                  <a:pt x="48" y="189"/>
                </a:cubicBezTo>
                <a:cubicBezTo>
                  <a:pt x="213" y="189"/>
                  <a:pt x="213" y="189"/>
                  <a:pt x="213" y="189"/>
                </a:cubicBezTo>
                <a:cubicBezTo>
                  <a:pt x="640" y="189"/>
                  <a:pt x="640" y="189"/>
                  <a:pt x="640" y="189"/>
                </a:cubicBezTo>
                <a:cubicBezTo>
                  <a:pt x="640" y="189"/>
                  <a:pt x="691" y="220"/>
                  <a:pt x="640" y="250"/>
                </a:cubicBezTo>
                <a:cubicBezTo>
                  <a:pt x="431" y="250"/>
                  <a:pt x="431" y="250"/>
                  <a:pt x="431" y="250"/>
                </a:cubicBezTo>
                <a:cubicBezTo>
                  <a:pt x="431" y="250"/>
                  <a:pt x="392" y="281"/>
                  <a:pt x="433" y="311"/>
                </a:cubicBezTo>
                <a:cubicBezTo>
                  <a:pt x="796" y="311"/>
                  <a:pt x="796" y="311"/>
                  <a:pt x="796" y="311"/>
                </a:cubicBezTo>
              </a:path>
            </a:pathLst>
          </a:custGeom>
          <a:noFill/>
          <a:ln w="6350" cap="flat">
            <a:solidFill>
              <a:srgbClr val="EFD1AD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/>
        </p:nvGrpSpPr>
        <p:grpSpPr>
          <a:xfrm>
            <a:off x="3708464" y="306424"/>
            <a:ext cx="1146016" cy="5805618"/>
            <a:chOff x="5933214" y="182879"/>
            <a:chExt cx="1146016" cy="6492240"/>
          </a:xfrm>
        </p:grpSpPr>
        <p:cxnSp>
          <p:nvCxnSpPr>
            <p:cNvPr id="62" name="直接连接符 61"/>
            <p:cNvCxnSpPr/>
            <p:nvPr/>
          </p:nvCxnSpPr>
          <p:spPr>
            <a:xfrm>
              <a:off x="6695214" y="182879"/>
              <a:ext cx="0" cy="6492240"/>
            </a:xfrm>
            <a:prstGeom prst="line">
              <a:avLst/>
            </a:prstGeom>
            <a:ln w="3175">
              <a:solidFill>
                <a:srgbClr val="FFEDB3">
                  <a:alpha val="89804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6888730" y="182879"/>
              <a:ext cx="0" cy="6492240"/>
            </a:xfrm>
            <a:prstGeom prst="line">
              <a:avLst/>
            </a:prstGeom>
            <a:ln w="3175">
              <a:solidFill>
                <a:srgbClr val="FFEDB3">
                  <a:alpha val="89804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7079230" y="182879"/>
              <a:ext cx="0" cy="6492240"/>
            </a:xfrm>
            <a:prstGeom prst="line">
              <a:avLst/>
            </a:prstGeom>
            <a:ln w="3175">
              <a:solidFill>
                <a:srgbClr val="FFEDB3">
                  <a:alpha val="89804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6504714" y="182879"/>
              <a:ext cx="0" cy="6492240"/>
            </a:xfrm>
            <a:prstGeom prst="line">
              <a:avLst/>
            </a:prstGeom>
            <a:ln w="3175">
              <a:solidFill>
                <a:srgbClr val="FFEDB3">
                  <a:alpha val="89804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6314214" y="182879"/>
              <a:ext cx="0" cy="6492240"/>
            </a:xfrm>
            <a:prstGeom prst="line">
              <a:avLst/>
            </a:prstGeom>
            <a:ln w="3175">
              <a:solidFill>
                <a:srgbClr val="FFEDB3">
                  <a:alpha val="89804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6123714" y="182879"/>
              <a:ext cx="0" cy="6492240"/>
            </a:xfrm>
            <a:prstGeom prst="line">
              <a:avLst/>
            </a:prstGeom>
            <a:ln w="3175">
              <a:solidFill>
                <a:srgbClr val="FFEDB3">
                  <a:alpha val="89804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5933214" y="182879"/>
              <a:ext cx="0" cy="6492240"/>
            </a:xfrm>
            <a:prstGeom prst="line">
              <a:avLst/>
            </a:prstGeom>
            <a:ln w="3175">
              <a:solidFill>
                <a:srgbClr val="FFEDB3">
                  <a:alpha val="89804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780508" y="2077720"/>
            <a:ext cx="3444240" cy="3444240"/>
          </a:xfrm>
          <a:custGeom>
            <a:avLst/>
            <a:gdLst>
              <a:gd name="connsiteX0" fmla="*/ 1722120 w 3444240"/>
              <a:gd name="connsiteY0" fmla="*/ 0 h 3444240"/>
              <a:gd name="connsiteX1" fmla="*/ 3444240 w 3444240"/>
              <a:gd name="connsiteY1" fmla="*/ 1722120 h 3444240"/>
              <a:gd name="connsiteX2" fmla="*/ 1722120 w 3444240"/>
              <a:gd name="connsiteY2" fmla="*/ 3444240 h 3444240"/>
              <a:gd name="connsiteX3" fmla="*/ 0 w 3444240"/>
              <a:gd name="connsiteY3" fmla="*/ 1722120 h 3444240"/>
              <a:gd name="connsiteX4" fmla="*/ 1722120 w 3444240"/>
              <a:gd name="connsiteY4" fmla="*/ 0 h 344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4240" h="3444240">
                <a:moveTo>
                  <a:pt x="1722120" y="0"/>
                </a:moveTo>
                <a:cubicBezTo>
                  <a:pt x="2673221" y="0"/>
                  <a:pt x="3444240" y="771019"/>
                  <a:pt x="3444240" y="1722120"/>
                </a:cubicBezTo>
                <a:cubicBezTo>
                  <a:pt x="3444240" y="2673221"/>
                  <a:pt x="2673221" y="3444240"/>
                  <a:pt x="1722120" y="3444240"/>
                </a:cubicBezTo>
                <a:cubicBezTo>
                  <a:pt x="771019" y="3444240"/>
                  <a:pt x="0" y="2673221"/>
                  <a:pt x="0" y="1722120"/>
                </a:cubicBezTo>
                <a:cubicBezTo>
                  <a:pt x="0" y="771019"/>
                  <a:pt x="771019" y="0"/>
                  <a:pt x="1722120" y="0"/>
                </a:cubicBezTo>
                <a:close/>
              </a:path>
            </a:pathLst>
          </a:custGeom>
          <a:ln w="50800">
            <a:solidFill>
              <a:srgbClr val="FFFFFF"/>
            </a:solidFill>
          </a:ln>
          <a:effectLst>
            <a:outerShdw blurRad="54991" dist="17780" dir="5400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05322" y="3946189"/>
            <a:ext cx="2185214" cy="2039855"/>
          </a:xfrm>
          <a:custGeom>
            <a:avLst/>
            <a:gdLst>
              <a:gd name="connsiteX0" fmla="*/ 151284 w 2054716"/>
              <a:gd name="connsiteY0" fmla="*/ 0 h 1017079"/>
              <a:gd name="connsiteX1" fmla="*/ 751936 w 2054716"/>
              <a:gd name="connsiteY1" fmla="*/ 0 h 1017079"/>
              <a:gd name="connsiteX2" fmla="*/ 2054716 w 2054716"/>
              <a:gd name="connsiteY2" fmla="*/ 241575 h 1017079"/>
              <a:gd name="connsiteX3" fmla="*/ 1371810 w 2054716"/>
              <a:gd name="connsiteY3" fmla="*/ 947631 h 1017079"/>
              <a:gd name="connsiteX4" fmla="*/ 871205 w 2054716"/>
              <a:gd name="connsiteY4" fmla="*/ 1017079 h 1017079"/>
              <a:gd name="connsiteX5" fmla="*/ 0 w 2054716"/>
              <a:gd name="connsiteY5" fmla="*/ 1017079 h 1017079"/>
              <a:gd name="connsiteX6" fmla="*/ 0 w 2054716"/>
              <a:gd name="connsiteY6" fmla="*/ 80199 h 1017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4716" h="1017079">
                <a:moveTo>
                  <a:pt x="151284" y="0"/>
                </a:moveTo>
                <a:lnTo>
                  <a:pt x="751936" y="0"/>
                </a:lnTo>
                <a:lnTo>
                  <a:pt x="2054716" y="241575"/>
                </a:lnTo>
                <a:lnTo>
                  <a:pt x="1371810" y="947631"/>
                </a:lnTo>
                <a:lnTo>
                  <a:pt x="871205" y="1017079"/>
                </a:lnTo>
                <a:lnTo>
                  <a:pt x="0" y="1017079"/>
                </a:lnTo>
                <a:lnTo>
                  <a:pt x="0" y="80199"/>
                </a:lnTo>
                <a:close/>
              </a:path>
            </a:pathLst>
          </a:custGeom>
        </p:spPr>
      </p:pic>
      <p:sp>
        <p:nvSpPr>
          <p:cNvPr id="7" name="文本框 6"/>
          <p:cNvSpPr txBox="1"/>
          <p:nvPr/>
        </p:nvSpPr>
        <p:spPr>
          <a:xfrm>
            <a:off x="6096001" y="3333650"/>
            <a:ext cx="3652268" cy="775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1200">
                <a:solidFill>
                  <a:schemeClr val="bg1"/>
                </a:solidFill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096001" y="4348617"/>
            <a:ext cx="3652269" cy="1144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1200">
                <a:solidFill>
                  <a:schemeClr val="bg1"/>
                </a:solidFill>
                <a:cs typeface="+mn-ea"/>
                <a:sym typeface="+mn-lt"/>
              </a:rPr>
              <a:t>请在此处添加具体内容，文字尽量言简意赅，简单描述即可，不必过于繁琐，注意版面的美观度。请在此处添加具体内容。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096000" y="2419765"/>
            <a:ext cx="2330134" cy="688770"/>
            <a:chOff x="6096000" y="2419765"/>
            <a:chExt cx="2330134" cy="688770"/>
          </a:xfrm>
        </p:grpSpPr>
        <p:sp>
          <p:nvSpPr>
            <p:cNvPr id="8" name="矩形 7"/>
            <p:cNvSpPr/>
            <p:nvPr/>
          </p:nvSpPr>
          <p:spPr>
            <a:xfrm>
              <a:off x="6096000" y="2419765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添加内容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0" name="Freeform 114"/>
            <p:cNvSpPr/>
            <p:nvPr/>
          </p:nvSpPr>
          <p:spPr bwMode="auto">
            <a:xfrm>
              <a:off x="7671007" y="2977210"/>
              <a:ext cx="755127" cy="131325"/>
            </a:xfrm>
            <a:custGeom>
              <a:avLst/>
              <a:gdLst>
                <a:gd name="T0" fmla="*/ 0 w 720"/>
                <a:gd name="T1" fmla="*/ 0 h 151"/>
                <a:gd name="T2" fmla="*/ 527 w 720"/>
                <a:gd name="T3" fmla="*/ 0 h 151"/>
                <a:gd name="T4" fmla="*/ 527 w 720"/>
                <a:gd name="T5" fmla="*/ 75 h 151"/>
                <a:gd name="T6" fmla="*/ 269 w 720"/>
                <a:gd name="T7" fmla="*/ 75 h 151"/>
                <a:gd name="T8" fmla="*/ 271 w 720"/>
                <a:gd name="T9" fmla="*/ 151 h 151"/>
                <a:gd name="T10" fmla="*/ 720 w 720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0" h="151">
                  <a:moveTo>
                    <a:pt x="0" y="0"/>
                  </a:moveTo>
                  <a:cubicBezTo>
                    <a:pt x="527" y="0"/>
                    <a:pt x="527" y="0"/>
                    <a:pt x="527" y="0"/>
                  </a:cubicBezTo>
                  <a:cubicBezTo>
                    <a:pt x="527" y="0"/>
                    <a:pt x="590" y="38"/>
                    <a:pt x="527" y="75"/>
                  </a:cubicBezTo>
                  <a:cubicBezTo>
                    <a:pt x="269" y="75"/>
                    <a:pt x="269" y="75"/>
                    <a:pt x="269" y="75"/>
                  </a:cubicBezTo>
                  <a:cubicBezTo>
                    <a:pt x="269" y="75"/>
                    <a:pt x="220" y="114"/>
                    <a:pt x="271" y="151"/>
                  </a:cubicBezTo>
                  <a:cubicBezTo>
                    <a:pt x="720" y="151"/>
                    <a:pt x="720" y="151"/>
                    <a:pt x="720" y="151"/>
                  </a:cubicBezTo>
                </a:path>
              </a:pathLst>
            </a:custGeom>
            <a:noFill/>
            <a:ln w="6350" cap="flat">
              <a:solidFill>
                <a:srgbClr val="EFD1AD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91128" y="675472"/>
            <a:ext cx="3338250" cy="1063525"/>
            <a:chOff x="491128" y="675472"/>
            <a:chExt cx="3338250" cy="1063525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491128" y="675472"/>
              <a:ext cx="1063525" cy="1063525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1614431" y="1061679"/>
              <a:ext cx="2214947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457200"/>
              <a:r>
                <a:rPr lang="zh-CN" altLang="en-US" sz="3200" b="1" spc="600">
                  <a:solidFill>
                    <a:srgbClr val="FFC000"/>
                  </a:solidFill>
                  <a:cs typeface="+mn-ea"/>
                  <a:sym typeface="+mn-lt"/>
                </a:rPr>
                <a:t>活动</a:t>
              </a:r>
              <a:r>
                <a:rPr lang="zh-CN" altLang="en-US" sz="3200" b="1" spc="600" dirty="0">
                  <a:solidFill>
                    <a:srgbClr val="FFC000"/>
                  </a:solidFill>
                  <a:cs typeface="+mn-ea"/>
                  <a:sym typeface="+mn-lt"/>
                </a:rPr>
                <a:t>计划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690657" y="729927"/>
              <a:ext cx="59041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0" i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huó</a:t>
              </a:r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119892" y="729927"/>
              <a:ext cx="84328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0" i="0" dirty="0" err="1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dòng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805552" y="729927"/>
              <a:ext cx="50574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0" i="0" dirty="0" err="1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jì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158891" y="729927"/>
              <a:ext cx="67048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0" i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huà</a:t>
              </a:r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82996" y="945624"/>
              <a:ext cx="629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CN" sz="2800">
                  <a:solidFill>
                    <a:prstClr val="white"/>
                  </a:solidFill>
                  <a:cs typeface="+mn-ea"/>
                  <a:sym typeface="+mn-lt"/>
                </a:rPr>
                <a:t>01</a:t>
              </a:r>
              <a:endParaRPr lang="zh-CN" altLang="en-US" sz="2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920108" y="4734814"/>
            <a:ext cx="2882611" cy="152349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813406" y="1354066"/>
            <a:ext cx="2173786" cy="22861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4"/>
          <p:cNvSpPr/>
          <p:nvPr/>
        </p:nvSpPr>
        <p:spPr bwMode="auto">
          <a:xfrm>
            <a:off x="4531287" y="4562920"/>
            <a:ext cx="1349467" cy="234687"/>
          </a:xfrm>
          <a:custGeom>
            <a:avLst/>
            <a:gdLst>
              <a:gd name="T0" fmla="*/ 0 w 720"/>
              <a:gd name="T1" fmla="*/ 0 h 151"/>
              <a:gd name="T2" fmla="*/ 527 w 720"/>
              <a:gd name="T3" fmla="*/ 0 h 151"/>
              <a:gd name="T4" fmla="*/ 527 w 720"/>
              <a:gd name="T5" fmla="*/ 75 h 151"/>
              <a:gd name="T6" fmla="*/ 269 w 720"/>
              <a:gd name="T7" fmla="*/ 75 h 151"/>
              <a:gd name="T8" fmla="*/ 271 w 720"/>
              <a:gd name="T9" fmla="*/ 151 h 151"/>
              <a:gd name="T10" fmla="*/ 720 w 720"/>
              <a:gd name="T11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0" h="151">
                <a:moveTo>
                  <a:pt x="0" y="0"/>
                </a:moveTo>
                <a:cubicBezTo>
                  <a:pt x="527" y="0"/>
                  <a:pt x="527" y="0"/>
                  <a:pt x="527" y="0"/>
                </a:cubicBezTo>
                <a:cubicBezTo>
                  <a:pt x="527" y="0"/>
                  <a:pt x="590" y="38"/>
                  <a:pt x="527" y="75"/>
                </a:cubicBezTo>
                <a:cubicBezTo>
                  <a:pt x="269" y="75"/>
                  <a:pt x="269" y="75"/>
                  <a:pt x="269" y="75"/>
                </a:cubicBezTo>
                <a:cubicBezTo>
                  <a:pt x="269" y="75"/>
                  <a:pt x="220" y="114"/>
                  <a:pt x="271" y="151"/>
                </a:cubicBezTo>
                <a:cubicBezTo>
                  <a:pt x="720" y="151"/>
                  <a:pt x="720" y="151"/>
                  <a:pt x="720" y="151"/>
                </a:cubicBezTo>
              </a:path>
            </a:pathLst>
          </a:custGeom>
          <a:noFill/>
          <a:ln w="6350" cap="flat">
            <a:solidFill>
              <a:srgbClr val="EFD1AD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2203590" y="2551644"/>
            <a:ext cx="3810000" cy="181588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kumimoji="0" lang="zh-CN" altLang="en-US" sz="1400" b="0" i="0" u="none" strike="noStrike" kern="1200" cap="none" spc="600" normalizeH="0" baseline="0" noProof="0" dirty="0">
                <a:ln>
                  <a:noFill/>
                </a:ln>
                <a:solidFill>
                  <a:srgbClr val="FFE07D"/>
                </a:solidFill>
                <a:effectLst/>
                <a:uLnTx/>
                <a:uFillTx/>
                <a:cs typeface="+mn-ea"/>
                <a:sym typeface="+mn-lt"/>
              </a:rPr>
              <a:t>请在此处添加具体</a:t>
            </a:r>
            <a:r>
              <a:rPr kumimoji="0" lang="zh-CN" altLang="en-US" sz="1400" b="0" i="0" u="none" strike="noStrike" kern="1200" cap="none" spc="600" normalizeH="0" baseline="0" noProof="0">
                <a:ln>
                  <a:noFill/>
                </a:ln>
                <a:solidFill>
                  <a:srgbClr val="FFE07D"/>
                </a:solidFill>
                <a:effectLst/>
                <a:uLnTx/>
                <a:uFillTx/>
                <a:cs typeface="+mn-ea"/>
                <a:sym typeface="+mn-lt"/>
              </a:rPr>
              <a:t>内容，文字尽量言简意赅，简单</a:t>
            </a:r>
            <a:r>
              <a:rPr kumimoji="0" lang="zh-CN" altLang="en-US" sz="1400" b="0" i="0" u="none" strike="noStrike" kern="1200" cap="none" spc="600" normalizeH="0" baseline="0" noProof="0" dirty="0">
                <a:ln>
                  <a:noFill/>
                </a:ln>
                <a:solidFill>
                  <a:srgbClr val="FFE07D"/>
                </a:solidFill>
                <a:effectLst/>
                <a:uLnTx/>
                <a:uFillTx/>
                <a:cs typeface="+mn-ea"/>
                <a:sym typeface="+mn-lt"/>
              </a:rPr>
              <a:t>说明即可，不必</a:t>
            </a:r>
            <a:r>
              <a:rPr kumimoji="0" lang="zh-CN" altLang="en-US" sz="1400" b="0" i="0" u="none" strike="noStrike" kern="1200" cap="none" spc="600" normalizeH="0" baseline="0" noProof="0">
                <a:ln>
                  <a:noFill/>
                </a:ln>
                <a:solidFill>
                  <a:srgbClr val="FFE07D"/>
                </a:solidFill>
                <a:effectLst/>
                <a:uLnTx/>
                <a:uFillTx/>
                <a:cs typeface="+mn-ea"/>
                <a:sym typeface="+mn-lt"/>
              </a:rPr>
              <a:t>过于</a:t>
            </a:r>
            <a:r>
              <a:rPr lang="zh-CN" altLang="en-US" sz="1400" spc="600">
                <a:solidFill>
                  <a:srgbClr val="FFE07D"/>
                </a:solidFill>
                <a:cs typeface="+mn-ea"/>
                <a:sym typeface="+mn-lt"/>
              </a:rPr>
              <a:t>繁琐。请在此处添加具体内容，文字尽量言简意赅。</a:t>
            </a:r>
            <a:endParaRPr lang="en-US" altLang="zh-CN" sz="1400" spc="600">
              <a:solidFill>
                <a:srgbClr val="FFE07D"/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146889" y="1279979"/>
            <a:ext cx="3059131" cy="1189830"/>
            <a:chOff x="2146889" y="1279979"/>
            <a:chExt cx="2577511" cy="1189830"/>
          </a:xfrm>
        </p:grpSpPr>
        <p:sp>
          <p:nvSpPr>
            <p:cNvPr id="3" name="文本框 2"/>
            <p:cNvSpPr txBox="1"/>
            <p:nvPr/>
          </p:nvSpPr>
          <p:spPr>
            <a:xfrm>
              <a:off x="2146889" y="1761923"/>
              <a:ext cx="2517942" cy="70788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457200"/>
              <a:r>
                <a:rPr lang="zh-CN" altLang="en-US" sz="4000" b="1" spc="300">
                  <a:solidFill>
                    <a:srgbClr val="FFC000"/>
                  </a:solidFill>
                  <a:cs typeface="+mn-ea"/>
                  <a:sym typeface="+mn-lt"/>
                </a:rPr>
                <a:t>活动流程</a:t>
              </a:r>
              <a:endParaRPr lang="zh-CN" altLang="en-US" sz="4000" b="1" spc="300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223910" y="1279979"/>
              <a:ext cx="59041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b="0" i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huó</a:t>
              </a:r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712720" y="1279979"/>
              <a:ext cx="80264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b="0" i="0" dirty="0" err="1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dòng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329659" y="1279979"/>
              <a:ext cx="59040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b="0" i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liú</a:t>
              </a:r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822699" y="1279979"/>
              <a:ext cx="90170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b="0" i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chéng</a:t>
              </a:r>
              <a:endParaRPr lang="zh-CN" altLang="en-US" sz="200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04vjcoj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1371</Words>
  <Application>Microsoft Office PowerPoint</Application>
  <PresentationFormat>宽屏</PresentationFormat>
  <Paragraphs>234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2022-03-09T03:03:28Z</dcterms:created>
  <dcterms:modified xsi:type="dcterms:W3CDTF">2023-01-10T06:29:51Z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C4A7870A58E548239BFC11D9FDBEB0FE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