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6" r:id="rId3"/>
    <p:sldId id="280" r:id="rId4"/>
    <p:sldId id="270" r:id="rId5"/>
    <p:sldId id="269" r:id="rId6"/>
    <p:sldId id="274" r:id="rId7"/>
    <p:sldId id="275" r:id="rId8"/>
    <p:sldId id="281" r:id="rId9"/>
    <p:sldId id="282" r:id="rId10"/>
    <p:sldId id="271" r:id="rId11"/>
    <p:sldId id="262" r:id="rId12"/>
    <p:sldId id="284" r:id="rId13"/>
    <p:sldId id="285" r:id="rId14"/>
    <p:sldId id="272" r:id="rId15"/>
    <p:sldId id="264" r:id="rId16"/>
    <p:sldId id="286" r:id="rId17"/>
    <p:sldId id="263" r:id="rId18"/>
    <p:sldId id="273" r:id="rId19"/>
    <p:sldId id="278" r:id="rId20"/>
    <p:sldId id="265" r:id="rId21"/>
    <p:sldId id="283" r:id="rId22"/>
    <p:sldId id="279" r:id="rId23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E87"/>
    <a:srgbClr val="E73A1C"/>
    <a:srgbClr val="FFFFFF"/>
    <a:srgbClr val="134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6238" autoAdjust="0"/>
  </p:normalViewPr>
  <p:slideViewPr>
    <p:cSldViewPr snapToGrid="0" snapToObjects="1">
      <p:cViewPr varScale="1">
        <p:scale>
          <a:sx n="110" d="100"/>
          <a:sy n="110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6CCC5"/>
            </a:solidFill>
            <a:ln w="25400" cap="flat" cmpd="sng" algn="ctr">
              <a:solidFill>
                <a:srgbClr val="26CCC5">
                  <a:shade val="50000"/>
                </a:srgbClr>
              </a:solidFill>
              <a:prstDash val="solid"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5-4010-A434-BCC64029251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B8DA8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5-4010-A434-BCC64029251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4BACC6"/>
            </a:solidFill>
            <a:ln w="25400" cap="flat" cmpd="sng" algn="ctr">
              <a:solidFill>
                <a:srgbClr val="104D7E">
                  <a:shade val="50000"/>
                </a:srgbClr>
              </a:solidFill>
              <a:prstDash val="solid"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3</c:v>
                </c:pt>
                <c:pt idx="1">
                  <c:v>15</c:v>
                </c:pt>
                <c:pt idx="2">
                  <c:v>7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5-4010-A434-BCC64029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999552"/>
        <c:axId val="745017728"/>
      </c:areaChart>
      <c:dateAx>
        <c:axId val="74499955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5017728"/>
        <c:crosses val="autoZero"/>
        <c:auto val="1"/>
        <c:lblOffset val="100"/>
        <c:baseTimeUnit val="days"/>
      </c:dateAx>
      <c:valAx>
        <c:axId val="74501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4999552"/>
        <c:crosses val="autoZero"/>
        <c:crossBetween val="midCat"/>
      </c:valAx>
      <c:spPr>
        <a:ln>
          <a:noFill/>
          <a:prstDash val="sysDash"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916666666666E-3"/>
          <c:y val="0.36249999999999999"/>
          <c:w val="0.98690370734908095"/>
          <c:h val="0.5124271653543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PART 1</c:v>
                </c:pt>
              </c:strCache>
            </c:strRef>
          </c:tx>
          <c:spPr>
            <a:solidFill>
              <a:schemeClr val="accent2"/>
            </a:solidFill>
            <a:ln w="28575" cmpd="sng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4.26</c:v>
                </c:pt>
                <c:pt idx="6">
                  <c:v>4.42</c:v>
                </c:pt>
                <c:pt idx="7">
                  <c:v>4.58</c:v>
                </c:pt>
                <c:pt idx="8">
                  <c:v>4.74</c:v>
                </c:pt>
                <c:pt idx="9">
                  <c:v>4.9000000000000004</c:v>
                </c:pt>
                <c:pt idx="10">
                  <c:v>5.0599999999999996</c:v>
                </c:pt>
                <c:pt idx="11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5-42F6-A02D-675FE33B6C6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2.36</c:v>
                </c:pt>
                <c:pt idx="6">
                  <c:v>2.2200000000000002</c:v>
                </c:pt>
                <c:pt idx="7">
                  <c:v>2.08</c:v>
                </c:pt>
                <c:pt idx="8">
                  <c:v>1.94</c:v>
                </c:pt>
                <c:pt idx="9">
                  <c:v>1.8</c:v>
                </c:pt>
                <c:pt idx="10">
                  <c:v>1.66</c:v>
                </c:pt>
                <c:pt idx="11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5-42F6-A02D-675FE33B6C6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PART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104E87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  <c:pt idx="8">
                  <c:v>9.5</c:v>
                </c:pt>
                <c:pt idx="9">
                  <c:v>10.5</c:v>
                </c:pt>
                <c:pt idx="10">
                  <c:v>11.5</c:v>
                </c:pt>
                <c:pt idx="1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5-42F6-A02D-675FE33B6C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45482496"/>
        <c:axId val="745496576"/>
      </c:barChart>
      <c:catAx>
        <c:axId val="74548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ap="flat" cmpd="sng" algn="ctr">
            <a:solidFill>
              <a:srgbClr val="4BACC6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5496576"/>
        <c:crosses val="autoZero"/>
        <c:auto val="1"/>
        <c:lblAlgn val="ctr"/>
        <c:lblOffset val="100"/>
        <c:noMultiLvlLbl val="0"/>
      </c:catAx>
      <c:valAx>
        <c:axId val="745496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548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8DA8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B-49DD-9BF0-F801A3CBF5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BACC6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B-49DD-9BF0-F801A3CBF5F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6CCC5"/>
            </a:solidFill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3B-49DD-9BF0-F801A3CBF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237952"/>
        <c:axId val="746239488"/>
      </c:barChart>
      <c:catAx>
        <c:axId val="74623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6239488"/>
        <c:crosses val="autoZero"/>
        <c:auto val="1"/>
        <c:lblAlgn val="ctr"/>
        <c:lblOffset val="100"/>
        <c:noMultiLvlLbl val="0"/>
      </c:catAx>
      <c:valAx>
        <c:axId val="746239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4623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D8AC1"/>
            </a:solidFill>
          </c:spPr>
          <c:dPt>
            <c:idx val="0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F-4556-8682-08E997EC56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F-4556-8682-08E997EC56EB}"/>
              </c:ext>
            </c:extLst>
          </c:dPt>
          <c:dLbls>
            <c:dLbl>
              <c:idx val="0"/>
              <c:layout>
                <c:manualLayout>
                  <c:x val="-7.5547161426508204E-3"/>
                  <c:y val="4.7057232274654297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28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6F-4556-8682-08E997EC56EB}"/>
                </c:ext>
              </c:extLst>
            </c:dLbl>
            <c:dLbl>
              <c:idx val="1"/>
              <c:layout>
                <c:manualLayout>
                  <c:x val="4.2826491500944301E-2"/>
                  <c:y val="-0.1705847570038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28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6F-4556-8682-08E997EC5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95BC49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6F-4556-8682-08E997EC5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CE4F-55EC-46C0-A1F9-6BD8F4BE0E6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BDA6A-29CD-4D28-B6EA-E8D4FFDF6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DA6A-29CD-4D28-B6EA-E8D4FFDF60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6096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9600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9600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9600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9600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4" y="447"/>
            <a:ext cx="12190413" cy="2022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126287" y="2137871"/>
            <a:ext cx="5939430" cy="75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800" b="1" dirty="0"/>
              <a:t>BUSINESS</a:t>
            </a:r>
            <a:r>
              <a:rPr kumimoji="1" lang="zh-CN" altLang="en-US" sz="4800" b="1" dirty="0"/>
              <a:t> </a:t>
            </a:r>
            <a:r>
              <a:rPr kumimoji="1" lang="en-US" altLang="zh-CN" sz="4800" b="1" dirty="0"/>
              <a:t>PLAN</a:t>
            </a:r>
            <a:endParaRPr kumimoji="1" lang="zh-CN" altLang="en-US" sz="48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228239" y="510628"/>
            <a:ext cx="1076966" cy="1076966"/>
            <a:chOff x="3170996" y="382686"/>
            <a:chExt cx="807829" cy="807829"/>
          </a:xfrm>
        </p:grpSpPr>
        <p:sp>
          <p:nvSpPr>
            <p:cNvPr id="6" name="椭圆 5"/>
            <p:cNvSpPr/>
            <p:nvPr/>
          </p:nvSpPr>
          <p:spPr>
            <a:xfrm>
              <a:off x="317099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51985" y="443558"/>
              <a:ext cx="6458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5"/>
                  </a:solidFill>
                </a:rPr>
                <a:t>M</a:t>
              </a:r>
              <a:endParaRPr kumimoji="1" lang="zh-CN" altLang="en-US" sz="5865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98959" y="510628"/>
            <a:ext cx="1076965" cy="1076966"/>
            <a:chOff x="2173906" y="382686"/>
            <a:chExt cx="807829" cy="807829"/>
          </a:xfrm>
        </p:grpSpPr>
        <p:sp>
          <p:nvSpPr>
            <p:cNvPr id="5" name="椭圆 4"/>
            <p:cNvSpPr/>
            <p:nvPr/>
          </p:nvSpPr>
          <p:spPr>
            <a:xfrm>
              <a:off x="217390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895" y="443558"/>
              <a:ext cx="43184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26CCC5"/>
                  </a:solidFill>
                </a:rPr>
                <a:t>S</a:t>
              </a:r>
              <a:endParaRPr kumimoji="1" lang="zh-CN" altLang="en-US" sz="5865" b="1" dirty="0">
                <a:solidFill>
                  <a:srgbClr val="26CCC5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57519" y="510628"/>
            <a:ext cx="1076965" cy="1076966"/>
            <a:chOff x="4168086" y="382686"/>
            <a:chExt cx="807829" cy="807829"/>
          </a:xfrm>
        </p:grpSpPr>
        <p:sp>
          <p:nvSpPr>
            <p:cNvPr id="9" name="椭圆 8"/>
            <p:cNvSpPr/>
            <p:nvPr/>
          </p:nvSpPr>
          <p:spPr>
            <a:xfrm>
              <a:off x="416808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94159" y="443558"/>
              <a:ext cx="55568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3"/>
                  </a:solidFill>
                </a:rPr>
                <a:t>A</a:t>
              </a:r>
              <a:endParaRPr kumimoji="1" lang="zh-CN" altLang="en-US" sz="5865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86799" y="510628"/>
            <a:ext cx="1076965" cy="1076966"/>
            <a:chOff x="5165176" y="382686"/>
            <a:chExt cx="807829" cy="807829"/>
          </a:xfrm>
        </p:grpSpPr>
        <p:sp>
          <p:nvSpPr>
            <p:cNvPr id="15" name="椭圆 14"/>
            <p:cNvSpPr/>
            <p:nvPr/>
          </p:nvSpPr>
          <p:spPr>
            <a:xfrm>
              <a:off x="516517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332" y="443558"/>
              <a:ext cx="46551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1"/>
                  </a:solidFill>
                </a:rPr>
                <a:t>R</a:t>
              </a:r>
              <a:endParaRPr kumimoji="1" lang="zh-CN" altLang="en-US" sz="5865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6080" y="510628"/>
            <a:ext cx="1076965" cy="1076966"/>
            <a:chOff x="6162266" y="382686"/>
            <a:chExt cx="807829" cy="807829"/>
          </a:xfrm>
        </p:grpSpPr>
        <p:sp>
          <p:nvSpPr>
            <p:cNvPr id="18" name="椭圆 17"/>
            <p:cNvSpPr/>
            <p:nvPr/>
          </p:nvSpPr>
          <p:spPr>
            <a:xfrm>
              <a:off x="616226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78507" y="443558"/>
              <a:ext cx="37534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chemeClr val="accent6"/>
                  </a:solidFill>
                </a:rPr>
                <a:t>T</a:t>
              </a:r>
              <a:endParaRPr kumimoji="1" lang="zh-CN" altLang="en-US" sz="5865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0164" y="3330633"/>
            <a:ext cx="11645735" cy="1200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dirty="0"/>
              <a:t>产品策划商务模板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3462144" y="3118976"/>
            <a:ext cx="526771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061" y="2046826"/>
            <a:ext cx="647588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TWO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061" y="2924264"/>
            <a:ext cx="6475882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进度安排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>
            <a:endCxn id="54" idx="0"/>
          </p:cNvCxnSpPr>
          <p:nvPr/>
        </p:nvCxnSpPr>
        <p:spPr>
          <a:xfrm>
            <a:off x="1760640" y="3045447"/>
            <a:ext cx="0" cy="225865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47214" y="1305443"/>
            <a:ext cx="2415688" cy="1798790"/>
            <a:chOff x="1084956" y="978875"/>
            <a:chExt cx="1812002" cy="1349268"/>
          </a:xfrm>
        </p:grpSpPr>
        <p:sp>
          <p:nvSpPr>
            <p:cNvPr id="3" name="矩形 2"/>
            <p:cNvSpPr/>
            <p:nvPr/>
          </p:nvSpPr>
          <p:spPr>
            <a:xfrm>
              <a:off x="1084956" y="1622647"/>
              <a:ext cx="1812002" cy="7054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8676" y="978875"/>
              <a:ext cx="264560" cy="264560"/>
            </a:xfrm>
            <a:prstGeom prst="ellipse">
              <a:avLst/>
            </a:prstGeom>
            <a:solidFill>
              <a:srgbClr val="26CC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9" name="直线连接符 18"/>
            <p:cNvCxnSpPr>
              <a:stCxn id="18" idx="4"/>
              <a:endCxn id="37" idx="0"/>
            </p:cNvCxnSpPr>
            <p:nvPr/>
          </p:nvCxnSpPr>
          <p:spPr>
            <a:xfrm>
              <a:off x="1990956" y="1243435"/>
              <a:ext cx="1" cy="179865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1140073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ONE</a:t>
              </a:r>
              <a:endParaRPr kumimoji="1" lang="zh-CN" altLang="en-US" sz="2135" b="1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3107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2"/>
                  </a:solidFill>
                </a:rPr>
                <a:t>1</a:t>
              </a:r>
              <a:endParaRPr kumimoji="1" lang="zh-CN" altLang="en-US" sz="2665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060635" y="3367427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41" name="椭圆 40"/>
          <p:cNvSpPr/>
          <p:nvPr/>
        </p:nvSpPr>
        <p:spPr>
          <a:xfrm>
            <a:off x="1520694" y="3367427"/>
            <a:ext cx="479895" cy="479895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60635" y="4335763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46" name="椭圆 45"/>
          <p:cNvSpPr/>
          <p:nvPr/>
        </p:nvSpPr>
        <p:spPr>
          <a:xfrm>
            <a:off x="1520694" y="4335764"/>
            <a:ext cx="479895" cy="479895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060635" y="5304100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4" name="椭圆 53"/>
          <p:cNvSpPr/>
          <p:nvPr/>
        </p:nvSpPr>
        <p:spPr>
          <a:xfrm>
            <a:off x="1520694" y="5304100"/>
            <a:ext cx="479895" cy="479895"/>
          </a:xfrm>
          <a:prstGeom prst="ellipse">
            <a:avLst/>
          </a:prstGeom>
          <a:solidFill>
            <a:srgbClr val="26CCC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cxnSp>
        <p:nvCxnSpPr>
          <p:cNvPr id="109" name="直线连接符 108"/>
          <p:cNvCxnSpPr>
            <a:endCxn id="116" idx="0"/>
          </p:cNvCxnSpPr>
          <p:nvPr/>
        </p:nvCxnSpPr>
        <p:spPr>
          <a:xfrm>
            <a:off x="5201583" y="3045447"/>
            <a:ext cx="0" cy="225865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888157" y="1305443"/>
            <a:ext cx="2415688" cy="1798790"/>
            <a:chOff x="3665999" y="978875"/>
            <a:chExt cx="1812002" cy="1349268"/>
          </a:xfrm>
        </p:grpSpPr>
        <p:sp>
          <p:nvSpPr>
            <p:cNvPr id="105" name="矩形 104"/>
            <p:cNvSpPr/>
            <p:nvPr/>
          </p:nvSpPr>
          <p:spPr>
            <a:xfrm>
              <a:off x="3665999" y="1622647"/>
              <a:ext cx="1812002" cy="7054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07" name="直线连接符 106"/>
            <p:cNvCxnSpPr>
              <a:stCxn id="106" idx="4"/>
              <a:endCxn id="110" idx="0"/>
            </p:cNvCxnSpPr>
            <p:nvPr/>
          </p:nvCxnSpPr>
          <p:spPr>
            <a:xfrm>
              <a:off x="4571999" y="1243435"/>
              <a:ext cx="1" cy="179865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本框 107"/>
            <p:cNvSpPr txBox="1"/>
            <p:nvPr/>
          </p:nvSpPr>
          <p:spPr>
            <a:xfrm>
              <a:off x="3721116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TWO</a:t>
              </a:r>
              <a:endParaRPr kumimoji="1" lang="zh-CN" altLang="en-US" sz="2135" b="1" dirty="0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4354150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5"/>
                  </a:solidFill>
                </a:rPr>
                <a:t>2</a:t>
              </a:r>
              <a:endParaRPr kumimoji="1" lang="zh-CN" altLang="en-US" sz="2665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5501577" y="3367427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24" name="椭圆 123"/>
          <p:cNvSpPr/>
          <p:nvPr/>
        </p:nvSpPr>
        <p:spPr>
          <a:xfrm>
            <a:off x="4961636" y="3367427"/>
            <a:ext cx="479895" cy="479895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501577" y="4335763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20" name="椭圆 119"/>
          <p:cNvSpPr/>
          <p:nvPr/>
        </p:nvSpPr>
        <p:spPr>
          <a:xfrm>
            <a:off x="4961636" y="4335764"/>
            <a:ext cx="479895" cy="479895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501577" y="5304100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16" name="椭圆 115"/>
          <p:cNvSpPr/>
          <p:nvPr/>
        </p:nvSpPr>
        <p:spPr>
          <a:xfrm>
            <a:off x="4961636" y="5304100"/>
            <a:ext cx="479895" cy="479895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cxnSp>
        <p:nvCxnSpPr>
          <p:cNvPr id="153" name="直线连接符 152"/>
          <p:cNvCxnSpPr>
            <a:endCxn id="160" idx="0"/>
          </p:cNvCxnSpPr>
          <p:nvPr/>
        </p:nvCxnSpPr>
        <p:spPr>
          <a:xfrm>
            <a:off x="8642525" y="3045447"/>
            <a:ext cx="0" cy="225865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329099" y="1305443"/>
            <a:ext cx="2415688" cy="1798790"/>
            <a:chOff x="6247042" y="978875"/>
            <a:chExt cx="1812002" cy="1349268"/>
          </a:xfrm>
        </p:grpSpPr>
        <p:sp>
          <p:nvSpPr>
            <p:cNvPr id="149" name="矩形 148"/>
            <p:cNvSpPr/>
            <p:nvPr/>
          </p:nvSpPr>
          <p:spPr>
            <a:xfrm>
              <a:off x="6247042" y="1622647"/>
              <a:ext cx="1812002" cy="7054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7020762" y="978875"/>
              <a:ext cx="264560" cy="264560"/>
            </a:xfrm>
            <a:prstGeom prst="ellipse">
              <a:avLst/>
            </a:prstGeom>
            <a:solidFill>
              <a:srgbClr val="1B8D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51" name="直线连接符 150"/>
            <p:cNvCxnSpPr>
              <a:stCxn id="150" idx="4"/>
              <a:endCxn id="154" idx="0"/>
            </p:cNvCxnSpPr>
            <p:nvPr/>
          </p:nvCxnSpPr>
          <p:spPr>
            <a:xfrm>
              <a:off x="7153042" y="1243435"/>
              <a:ext cx="1" cy="1798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本框 151"/>
            <p:cNvSpPr txBox="1"/>
            <p:nvPr/>
          </p:nvSpPr>
          <p:spPr>
            <a:xfrm>
              <a:off x="6302159" y="1919037"/>
              <a:ext cx="17017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STEP</a:t>
              </a:r>
              <a:r>
                <a:rPr kumimoji="1" lang="zh-CN" altLang="en-US" sz="2135" b="1" dirty="0"/>
                <a:t> </a:t>
              </a:r>
              <a:r>
                <a:rPr kumimoji="1" lang="en-US" altLang="zh-CN" sz="2135" b="1" dirty="0"/>
                <a:t>THREE</a:t>
              </a:r>
              <a:endParaRPr kumimoji="1" lang="zh-CN" altLang="en-US" sz="2135" b="1" dirty="0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6935193" y="1423300"/>
              <a:ext cx="435700" cy="4357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65"/>
                </a:lnSpc>
              </a:pPr>
              <a:r>
                <a:rPr kumimoji="1" lang="en-US" altLang="zh-CN" sz="2665" b="1" dirty="0">
                  <a:solidFill>
                    <a:schemeClr val="accent3"/>
                  </a:solidFill>
                </a:rPr>
                <a:t>3</a:t>
              </a:r>
              <a:endParaRPr kumimoji="1" lang="zh-CN" altLang="en-US" sz="2665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6" name="文本框 165"/>
          <p:cNvSpPr txBox="1"/>
          <p:nvPr/>
        </p:nvSpPr>
        <p:spPr>
          <a:xfrm>
            <a:off x="8942520" y="3367427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8" name="椭圆 167"/>
          <p:cNvSpPr/>
          <p:nvPr/>
        </p:nvSpPr>
        <p:spPr>
          <a:xfrm>
            <a:off x="8402579" y="3367427"/>
            <a:ext cx="479895" cy="479895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8942520" y="4335763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4" name="椭圆 163"/>
          <p:cNvSpPr/>
          <p:nvPr/>
        </p:nvSpPr>
        <p:spPr>
          <a:xfrm>
            <a:off x="8402579" y="4335764"/>
            <a:ext cx="479895" cy="479895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8942520" y="5304100"/>
            <a:ext cx="1802268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0" name="椭圆 159"/>
          <p:cNvSpPr/>
          <p:nvPr/>
        </p:nvSpPr>
        <p:spPr>
          <a:xfrm>
            <a:off x="8402579" y="5304100"/>
            <a:ext cx="479895" cy="479895"/>
          </a:xfrm>
          <a:prstGeom prst="ellipse">
            <a:avLst/>
          </a:prstGeom>
          <a:solidFill>
            <a:srgbClr val="1B8DA8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endParaRPr kumimoji="1" lang="zh-CN" altLang="en-US" sz="2665" b="1" dirty="0">
              <a:solidFill>
                <a:schemeClr val="accent2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73" name="Freeform 129"/>
          <p:cNvSpPr>
            <a:spLocks noEditPoints="1"/>
          </p:cNvSpPr>
          <p:nvPr/>
        </p:nvSpPr>
        <p:spPr bwMode="auto">
          <a:xfrm>
            <a:off x="1614749" y="3495107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75" name="Freeform 129"/>
          <p:cNvSpPr>
            <a:spLocks noEditPoints="1"/>
          </p:cNvSpPr>
          <p:nvPr/>
        </p:nvSpPr>
        <p:spPr bwMode="auto">
          <a:xfrm>
            <a:off x="1614749" y="4463443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77" name="Freeform 129"/>
          <p:cNvSpPr>
            <a:spLocks noEditPoints="1"/>
          </p:cNvSpPr>
          <p:nvPr/>
        </p:nvSpPr>
        <p:spPr bwMode="auto">
          <a:xfrm>
            <a:off x="1622658" y="5437950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1" name="Freeform 129"/>
          <p:cNvSpPr>
            <a:spLocks noEditPoints="1"/>
          </p:cNvSpPr>
          <p:nvPr/>
        </p:nvSpPr>
        <p:spPr bwMode="auto">
          <a:xfrm>
            <a:off x="5064497" y="3501276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2" name="Freeform 129"/>
          <p:cNvSpPr>
            <a:spLocks noEditPoints="1"/>
          </p:cNvSpPr>
          <p:nvPr/>
        </p:nvSpPr>
        <p:spPr bwMode="auto">
          <a:xfrm>
            <a:off x="5064497" y="4469613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3" name="Freeform 129"/>
          <p:cNvSpPr>
            <a:spLocks noEditPoints="1"/>
          </p:cNvSpPr>
          <p:nvPr/>
        </p:nvSpPr>
        <p:spPr bwMode="auto">
          <a:xfrm>
            <a:off x="5072406" y="5444119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7" name="Freeform 129"/>
          <p:cNvSpPr>
            <a:spLocks noEditPoints="1"/>
          </p:cNvSpPr>
          <p:nvPr/>
        </p:nvSpPr>
        <p:spPr bwMode="auto">
          <a:xfrm>
            <a:off x="8504543" y="3501276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8" name="Freeform 129"/>
          <p:cNvSpPr>
            <a:spLocks noEditPoints="1"/>
          </p:cNvSpPr>
          <p:nvPr/>
        </p:nvSpPr>
        <p:spPr bwMode="auto">
          <a:xfrm>
            <a:off x="8504543" y="4469613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  <p:sp>
        <p:nvSpPr>
          <p:cNvPr id="89" name="Freeform 129"/>
          <p:cNvSpPr>
            <a:spLocks noEditPoints="1"/>
          </p:cNvSpPr>
          <p:nvPr/>
        </p:nvSpPr>
        <p:spPr bwMode="auto">
          <a:xfrm>
            <a:off x="8512453" y="5444119"/>
            <a:ext cx="283875" cy="218367"/>
          </a:xfrm>
          <a:custGeom>
            <a:avLst/>
            <a:gdLst/>
            <a:ahLst/>
            <a:cxnLst>
              <a:cxn ang="0">
                <a:pos x="600" y="12"/>
              </a:cxn>
              <a:cxn ang="0">
                <a:pos x="598" y="6"/>
              </a:cxn>
              <a:cxn ang="0">
                <a:pos x="592" y="0"/>
              </a:cxn>
              <a:cxn ang="0">
                <a:pos x="360" y="0"/>
              </a:cxn>
              <a:cxn ang="0">
                <a:pos x="346" y="2"/>
              </a:cxn>
              <a:cxn ang="0">
                <a:pos x="320" y="14"/>
              </a:cxn>
              <a:cxn ang="0">
                <a:pos x="312" y="24"/>
              </a:cxn>
              <a:cxn ang="0">
                <a:pos x="312" y="24"/>
              </a:cxn>
              <a:cxn ang="0">
                <a:pos x="290" y="6"/>
              </a:cxn>
              <a:cxn ang="0">
                <a:pos x="264" y="0"/>
              </a:cxn>
              <a:cxn ang="0">
                <a:pos x="36" y="0"/>
              </a:cxn>
              <a:cxn ang="0">
                <a:pos x="26" y="2"/>
              </a:cxn>
              <a:cxn ang="0">
                <a:pos x="24" y="12"/>
              </a:cxn>
              <a:cxn ang="0">
                <a:pos x="0" y="48"/>
              </a:cxn>
              <a:cxn ang="0">
                <a:pos x="258" y="456"/>
              </a:cxn>
              <a:cxn ang="0">
                <a:pos x="268" y="466"/>
              </a:cxn>
              <a:cxn ang="0">
                <a:pos x="296" y="478"/>
              </a:cxn>
              <a:cxn ang="0">
                <a:pos x="312" y="480"/>
              </a:cxn>
              <a:cxn ang="0">
                <a:pos x="342" y="474"/>
              </a:cxn>
              <a:cxn ang="0">
                <a:pos x="364" y="456"/>
              </a:cxn>
              <a:cxn ang="0">
                <a:pos x="624" y="48"/>
              </a:cxn>
              <a:cxn ang="0">
                <a:pos x="48" y="24"/>
              </a:cxn>
              <a:cxn ang="0">
                <a:pos x="264" y="24"/>
              </a:cxn>
              <a:cxn ang="0">
                <a:pos x="278" y="26"/>
              </a:cxn>
              <a:cxn ang="0">
                <a:pos x="288" y="34"/>
              </a:cxn>
              <a:cxn ang="0">
                <a:pos x="296" y="46"/>
              </a:cxn>
              <a:cxn ang="0">
                <a:pos x="300" y="60"/>
              </a:cxn>
              <a:cxn ang="0">
                <a:pos x="300" y="288"/>
              </a:cxn>
              <a:cxn ang="0">
                <a:pos x="302" y="298"/>
              </a:cxn>
              <a:cxn ang="0">
                <a:pos x="312" y="300"/>
              </a:cxn>
              <a:cxn ang="0">
                <a:pos x="316" y="300"/>
              </a:cxn>
              <a:cxn ang="0">
                <a:pos x="322" y="294"/>
              </a:cxn>
              <a:cxn ang="0">
                <a:pos x="324" y="60"/>
              </a:cxn>
              <a:cxn ang="0">
                <a:pos x="324" y="52"/>
              </a:cxn>
              <a:cxn ang="0">
                <a:pos x="330" y="40"/>
              </a:cxn>
              <a:cxn ang="0">
                <a:pos x="340" y="30"/>
              </a:cxn>
              <a:cxn ang="0">
                <a:pos x="352" y="24"/>
              </a:cxn>
              <a:cxn ang="0">
                <a:pos x="576" y="24"/>
              </a:cxn>
              <a:cxn ang="0">
                <a:pos x="360" y="408"/>
              </a:cxn>
              <a:cxn ang="0">
                <a:pos x="346" y="410"/>
              </a:cxn>
              <a:cxn ang="0">
                <a:pos x="320" y="422"/>
              </a:cxn>
              <a:cxn ang="0">
                <a:pos x="312" y="432"/>
              </a:cxn>
              <a:cxn ang="0">
                <a:pos x="312" y="432"/>
              </a:cxn>
              <a:cxn ang="0">
                <a:pos x="290" y="414"/>
              </a:cxn>
              <a:cxn ang="0">
                <a:pos x="264" y="408"/>
              </a:cxn>
              <a:cxn ang="0">
                <a:pos x="48" y="24"/>
              </a:cxn>
            </a:cxnLst>
            <a:rect l="0" t="0" r="r" b="b"/>
            <a:pathLst>
              <a:path w="624" h="480">
                <a:moveTo>
                  <a:pt x="600" y="48"/>
                </a:moveTo>
                <a:lnTo>
                  <a:pt x="600" y="12"/>
                </a:lnTo>
                <a:lnTo>
                  <a:pt x="600" y="12"/>
                </a:lnTo>
                <a:lnTo>
                  <a:pt x="598" y="6"/>
                </a:lnTo>
                <a:lnTo>
                  <a:pt x="596" y="2"/>
                </a:lnTo>
                <a:lnTo>
                  <a:pt x="592" y="0"/>
                </a:lnTo>
                <a:lnTo>
                  <a:pt x="588" y="0"/>
                </a:lnTo>
                <a:lnTo>
                  <a:pt x="360" y="0"/>
                </a:lnTo>
                <a:lnTo>
                  <a:pt x="360" y="0"/>
                </a:lnTo>
                <a:lnTo>
                  <a:pt x="346" y="2"/>
                </a:lnTo>
                <a:lnTo>
                  <a:pt x="332" y="6"/>
                </a:lnTo>
                <a:lnTo>
                  <a:pt x="320" y="1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12" y="24"/>
                </a:lnTo>
                <a:lnTo>
                  <a:pt x="302" y="14"/>
                </a:lnTo>
                <a:lnTo>
                  <a:pt x="290" y="6"/>
                </a:lnTo>
                <a:lnTo>
                  <a:pt x="278" y="2"/>
                </a:lnTo>
                <a:lnTo>
                  <a:pt x="264" y="0"/>
                </a:lnTo>
                <a:lnTo>
                  <a:pt x="36" y="0"/>
                </a:lnTo>
                <a:lnTo>
                  <a:pt x="36" y="0"/>
                </a:lnTo>
                <a:lnTo>
                  <a:pt x="30" y="0"/>
                </a:lnTo>
                <a:lnTo>
                  <a:pt x="26" y="2"/>
                </a:lnTo>
                <a:lnTo>
                  <a:pt x="24" y="6"/>
                </a:lnTo>
                <a:lnTo>
                  <a:pt x="24" y="12"/>
                </a:lnTo>
                <a:lnTo>
                  <a:pt x="24" y="48"/>
                </a:lnTo>
                <a:lnTo>
                  <a:pt x="0" y="48"/>
                </a:lnTo>
                <a:lnTo>
                  <a:pt x="0" y="456"/>
                </a:lnTo>
                <a:lnTo>
                  <a:pt x="258" y="456"/>
                </a:lnTo>
                <a:lnTo>
                  <a:pt x="258" y="456"/>
                </a:lnTo>
                <a:lnTo>
                  <a:pt x="268" y="466"/>
                </a:lnTo>
                <a:lnTo>
                  <a:pt x="282" y="474"/>
                </a:lnTo>
                <a:lnTo>
                  <a:pt x="296" y="478"/>
                </a:lnTo>
                <a:lnTo>
                  <a:pt x="312" y="480"/>
                </a:lnTo>
                <a:lnTo>
                  <a:pt x="312" y="480"/>
                </a:lnTo>
                <a:lnTo>
                  <a:pt x="326" y="478"/>
                </a:lnTo>
                <a:lnTo>
                  <a:pt x="342" y="474"/>
                </a:lnTo>
                <a:lnTo>
                  <a:pt x="354" y="466"/>
                </a:lnTo>
                <a:lnTo>
                  <a:pt x="364" y="456"/>
                </a:lnTo>
                <a:lnTo>
                  <a:pt x="624" y="456"/>
                </a:lnTo>
                <a:lnTo>
                  <a:pt x="624" y="48"/>
                </a:lnTo>
                <a:lnTo>
                  <a:pt x="600" y="48"/>
                </a:lnTo>
                <a:close/>
                <a:moveTo>
                  <a:pt x="48" y="24"/>
                </a:moveTo>
                <a:lnTo>
                  <a:pt x="264" y="24"/>
                </a:lnTo>
                <a:lnTo>
                  <a:pt x="264" y="24"/>
                </a:lnTo>
                <a:lnTo>
                  <a:pt x="270" y="24"/>
                </a:lnTo>
                <a:lnTo>
                  <a:pt x="278" y="26"/>
                </a:lnTo>
                <a:lnTo>
                  <a:pt x="284" y="30"/>
                </a:lnTo>
                <a:lnTo>
                  <a:pt x="288" y="34"/>
                </a:lnTo>
                <a:lnTo>
                  <a:pt x="294" y="40"/>
                </a:lnTo>
                <a:lnTo>
                  <a:pt x="296" y="46"/>
                </a:lnTo>
                <a:lnTo>
                  <a:pt x="298" y="52"/>
                </a:lnTo>
                <a:lnTo>
                  <a:pt x="300" y="60"/>
                </a:lnTo>
                <a:lnTo>
                  <a:pt x="300" y="288"/>
                </a:lnTo>
                <a:lnTo>
                  <a:pt x="300" y="288"/>
                </a:lnTo>
                <a:lnTo>
                  <a:pt x="300" y="294"/>
                </a:lnTo>
                <a:lnTo>
                  <a:pt x="302" y="298"/>
                </a:lnTo>
                <a:lnTo>
                  <a:pt x="306" y="300"/>
                </a:lnTo>
                <a:lnTo>
                  <a:pt x="312" y="300"/>
                </a:lnTo>
                <a:lnTo>
                  <a:pt x="312" y="300"/>
                </a:lnTo>
                <a:lnTo>
                  <a:pt x="316" y="300"/>
                </a:lnTo>
                <a:lnTo>
                  <a:pt x="320" y="298"/>
                </a:lnTo>
                <a:lnTo>
                  <a:pt x="322" y="294"/>
                </a:lnTo>
                <a:lnTo>
                  <a:pt x="324" y="288"/>
                </a:lnTo>
                <a:lnTo>
                  <a:pt x="324" y="60"/>
                </a:lnTo>
                <a:lnTo>
                  <a:pt x="324" y="60"/>
                </a:lnTo>
                <a:lnTo>
                  <a:pt x="324" y="52"/>
                </a:lnTo>
                <a:lnTo>
                  <a:pt x="326" y="46"/>
                </a:lnTo>
                <a:lnTo>
                  <a:pt x="330" y="40"/>
                </a:lnTo>
                <a:lnTo>
                  <a:pt x="334" y="34"/>
                </a:lnTo>
                <a:lnTo>
                  <a:pt x="340" y="30"/>
                </a:lnTo>
                <a:lnTo>
                  <a:pt x="346" y="26"/>
                </a:lnTo>
                <a:lnTo>
                  <a:pt x="352" y="24"/>
                </a:lnTo>
                <a:lnTo>
                  <a:pt x="360" y="24"/>
                </a:lnTo>
                <a:lnTo>
                  <a:pt x="576" y="24"/>
                </a:lnTo>
                <a:lnTo>
                  <a:pt x="576" y="408"/>
                </a:lnTo>
                <a:lnTo>
                  <a:pt x="360" y="408"/>
                </a:lnTo>
                <a:lnTo>
                  <a:pt x="360" y="408"/>
                </a:lnTo>
                <a:lnTo>
                  <a:pt x="346" y="410"/>
                </a:lnTo>
                <a:lnTo>
                  <a:pt x="332" y="414"/>
                </a:lnTo>
                <a:lnTo>
                  <a:pt x="320" y="42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12" y="432"/>
                </a:lnTo>
                <a:lnTo>
                  <a:pt x="302" y="422"/>
                </a:lnTo>
                <a:lnTo>
                  <a:pt x="290" y="414"/>
                </a:lnTo>
                <a:lnTo>
                  <a:pt x="278" y="410"/>
                </a:lnTo>
                <a:lnTo>
                  <a:pt x="264" y="408"/>
                </a:lnTo>
                <a:lnTo>
                  <a:pt x="48" y="408"/>
                </a:lnTo>
                <a:lnTo>
                  <a:pt x="4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04" tIns="60952" rIns="121904" bIns="60952" numCol="1" anchor="t" anchorCtr="0" compatLnSpc="1"/>
          <a:lstStyle/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57" name="矩形 56"/>
          <p:cNvSpPr/>
          <p:nvPr/>
        </p:nvSpPr>
        <p:spPr>
          <a:xfrm>
            <a:off x="0" y="3124240"/>
            <a:ext cx="12190413" cy="20952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961894" y="1782781"/>
            <a:ext cx="2228560" cy="5142437"/>
            <a:chOff x="1962150" y="1896866"/>
            <a:chExt cx="2228850" cy="5143107"/>
          </a:xfrm>
        </p:grpSpPr>
        <p:grpSp>
          <p:nvGrpSpPr>
            <p:cNvPr id="59" name="Group 22"/>
            <p:cNvGrpSpPr/>
            <p:nvPr/>
          </p:nvGrpSpPr>
          <p:grpSpPr>
            <a:xfrm>
              <a:off x="1962150" y="1896866"/>
              <a:ext cx="2228850" cy="5143107"/>
              <a:chOff x="19964399" y="914400"/>
              <a:chExt cx="6476999" cy="14945790"/>
            </a:xfrm>
          </p:grpSpPr>
          <p:pic>
            <p:nvPicPr>
              <p:cNvPr id="61" name="Picture 4" descr="H:\GR\presentation\iPhone-5-Black-White-MockUp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38" t="8564" r="32757"/>
              <a:stretch>
                <a:fillRect/>
              </a:stretch>
            </p:blipFill>
            <p:spPr bwMode="auto">
              <a:xfrm>
                <a:off x="19964399" y="914400"/>
                <a:ext cx="6476999" cy="14945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24"/>
              <p:cNvSpPr/>
              <p:nvPr/>
            </p:nvSpPr>
            <p:spPr>
              <a:xfrm>
                <a:off x="20726399" y="3486150"/>
                <a:ext cx="5105401" cy="8782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7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3"/>
            <a:srcRect t="-348" r="61038" b="26"/>
            <a:stretch>
              <a:fillRect/>
            </a:stretch>
          </p:blipFill>
          <p:spPr>
            <a:xfrm>
              <a:off x="2186267" y="2760623"/>
              <a:ext cx="1814225" cy="3057798"/>
            </a:xfrm>
            <a:prstGeom prst="rect">
              <a:avLst/>
            </a:prstGeom>
          </p:spPr>
        </p:pic>
      </p:grpSp>
      <p:sp>
        <p:nvSpPr>
          <p:cNvPr id="63" name="文本框 11"/>
          <p:cNvSpPr txBox="1"/>
          <p:nvPr/>
        </p:nvSpPr>
        <p:spPr>
          <a:xfrm>
            <a:off x="4914260" y="2476623"/>
            <a:ext cx="3942837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4" name="文本框 12"/>
          <p:cNvSpPr txBox="1"/>
          <p:nvPr/>
        </p:nvSpPr>
        <p:spPr>
          <a:xfrm>
            <a:off x="4914260" y="3124240"/>
            <a:ext cx="3942837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5" name="Content Placeholder 2"/>
          <p:cNvSpPr txBox="1"/>
          <p:nvPr/>
        </p:nvSpPr>
        <p:spPr>
          <a:xfrm>
            <a:off x="4928302" y="3530073"/>
            <a:ext cx="3319273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66" name="Content Placeholder 2"/>
          <p:cNvSpPr txBox="1"/>
          <p:nvPr/>
        </p:nvSpPr>
        <p:spPr>
          <a:xfrm>
            <a:off x="4928302" y="4650930"/>
            <a:ext cx="6385924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TWO   </a:t>
            </a:r>
            <a:r>
              <a:rPr kumimoji="1" lang="zh-CN" altLang="en-US" sz="3200" b="1" dirty="0"/>
              <a:t>进度安排</a:t>
            </a:r>
          </a:p>
        </p:txBody>
      </p:sp>
      <p:sp>
        <p:nvSpPr>
          <p:cNvPr id="15" name="七边形 14"/>
          <p:cNvSpPr/>
          <p:nvPr/>
        </p:nvSpPr>
        <p:spPr>
          <a:xfrm>
            <a:off x="6483538" y="3301769"/>
            <a:ext cx="3091004" cy="3091004"/>
          </a:xfrm>
          <a:prstGeom prst="hep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228272" y="2992393"/>
            <a:ext cx="2993839" cy="1168328"/>
            <a:chOff x="1783556" y="3200400"/>
            <a:chExt cx="3417094" cy="1333500"/>
          </a:xfrm>
          <a:solidFill>
            <a:schemeClr val="accent2"/>
          </a:solidFill>
        </p:grpSpPr>
        <p:sp>
          <p:nvSpPr>
            <p:cNvPr id="19" name="椭圆 18"/>
            <p:cNvSpPr/>
            <p:nvPr/>
          </p:nvSpPr>
          <p:spPr>
            <a:xfrm>
              <a:off x="2776537" y="39243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514600" y="3324224"/>
              <a:ext cx="514350" cy="514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67150" y="32004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533774" y="3714749"/>
              <a:ext cx="542925" cy="542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300537" y="3457575"/>
              <a:ext cx="466725" cy="466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876799" y="3790949"/>
              <a:ext cx="323851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155031" y="3933823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83556" y="3419471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flipV="1">
            <a:off x="2088080" y="5333751"/>
            <a:ext cx="3054752" cy="1168328"/>
            <a:chOff x="1714032" y="3200400"/>
            <a:chExt cx="3486618" cy="1333500"/>
          </a:xfrm>
          <a:solidFill>
            <a:schemeClr val="accent5"/>
          </a:solidFill>
        </p:grpSpPr>
        <p:sp>
          <p:nvSpPr>
            <p:cNvPr id="28" name="椭圆 27"/>
            <p:cNvSpPr/>
            <p:nvPr/>
          </p:nvSpPr>
          <p:spPr>
            <a:xfrm>
              <a:off x="2776537" y="39243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312194" y="3314701"/>
              <a:ext cx="514350" cy="5143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67150" y="32004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533774" y="3714749"/>
              <a:ext cx="542925" cy="542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4300537" y="3457575"/>
              <a:ext cx="466725" cy="466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876799" y="3790949"/>
              <a:ext cx="323851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085507" y="3983055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14032" y="3468705"/>
              <a:ext cx="323850" cy="3238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27"/>
          <p:cNvSpPr txBox="1"/>
          <p:nvPr/>
        </p:nvSpPr>
        <p:spPr>
          <a:xfrm>
            <a:off x="2475891" y="4913870"/>
            <a:ext cx="2893564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9" name="文本框 28"/>
          <p:cNvSpPr txBox="1"/>
          <p:nvPr/>
        </p:nvSpPr>
        <p:spPr>
          <a:xfrm>
            <a:off x="3090276" y="4087670"/>
            <a:ext cx="170142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04E87"/>
                </a:solidFill>
              </a:rPr>
              <a:t>47%</a:t>
            </a:r>
            <a:endParaRPr lang="zh-CN" altLang="en-US" sz="5400" dirty="0">
              <a:solidFill>
                <a:srgbClr val="104E87"/>
              </a:solidFill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998725" y="4286139"/>
            <a:ext cx="2333806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42" name="组 9"/>
          <p:cNvGrpSpPr/>
          <p:nvPr/>
        </p:nvGrpSpPr>
        <p:grpSpPr>
          <a:xfrm>
            <a:off x="1257315" y="1305444"/>
            <a:ext cx="3677404" cy="1174013"/>
            <a:chOff x="3192793" y="978875"/>
            <a:chExt cx="2758412" cy="880624"/>
          </a:xfrm>
        </p:grpSpPr>
        <p:sp>
          <p:nvSpPr>
            <p:cNvPr id="43" name="椭圆 42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44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47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48" name="Content Placeholder 2"/>
          <p:cNvSpPr txBox="1"/>
          <p:nvPr/>
        </p:nvSpPr>
        <p:spPr>
          <a:xfrm>
            <a:off x="5142833" y="1821901"/>
            <a:ext cx="6390441" cy="117049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061" y="2046826"/>
            <a:ext cx="647588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THREE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061" y="2924264"/>
            <a:ext cx="6475882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预算需求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1"/>
          <p:cNvGraphicFramePr/>
          <p:nvPr/>
        </p:nvGraphicFramePr>
        <p:xfrm>
          <a:off x="763614" y="1984393"/>
          <a:ext cx="10664774" cy="416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516147" y="1930688"/>
            <a:ext cx="1802268" cy="113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33" name="直线箭头连接符 32"/>
          <p:cNvCxnSpPr/>
          <p:nvPr/>
        </p:nvCxnSpPr>
        <p:spPr>
          <a:xfrm>
            <a:off x="1141348" y="2129204"/>
            <a:ext cx="0" cy="2262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1129590" y="2129202"/>
            <a:ext cx="3747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247354" y="1816430"/>
            <a:ext cx="1802268" cy="113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43" name="直线箭头连接符 42"/>
          <p:cNvCxnSpPr/>
          <p:nvPr/>
        </p:nvCxnSpPr>
        <p:spPr>
          <a:xfrm>
            <a:off x="3872555" y="2014944"/>
            <a:ext cx="0" cy="23768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/>
          <p:cNvCxnSpPr/>
          <p:nvPr/>
        </p:nvCxnSpPr>
        <p:spPr>
          <a:xfrm>
            <a:off x="3860798" y="2014944"/>
            <a:ext cx="3747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892969" y="2086843"/>
            <a:ext cx="1802267" cy="11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46" name="直线箭头连接符 45"/>
          <p:cNvCxnSpPr/>
          <p:nvPr/>
        </p:nvCxnSpPr>
        <p:spPr>
          <a:xfrm>
            <a:off x="6518171" y="2285358"/>
            <a:ext cx="0" cy="17814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>
            <a:off x="6506413" y="2285358"/>
            <a:ext cx="3747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494835" y="1930688"/>
            <a:ext cx="1802267" cy="113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n"/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FOUR</a:t>
            </a: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52" name="直线箭头连接符 51"/>
          <p:cNvCxnSpPr/>
          <p:nvPr/>
        </p:nvCxnSpPr>
        <p:spPr>
          <a:xfrm>
            <a:off x="9120036" y="2129203"/>
            <a:ext cx="0" cy="16253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线连接符 52"/>
          <p:cNvCxnSpPr/>
          <p:nvPr/>
        </p:nvCxnSpPr>
        <p:spPr>
          <a:xfrm>
            <a:off x="9108278" y="2129202"/>
            <a:ext cx="37479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组 53"/>
          <p:cNvGrpSpPr/>
          <p:nvPr/>
        </p:nvGrpSpPr>
        <p:grpSpPr>
          <a:xfrm>
            <a:off x="4888157" y="1253272"/>
            <a:ext cx="2415688" cy="451346"/>
            <a:chOff x="3230518" y="1019112"/>
            <a:chExt cx="1812002" cy="338554"/>
          </a:xfrm>
          <a:solidFill>
            <a:srgbClr val="1B8DA8"/>
          </a:solidFill>
        </p:grpSpPr>
        <p:sp>
          <p:nvSpPr>
            <p:cNvPr id="59" name="圆角矩形 58"/>
            <p:cNvSpPr/>
            <p:nvPr/>
          </p:nvSpPr>
          <p:spPr>
            <a:xfrm>
              <a:off x="3230518" y="1019112"/>
              <a:ext cx="1812002" cy="338554"/>
            </a:xfrm>
            <a:prstGeom prst="roundRect">
              <a:avLst/>
            </a:prstGeom>
            <a:grpFill/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384367" y="1023610"/>
              <a:ext cx="1504302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/>
                <a:t>NUMBER</a:t>
              </a:r>
              <a:endParaRPr kumimoji="1" lang="zh-CN" altLang="en-US" sz="2135" b="1" dirty="0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 flipH="1">
            <a:off x="1410902" y="2026340"/>
            <a:ext cx="150995" cy="2446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28564" y="3298846"/>
            <a:ext cx="3436240" cy="1174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561897" y="2026340"/>
            <a:ext cx="3285243" cy="1264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  <p:sp>
        <p:nvSpPr>
          <p:cNvPr id="21" name="Content Placeholder 2"/>
          <p:cNvSpPr txBox="1"/>
          <p:nvPr/>
        </p:nvSpPr>
        <p:spPr>
          <a:xfrm>
            <a:off x="1192574" y="4898810"/>
            <a:ext cx="3375610" cy="1433170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aphicFrame>
        <p:nvGraphicFramePr>
          <p:cNvPr id="22" name="图表 21"/>
          <p:cNvGraphicFramePr/>
          <p:nvPr/>
        </p:nvGraphicFramePr>
        <p:xfrm>
          <a:off x="5585840" y="1789082"/>
          <a:ext cx="5702821" cy="31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椭圆 26"/>
          <p:cNvSpPr/>
          <p:nvPr/>
        </p:nvSpPr>
        <p:spPr>
          <a:xfrm>
            <a:off x="1265277" y="1812572"/>
            <a:ext cx="593239" cy="5932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568184" y="3002226"/>
            <a:ext cx="593239" cy="593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26163" y="4176616"/>
            <a:ext cx="593239" cy="5932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Content Placeholder 2"/>
          <p:cNvSpPr txBox="1"/>
          <p:nvPr/>
        </p:nvSpPr>
        <p:spPr>
          <a:xfrm>
            <a:off x="5710626" y="4898810"/>
            <a:ext cx="5550993" cy="1433170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1644845" y="2203816"/>
            <a:ext cx="2231324" cy="223132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1"/>
          <p:cNvSpPr txBox="1"/>
          <p:nvPr/>
        </p:nvSpPr>
        <p:spPr>
          <a:xfrm>
            <a:off x="2063889" y="2942128"/>
            <a:ext cx="1783709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椭圆 105"/>
          <p:cNvSpPr/>
          <p:nvPr/>
        </p:nvSpPr>
        <p:spPr>
          <a:xfrm>
            <a:off x="5919649" y="1305444"/>
            <a:ext cx="352701" cy="352701"/>
          </a:xfrm>
          <a:prstGeom prst="ellipse">
            <a:avLst/>
          </a:prstGeom>
          <a:solidFill>
            <a:srgbClr val="1B8D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7" name="直线连接符 106"/>
          <p:cNvCxnSpPr>
            <a:stCxn id="106" idx="4"/>
            <a:endCxn id="6" idx="0"/>
          </p:cNvCxnSpPr>
          <p:nvPr/>
        </p:nvCxnSpPr>
        <p:spPr>
          <a:xfrm>
            <a:off x="6095999" y="1658144"/>
            <a:ext cx="0" cy="273671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939278" y="1931816"/>
            <a:ext cx="2313443" cy="15094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2" name="组合 1"/>
          <p:cNvGrpSpPr/>
          <p:nvPr/>
        </p:nvGrpSpPr>
        <p:grpSpPr>
          <a:xfrm>
            <a:off x="2328717" y="2422291"/>
            <a:ext cx="1669909" cy="552608"/>
            <a:chOff x="1746170" y="1816619"/>
            <a:chExt cx="1252595" cy="414510"/>
          </a:xfrm>
        </p:grpSpPr>
        <p:sp>
          <p:nvSpPr>
            <p:cNvPr id="79" name="圆角矩形 78"/>
            <p:cNvSpPr/>
            <p:nvPr/>
          </p:nvSpPr>
          <p:spPr>
            <a:xfrm>
              <a:off x="1746170" y="1816619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77622" y="1861119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61045" y="4239247"/>
            <a:ext cx="1669909" cy="552608"/>
            <a:chOff x="3945702" y="3179512"/>
            <a:chExt cx="1252595" cy="414510"/>
          </a:xfrm>
        </p:grpSpPr>
        <p:sp>
          <p:nvSpPr>
            <p:cNvPr id="84" name="圆角矩形 83"/>
            <p:cNvSpPr/>
            <p:nvPr/>
          </p:nvSpPr>
          <p:spPr>
            <a:xfrm>
              <a:off x="3945702" y="3179512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077153" y="3224012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75088" y="2422291"/>
            <a:ext cx="1669909" cy="552608"/>
            <a:chOff x="6131520" y="1816619"/>
            <a:chExt cx="1252595" cy="414510"/>
          </a:xfrm>
        </p:grpSpPr>
        <p:sp>
          <p:nvSpPr>
            <p:cNvPr id="86" name="圆角矩形 85"/>
            <p:cNvSpPr/>
            <p:nvPr/>
          </p:nvSpPr>
          <p:spPr>
            <a:xfrm>
              <a:off x="6131520" y="1816619"/>
              <a:ext cx="1252595" cy="41451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262971" y="1861119"/>
              <a:ext cx="98969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865" b="1" dirty="0">
                  <a:solidFill>
                    <a:schemeClr val="accent4"/>
                  </a:solidFill>
                </a:rPr>
                <a:t>TITLE</a:t>
              </a:r>
              <a:r>
                <a:rPr kumimoji="1" lang="zh-CN" altLang="en-US" sz="1865" b="1" dirty="0">
                  <a:solidFill>
                    <a:schemeClr val="accent4"/>
                  </a:solidFill>
                </a:rPr>
                <a:t> </a:t>
              </a:r>
              <a:r>
                <a:rPr kumimoji="1" lang="en-US" altLang="zh-CN" sz="1865" b="1" dirty="0">
                  <a:solidFill>
                    <a:schemeClr val="accent4"/>
                  </a:solidFill>
                </a:rPr>
                <a:t>HRER</a:t>
              </a:r>
            </a:p>
          </p:txBody>
        </p:sp>
      </p:grpSp>
      <p:cxnSp>
        <p:nvCxnSpPr>
          <p:cNvPr id="94" name="直线连接符 93"/>
          <p:cNvCxnSpPr>
            <a:stCxn id="79" idx="3"/>
            <a:endCxn id="6" idx="1"/>
          </p:cNvCxnSpPr>
          <p:nvPr/>
        </p:nvCxnSpPr>
        <p:spPr>
          <a:xfrm flipV="1">
            <a:off x="3998627" y="2686520"/>
            <a:ext cx="940651" cy="12074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线连接符 99"/>
          <p:cNvCxnSpPr>
            <a:stCxn id="6" idx="3"/>
            <a:endCxn id="86" idx="1"/>
          </p:cNvCxnSpPr>
          <p:nvPr/>
        </p:nvCxnSpPr>
        <p:spPr>
          <a:xfrm>
            <a:off x="7252722" y="2686520"/>
            <a:ext cx="922369" cy="12074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>
            <a:stCxn id="6" idx="2"/>
            <a:endCxn id="84" idx="0"/>
          </p:cNvCxnSpPr>
          <p:nvPr/>
        </p:nvCxnSpPr>
        <p:spPr>
          <a:xfrm>
            <a:off x="6096000" y="3441223"/>
            <a:ext cx="1" cy="7980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>
            <a:stCxn id="79" idx="1"/>
          </p:cNvCxnSpPr>
          <p:nvPr/>
        </p:nvCxnSpPr>
        <p:spPr>
          <a:xfrm flipH="1">
            <a:off x="1129586" y="2698594"/>
            <a:ext cx="119913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/>
          <p:cNvCxnSpPr/>
          <p:nvPr/>
        </p:nvCxnSpPr>
        <p:spPr>
          <a:xfrm>
            <a:off x="1129584" y="2698595"/>
            <a:ext cx="0" cy="29803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/>
          <p:nvPr/>
        </p:nvCxnSpPr>
        <p:spPr>
          <a:xfrm>
            <a:off x="1129584" y="3851293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线连接符 127"/>
          <p:cNvCxnSpPr/>
          <p:nvPr/>
        </p:nvCxnSpPr>
        <p:spPr>
          <a:xfrm>
            <a:off x="1129584" y="4453092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线连接符 128"/>
          <p:cNvCxnSpPr/>
          <p:nvPr/>
        </p:nvCxnSpPr>
        <p:spPr>
          <a:xfrm>
            <a:off x="1129584" y="5656690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线连接符 129"/>
          <p:cNvCxnSpPr/>
          <p:nvPr/>
        </p:nvCxnSpPr>
        <p:spPr>
          <a:xfrm>
            <a:off x="1129584" y="5054891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1586501" y="3687536"/>
            <a:ext cx="1899632" cy="2974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1" name="文本框 130"/>
          <p:cNvSpPr txBox="1"/>
          <p:nvPr/>
        </p:nvSpPr>
        <p:spPr>
          <a:xfrm>
            <a:off x="1586501" y="4890889"/>
            <a:ext cx="1899632" cy="2974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2" name="文本框 131"/>
          <p:cNvSpPr txBox="1"/>
          <p:nvPr/>
        </p:nvSpPr>
        <p:spPr>
          <a:xfrm>
            <a:off x="1586501" y="4289212"/>
            <a:ext cx="1899632" cy="2974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33" name="文本框 132"/>
          <p:cNvSpPr txBox="1"/>
          <p:nvPr/>
        </p:nvSpPr>
        <p:spPr>
          <a:xfrm>
            <a:off x="1586501" y="5492563"/>
            <a:ext cx="1899632" cy="2974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cxnSp>
        <p:nvCxnSpPr>
          <p:cNvPr id="135" name="直线连接符 134"/>
          <p:cNvCxnSpPr/>
          <p:nvPr/>
        </p:nvCxnSpPr>
        <p:spPr>
          <a:xfrm>
            <a:off x="9845000" y="2703911"/>
            <a:ext cx="119913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线连接符 135"/>
          <p:cNvCxnSpPr/>
          <p:nvPr/>
        </p:nvCxnSpPr>
        <p:spPr>
          <a:xfrm flipH="1">
            <a:off x="11044132" y="2703913"/>
            <a:ext cx="0" cy="29803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线连接符 136"/>
          <p:cNvCxnSpPr/>
          <p:nvPr/>
        </p:nvCxnSpPr>
        <p:spPr>
          <a:xfrm flipH="1">
            <a:off x="10632586" y="3856611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线连接符 137"/>
          <p:cNvCxnSpPr/>
          <p:nvPr/>
        </p:nvCxnSpPr>
        <p:spPr>
          <a:xfrm flipH="1">
            <a:off x="10632586" y="4458410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线连接符 138"/>
          <p:cNvCxnSpPr/>
          <p:nvPr/>
        </p:nvCxnSpPr>
        <p:spPr>
          <a:xfrm flipH="1">
            <a:off x="10632586" y="5662008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线连接符 139"/>
          <p:cNvCxnSpPr/>
          <p:nvPr/>
        </p:nvCxnSpPr>
        <p:spPr>
          <a:xfrm flipH="1">
            <a:off x="10632586" y="5060209"/>
            <a:ext cx="41154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文本框 140"/>
          <p:cNvSpPr txBox="1"/>
          <p:nvPr/>
        </p:nvSpPr>
        <p:spPr>
          <a:xfrm>
            <a:off x="8640847" y="3692854"/>
            <a:ext cx="1899632" cy="2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2" name="文本框 141"/>
          <p:cNvSpPr txBox="1"/>
          <p:nvPr/>
        </p:nvSpPr>
        <p:spPr>
          <a:xfrm>
            <a:off x="8640847" y="4896207"/>
            <a:ext cx="1899632" cy="2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3" name="文本框 142"/>
          <p:cNvSpPr txBox="1"/>
          <p:nvPr/>
        </p:nvSpPr>
        <p:spPr>
          <a:xfrm>
            <a:off x="8640847" y="4294530"/>
            <a:ext cx="1899632" cy="2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sp>
        <p:nvSpPr>
          <p:cNvPr id="144" name="文本框 143"/>
          <p:cNvSpPr txBox="1"/>
          <p:nvPr/>
        </p:nvSpPr>
        <p:spPr>
          <a:xfrm>
            <a:off x="8640847" y="5497882"/>
            <a:ext cx="1899632" cy="2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kumimoji="1" lang="zh-CN" altLang="en-US" sz="3200" dirty="0"/>
          </a:p>
        </p:txBody>
      </p:sp>
      <p:cxnSp>
        <p:nvCxnSpPr>
          <p:cNvPr id="145" name="直线连接符 144"/>
          <p:cNvCxnSpPr>
            <a:stCxn id="84" idx="2"/>
          </p:cNvCxnSpPr>
          <p:nvPr/>
        </p:nvCxnSpPr>
        <p:spPr>
          <a:xfrm flipH="1">
            <a:off x="6095998" y="4791852"/>
            <a:ext cx="3" cy="89239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线连接符 145"/>
          <p:cNvCxnSpPr/>
          <p:nvPr/>
        </p:nvCxnSpPr>
        <p:spPr>
          <a:xfrm flipV="1">
            <a:off x="4007770" y="5381027"/>
            <a:ext cx="4176463" cy="471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直线连接符 146"/>
          <p:cNvCxnSpPr/>
          <p:nvPr/>
        </p:nvCxnSpPr>
        <p:spPr>
          <a:xfrm>
            <a:off x="4027216" y="5399140"/>
            <a:ext cx="0" cy="285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线连接符 169"/>
          <p:cNvCxnSpPr/>
          <p:nvPr/>
        </p:nvCxnSpPr>
        <p:spPr>
          <a:xfrm>
            <a:off x="8163331" y="5393822"/>
            <a:ext cx="0" cy="285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文本框 170"/>
          <p:cNvSpPr txBox="1"/>
          <p:nvPr/>
        </p:nvSpPr>
        <p:spPr>
          <a:xfrm>
            <a:off x="3318559" y="5678933"/>
            <a:ext cx="1417314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5389381" y="5678933"/>
            <a:ext cx="1417314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7446500" y="5678932"/>
            <a:ext cx="1417314" cy="82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THREE</a:t>
            </a: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  <a:p>
            <a:pPr marL="228600" indent="-228600" algn="ctr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zh-CN" altLang="en-US" sz="1335" dirty="0">
                <a:solidFill>
                  <a:schemeClr val="accent1"/>
                </a:solidFill>
              </a:rPr>
              <a:t>文本信息</a:t>
            </a:r>
            <a:endParaRPr kumimoji="1" lang="en-US" altLang="zh-CN" sz="1335" dirty="0">
              <a:solidFill>
                <a:schemeClr val="accent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THREE   </a:t>
            </a:r>
            <a:r>
              <a:rPr kumimoji="1" lang="zh-CN" altLang="en-US" sz="3200" b="1" dirty="0"/>
              <a:t>预算需求</a:t>
            </a:r>
          </a:p>
        </p:txBody>
      </p:sp>
      <p:grpSp>
        <p:nvGrpSpPr>
          <p:cNvPr id="60" name="组 59"/>
          <p:cNvGrpSpPr/>
          <p:nvPr/>
        </p:nvGrpSpPr>
        <p:grpSpPr>
          <a:xfrm>
            <a:off x="5478763" y="2086674"/>
            <a:ext cx="1234475" cy="1234475"/>
            <a:chOff x="5845175" y="4384675"/>
            <a:chExt cx="758825" cy="758825"/>
          </a:xfrm>
          <a:solidFill>
            <a:schemeClr val="accent3"/>
          </a:solidFill>
        </p:grpSpPr>
        <p:sp>
          <p:nvSpPr>
            <p:cNvPr id="61" name="Freeform 227"/>
            <p:cNvSpPr>
              <a:spLocks noEditPoints="1"/>
            </p:cNvSpPr>
            <p:nvPr/>
          </p:nvSpPr>
          <p:spPr bwMode="auto">
            <a:xfrm>
              <a:off x="5845175" y="4384675"/>
              <a:ext cx="758825" cy="758825"/>
            </a:xfrm>
            <a:custGeom>
              <a:avLst/>
              <a:gdLst/>
              <a:ahLst/>
              <a:cxnLst>
                <a:cxn ang="0">
                  <a:pos x="216" y="476"/>
                </a:cxn>
                <a:cxn ang="0">
                  <a:pos x="148" y="460"/>
                </a:cxn>
                <a:cxn ang="0">
                  <a:pos x="88" y="424"/>
                </a:cxn>
                <a:cxn ang="0">
                  <a:pos x="54" y="390"/>
                </a:cxn>
                <a:cxn ang="0">
                  <a:pos x="18" y="330"/>
                </a:cxn>
                <a:cxn ang="0">
                  <a:pos x="2" y="262"/>
                </a:cxn>
                <a:cxn ang="0">
                  <a:pos x="2" y="216"/>
                </a:cxn>
                <a:cxn ang="0">
                  <a:pos x="18" y="148"/>
                </a:cxn>
                <a:cxn ang="0">
                  <a:pos x="54" y="88"/>
                </a:cxn>
                <a:cxn ang="0">
                  <a:pos x="88" y="54"/>
                </a:cxn>
                <a:cxn ang="0">
                  <a:pos x="148" y="18"/>
                </a:cxn>
                <a:cxn ang="0">
                  <a:pos x="216" y="2"/>
                </a:cxn>
                <a:cxn ang="0">
                  <a:pos x="264" y="2"/>
                </a:cxn>
                <a:cxn ang="0">
                  <a:pos x="330" y="18"/>
                </a:cxn>
                <a:cxn ang="0">
                  <a:pos x="390" y="54"/>
                </a:cxn>
                <a:cxn ang="0">
                  <a:pos x="424" y="88"/>
                </a:cxn>
                <a:cxn ang="0">
                  <a:pos x="460" y="148"/>
                </a:cxn>
                <a:cxn ang="0">
                  <a:pos x="476" y="216"/>
                </a:cxn>
                <a:cxn ang="0">
                  <a:pos x="476" y="262"/>
                </a:cxn>
                <a:cxn ang="0">
                  <a:pos x="460" y="330"/>
                </a:cxn>
                <a:cxn ang="0">
                  <a:pos x="424" y="390"/>
                </a:cxn>
                <a:cxn ang="0">
                  <a:pos x="390" y="424"/>
                </a:cxn>
                <a:cxn ang="0">
                  <a:pos x="330" y="460"/>
                </a:cxn>
                <a:cxn ang="0">
                  <a:pos x="264" y="476"/>
                </a:cxn>
                <a:cxn ang="0">
                  <a:pos x="240" y="56"/>
                </a:cxn>
                <a:cxn ang="0">
                  <a:pos x="202" y="60"/>
                </a:cxn>
                <a:cxn ang="0">
                  <a:pos x="152" y="78"/>
                </a:cxn>
                <a:cxn ang="0">
                  <a:pos x="110" y="110"/>
                </a:cxn>
                <a:cxn ang="0">
                  <a:pos x="78" y="152"/>
                </a:cxn>
                <a:cxn ang="0">
                  <a:pos x="60" y="202"/>
                </a:cxn>
                <a:cxn ang="0">
                  <a:pos x="56" y="240"/>
                </a:cxn>
                <a:cxn ang="0">
                  <a:pos x="64" y="294"/>
                </a:cxn>
                <a:cxn ang="0">
                  <a:pos x="88" y="342"/>
                </a:cxn>
                <a:cxn ang="0">
                  <a:pos x="122" y="380"/>
                </a:cxn>
                <a:cxn ang="0">
                  <a:pos x="168" y="408"/>
                </a:cxn>
                <a:cxn ang="0">
                  <a:pos x="220" y="422"/>
                </a:cxn>
                <a:cxn ang="0">
                  <a:pos x="258" y="422"/>
                </a:cxn>
                <a:cxn ang="0">
                  <a:pos x="310" y="408"/>
                </a:cxn>
                <a:cxn ang="0">
                  <a:pos x="356" y="380"/>
                </a:cxn>
                <a:cxn ang="0">
                  <a:pos x="392" y="342"/>
                </a:cxn>
                <a:cxn ang="0">
                  <a:pos x="414" y="294"/>
                </a:cxn>
                <a:cxn ang="0">
                  <a:pos x="424" y="240"/>
                </a:cxn>
                <a:cxn ang="0">
                  <a:pos x="420" y="202"/>
                </a:cxn>
                <a:cxn ang="0">
                  <a:pos x="402" y="152"/>
                </a:cxn>
                <a:cxn ang="0">
                  <a:pos x="370" y="110"/>
                </a:cxn>
                <a:cxn ang="0">
                  <a:pos x="328" y="78"/>
                </a:cxn>
                <a:cxn ang="0">
                  <a:pos x="276" y="60"/>
                </a:cxn>
                <a:cxn ang="0">
                  <a:pos x="240" y="56"/>
                </a:cxn>
              </a:cxnLst>
              <a:rect l="0" t="0" r="r" b="b"/>
              <a:pathLst>
                <a:path w="478" h="478">
                  <a:moveTo>
                    <a:pt x="240" y="478"/>
                  </a:moveTo>
                  <a:lnTo>
                    <a:pt x="240" y="478"/>
                  </a:lnTo>
                  <a:lnTo>
                    <a:pt x="216" y="476"/>
                  </a:lnTo>
                  <a:lnTo>
                    <a:pt x="192" y="474"/>
                  </a:lnTo>
                  <a:lnTo>
                    <a:pt x="170" y="468"/>
                  </a:lnTo>
                  <a:lnTo>
                    <a:pt x="148" y="460"/>
                  </a:lnTo>
                  <a:lnTo>
                    <a:pt x="128" y="450"/>
                  </a:lnTo>
                  <a:lnTo>
                    <a:pt x="108" y="438"/>
                  </a:lnTo>
                  <a:lnTo>
                    <a:pt x="88" y="424"/>
                  </a:lnTo>
                  <a:lnTo>
                    <a:pt x="70" y="408"/>
                  </a:lnTo>
                  <a:lnTo>
                    <a:pt x="70" y="408"/>
                  </a:lnTo>
                  <a:lnTo>
                    <a:pt x="54" y="390"/>
                  </a:lnTo>
                  <a:lnTo>
                    <a:pt x="40" y="372"/>
                  </a:lnTo>
                  <a:lnTo>
                    <a:pt x="28" y="352"/>
                  </a:lnTo>
                  <a:lnTo>
                    <a:pt x="18" y="330"/>
                  </a:lnTo>
                  <a:lnTo>
                    <a:pt x="12" y="308"/>
                  </a:lnTo>
                  <a:lnTo>
                    <a:pt x="6" y="286"/>
                  </a:lnTo>
                  <a:lnTo>
                    <a:pt x="2" y="26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16"/>
                  </a:lnTo>
                  <a:lnTo>
                    <a:pt x="6" y="192"/>
                  </a:lnTo>
                  <a:lnTo>
                    <a:pt x="12" y="170"/>
                  </a:lnTo>
                  <a:lnTo>
                    <a:pt x="18" y="148"/>
                  </a:lnTo>
                  <a:lnTo>
                    <a:pt x="28" y="126"/>
                  </a:lnTo>
                  <a:lnTo>
                    <a:pt x="40" y="106"/>
                  </a:lnTo>
                  <a:lnTo>
                    <a:pt x="54" y="88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8" y="54"/>
                  </a:lnTo>
                  <a:lnTo>
                    <a:pt x="108" y="40"/>
                  </a:lnTo>
                  <a:lnTo>
                    <a:pt x="128" y="28"/>
                  </a:lnTo>
                  <a:lnTo>
                    <a:pt x="148" y="18"/>
                  </a:lnTo>
                  <a:lnTo>
                    <a:pt x="170" y="10"/>
                  </a:lnTo>
                  <a:lnTo>
                    <a:pt x="192" y="6"/>
                  </a:lnTo>
                  <a:lnTo>
                    <a:pt x="216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64" y="2"/>
                  </a:lnTo>
                  <a:lnTo>
                    <a:pt x="286" y="6"/>
                  </a:lnTo>
                  <a:lnTo>
                    <a:pt x="310" y="10"/>
                  </a:lnTo>
                  <a:lnTo>
                    <a:pt x="330" y="18"/>
                  </a:lnTo>
                  <a:lnTo>
                    <a:pt x="352" y="28"/>
                  </a:lnTo>
                  <a:lnTo>
                    <a:pt x="372" y="40"/>
                  </a:lnTo>
                  <a:lnTo>
                    <a:pt x="390" y="54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24" y="88"/>
                  </a:lnTo>
                  <a:lnTo>
                    <a:pt x="438" y="106"/>
                  </a:lnTo>
                  <a:lnTo>
                    <a:pt x="450" y="126"/>
                  </a:lnTo>
                  <a:lnTo>
                    <a:pt x="460" y="148"/>
                  </a:lnTo>
                  <a:lnTo>
                    <a:pt x="468" y="170"/>
                  </a:lnTo>
                  <a:lnTo>
                    <a:pt x="474" y="192"/>
                  </a:lnTo>
                  <a:lnTo>
                    <a:pt x="476" y="216"/>
                  </a:lnTo>
                  <a:lnTo>
                    <a:pt x="478" y="240"/>
                  </a:lnTo>
                  <a:lnTo>
                    <a:pt x="478" y="240"/>
                  </a:lnTo>
                  <a:lnTo>
                    <a:pt x="476" y="262"/>
                  </a:lnTo>
                  <a:lnTo>
                    <a:pt x="474" y="286"/>
                  </a:lnTo>
                  <a:lnTo>
                    <a:pt x="468" y="308"/>
                  </a:lnTo>
                  <a:lnTo>
                    <a:pt x="460" y="330"/>
                  </a:lnTo>
                  <a:lnTo>
                    <a:pt x="450" y="352"/>
                  </a:lnTo>
                  <a:lnTo>
                    <a:pt x="438" y="372"/>
                  </a:lnTo>
                  <a:lnTo>
                    <a:pt x="424" y="390"/>
                  </a:lnTo>
                  <a:lnTo>
                    <a:pt x="408" y="408"/>
                  </a:lnTo>
                  <a:lnTo>
                    <a:pt x="408" y="408"/>
                  </a:lnTo>
                  <a:lnTo>
                    <a:pt x="390" y="424"/>
                  </a:lnTo>
                  <a:lnTo>
                    <a:pt x="372" y="438"/>
                  </a:lnTo>
                  <a:lnTo>
                    <a:pt x="352" y="450"/>
                  </a:lnTo>
                  <a:lnTo>
                    <a:pt x="330" y="460"/>
                  </a:lnTo>
                  <a:lnTo>
                    <a:pt x="310" y="468"/>
                  </a:lnTo>
                  <a:lnTo>
                    <a:pt x="286" y="474"/>
                  </a:lnTo>
                  <a:lnTo>
                    <a:pt x="264" y="476"/>
                  </a:lnTo>
                  <a:lnTo>
                    <a:pt x="240" y="478"/>
                  </a:lnTo>
                  <a:lnTo>
                    <a:pt x="240" y="478"/>
                  </a:lnTo>
                  <a:close/>
                  <a:moveTo>
                    <a:pt x="240" y="56"/>
                  </a:moveTo>
                  <a:lnTo>
                    <a:pt x="240" y="56"/>
                  </a:lnTo>
                  <a:lnTo>
                    <a:pt x="220" y="56"/>
                  </a:lnTo>
                  <a:lnTo>
                    <a:pt x="202" y="60"/>
                  </a:lnTo>
                  <a:lnTo>
                    <a:pt x="184" y="64"/>
                  </a:lnTo>
                  <a:lnTo>
                    <a:pt x="168" y="70"/>
                  </a:lnTo>
                  <a:lnTo>
                    <a:pt x="152" y="78"/>
                  </a:lnTo>
                  <a:lnTo>
                    <a:pt x="136" y="86"/>
                  </a:lnTo>
                  <a:lnTo>
                    <a:pt x="122" y="98"/>
                  </a:lnTo>
                  <a:lnTo>
                    <a:pt x="110" y="110"/>
                  </a:lnTo>
                  <a:lnTo>
                    <a:pt x="98" y="122"/>
                  </a:lnTo>
                  <a:lnTo>
                    <a:pt x="88" y="136"/>
                  </a:lnTo>
                  <a:lnTo>
                    <a:pt x="78" y="152"/>
                  </a:lnTo>
                  <a:lnTo>
                    <a:pt x="70" y="168"/>
                  </a:lnTo>
                  <a:lnTo>
                    <a:pt x="64" y="184"/>
                  </a:lnTo>
                  <a:lnTo>
                    <a:pt x="60" y="202"/>
                  </a:lnTo>
                  <a:lnTo>
                    <a:pt x="56" y="22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58"/>
                  </a:lnTo>
                  <a:lnTo>
                    <a:pt x="60" y="276"/>
                  </a:lnTo>
                  <a:lnTo>
                    <a:pt x="64" y="294"/>
                  </a:lnTo>
                  <a:lnTo>
                    <a:pt x="70" y="310"/>
                  </a:lnTo>
                  <a:lnTo>
                    <a:pt x="78" y="326"/>
                  </a:lnTo>
                  <a:lnTo>
                    <a:pt x="88" y="342"/>
                  </a:lnTo>
                  <a:lnTo>
                    <a:pt x="98" y="356"/>
                  </a:lnTo>
                  <a:lnTo>
                    <a:pt x="110" y="368"/>
                  </a:lnTo>
                  <a:lnTo>
                    <a:pt x="122" y="380"/>
                  </a:lnTo>
                  <a:lnTo>
                    <a:pt x="136" y="392"/>
                  </a:lnTo>
                  <a:lnTo>
                    <a:pt x="152" y="400"/>
                  </a:lnTo>
                  <a:lnTo>
                    <a:pt x="168" y="408"/>
                  </a:lnTo>
                  <a:lnTo>
                    <a:pt x="184" y="414"/>
                  </a:lnTo>
                  <a:lnTo>
                    <a:pt x="202" y="420"/>
                  </a:lnTo>
                  <a:lnTo>
                    <a:pt x="220" y="422"/>
                  </a:lnTo>
                  <a:lnTo>
                    <a:pt x="240" y="422"/>
                  </a:lnTo>
                  <a:lnTo>
                    <a:pt x="240" y="422"/>
                  </a:lnTo>
                  <a:lnTo>
                    <a:pt x="258" y="422"/>
                  </a:lnTo>
                  <a:lnTo>
                    <a:pt x="276" y="420"/>
                  </a:lnTo>
                  <a:lnTo>
                    <a:pt x="294" y="414"/>
                  </a:lnTo>
                  <a:lnTo>
                    <a:pt x="310" y="408"/>
                  </a:lnTo>
                  <a:lnTo>
                    <a:pt x="328" y="400"/>
                  </a:lnTo>
                  <a:lnTo>
                    <a:pt x="342" y="392"/>
                  </a:lnTo>
                  <a:lnTo>
                    <a:pt x="356" y="380"/>
                  </a:lnTo>
                  <a:lnTo>
                    <a:pt x="370" y="368"/>
                  </a:lnTo>
                  <a:lnTo>
                    <a:pt x="382" y="356"/>
                  </a:lnTo>
                  <a:lnTo>
                    <a:pt x="392" y="342"/>
                  </a:lnTo>
                  <a:lnTo>
                    <a:pt x="402" y="326"/>
                  </a:lnTo>
                  <a:lnTo>
                    <a:pt x="408" y="310"/>
                  </a:lnTo>
                  <a:lnTo>
                    <a:pt x="414" y="294"/>
                  </a:lnTo>
                  <a:lnTo>
                    <a:pt x="420" y="276"/>
                  </a:lnTo>
                  <a:lnTo>
                    <a:pt x="422" y="258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22" y="220"/>
                  </a:lnTo>
                  <a:lnTo>
                    <a:pt x="420" y="202"/>
                  </a:lnTo>
                  <a:lnTo>
                    <a:pt x="414" y="184"/>
                  </a:lnTo>
                  <a:lnTo>
                    <a:pt x="408" y="168"/>
                  </a:lnTo>
                  <a:lnTo>
                    <a:pt x="402" y="152"/>
                  </a:lnTo>
                  <a:lnTo>
                    <a:pt x="392" y="136"/>
                  </a:lnTo>
                  <a:lnTo>
                    <a:pt x="382" y="122"/>
                  </a:lnTo>
                  <a:lnTo>
                    <a:pt x="370" y="110"/>
                  </a:lnTo>
                  <a:lnTo>
                    <a:pt x="356" y="98"/>
                  </a:lnTo>
                  <a:lnTo>
                    <a:pt x="342" y="86"/>
                  </a:lnTo>
                  <a:lnTo>
                    <a:pt x="328" y="78"/>
                  </a:lnTo>
                  <a:lnTo>
                    <a:pt x="310" y="70"/>
                  </a:lnTo>
                  <a:lnTo>
                    <a:pt x="294" y="64"/>
                  </a:lnTo>
                  <a:lnTo>
                    <a:pt x="276" y="60"/>
                  </a:lnTo>
                  <a:lnTo>
                    <a:pt x="258" y="56"/>
                  </a:lnTo>
                  <a:lnTo>
                    <a:pt x="240" y="56"/>
                  </a:lnTo>
                  <a:lnTo>
                    <a:pt x="2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62" name="Freeform 228"/>
            <p:cNvSpPr>
              <a:spLocks noEditPoints="1"/>
            </p:cNvSpPr>
            <p:nvPr/>
          </p:nvSpPr>
          <p:spPr bwMode="auto">
            <a:xfrm>
              <a:off x="6051550" y="4505325"/>
              <a:ext cx="339725" cy="517525"/>
            </a:xfrm>
            <a:custGeom>
              <a:avLst/>
              <a:gdLst/>
              <a:ahLst/>
              <a:cxnLst>
                <a:cxn ang="0">
                  <a:pos x="82" y="34"/>
                </a:cxn>
                <a:cxn ang="0">
                  <a:pos x="74" y="36"/>
                </a:cxn>
                <a:cxn ang="0">
                  <a:pos x="50" y="44"/>
                </a:cxn>
                <a:cxn ang="0">
                  <a:pos x="24" y="62"/>
                </a:cxn>
                <a:cxn ang="0">
                  <a:pos x="10" y="82"/>
                </a:cxn>
                <a:cxn ang="0">
                  <a:pos x="4" y="100"/>
                </a:cxn>
                <a:cxn ang="0">
                  <a:pos x="4" y="110"/>
                </a:cxn>
                <a:cxn ang="0">
                  <a:pos x="10" y="142"/>
                </a:cxn>
                <a:cxn ang="0">
                  <a:pos x="30" y="164"/>
                </a:cxn>
                <a:cxn ang="0">
                  <a:pos x="56" y="176"/>
                </a:cxn>
                <a:cxn ang="0">
                  <a:pos x="82" y="182"/>
                </a:cxn>
                <a:cxn ang="0">
                  <a:pos x="82" y="240"/>
                </a:cxn>
                <a:cxn ang="0">
                  <a:pos x="68" y="232"/>
                </a:cxn>
                <a:cxn ang="0">
                  <a:pos x="58" y="222"/>
                </a:cxn>
                <a:cxn ang="0">
                  <a:pos x="50" y="200"/>
                </a:cxn>
                <a:cxn ang="0">
                  <a:pos x="0" y="200"/>
                </a:cxn>
                <a:cxn ang="0">
                  <a:pos x="10" y="238"/>
                </a:cxn>
                <a:cxn ang="0">
                  <a:pos x="32" y="264"/>
                </a:cxn>
                <a:cxn ang="0">
                  <a:pos x="58" y="282"/>
                </a:cxn>
                <a:cxn ang="0">
                  <a:pos x="82" y="290"/>
                </a:cxn>
                <a:cxn ang="0">
                  <a:pos x="130" y="326"/>
                </a:cxn>
                <a:cxn ang="0">
                  <a:pos x="130" y="290"/>
                </a:cxn>
                <a:cxn ang="0">
                  <a:pos x="160" y="282"/>
                </a:cxn>
                <a:cxn ang="0">
                  <a:pos x="186" y="266"/>
                </a:cxn>
                <a:cxn ang="0">
                  <a:pos x="206" y="240"/>
                </a:cxn>
                <a:cxn ang="0">
                  <a:pos x="214" y="208"/>
                </a:cxn>
                <a:cxn ang="0">
                  <a:pos x="212" y="190"/>
                </a:cxn>
                <a:cxn ang="0">
                  <a:pos x="198" y="164"/>
                </a:cxn>
                <a:cxn ang="0">
                  <a:pos x="174" y="148"/>
                </a:cxn>
                <a:cxn ang="0">
                  <a:pos x="144" y="140"/>
                </a:cxn>
                <a:cxn ang="0">
                  <a:pos x="130" y="84"/>
                </a:cxn>
                <a:cxn ang="0">
                  <a:pos x="136" y="86"/>
                </a:cxn>
                <a:cxn ang="0">
                  <a:pos x="150" y="94"/>
                </a:cxn>
                <a:cxn ang="0">
                  <a:pos x="158" y="116"/>
                </a:cxn>
                <a:cxn ang="0">
                  <a:pos x="210" y="116"/>
                </a:cxn>
                <a:cxn ang="0">
                  <a:pos x="202" y="82"/>
                </a:cxn>
                <a:cxn ang="0">
                  <a:pos x="182" y="56"/>
                </a:cxn>
                <a:cxn ang="0">
                  <a:pos x="156" y="40"/>
                </a:cxn>
                <a:cxn ang="0">
                  <a:pos x="130" y="34"/>
                </a:cxn>
                <a:cxn ang="0">
                  <a:pos x="82" y="0"/>
                </a:cxn>
                <a:cxn ang="0">
                  <a:pos x="82" y="84"/>
                </a:cxn>
                <a:cxn ang="0">
                  <a:pos x="82" y="128"/>
                </a:cxn>
                <a:cxn ang="0">
                  <a:pos x="62" y="122"/>
                </a:cxn>
                <a:cxn ang="0">
                  <a:pos x="56" y="108"/>
                </a:cxn>
                <a:cxn ang="0">
                  <a:pos x="62" y="94"/>
                </a:cxn>
                <a:cxn ang="0">
                  <a:pos x="82" y="84"/>
                </a:cxn>
                <a:cxn ang="0">
                  <a:pos x="130" y="190"/>
                </a:cxn>
                <a:cxn ang="0">
                  <a:pos x="144" y="192"/>
                </a:cxn>
                <a:cxn ang="0">
                  <a:pos x="162" y="204"/>
                </a:cxn>
                <a:cxn ang="0">
                  <a:pos x="162" y="222"/>
                </a:cxn>
                <a:cxn ang="0">
                  <a:pos x="146" y="236"/>
                </a:cxn>
                <a:cxn ang="0">
                  <a:pos x="130" y="190"/>
                </a:cxn>
              </a:cxnLst>
              <a:rect l="0" t="0" r="r" b="b"/>
              <a:pathLst>
                <a:path w="214" h="326">
                  <a:moveTo>
                    <a:pt x="82" y="0"/>
                  </a:moveTo>
                  <a:lnTo>
                    <a:pt x="82" y="34"/>
                  </a:lnTo>
                  <a:lnTo>
                    <a:pt x="82" y="34"/>
                  </a:lnTo>
                  <a:lnTo>
                    <a:pt x="74" y="36"/>
                  </a:lnTo>
                  <a:lnTo>
                    <a:pt x="64" y="38"/>
                  </a:lnTo>
                  <a:lnTo>
                    <a:pt x="50" y="44"/>
                  </a:lnTo>
                  <a:lnTo>
                    <a:pt x="36" y="50"/>
                  </a:lnTo>
                  <a:lnTo>
                    <a:pt x="24" y="62"/>
                  </a:lnTo>
                  <a:lnTo>
                    <a:pt x="14" y="74"/>
                  </a:lnTo>
                  <a:lnTo>
                    <a:pt x="10" y="82"/>
                  </a:lnTo>
                  <a:lnTo>
                    <a:pt x="6" y="90"/>
                  </a:lnTo>
                  <a:lnTo>
                    <a:pt x="4" y="10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6" y="128"/>
                  </a:lnTo>
                  <a:lnTo>
                    <a:pt x="10" y="142"/>
                  </a:lnTo>
                  <a:lnTo>
                    <a:pt x="20" y="154"/>
                  </a:lnTo>
                  <a:lnTo>
                    <a:pt x="30" y="164"/>
                  </a:lnTo>
                  <a:lnTo>
                    <a:pt x="42" y="170"/>
                  </a:lnTo>
                  <a:lnTo>
                    <a:pt x="56" y="176"/>
                  </a:lnTo>
                  <a:lnTo>
                    <a:pt x="68" y="178"/>
                  </a:lnTo>
                  <a:lnTo>
                    <a:pt x="82" y="182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74" y="236"/>
                  </a:lnTo>
                  <a:lnTo>
                    <a:pt x="68" y="232"/>
                  </a:lnTo>
                  <a:lnTo>
                    <a:pt x="62" y="228"/>
                  </a:lnTo>
                  <a:lnTo>
                    <a:pt x="58" y="222"/>
                  </a:lnTo>
                  <a:lnTo>
                    <a:pt x="54" y="212"/>
                  </a:lnTo>
                  <a:lnTo>
                    <a:pt x="50" y="20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10" y="238"/>
                  </a:lnTo>
                  <a:lnTo>
                    <a:pt x="20" y="252"/>
                  </a:lnTo>
                  <a:lnTo>
                    <a:pt x="32" y="264"/>
                  </a:lnTo>
                  <a:lnTo>
                    <a:pt x="44" y="274"/>
                  </a:lnTo>
                  <a:lnTo>
                    <a:pt x="58" y="282"/>
                  </a:lnTo>
                  <a:lnTo>
                    <a:pt x="70" y="286"/>
                  </a:lnTo>
                  <a:lnTo>
                    <a:pt x="82" y="290"/>
                  </a:lnTo>
                  <a:lnTo>
                    <a:pt x="82" y="326"/>
                  </a:lnTo>
                  <a:lnTo>
                    <a:pt x="130" y="326"/>
                  </a:lnTo>
                  <a:lnTo>
                    <a:pt x="130" y="290"/>
                  </a:lnTo>
                  <a:lnTo>
                    <a:pt x="130" y="290"/>
                  </a:lnTo>
                  <a:lnTo>
                    <a:pt x="144" y="288"/>
                  </a:lnTo>
                  <a:lnTo>
                    <a:pt x="160" y="282"/>
                  </a:lnTo>
                  <a:lnTo>
                    <a:pt x="174" y="276"/>
                  </a:lnTo>
                  <a:lnTo>
                    <a:pt x="186" y="266"/>
                  </a:lnTo>
                  <a:lnTo>
                    <a:pt x="198" y="254"/>
                  </a:lnTo>
                  <a:lnTo>
                    <a:pt x="206" y="240"/>
                  </a:lnTo>
                  <a:lnTo>
                    <a:pt x="212" y="226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2" y="190"/>
                  </a:lnTo>
                  <a:lnTo>
                    <a:pt x="206" y="176"/>
                  </a:lnTo>
                  <a:lnTo>
                    <a:pt x="198" y="164"/>
                  </a:lnTo>
                  <a:lnTo>
                    <a:pt x="186" y="156"/>
                  </a:lnTo>
                  <a:lnTo>
                    <a:pt x="174" y="148"/>
                  </a:lnTo>
                  <a:lnTo>
                    <a:pt x="160" y="144"/>
                  </a:lnTo>
                  <a:lnTo>
                    <a:pt x="144" y="140"/>
                  </a:lnTo>
                  <a:lnTo>
                    <a:pt x="130" y="138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36" y="86"/>
                  </a:lnTo>
                  <a:lnTo>
                    <a:pt x="140" y="88"/>
                  </a:lnTo>
                  <a:lnTo>
                    <a:pt x="150" y="94"/>
                  </a:lnTo>
                  <a:lnTo>
                    <a:pt x="156" y="104"/>
                  </a:lnTo>
                  <a:lnTo>
                    <a:pt x="158" y="116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8" y="98"/>
                  </a:lnTo>
                  <a:lnTo>
                    <a:pt x="202" y="82"/>
                  </a:lnTo>
                  <a:lnTo>
                    <a:pt x="192" y="68"/>
                  </a:lnTo>
                  <a:lnTo>
                    <a:pt x="182" y="56"/>
                  </a:lnTo>
                  <a:lnTo>
                    <a:pt x="170" y="48"/>
                  </a:lnTo>
                  <a:lnTo>
                    <a:pt x="156" y="40"/>
                  </a:lnTo>
                  <a:lnTo>
                    <a:pt x="142" y="36"/>
                  </a:lnTo>
                  <a:lnTo>
                    <a:pt x="130" y="34"/>
                  </a:lnTo>
                  <a:lnTo>
                    <a:pt x="130" y="0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84"/>
                  </a:moveTo>
                  <a:lnTo>
                    <a:pt x="82" y="128"/>
                  </a:lnTo>
                  <a:lnTo>
                    <a:pt x="82" y="128"/>
                  </a:lnTo>
                  <a:lnTo>
                    <a:pt x="70" y="128"/>
                  </a:lnTo>
                  <a:lnTo>
                    <a:pt x="62" y="122"/>
                  </a:lnTo>
                  <a:lnTo>
                    <a:pt x="58" y="116"/>
                  </a:lnTo>
                  <a:lnTo>
                    <a:pt x="56" y="108"/>
                  </a:lnTo>
                  <a:lnTo>
                    <a:pt x="58" y="102"/>
                  </a:lnTo>
                  <a:lnTo>
                    <a:pt x="62" y="94"/>
                  </a:lnTo>
                  <a:lnTo>
                    <a:pt x="70" y="88"/>
                  </a:lnTo>
                  <a:lnTo>
                    <a:pt x="82" y="84"/>
                  </a:lnTo>
                  <a:lnTo>
                    <a:pt x="82" y="84"/>
                  </a:lnTo>
                  <a:close/>
                  <a:moveTo>
                    <a:pt x="130" y="190"/>
                  </a:moveTo>
                  <a:lnTo>
                    <a:pt x="130" y="190"/>
                  </a:lnTo>
                  <a:lnTo>
                    <a:pt x="144" y="192"/>
                  </a:lnTo>
                  <a:lnTo>
                    <a:pt x="156" y="196"/>
                  </a:lnTo>
                  <a:lnTo>
                    <a:pt x="162" y="204"/>
                  </a:lnTo>
                  <a:lnTo>
                    <a:pt x="164" y="212"/>
                  </a:lnTo>
                  <a:lnTo>
                    <a:pt x="162" y="222"/>
                  </a:lnTo>
                  <a:lnTo>
                    <a:pt x="156" y="230"/>
                  </a:lnTo>
                  <a:lnTo>
                    <a:pt x="146" y="236"/>
                  </a:lnTo>
                  <a:lnTo>
                    <a:pt x="130" y="240"/>
                  </a:lnTo>
                  <a:lnTo>
                    <a:pt x="130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58061" y="2046826"/>
            <a:ext cx="647588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FOUR</a:t>
            </a:r>
            <a:endParaRPr kumimoji="1" lang="zh-CN" altLang="en-US" sz="4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58061" y="2924264"/>
            <a:ext cx="6475882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项目风险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sp>
        <p:nvSpPr>
          <p:cNvPr id="14" name="椭圆 13"/>
          <p:cNvSpPr/>
          <p:nvPr/>
        </p:nvSpPr>
        <p:spPr>
          <a:xfrm>
            <a:off x="1568217" y="1286851"/>
            <a:ext cx="352701" cy="3527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5" name="直线连接符 14"/>
          <p:cNvCxnSpPr/>
          <p:nvPr/>
        </p:nvCxnSpPr>
        <p:spPr>
          <a:xfrm>
            <a:off x="1744567" y="1639552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73081" y="1981468"/>
            <a:ext cx="2142974" cy="479397"/>
            <a:chOff x="504280" y="1485959"/>
            <a:chExt cx="1607440" cy="359594"/>
          </a:xfrm>
        </p:grpSpPr>
        <p:sp>
          <p:nvSpPr>
            <p:cNvPr id="18" name="圆角矩形 17"/>
            <p:cNvSpPr/>
            <p:nvPr/>
          </p:nvSpPr>
          <p:spPr>
            <a:xfrm>
              <a:off x="504280" y="1485959"/>
              <a:ext cx="1607440" cy="3595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4280" y="1493053"/>
              <a:ext cx="1607440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>
                  <a:solidFill>
                    <a:srgbClr val="104D7E"/>
                  </a:solidFill>
                </a:rPr>
                <a:t>STRENGTH 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5605" y="3257056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6" name="矩形 5"/>
          <p:cNvSpPr/>
          <p:nvPr/>
        </p:nvSpPr>
        <p:spPr>
          <a:xfrm>
            <a:off x="343836" y="2764675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38" name="椭圆 37"/>
          <p:cNvSpPr/>
          <p:nvPr/>
        </p:nvSpPr>
        <p:spPr>
          <a:xfrm>
            <a:off x="4469172" y="1282067"/>
            <a:ext cx="352701" cy="3527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39" name="直线连接符 38"/>
          <p:cNvCxnSpPr/>
          <p:nvPr/>
        </p:nvCxnSpPr>
        <p:spPr>
          <a:xfrm>
            <a:off x="4645522" y="1634767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3574036" y="1976682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3574036" y="1986140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WEAKNESS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06561" y="3252271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7" name="矩形 36"/>
          <p:cNvSpPr/>
          <p:nvPr/>
        </p:nvSpPr>
        <p:spPr>
          <a:xfrm>
            <a:off x="3244791" y="2759891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47" name="椭圆 46"/>
          <p:cNvSpPr/>
          <p:nvPr/>
        </p:nvSpPr>
        <p:spPr>
          <a:xfrm>
            <a:off x="7370128" y="1277282"/>
            <a:ext cx="352701" cy="3527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48" name="直线连接符 47"/>
          <p:cNvCxnSpPr/>
          <p:nvPr/>
        </p:nvCxnSpPr>
        <p:spPr>
          <a:xfrm>
            <a:off x="7546478" y="1629982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6474991" y="1971898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0" name="文本框 49"/>
          <p:cNvSpPr txBox="1"/>
          <p:nvPr/>
        </p:nvSpPr>
        <p:spPr>
          <a:xfrm>
            <a:off x="6474991" y="1981357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OPPORTUNITY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307517" y="3247486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6" name="矩形 45"/>
          <p:cNvSpPr/>
          <p:nvPr/>
        </p:nvSpPr>
        <p:spPr>
          <a:xfrm>
            <a:off x="6145748" y="2755107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sp>
        <p:nvSpPr>
          <p:cNvPr id="56" name="椭圆 55"/>
          <p:cNvSpPr/>
          <p:nvPr/>
        </p:nvSpPr>
        <p:spPr>
          <a:xfrm>
            <a:off x="10271082" y="1272497"/>
            <a:ext cx="352701" cy="35270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57" name="直线连接符 56"/>
          <p:cNvCxnSpPr/>
          <p:nvPr/>
        </p:nvCxnSpPr>
        <p:spPr>
          <a:xfrm>
            <a:off x="10447432" y="1625198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圆角矩形 57"/>
          <p:cNvSpPr/>
          <p:nvPr/>
        </p:nvSpPr>
        <p:spPr>
          <a:xfrm>
            <a:off x="9375945" y="1967114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9" name="文本框 58"/>
          <p:cNvSpPr txBox="1"/>
          <p:nvPr/>
        </p:nvSpPr>
        <p:spPr>
          <a:xfrm>
            <a:off x="9375945" y="1976570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THREAT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208471" y="3242701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55" name="矩形 54"/>
          <p:cNvSpPr/>
          <p:nvPr/>
        </p:nvSpPr>
        <p:spPr>
          <a:xfrm>
            <a:off x="9046702" y="2750321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18" y="224527"/>
            <a:ext cx="252803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CONTENTS</a:t>
            </a:r>
            <a:endParaRPr kumimoji="1" lang="zh-CN" altLang="en-US" sz="3200" b="1" dirty="0"/>
          </a:p>
        </p:txBody>
      </p:sp>
      <p:cxnSp>
        <p:nvCxnSpPr>
          <p:cNvPr id="7" name="直线连接符 6"/>
          <p:cNvCxnSpPr>
            <a:stCxn id="8" idx="6"/>
          </p:cNvCxnSpPr>
          <p:nvPr/>
        </p:nvCxnSpPr>
        <p:spPr>
          <a:xfrm>
            <a:off x="1200025" y="1481794"/>
            <a:ext cx="10991182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 1"/>
          <p:cNvGrpSpPr/>
          <p:nvPr/>
        </p:nvGrpSpPr>
        <p:grpSpPr>
          <a:xfrm>
            <a:off x="365297" y="1064430"/>
            <a:ext cx="834727" cy="834727"/>
            <a:chOff x="529193" y="798091"/>
            <a:chExt cx="626127" cy="626127"/>
          </a:xfrm>
        </p:grpSpPr>
        <p:sp>
          <p:nvSpPr>
            <p:cNvPr id="8" name="椭圆 7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9" name="空心弧 8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文本框 36"/>
          <p:cNvSpPr txBox="1"/>
          <p:nvPr/>
        </p:nvSpPr>
        <p:spPr>
          <a:xfrm>
            <a:off x="1743156" y="2670304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39" name="椭圆 38"/>
          <p:cNvSpPr/>
          <p:nvPr/>
        </p:nvSpPr>
        <p:spPr>
          <a:xfrm>
            <a:off x="2161228" y="1305444"/>
            <a:ext cx="352701" cy="352701"/>
          </a:xfrm>
          <a:prstGeom prst="ellipse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40" name="直线连接符 39"/>
          <p:cNvCxnSpPr>
            <a:stCxn id="39" idx="4"/>
            <a:endCxn id="41" idx="0"/>
          </p:cNvCxnSpPr>
          <p:nvPr/>
        </p:nvCxnSpPr>
        <p:spPr>
          <a:xfrm>
            <a:off x="2337579" y="1658145"/>
            <a:ext cx="1" cy="38913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29735" y="2047277"/>
            <a:ext cx="2415688" cy="451346"/>
            <a:chOff x="1129882" y="2047096"/>
            <a:chExt cx="2416003" cy="451405"/>
          </a:xfrm>
        </p:grpSpPr>
        <p:sp>
          <p:nvSpPr>
            <p:cNvPr id="41" name="圆角矩形 40"/>
            <p:cNvSpPr/>
            <p:nvPr/>
          </p:nvSpPr>
          <p:spPr>
            <a:xfrm>
              <a:off x="1129882" y="2047096"/>
              <a:ext cx="2416003" cy="451405"/>
            </a:xfrm>
            <a:prstGeom prst="roundRect">
              <a:avLst/>
            </a:prstGeom>
            <a:solidFill>
              <a:srgbClr val="26CCC5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29882" y="2053094"/>
              <a:ext cx="2416000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行业分析 </a:t>
              </a:r>
            </a:p>
          </p:txBody>
        </p:sp>
      </p:grpSp>
      <p:cxnSp>
        <p:nvCxnSpPr>
          <p:cNvPr id="45" name="直线连接符 44"/>
          <p:cNvCxnSpPr/>
          <p:nvPr/>
        </p:nvCxnSpPr>
        <p:spPr>
          <a:xfrm>
            <a:off x="1443162" y="2498622"/>
            <a:ext cx="0" cy="149910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/>
          <p:cNvCxnSpPr/>
          <p:nvPr/>
        </p:nvCxnSpPr>
        <p:spPr>
          <a:xfrm>
            <a:off x="1443162" y="2893141"/>
            <a:ext cx="27746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>
            <a:off x="1443162" y="3990711"/>
            <a:ext cx="277468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743156" y="3796520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464383" y="2670304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51" name="椭圆 50"/>
          <p:cNvSpPr/>
          <p:nvPr/>
        </p:nvSpPr>
        <p:spPr>
          <a:xfrm>
            <a:off x="4882455" y="1305444"/>
            <a:ext cx="352701" cy="35270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52" name="直线连接符 51"/>
          <p:cNvCxnSpPr>
            <a:stCxn id="51" idx="4"/>
            <a:endCxn id="53" idx="0"/>
          </p:cNvCxnSpPr>
          <p:nvPr/>
        </p:nvCxnSpPr>
        <p:spPr>
          <a:xfrm>
            <a:off x="5058806" y="1658145"/>
            <a:ext cx="1" cy="389132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850962" y="2047277"/>
            <a:ext cx="2415688" cy="451346"/>
            <a:chOff x="3851463" y="2047096"/>
            <a:chExt cx="2416003" cy="451405"/>
          </a:xfrm>
        </p:grpSpPr>
        <p:sp>
          <p:nvSpPr>
            <p:cNvPr id="53" name="圆角矩形 52"/>
            <p:cNvSpPr/>
            <p:nvPr/>
          </p:nvSpPr>
          <p:spPr>
            <a:xfrm>
              <a:off x="3851463" y="2047096"/>
              <a:ext cx="2416003" cy="451405"/>
            </a:xfrm>
            <a:prstGeom prst="roundRect">
              <a:avLst/>
            </a:prstGeom>
            <a:solidFill>
              <a:srgbClr val="4BACC6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851463" y="2053094"/>
              <a:ext cx="2416000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进度安排 </a:t>
              </a:r>
            </a:p>
          </p:txBody>
        </p:sp>
      </p:grpSp>
      <p:cxnSp>
        <p:nvCxnSpPr>
          <p:cNvPr id="55" name="直线连接符 54"/>
          <p:cNvCxnSpPr/>
          <p:nvPr/>
        </p:nvCxnSpPr>
        <p:spPr>
          <a:xfrm>
            <a:off x="4164389" y="2498622"/>
            <a:ext cx="0" cy="1499109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/>
          <p:cNvCxnSpPr/>
          <p:nvPr/>
        </p:nvCxnSpPr>
        <p:spPr>
          <a:xfrm>
            <a:off x="4164388" y="2893141"/>
            <a:ext cx="277468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/>
          <p:cNvCxnSpPr/>
          <p:nvPr/>
        </p:nvCxnSpPr>
        <p:spPr>
          <a:xfrm>
            <a:off x="4164388" y="3990711"/>
            <a:ext cx="277468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464383" y="3796520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85613" y="2670304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65" name="椭圆 64"/>
          <p:cNvSpPr/>
          <p:nvPr/>
        </p:nvSpPr>
        <p:spPr>
          <a:xfrm>
            <a:off x="7603684" y="1305444"/>
            <a:ext cx="352701" cy="3527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66" name="直线连接符 65"/>
          <p:cNvCxnSpPr>
            <a:stCxn id="65" idx="4"/>
            <a:endCxn id="67" idx="0"/>
          </p:cNvCxnSpPr>
          <p:nvPr/>
        </p:nvCxnSpPr>
        <p:spPr>
          <a:xfrm>
            <a:off x="7780035" y="1658145"/>
            <a:ext cx="1" cy="38913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6572190" y="2047277"/>
            <a:ext cx="2415690" cy="451346"/>
            <a:chOff x="6573045" y="2047096"/>
            <a:chExt cx="2416005" cy="451405"/>
          </a:xfrm>
        </p:grpSpPr>
        <p:sp>
          <p:nvSpPr>
            <p:cNvPr id="67" name="圆角矩形 66"/>
            <p:cNvSpPr/>
            <p:nvPr/>
          </p:nvSpPr>
          <p:spPr>
            <a:xfrm>
              <a:off x="6573047" y="2047096"/>
              <a:ext cx="2416003" cy="451405"/>
            </a:xfrm>
            <a:prstGeom prst="roundRect">
              <a:avLst/>
            </a:prstGeom>
            <a:solidFill>
              <a:srgbClr val="1B8DA8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573045" y="2053094"/>
              <a:ext cx="2416005" cy="387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预算需求 </a:t>
              </a:r>
            </a:p>
          </p:txBody>
        </p:sp>
      </p:grpSp>
      <p:cxnSp>
        <p:nvCxnSpPr>
          <p:cNvPr id="75" name="直线连接符 74"/>
          <p:cNvCxnSpPr/>
          <p:nvPr/>
        </p:nvCxnSpPr>
        <p:spPr>
          <a:xfrm>
            <a:off x="6885618" y="2498622"/>
            <a:ext cx="0" cy="1499109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线连接符 75"/>
          <p:cNvCxnSpPr/>
          <p:nvPr/>
        </p:nvCxnSpPr>
        <p:spPr>
          <a:xfrm>
            <a:off x="6885618" y="2893141"/>
            <a:ext cx="277468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线连接符 76"/>
          <p:cNvCxnSpPr/>
          <p:nvPr/>
        </p:nvCxnSpPr>
        <p:spPr>
          <a:xfrm>
            <a:off x="6885618" y="3990711"/>
            <a:ext cx="277468" cy="0"/>
          </a:xfrm>
          <a:prstGeom prst="line">
            <a:avLst/>
          </a:prstGeom>
          <a:ln>
            <a:solidFill>
              <a:srgbClr val="4BAC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7185613" y="3796520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906842" y="2670304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ONE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81" name="椭圆 80"/>
          <p:cNvSpPr/>
          <p:nvPr/>
        </p:nvSpPr>
        <p:spPr>
          <a:xfrm>
            <a:off x="10324914" y="1305444"/>
            <a:ext cx="352701" cy="352701"/>
          </a:xfrm>
          <a:prstGeom prst="ellipse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82" name="直线连接符 81"/>
          <p:cNvCxnSpPr>
            <a:stCxn id="81" idx="4"/>
            <a:endCxn id="83" idx="0"/>
          </p:cNvCxnSpPr>
          <p:nvPr/>
        </p:nvCxnSpPr>
        <p:spPr>
          <a:xfrm>
            <a:off x="10501265" y="1658145"/>
            <a:ext cx="1" cy="389132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9293419" y="2047277"/>
            <a:ext cx="2415690" cy="451346"/>
            <a:chOff x="9294629" y="2047096"/>
            <a:chExt cx="2416005" cy="451405"/>
          </a:xfrm>
        </p:grpSpPr>
        <p:sp>
          <p:nvSpPr>
            <p:cNvPr id="83" name="圆角矩形 82"/>
            <p:cNvSpPr/>
            <p:nvPr/>
          </p:nvSpPr>
          <p:spPr>
            <a:xfrm>
              <a:off x="9294631" y="2047096"/>
              <a:ext cx="2416003" cy="451405"/>
            </a:xfrm>
            <a:prstGeom prst="roundRect">
              <a:avLst/>
            </a:prstGeom>
            <a:solidFill>
              <a:srgbClr val="1B8DA8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294629" y="2053094"/>
              <a:ext cx="2416005" cy="3877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zh-CN" altLang="en-US" sz="2135" b="1" dirty="0"/>
                <a:t>项目风险 </a:t>
              </a:r>
            </a:p>
          </p:txBody>
        </p:sp>
      </p:grpSp>
      <p:cxnSp>
        <p:nvCxnSpPr>
          <p:cNvPr id="85" name="直线连接符 84"/>
          <p:cNvCxnSpPr/>
          <p:nvPr/>
        </p:nvCxnSpPr>
        <p:spPr>
          <a:xfrm>
            <a:off x="9606848" y="2498622"/>
            <a:ext cx="0" cy="1499109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/>
          <p:cNvCxnSpPr/>
          <p:nvPr/>
        </p:nvCxnSpPr>
        <p:spPr>
          <a:xfrm>
            <a:off x="9606848" y="2893141"/>
            <a:ext cx="277468" cy="0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线连接符 86"/>
          <p:cNvCxnSpPr/>
          <p:nvPr/>
        </p:nvCxnSpPr>
        <p:spPr>
          <a:xfrm>
            <a:off x="9606848" y="3990711"/>
            <a:ext cx="277468" cy="0"/>
          </a:xfrm>
          <a:prstGeom prst="line">
            <a:avLst/>
          </a:prstGeom>
          <a:ln>
            <a:solidFill>
              <a:srgbClr val="104E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9906842" y="3796520"/>
            <a:ext cx="1802268" cy="10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5"/>
              </a:lnSpc>
            </a:pPr>
            <a:r>
              <a:rPr kumimoji="1" lang="en-US" altLang="zh-CN" sz="1335" b="1" dirty="0">
                <a:solidFill>
                  <a:schemeClr val="accent1"/>
                </a:solidFill>
              </a:rPr>
              <a:t>PART</a:t>
            </a:r>
            <a:r>
              <a:rPr kumimoji="1" lang="zh-CN" altLang="en-US" sz="1335" b="1" dirty="0">
                <a:solidFill>
                  <a:schemeClr val="accent1"/>
                </a:solidFill>
              </a:rPr>
              <a:t> </a:t>
            </a:r>
            <a:r>
              <a:rPr kumimoji="1" lang="en-US" altLang="zh-CN" sz="1335" b="1" dirty="0">
                <a:solidFill>
                  <a:schemeClr val="accent1"/>
                </a:solidFill>
              </a:rPr>
              <a:t>TWO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  <a:p>
            <a:pPr marL="228600" indent="-228600">
              <a:lnSpc>
                <a:spcPts val="1865"/>
              </a:lnSpc>
              <a:buFont typeface="Wingdings" panose="05000000000000000000" pitchFamily="2" charset="2"/>
              <a:buChar char="l"/>
            </a:pPr>
            <a:r>
              <a:rPr kumimoji="1" lang="en-US" altLang="zh-CN" sz="1335" dirty="0">
                <a:solidFill>
                  <a:schemeClr val="accent1"/>
                </a:solidFill>
              </a:rPr>
              <a:t>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cxnSp>
        <p:nvCxnSpPr>
          <p:cNvPr id="26" name="直线连接符 25"/>
          <p:cNvCxnSpPr/>
          <p:nvPr/>
        </p:nvCxnSpPr>
        <p:spPr>
          <a:xfrm>
            <a:off x="1744567" y="2081329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673081" y="2423244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8" name="文本框 27"/>
          <p:cNvSpPr txBox="1"/>
          <p:nvPr/>
        </p:nvSpPr>
        <p:spPr>
          <a:xfrm>
            <a:off x="673081" y="2432702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2"/>
                </a:solidFill>
              </a:rPr>
              <a:t>STRENGTH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5605" y="3698833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0" name="矩形 29"/>
          <p:cNvSpPr/>
          <p:nvPr/>
        </p:nvSpPr>
        <p:spPr>
          <a:xfrm>
            <a:off x="343836" y="3206453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31" name="直线连接符 30"/>
          <p:cNvCxnSpPr/>
          <p:nvPr/>
        </p:nvCxnSpPr>
        <p:spPr>
          <a:xfrm>
            <a:off x="4645522" y="2076544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3574036" y="2418460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文本框 32"/>
          <p:cNvSpPr txBox="1"/>
          <p:nvPr/>
        </p:nvSpPr>
        <p:spPr>
          <a:xfrm>
            <a:off x="3574036" y="2427917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5"/>
                </a:solidFill>
              </a:rPr>
              <a:t>WEAKNESS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06561" y="3694048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35" name="矩形 34"/>
          <p:cNvSpPr/>
          <p:nvPr/>
        </p:nvSpPr>
        <p:spPr>
          <a:xfrm>
            <a:off x="3244791" y="3201668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36" name="直线连接符 35"/>
          <p:cNvCxnSpPr/>
          <p:nvPr/>
        </p:nvCxnSpPr>
        <p:spPr>
          <a:xfrm>
            <a:off x="7546478" y="2071760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6474991" y="2413675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8" name="文本框 37"/>
          <p:cNvSpPr txBox="1"/>
          <p:nvPr/>
        </p:nvSpPr>
        <p:spPr>
          <a:xfrm>
            <a:off x="6474991" y="2423133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chemeClr val="accent3"/>
                </a:solidFill>
              </a:rPr>
              <a:t>OPPORTUNITY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07517" y="3689263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0" name="矩形 39"/>
          <p:cNvSpPr/>
          <p:nvPr/>
        </p:nvSpPr>
        <p:spPr>
          <a:xfrm>
            <a:off x="6145748" y="3196883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cxnSp>
        <p:nvCxnSpPr>
          <p:cNvPr id="41" name="直线连接符 40"/>
          <p:cNvCxnSpPr/>
          <p:nvPr/>
        </p:nvCxnSpPr>
        <p:spPr>
          <a:xfrm>
            <a:off x="10447432" y="2066975"/>
            <a:ext cx="0" cy="34191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9375945" y="2408890"/>
            <a:ext cx="2142974" cy="4793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3" name="文本框 42"/>
          <p:cNvSpPr txBox="1"/>
          <p:nvPr/>
        </p:nvSpPr>
        <p:spPr>
          <a:xfrm>
            <a:off x="9375945" y="2418348"/>
            <a:ext cx="2142974" cy="42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135" b="1" dirty="0">
                <a:solidFill>
                  <a:srgbClr val="104D7E"/>
                </a:solidFill>
              </a:rPr>
              <a:t>THREAT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208471" y="3684479"/>
            <a:ext cx="2477925" cy="222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  <a:endParaRPr kumimoji="1" lang="zh-CN" altLang="en-US" sz="1335" dirty="0"/>
          </a:p>
        </p:txBody>
      </p:sp>
      <p:sp>
        <p:nvSpPr>
          <p:cNvPr id="45" name="矩形 44"/>
          <p:cNvSpPr/>
          <p:nvPr/>
        </p:nvSpPr>
        <p:spPr>
          <a:xfrm>
            <a:off x="9046702" y="3192099"/>
            <a:ext cx="2572805" cy="37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zh-CN" altLang="en-US" sz="1865" dirty="0"/>
          </a:p>
        </p:txBody>
      </p:sp>
      <p:grpSp>
        <p:nvGrpSpPr>
          <p:cNvPr id="3" name="组合 2"/>
          <p:cNvGrpSpPr/>
          <p:nvPr/>
        </p:nvGrpSpPr>
        <p:grpSpPr>
          <a:xfrm>
            <a:off x="4114620" y="1049111"/>
            <a:ext cx="1076965" cy="1076965"/>
            <a:chOff x="3085771" y="786600"/>
            <a:chExt cx="807829" cy="807829"/>
          </a:xfrm>
        </p:grpSpPr>
        <p:sp>
          <p:nvSpPr>
            <p:cNvPr id="14" name="椭圆 13"/>
            <p:cNvSpPr/>
            <p:nvPr/>
          </p:nvSpPr>
          <p:spPr>
            <a:xfrm>
              <a:off x="3085771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89602" y="856291"/>
              <a:ext cx="6001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0" b="1" dirty="0">
                  <a:solidFill>
                    <a:schemeClr val="accent5"/>
                  </a:solidFill>
                </a:rPr>
                <a:t>W</a:t>
              </a:r>
              <a:endParaRPr kumimoji="1" lang="zh-CN" altLang="en-US" sz="533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06085" y="1049111"/>
            <a:ext cx="1076965" cy="1076965"/>
            <a:chOff x="904085" y="786600"/>
            <a:chExt cx="807829" cy="807829"/>
          </a:xfrm>
        </p:grpSpPr>
        <p:sp>
          <p:nvSpPr>
            <p:cNvPr id="17" name="椭圆 16"/>
            <p:cNvSpPr/>
            <p:nvPr/>
          </p:nvSpPr>
          <p:spPr>
            <a:xfrm>
              <a:off x="904085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05299" y="856291"/>
              <a:ext cx="4054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0" b="1" dirty="0">
                  <a:solidFill>
                    <a:srgbClr val="26CCC5"/>
                  </a:solidFill>
                </a:rPr>
                <a:t>S</a:t>
              </a:r>
              <a:endParaRPr kumimoji="1" lang="zh-CN" altLang="en-US" sz="5330" b="1" dirty="0">
                <a:solidFill>
                  <a:srgbClr val="26CCC5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99451" y="1049111"/>
            <a:ext cx="1076965" cy="1076965"/>
            <a:chOff x="5249675" y="786600"/>
            <a:chExt cx="807829" cy="807829"/>
          </a:xfrm>
        </p:grpSpPr>
        <p:sp>
          <p:nvSpPr>
            <p:cNvPr id="19" name="椭圆 18"/>
            <p:cNvSpPr/>
            <p:nvPr/>
          </p:nvSpPr>
          <p:spPr>
            <a:xfrm>
              <a:off x="5249675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69136" y="856291"/>
              <a:ext cx="568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0" b="1" dirty="0">
                  <a:solidFill>
                    <a:schemeClr val="accent3"/>
                  </a:solidFill>
                </a:rPr>
                <a:t>O</a:t>
              </a:r>
              <a:endParaRPr kumimoji="1" lang="zh-CN" altLang="en-US" sz="533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08950" y="1049111"/>
            <a:ext cx="1076965" cy="1076965"/>
            <a:chOff x="7432084" y="786600"/>
            <a:chExt cx="807829" cy="807829"/>
          </a:xfrm>
        </p:grpSpPr>
        <p:sp>
          <p:nvSpPr>
            <p:cNvPr id="21" name="椭圆 20"/>
            <p:cNvSpPr/>
            <p:nvPr/>
          </p:nvSpPr>
          <p:spPr>
            <a:xfrm>
              <a:off x="7432084" y="786600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59145" y="856291"/>
              <a:ext cx="3537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330" b="1" dirty="0">
                  <a:solidFill>
                    <a:schemeClr val="accent1"/>
                  </a:solidFill>
                </a:rPr>
                <a:t>T</a:t>
              </a:r>
              <a:endParaRPr kumimoji="1" lang="zh-CN" altLang="en-US" sz="533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FOUR   </a:t>
            </a:r>
            <a:r>
              <a:rPr kumimoji="1" lang="zh-CN" altLang="en-US" sz="3200" b="1" dirty="0"/>
              <a:t>项目风险</a:t>
            </a:r>
          </a:p>
        </p:txBody>
      </p:sp>
      <p:sp>
        <p:nvSpPr>
          <p:cNvPr id="46" name="矩形 45"/>
          <p:cNvSpPr/>
          <p:nvPr/>
        </p:nvSpPr>
        <p:spPr>
          <a:xfrm>
            <a:off x="571425" y="3981378"/>
            <a:ext cx="10952324" cy="2533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ontent Placeholder 2"/>
          <p:cNvSpPr txBox="1"/>
          <p:nvPr/>
        </p:nvSpPr>
        <p:spPr>
          <a:xfrm>
            <a:off x="1076184" y="2565226"/>
            <a:ext cx="4438251" cy="1412884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1171422" y="4422359"/>
            <a:ext cx="4723785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228539" y="4400424"/>
            <a:ext cx="0" cy="17333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7" name="图表 66"/>
          <p:cNvGraphicFramePr/>
          <p:nvPr/>
        </p:nvGraphicFramePr>
        <p:xfrm>
          <a:off x="6544757" y="3949540"/>
          <a:ext cx="4319918" cy="256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8" name="组 9"/>
          <p:cNvGrpSpPr/>
          <p:nvPr/>
        </p:nvGrpSpPr>
        <p:grpSpPr>
          <a:xfrm>
            <a:off x="1257315" y="1305444"/>
            <a:ext cx="3677404" cy="1174013"/>
            <a:chOff x="3192793" y="978875"/>
            <a:chExt cx="2758412" cy="880624"/>
          </a:xfrm>
        </p:grpSpPr>
        <p:sp>
          <p:nvSpPr>
            <p:cNvPr id="69" name="椭圆 68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70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1" name="Content Placeholder 2"/>
          <p:cNvSpPr txBox="1"/>
          <p:nvPr/>
        </p:nvSpPr>
        <p:spPr>
          <a:xfrm>
            <a:off x="6720428" y="2498802"/>
            <a:ext cx="4438251" cy="1412884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 9"/>
          <p:cNvGrpSpPr/>
          <p:nvPr/>
        </p:nvGrpSpPr>
        <p:grpSpPr>
          <a:xfrm>
            <a:off x="6901559" y="1239019"/>
            <a:ext cx="3677404" cy="1174013"/>
            <a:chOff x="3192793" y="978875"/>
            <a:chExt cx="2758412" cy="880624"/>
          </a:xfrm>
        </p:grpSpPr>
        <p:sp>
          <p:nvSpPr>
            <p:cNvPr id="83" name="椭圆 82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84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87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94" y="447"/>
            <a:ext cx="12190413" cy="2022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6287" y="2137871"/>
            <a:ext cx="5939430" cy="75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THANK</a:t>
            </a:r>
            <a:r>
              <a:rPr kumimoji="1" lang="zh-CN" altLang="en-US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 </a:t>
            </a:r>
            <a:r>
              <a:rPr kumimoji="1" lang="en-US" altLang="zh-CN" sz="4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YOU</a:t>
            </a:r>
            <a:endParaRPr kumimoji="1" lang="zh-CN" altLang="en-US" sz="4800" b="1" dirty="0">
              <a:solidFill>
                <a:prstClr val="white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28239" y="510628"/>
            <a:ext cx="1076966" cy="1076966"/>
            <a:chOff x="3170996" y="382686"/>
            <a:chExt cx="807829" cy="807829"/>
          </a:xfrm>
        </p:grpSpPr>
        <p:sp>
          <p:nvSpPr>
            <p:cNvPr id="6" name="椭圆 5"/>
            <p:cNvSpPr/>
            <p:nvPr/>
          </p:nvSpPr>
          <p:spPr>
            <a:xfrm>
              <a:off x="317099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251985" y="443558"/>
              <a:ext cx="645850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4BACC6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M</a:t>
              </a:r>
              <a:endParaRPr kumimoji="1" lang="zh-CN" altLang="en-US" sz="5865" b="1" dirty="0">
                <a:solidFill>
                  <a:srgbClr val="4BACC6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98959" y="510628"/>
            <a:ext cx="1076965" cy="1076966"/>
            <a:chOff x="2173906" y="382686"/>
            <a:chExt cx="807829" cy="807829"/>
          </a:xfrm>
        </p:grpSpPr>
        <p:sp>
          <p:nvSpPr>
            <p:cNvPr id="5" name="椭圆 4"/>
            <p:cNvSpPr/>
            <p:nvPr/>
          </p:nvSpPr>
          <p:spPr>
            <a:xfrm>
              <a:off x="217390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895" y="443558"/>
              <a:ext cx="43184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26CCC5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S</a:t>
              </a: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57519" y="510628"/>
            <a:ext cx="1076965" cy="1076966"/>
            <a:chOff x="4168086" y="382686"/>
            <a:chExt cx="807829" cy="807829"/>
          </a:xfrm>
        </p:grpSpPr>
        <p:sp>
          <p:nvSpPr>
            <p:cNvPr id="9" name="椭圆 8"/>
            <p:cNvSpPr/>
            <p:nvPr/>
          </p:nvSpPr>
          <p:spPr>
            <a:xfrm>
              <a:off x="416808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94159" y="443558"/>
              <a:ext cx="55568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1B8DA8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A</a:t>
              </a:r>
              <a:endParaRPr kumimoji="1" lang="zh-CN" altLang="en-US" sz="5865" b="1" dirty="0">
                <a:solidFill>
                  <a:srgbClr val="1B8DA8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86799" y="510628"/>
            <a:ext cx="1076965" cy="1076966"/>
            <a:chOff x="5165176" y="382686"/>
            <a:chExt cx="807829" cy="807829"/>
          </a:xfrm>
        </p:grpSpPr>
        <p:sp>
          <p:nvSpPr>
            <p:cNvPr id="15" name="椭圆 14"/>
            <p:cNvSpPr/>
            <p:nvPr/>
          </p:nvSpPr>
          <p:spPr>
            <a:xfrm>
              <a:off x="516517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rgbClr val="104D7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36332" y="443558"/>
              <a:ext cx="465512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104D7E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R</a:t>
              </a:r>
              <a:endParaRPr kumimoji="1" lang="zh-CN" altLang="en-US" sz="5865" b="1" dirty="0">
                <a:solidFill>
                  <a:srgbClr val="104D7E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16080" y="510628"/>
            <a:ext cx="1076965" cy="1076966"/>
            <a:chOff x="6162266" y="382686"/>
            <a:chExt cx="807829" cy="807829"/>
          </a:xfrm>
        </p:grpSpPr>
        <p:sp>
          <p:nvSpPr>
            <p:cNvPr id="18" name="椭圆 17"/>
            <p:cNvSpPr/>
            <p:nvPr/>
          </p:nvSpPr>
          <p:spPr>
            <a:xfrm>
              <a:off x="6162266" y="382686"/>
              <a:ext cx="807829" cy="807829"/>
            </a:xfrm>
            <a:prstGeom prst="ellipse">
              <a:avLst/>
            </a:prstGeom>
            <a:solidFill>
              <a:schemeClr val="tx1"/>
            </a:solidFill>
            <a:ln w="76200" cmpd="sng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6000"/>
                </a:lnSpc>
              </a:pPr>
              <a:endParaRPr kumimoji="1" lang="zh-CN" altLang="en-US" sz="5865" b="1" dirty="0">
                <a:solidFill>
                  <a:srgbClr val="26CCC5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78507" y="443558"/>
              <a:ext cx="37534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kumimoji="1" lang="en-US" altLang="zh-CN" sz="5865" b="1" dirty="0">
                  <a:solidFill>
                    <a:srgbClr val="808684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T</a:t>
              </a:r>
              <a:endParaRPr kumimoji="1" lang="zh-CN" altLang="en-US" sz="5865" b="1" dirty="0">
                <a:solidFill>
                  <a:srgbClr val="808684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26287" y="3291727"/>
            <a:ext cx="5939430" cy="13109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800" b="1" dirty="0">
                <a:solidFill>
                  <a:prstClr val="white"/>
                </a:solidFill>
                <a:latin typeface="Century Gothic" panose="020B0502020202020204"/>
                <a:ea typeface="微软雅黑" panose="020B0503020204020204" pitchFamily="34" charset="-122"/>
              </a:rPr>
              <a:t>感谢聆听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3462144" y="3118976"/>
            <a:ext cx="5267715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18" y="224527"/>
            <a:ext cx="252803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CONTENTS</a:t>
            </a:r>
            <a:endParaRPr kumimoji="1" lang="zh-CN" altLang="en-US" sz="3200" b="1" dirty="0"/>
          </a:p>
        </p:txBody>
      </p:sp>
      <p:pic>
        <p:nvPicPr>
          <p:cNvPr id="57" name="图片 56" descr="woma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4" y="2121427"/>
            <a:ext cx="2168685" cy="2168685"/>
          </a:xfrm>
          <a:prstGeom prst="rect">
            <a:avLst/>
          </a:prstGeom>
          <a:ln>
            <a:solidFill>
              <a:srgbClr val="104E87"/>
            </a:solidFill>
          </a:ln>
        </p:spPr>
      </p:pic>
      <p:pic>
        <p:nvPicPr>
          <p:cNvPr id="58" name="图片 57" descr="ma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69" y="2121427"/>
            <a:ext cx="2168687" cy="2168686"/>
          </a:xfrm>
          <a:prstGeom prst="rect">
            <a:avLst/>
          </a:prstGeom>
        </p:spPr>
      </p:pic>
      <p:pic>
        <p:nvPicPr>
          <p:cNvPr id="60" name="图片 59" descr="ma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76" y="2121427"/>
            <a:ext cx="2168685" cy="2168685"/>
          </a:xfrm>
          <a:prstGeom prst="rect">
            <a:avLst/>
          </a:prstGeom>
        </p:spPr>
      </p:pic>
      <p:pic>
        <p:nvPicPr>
          <p:cNvPr id="61" name="图片 60" descr="ma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82" y="2121427"/>
            <a:ext cx="2193690" cy="2193690"/>
          </a:xfrm>
          <a:prstGeom prst="rect">
            <a:avLst/>
          </a:prstGeom>
        </p:spPr>
      </p:pic>
      <p:sp>
        <p:nvSpPr>
          <p:cNvPr id="63" name="文本框 9"/>
          <p:cNvSpPr txBox="1"/>
          <p:nvPr/>
        </p:nvSpPr>
        <p:spPr>
          <a:xfrm>
            <a:off x="1751005" y="4537728"/>
            <a:ext cx="152380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10"/>
          <p:cNvSpPr txBox="1"/>
          <p:nvPr/>
        </p:nvSpPr>
        <p:spPr>
          <a:xfrm>
            <a:off x="4184011" y="4537728"/>
            <a:ext cx="152380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文本框 11"/>
          <p:cNvSpPr txBox="1"/>
          <p:nvPr/>
        </p:nvSpPr>
        <p:spPr>
          <a:xfrm>
            <a:off x="6617017" y="4537728"/>
            <a:ext cx="152380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文本框 12"/>
          <p:cNvSpPr txBox="1"/>
          <p:nvPr/>
        </p:nvSpPr>
        <p:spPr>
          <a:xfrm>
            <a:off x="9062526" y="4537728"/>
            <a:ext cx="1523802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Content Placeholder 2"/>
          <p:cNvSpPr txBox="1"/>
          <p:nvPr/>
        </p:nvSpPr>
        <p:spPr>
          <a:xfrm>
            <a:off x="1416559" y="4999333"/>
            <a:ext cx="2445010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3" name="Content Placeholder 2"/>
          <p:cNvSpPr txBox="1"/>
          <p:nvPr/>
        </p:nvSpPr>
        <p:spPr>
          <a:xfrm>
            <a:off x="4014055" y="4999333"/>
            <a:ext cx="2445010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4" name="Content Placeholder 2"/>
          <p:cNvSpPr txBox="1"/>
          <p:nvPr/>
        </p:nvSpPr>
        <p:spPr>
          <a:xfrm>
            <a:off x="6489458" y="4999333"/>
            <a:ext cx="2445010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79" name="Content Placeholder 2"/>
          <p:cNvSpPr txBox="1"/>
          <p:nvPr/>
        </p:nvSpPr>
        <p:spPr>
          <a:xfrm>
            <a:off x="8964860" y="4999333"/>
            <a:ext cx="2445010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cxnSp>
        <p:nvCxnSpPr>
          <p:cNvPr id="89" name="直线连接符 6"/>
          <p:cNvCxnSpPr>
            <a:stCxn id="91" idx="6"/>
          </p:cNvCxnSpPr>
          <p:nvPr/>
        </p:nvCxnSpPr>
        <p:spPr>
          <a:xfrm>
            <a:off x="1200025" y="1481794"/>
            <a:ext cx="10991182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组 1"/>
          <p:cNvGrpSpPr/>
          <p:nvPr/>
        </p:nvGrpSpPr>
        <p:grpSpPr>
          <a:xfrm>
            <a:off x="365297" y="1064430"/>
            <a:ext cx="834727" cy="834727"/>
            <a:chOff x="529193" y="798091"/>
            <a:chExt cx="626127" cy="626127"/>
          </a:xfrm>
        </p:grpSpPr>
        <p:sp>
          <p:nvSpPr>
            <p:cNvPr id="91" name="椭圆 90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grpSp>
          <p:nvGrpSpPr>
            <p:cNvPr id="92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93" name="空心弧 92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4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椭圆 94"/>
          <p:cNvSpPr/>
          <p:nvPr/>
        </p:nvSpPr>
        <p:spPr>
          <a:xfrm>
            <a:off x="2365489" y="1305444"/>
            <a:ext cx="352701" cy="352701"/>
          </a:xfrm>
          <a:prstGeom prst="ellipse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96" name="直线连接符 39"/>
          <p:cNvCxnSpPr>
            <a:stCxn id="95" idx="4"/>
          </p:cNvCxnSpPr>
          <p:nvPr/>
        </p:nvCxnSpPr>
        <p:spPr>
          <a:xfrm>
            <a:off x="2541840" y="1658145"/>
            <a:ext cx="0" cy="46328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/>
          <p:nvPr/>
        </p:nvSpPr>
        <p:spPr>
          <a:xfrm>
            <a:off x="4739598" y="1305444"/>
            <a:ext cx="352701" cy="35270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98" name="直线连接符 51"/>
          <p:cNvCxnSpPr>
            <a:stCxn id="97" idx="4"/>
          </p:cNvCxnSpPr>
          <p:nvPr/>
        </p:nvCxnSpPr>
        <p:spPr>
          <a:xfrm>
            <a:off x="4915949" y="1658145"/>
            <a:ext cx="1" cy="46328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7175708" y="1305444"/>
            <a:ext cx="352701" cy="35270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0" name="直线连接符 65"/>
          <p:cNvCxnSpPr>
            <a:stCxn id="99" idx="4"/>
          </p:cNvCxnSpPr>
          <p:nvPr/>
        </p:nvCxnSpPr>
        <p:spPr>
          <a:xfrm>
            <a:off x="7352059" y="1658144"/>
            <a:ext cx="1" cy="46793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/>
          <p:nvPr/>
        </p:nvSpPr>
        <p:spPr>
          <a:xfrm>
            <a:off x="9656249" y="1305444"/>
            <a:ext cx="352701" cy="352701"/>
          </a:xfrm>
          <a:prstGeom prst="ellipse">
            <a:avLst/>
          </a:prstGeom>
          <a:solidFill>
            <a:srgbClr val="104E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2" name="直线连接符 81"/>
          <p:cNvCxnSpPr>
            <a:stCxn id="101" idx="4"/>
          </p:cNvCxnSpPr>
          <p:nvPr/>
        </p:nvCxnSpPr>
        <p:spPr>
          <a:xfrm>
            <a:off x="9832600" y="1658145"/>
            <a:ext cx="1" cy="467939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8061" y="2046826"/>
            <a:ext cx="647588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b="1" dirty="0"/>
              <a:t>CHAPTER ONE</a:t>
            </a:r>
            <a:endParaRPr kumimoji="1" lang="zh-CN" altLang="en-US" sz="4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858061" y="2924264"/>
            <a:ext cx="6475882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8000" b="1" dirty="0"/>
              <a:t>行业分析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18" y="224528"/>
            <a:ext cx="669047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>
            <a:endCxn id="35" idx="4"/>
          </p:cNvCxnSpPr>
          <p:nvPr/>
        </p:nvCxnSpPr>
        <p:spPr>
          <a:xfrm>
            <a:off x="2214636" y="1481794"/>
            <a:ext cx="0" cy="260352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142703" y="2140240"/>
            <a:ext cx="515458" cy="143866"/>
            <a:chOff x="1606641" y="1605054"/>
            <a:chExt cx="386644" cy="107914"/>
          </a:xfrm>
        </p:grpSpPr>
        <p:cxnSp>
          <p:nvCxnSpPr>
            <p:cNvPr id="23" name="直线连接符 22"/>
            <p:cNvCxnSpPr>
              <a:endCxn id="26" idx="1"/>
            </p:cNvCxnSpPr>
            <p:nvPr/>
          </p:nvCxnSpPr>
          <p:spPr>
            <a:xfrm flipV="1">
              <a:off x="1668419" y="1654472"/>
              <a:ext cx="324866" cy="5928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 flipV="1">
              <a:off x="1606641" y="1605054"/>
              <a:ext cx="107914" cy="107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42703" y="4085317"/>
            <a:ext cx="621290" cy="143866"/>
            <a:chOff x="1606641" y="3064055"/>
            <a:chExt cx="466028" cy="107914"/>
          </a:xfrm>
        </p:grpSpPr>
        <p:cxnSp>
          <p:nvCxnSpPr>
            <p:cNvPr id="28" name="直线连接符 27"/>
            <p:cNvCxnSpPr>
              <a:stCxn id="35" idx="6"/>
              <a:endCxn id="30" idx="1"/>
            </p:cNvCxnSpPr>
            <p:nvPr/>
          </p:nvCxnSpPr>
          <p:spPr>
            <a:xfrm flipV="1">
              <a:off x="1714555" y="3113839"/>
              <a:ext cx="358114" cy="4173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 flipV="1">
              <a:off x="1606641" y="3064055"/>
              <a:ext cx="107914" cy="107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cxnSp>
        <p:nvCxnSpPr>
          <p:cNvPr id="36" name="直线连接符 35"/>
          <p:cNvCxnSpPr>
            <a:endCxn id="42" idx="0"/>
          </p:cNvCxnSpPr>
          <p:nvPr/>
        </p:nvCxnSpPr>
        <p:spPr>
          <a:xfrm>
            <a:off x="3687697" y="4400822"/>
            <a:ext cx="0" cy="74415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>
            <a:stCxn id="43" idx="6"/>
            <a:endCxn id="60" idx="2"/>
          </p:cNvCxnSpPr>
          <p:nvPr/>
        </p:nvCxnSpPr>
        <p:spPr>
          <a:xfrm>
            <a:off x="3045938" y="5072202"/>
            <a:ext cx="6677292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 flipV="1">
            <a:off x="3622303" y="5001112"/>
            <a:ext cx="130788" cy="143866"/>
          </a:xfrm>
          <a:prstGeom prst="ellipse">
            <a:avLst/>
          </a:prstGeom>
          <a:solidFill>
            <a:srgbClr val="104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accent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465080" y="4781775"/>
            <a:ext cx="580857" cy="5808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1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279252" y="4781775"/>
            <a:ext cx="580857" cy="5808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2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909697" y="4781775"/>
            <a:ext cx="580857" cy="5808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4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9723230" y="4781775"/>
            <a:ext cx="580857" cy="5808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5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094475" y="4781775"/>
            <a:ext cx="580857" cy="5808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65"/>
              </a:lnSpc>
            </a:pPr>
            <a:r>
              <a:rPr kumimoji="1" lang="en-US" altLang="zh-CN" sz="2665" b="1" dirty="0">
                <a:solidFill>
                  <a:schemeClr val="accent1"/>
                </a:solidFill>
              </a:rPr>
              <a:t>3</a:t>
            </a:r>
            <a:endParaRPr kumimoji="1" lang="zh-CN" altLang="en-US" sz="2665" b="1" dirty="0">
              <a:solidFill>
                <a:schemeClr val="accent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044887" y="2576252"/>
            <a:ext cx="7632439" cy="89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倍字间距。点击此处添加文本信息。标题数字等都可以通过点击和重新输入进行更改。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844917" y="5469568"/>
            <a:ext cx="18211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103067" y="5469568"/>
            <a:ext cx="18211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659454" y="5469568"/>
            <a:ext cx="18211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473991" y="5469568"/>
            <a:ext cx="18211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288528" y="5469568"/>
            <a:ext cx="1821184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r>
              <a:rPr kumimoji="1" lang="zh-CN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58162" y="1964841"/>
            <a:ext cx="3315844" cy="466958"/>
            <a:chOff x="1993285" y="1473485"/>
            <a:chExt cx="2487207" cy="350264"/>
          </a:xfrm>
        </p:grpSpPr>
        <p:sp>
          <p:nvSpPr>
            <p:cNvPr id="26" name="圆角矩形 25"/>
            <p:cNvSpPr/>
            <p:nvPr/>
          </p:nvSpPr>
          <p:spPr>
            <a:xfrm>
              <a:off x="1993285" y="1485195"/>
              <a:ext cx="2487207" cy="338554"/>
            </a:xfrm>
            <a:prstGeom prst="roundRect">
              <a:avLst/>
            </a:prstGeom>
            <a:solidFill>
              <a:schemeClr val="tx1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72669" y="1473485"/>
              <a:ext cx="233335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135" dirty="0">
                  <a:solidFill>
                    <a:schemeClr val="accent1"/>
                  </a:solidFill>
                </a:rPr>
                <a:t>分析点一：添加标题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61441" y="3941438"/>
            <a:ext cx="3315844" cy="457107"/>
            <a:chOff x="1995745" y="2956124"/>
            <a:chExt cx="2487207" cy="342875"/>
          </a:xfrm>
        </p:grpSpPr>
        <p:sp>
          <p:nvSpPr>
            <p:cNvPr id="29" name="圆角矩形 28"/>
            <p:cNvSpPr/>
            <p:nvPr/>
          </p:nvSpPr>
          <p:spPr>
            <a:xfrm>
              <a:off x="1995745" y="2960445"/>
              <a:ext cx="2487207" cy="338554"/>
            </a:xfrm>
            <a:prstGeom prst="roundRect">
              <a:avLst/>
            </a:prstGeom>
            <a:solidFill>
              <a:schemeClr val="tx1"/>
            </a:solidFill>
            <a:ln w="19050" cmpd="sng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72669" y="2956124"/>
              <a:ext cx="233335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135" dirty="0">
                  <a:solidFill>
                    <a:schemeClr val="accent1"/>
                  </a:solidFill>
                </a:rPr>
                <a:t>分析点二：添加标题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rgbClr val="104D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椭圆 105"/>
          <p:cNvSpPr/>
          <p:nvPr/>
        </p:nvSpPr>
        <p:spPr>
          <a:xfrm>
            <a:off x="5919650" y="1305444"/>
            <a:ext cx="352701" cy="352701"/>
          </a:xfrm>
          <a:prstGeom prst="ellipse">
            <a:avLst/>
          </a:prstGeom>
          <a:solidFill>
            <a:srgbClr val="104D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cxnSp>
        <p:nvCxnSpPr>
          <p:cNvPr id="107" name="直线连接符 106"/>
          <p:cNvCxnSpPr/>
          <p:nvPr/>
        </p:nvCxnSpPr>
        <p:spPr>
          <a:xfrm>
            <a:off x="6096000" y="1658144"/>
            <a:ext cx="0" cy="341915"/>
          </a:xfrm>
          <a:prstGeom prst="line">
            <a:avLst/>
          </a:prstGeom>
          <a:ln>
            <a:solidFill>
              <a:srgbClr val="104D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 7"/>
          <p:cNvGrpSpPr/>
          <p:nvPr/>
        </p:nvGrpSpPr>
        <p:grpSpPr>
          <a:xfrm>
            <a:off x="4257299" y="2000061"/>
            <a:ext cx="3677404" cy="479397"/>
            <a:chOff x="1002399" y="1393362"/>
            <a:chExt cx="2040456" cy="359594"/>
          </a:xfrm>
        </p:grpSpPr>
        <p:sp>
          <p:nvSpPr>
            <p:cNvPr id="6" name="圆角矩形 5"/>
            <p:cNvSpPr/>
            <p:nvPr/>
          </p:nvSpPr>
          <p:spPr>
            <a:xfrm>
              <a:off x="1002399" y="1393362"/>
              <a:ext cx="2040456" cy="35959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02399" y="1400456"/>
              <a:ext cx="204045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135" b="1" dirty="0">
                  <a:solidFill>
                    <a:srgbClr val="26CCC5"/>
                  </a:solidFill>
                </a:rPr>
                <a:t>ADD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YOUR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TITLE</a:t>
              </a:r>
              <a:r>
                <a:rPr kumimoji="1" lang="zh-CN" altLang="en-US" sz="2135" b="1" dirty="0">
                  <a:solidFill>
                    <a:srgbClr val="26CCC5"/>
                  </a:solidFill>
                </a:rPr>
                <a:t> </a:t>
              </a:r>
              <a:r>
                <a:rPr kumimoji="1" lang="en-US" altLang="zh-CN" sz="2135" b="1" dirty="0">
                  <a:solidFill>
                    <a:srgbClr val="26CCC5"/>
                  </a:solidFill>
                </a:rPr>
                <a:t>HERE</a:t>
              </a:r>
              <a:endParaRPr kumimoji="1" lang="en-US" altLang="zh-CN" sz="1335" dirty="0">
                <a:solidFill>
                  <a:srgbClr val="26CCC5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93119" y="2633950"/>
            <a:ext cx="11005764" cy="327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kumimoji="1" lang="zh-CN" altLang="en-US" sz="1335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endParaRPr kumimoji="1" lang="en-US" altLang="zh-CN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4257299" y="1305444"/>
            <a:ext cx="3677404" cy="1174013"/>
            <a:chOff x="3192793" y="978875"/>
            <a:chExt cx="2758412" cy="880624"/>
          </a:xfrm>
        </p:grpSpPr>
        <p:sp>
          <p:nvSpPr>
            <p:cNvPr id="106" name="椭圆 105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107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4302208" y="2758643"/>
            <a:ext cx="3632495" cy="222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359777" y="2758643"/>
            <a:ext cx="3632495" cy="222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238158" y="2758643"/>
            <a:ext cx="3632495" cy="222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kumimoji="1" lang="en-US" altLang="zh-CN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kumimoji="1" lang="zh-CN" altLang="en-US" sz="1335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761900" y="1361762"/>
          <a:ext cx="10830345" cy="26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文本框 7"/>
          <p:cNvSpPr txBox="1"/>
          <p:nvPr/>
        </p:nvSpPr>
        <p:spPr>
          <a:xfrm>
            <a:off x="1485590" y="4301425"/>
            <a:ext cx="2680297" cy="53084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1485590" y="4757691"/>
            <a:ext cx="2520739" cy="169253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68685" y="4315365"/>
            <a:ext cx="516903" cy="51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4" name="文本框 10"/>
          <p:cNvSpPr txBox="1"/>
          <p:nvPr/>
        </p:nvSpPr>
        <p:spPr>
          <a:xfrm>
            <a:off x="5041127" y="4301425"/>
            <a:ext cx="2680297" cy="53084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5041127" y="4757691"/>
            <a:ext cx="2520739" cy="169253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524223" y="4315365"/>
            <a:ext cx="516903" cy="51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7" name="文本框 13"/>
          <p:cNvSpPr txBox="1"/>
          <p:nvPr/>
        </p:nvSpPr>
        <p:spPr>
          <a:xfrm>
            <a:off x="8596664" y="4301425"/>
            <a:ext cx="2680297" cy="53084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en-US" altLang="zh-CN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kumimoji="1" lang="zh-CN" altLang="en-US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kumimoji="1" lang="zh-CN" altLang="en-US" sz="14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14"/>
          <p:cNvSpPr txBox="1"/>
          <p:nvPr/>
        </p:nvSpPr>
        <p:spPr>
          <a:xfrm>
            <a:off x="8596664" y="4757691"/>
            <a:ext cx="2520739" cy="169253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0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中对图表的数据信息进行编辑。点击图标，在屏幕上方的“图标布局”面板中可以对图表的标题、坐标轴、图例、数据标签、网格线、趋势线等进行编辑。</a:t>
            </a:r>
            <a:endParaRPr lang="en-US" altLang="zh-CN" sz="100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79760" y="4315365"/>
            <a:ext cx="516903" cy="51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>
            <a:off x="794" y="1481794"/>
            <a:ext cx="121904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94" y="176798"/>
            <a:ext cx="12190413" cy="728917"/>
          </a:xfrm>
          <a:prstGeom prst="rect">
            <a:avLst/>
          </a:prstGeom>
          <a:solidFill>
            <a:srgbClr val="26CC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247719" y="224527"/>
            <a:ext cx="6024633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CHAPTER ONE   </a:t>
            </a:r>
            <a:r>
              <a:rPr kumimoji="1" lang="zh-CN" altLang="en-US" sz="3200" b="1" dirty="0"/>
              <a:t>行业分析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1638087" y="2787309"/>
            <a:ext cx="9390427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endParaRPr lang="zh-CN" altLang="en-US" sz="1200" dirty="0">
              <a:solidFill>
                <a:srgbClr val="104E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47595" y="4381376"/>
            <a:ext cx="0" cy="1790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95196" y="4381376"/>
            <a:ext cx="0" cy="1790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3"/>
          <p:cNvSpPr txBox="1"/>
          <p:nvPr/>
        </p:nvSpPr>
        <p:spPr>
          <a:xfrm>
            <a:off x="1961895" y="4381376"/>
            <a:ext cx="236189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42%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6" name="文本框 14"/>
          <p:cNvSpPr txBox="1"/>
          <p:nvPr/>
        </p:nvSpPr>
        <p:spPr>
          <a:xfrm>
            <a:off x="5152354" y="4381376"/>
            <a:ext cx="236189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3,000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8790430" y="4381376"/>
            <a:ext cx="2361892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04E87"/>
                </a:solidFill>
              </a:rPr>
              <a:t>6,490</a:t>
            </a:r>
            <a:endParaRPr lang="zh-CN" altLang="en-US" sz="4800" dirty="0">
              <a:solidFill>
                <a:srgbClr val="104E87"/>
              </a:solidFill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638086" y="5174170"/>
            <a:ext cx="2819034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4971404" y="5174170"/>
            <a:ext cx="2819034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8380911" y="5174170"/>
            <a:ext cx="2819034" cy="1047613"/>
          </a:xfrm>
          <a:prstGeom prst="rect">
            <a:avLst/>
          </a:prstGeom>
        </p:spPr>
        <p:txBody>
          <a:bodyPr vert="horz" lIns="91428" tIns="45714" rIns="91428" bIns="45714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104E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grpSp>
        <p:nvGrpSpPr>
          <p:cNvPr id="31" name="组 9"/>
          <p:cNvGrpSpPr/>
          <p:nvPr/>
        </p:nvGrpSpPr>
        <p:grpSpPr>
          <a:xfrm>
            <a:off x="4257299" y="1305444"/>
            <a:ext cx="3677404" cy="1174013"/>
            <a:chOff x="3192793" y="978875"/>
            <a:chExt cx="2758412" cy="880624"/>
          </a:xfrm>
        </p:grpSpPr>
        <p:sp>
          <p:nvSpPr>
            <p:cNvPr id="32" name="椭圆 31"/>
            <p:cNvSpPr/>
            <p:nvPr/>
          </p:nvSpPr>
          <p:spPr>
            <a:xfrm>
              <a:off x="4439719" y="978875"/>
              <a:ext cx="264560" cy="2645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cxnSp>
          <p:nvCxnSpPr>
            <p:cNvPr id="33" name="直线连接符 106"/>
            <p:cNvCxnSpPr/>
            <p:nvPr/>
          </p:nvCxnSpPr>
          <p:spPr>
            <a:xfrm>
              <a:off x="4571999" y="1243435"/>
              <a:ext cx="0" cy="25647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 7"/>
            <p:cNvGrpSpPr/>
            <p:nvPr/>
          </p:nvGrpSpPr>
          <p:grpSpPr>
            <a:xfrm>
              <a:off x="3192793" y="1499905"/>
              <a:ext cx="2758412" cy="359594"/>
              <a:chOff x="1002399" y="1393362"/>
              <a:chExt cx="2040456" cy="359594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1002399" y="1393362"/>
                <a:ext cx="2040456" cy="35959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/>
              </a:p>
            </p:txBody>
          </p:sp>
          <p:sp>
            <p:nvSpPr>
              <p:cNvPr id="36" name="文本框 72"/>
              <p:cNvSpPr txBox="1"/>
              <p:nvPr/>
            </p:nvSpPr>
            <p:spPr>
              <a:xfrm>
                <a:off x="1002399" y="1400456"/>
                <a:ext cx="204045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ADD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YOUR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TITLE</a:t>
                </a:r>
                <a:r>
                  <a:rPr kumimoji="1" lang="zh-CN" altLang="en-US" sz="2135" b="1" dirty="0">
                    <a:solidFill>
                      <a:schemeClr val="accent5"/>
                    </a:solidFill>
                  </a:rPr>
                  <a:t> </a:t>
                </a:r>
                <a:r>
                  <a:rPr kumimoji="1" lang="en-US" altLang="zh-CN" sz="2135" b="1" dirty="0">
                    <a:solidFill>
                      <a:schemeClr val="accent5"/>
                    </a:solidFill>
                  </a:rPr>
                  <a:t>HERE</a:t>
                </a:r>
                <a:endParaRPr kumimoji="1" lang="en-US" altLang="zh-CN" sz="1335" dirty="0">
                  <a:solidFill>
                    <a:schemeClr val="accent5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78">
      <a:dk1>
        <a:srgbClr val="191919"/>
      </a:dk1>
      <a:lt1>
        <a:sysClr val="window" lastClr="FFFFFF"/>
      </a:lt1>
      <a:dk2>
        <a:srgbClr val="EFEFEF"/>
      </a:dk2>
      <a:lt2>
        <a:srgbClr val="2D2D2D"/>
      </a:lt2>
      <a:accent1>
        <a:srgbClr val="104D7E"/>
      </a:accent1>
      <a:accent2>
        <a:srgbClr val="26CCC5"/>
      </a:accent2>
      <a:accent3>
        <a:srgbClr val="1B8DA8"/>
      </a:accent3>
      <a:accent4>
        <a:srgbClr val="104E87"/>
      </a:accent4>
      <a:accent5>
        <a:srgbClr val="4BACC6"/>
      </a:accent5>
      <a:accent6>
        <a:srgbClr val="808684"/>
      </a:accent6>
      <a:hlink>
        <a:srgbClr val="808080"/>
      </a:hlink>
      <a:folHlink>
        <a:srgbClr val="800080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像素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  <a:fontScheme name="奥斯汀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3004</Words>
  <Application>Microsoft Office PowerPoint</Application>
  <PresentationFormat>宽屏</PresentationFormat>
  <Paragraphs>243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Century Gothic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2021-06-17T00:48:49Z</dcterms:created>
  <dcterms:modified xsi:type="dcterms:W3CDTF">2023-01-10T06:29:59Z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40B5B57ECECA411187AECB4299FD3BFC</vt:lpwstr>
  </property>
  <property fmtid="{D5CDD505-2E9C-101B-9397-08002B2CF9AE}" pid="4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