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88" r:id="rId2"/>
    <p:sldId id="289" r:id="rId3"/>
    <p:sldId id="290" r:id="rId4"/>
    <p:sldId id="299" r:id="rId5"/>
    <p:sldId id="306" r:id="rId6"/>
    <p:sldId id="294" r:id="rId7"/>
    <p:sldId id="300" r:id="rId8"/>
    <p:sldId id="302" r:id="rId9"/>
    <p:sldId id="291" r:id="rId10"/>
    <p:sldId id="303" r:id="rId11"/>
    <p:sldId id="305" r:id="rId12"/>
    <p:sldId id="310" r:id="rId13"/>
    <p:sldId id="301" r:id="rId14"/>
    <p:sldId id="307" r:id="rId15"/>
    <p:sldId id="292" r:id="rId16"/>
    <p:sldId id="298" r:id="rId17"/>
    <p:sldId id="304" r:id="rId18"/>
    <p:sldId id="311" r:id="rId19"/>
    <p:sldId id="309" r:id="rId20"/>
    <p:sldId id="308" r:id="rId21"/>
    <p:sldId id="293" r:id="rId22"/>
    <p:sldId id="295" r:id="rId23"/>
    <p:sldId id="296" r:id="rId24"/>
    <p:sldId id="297" r:id="rId25"/>
    <p:sldId id="312" r:id="rId26"/>
    <p:sldId id="313" r:id="rId27"/>
    <p:sldId id="314"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D84"/>
    <a:srgbClr val="FEDE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2" y="-1182"/>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624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FFF271B-C6EC-4F34-AC68-77575AB4F875}"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rPr>
              <a:t>10</a:t>
            </a:fld>
            <a:endPar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a typeface="宋体" panose="02010600030101010101" pitchFamily="2"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326C7C7-5D1E-479B-AF6E-D3C8D1000C82}"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rPr>
              <a:t>13</a:t>
            </a:fld>
            <a:endPar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a typeface="宋体" panose="02010600030101010101" pitchFamily="2"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326C7C7-5D1E-479B-AF6E-D3C8D1000C82}"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rPr>
              <a:t>16</a:t>
            </a:fld>
            <a:endPar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a typeface="宋体" panose="02010600030101010101" pitchFamily="2"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326C7C7-5D1E-479B-AF6E-D3C8D1000C82}"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rPr>
              <a:t>17</a:t>
            </a:fld>
            <a:endPar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a typeface="宋体" panose="02010600030101010101" pitchFamily="2"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326C7C7-5D1E-479B-AF6E-D3C8D1000C82}"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rPr>
              <a:t>22</a:t>
            </a:fld>
            <a:endPar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a typeface="宋体" panose="02010600030101010101" pitchFamily="2"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326C7C7-5D1E-479B-AF6E-D3C8D1000C82}"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rPr>
              <a:t>23</a:t>
            </a:fld>
            <a:endPar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a typeface="宋体" panose="02010600030101010101" pitchFamily="2"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326C7C7-5D1E-479B-AF6E-D3C8D1000C82}"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rPr>
              <a:t>24</a:t>
            </a:fld>
            <a:endPar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a typeface="宋体" panose="02010600030101010101" pitchFamily="2"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326C7C7-5D1E-479B-AF6E-D3C8D1000C82}"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rPr>
              <a:t>4</a:t>
            </a:fld>
            <a:endPar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a typeface="宋体" panose="02010600030101010101" pitchFamily="2"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326C7C7-5D1E-479B-AF6E-D3C8D1000C82}"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rPr>
              <a:t>6</a:t>
            </a:fld>
            <a:endPar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a typeface="宋体" panose="02010600030101010101" pitchFamily="2"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326C7C7-5D1E-479B-AF6E-D3C8D1000C82}"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rPr>
              <a:t>7</a:t>
            </a:fld>
            <a:endPar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49C4322-9F62-4AAA-8C00-B070498FE94E}"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rPr>
              <a:t>8</a:t>
            </a:fld>
            <a:endPar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0965" indent="0" algn="ctr">
              <a:buNone/>
              <a:defRPr/>
            </a:lvl4pPr>
            <a:lvl5pPr marL="1828165" indent="0" algn="ctr">
              <a:buNone/>
              <a:defRPr/>
            </a:lvl5pPr>
            <a:lvl6pPr marL="2285365" indent="0" algn="ctr">
              <a:buNone/>
              <a:defRPr/>
            </a:lvl6pPr>
            <a:lvl7pPr marL="2742565" indent="0" algn="ctr">
              <a:buNone/>
              <a:defRPr/>
            </a:lvl7pPr>
            <a:lvl8pPr marL="3199130" indent="0" algn="ctr">
              <a:buNone/>
              <a:defRPr/>
            </a:lvl8pPr>
            <a:lvl9pPr marL="3656330" indent="0" algn="ctr">
              <a:buNone/>
              <a:defRPr/>
            </a:lvl9pPr>
          </a:lstStyle>
          <a:p>
            <a:r>
              <a:rPr lang="zh-CN" altLang="en-US" smtClean="0"/>
              <a:t>单击此处编辑母版副标题样式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2"/>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130" indent="0">
              <a:buNone/>
              <a:defRPr sz="900"/>
            </a:lvl8pPr>
            <a:lvl9pPr marL="3656330" indent="0">
              <a:buNone/>
              <a:defRPr sz="90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315" y="107157"/>
            <a:ext cx="8207375" cy="486966"/>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5" y="1081088"/>
            <a:ext cx="8207375" cy="37052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07158"/>
            <a:ext cx="2051050" cy="4679156"/>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5" y="107158"/>
            <a:ext cx="6003925" cy="4679156"/>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a:off x="0" y="0"/>
            <a:ext cx="9141291" cy="566057"/>
          </a:xfrm>
          <a:prstGeom prst="rect">
            <a:avLst/>
          </a:prstGeom>
        </p:spPr>
      </p:pic>
      <p:sp>
        <p:nvSpPr>
          <p:cNvPr id="5" name="文本框 4"/>
          <p:cNvSpPr txBox="1"/>
          <p:nvPr userDrawn="1"/>
        </p:nvSpPr>
        <p:spPr>
          <a:xfrm>
            <a:off x="203201" y="82973"/>
            <a:ext cx="2749471" cy="400110"/>
          </a:xfrm>
          <a:prstGeom prst="rect">
            <a:avLst/>
          </a:prstGeom>
          <a:noFill/>
        </p:spPr>
        <p:txBody>
          <a:bodyPr wrap="none" rtlCol="0">
            <a:spAutoFit/>
          </a:bodyPr>
          <a:lstStyle/>
          <a:p>
            <a:r>
              <a:rPr lang="zh-CN" altLang="en-US" sz="2000" b="0" dirty="0" smtClean="0">
                <a:solidFill>
                  <a:srgbClr val="C00000"/>
                </a:solidFill>
              </a:rPr>
              <a:t>单击此处添加文字标题</a:t>
            </a:r>
            <a:endParaRPr lang="zh-CN" altLang="en-US" sz="2000" b="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1557"/>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1"/>
          </a:xfrm>
          <a:prstGeom prst="rect">
            <a:avLst/>
          </a:prstGeom>
        </p:spPr>
        <p:txBody>
          <a:bodyPr anchor="b"/>
          <a:lstStyle>
            <a:lvl1pPr marL="0" indent="0">
              <a:buNone/>
              <a:defRPr sz="2000"/>
            </a:lvl1pPr>
            <a:lvl2pPr marL="457200" indent="0">
              <a:buNone/>
              <a:defRPr sz="1800"/>
            </a:lvl2pPr>
            <a:lvl3pPr marL="914400" indent="0">
              <a:buNone/>
              <a:defRPr sz="1600"/>
            </a:lvl3pPr>
            <a:lvl4pPr marL="1370965" indent="0">
              <a:buNone/>
              <a:defRPr sz="1400"/>
            </a:lvl4pPr>
            <a:lvl5pPr marL="1828165" indent="0">
              <a:buNone/>
              <a:defRPr sz="1400"/>
            </a:lvl5pPr>
            <a:lvl6pPr marL="2285365" indent="0">
              <a:buNone/>
              <a:defRPr sz="1400"/>
            </a:lvl6pPr>
            <a:lvl7pPr marL="2742565" indent="0">
              <a:buNone/>
              <a:defRPr sz="1400"/>
            </a:lvl7pPr>
            <a:lvl8pPr marL="3199130" indent="0">
              <a:buNone/>
              <a:defRPr sz="1400"/>
            </a:lvl8pPr>
            <a:lvl9pPr marL="3656330" indent="0">
              <a:buNone/>
              <a:defRPr sz="140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6" name="矩形 5"/>
          <p:cNvSpPr/>
          <p:nvPr userDrawn="1"/>
        </p:nvSpPr>
        <p:spPr>
          <a:xfrm>
            <a:off x="6583513" y="2539482"/>
            <a:ext cx="775136" cy="22987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pPr defTabSz="914400"/>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pPr defTabSz="914400"/>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pPr defTabSz="914400"/>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pPr defTabSz="914400"/>
            <a:r>
              <a:rPr lang="en-US" altLang="zh-CN" sz="100" dirty="0">
                <a:solidFill>
                  <a:prstClr val="white"/>
                </a:solidFill>
                <a:latin typeface="Calibri" panose="020F0502020204030204"/>
                <a:ea typeface="宋体" panose="02010600030101010101" pitchFamily="2" charset="-122"/>
              </a:rPr>
              <a:t> </a:t>
            </a:r>
          </a:p>
        </p:txBody>
      </p:sp>
      <p:sp>
        <p:nvSpPr>
          <p:cNvPr id="2" name="标题 1"/>
          <p:cNvSpPr>
            <a:spLocks noGrp="1"/>
          </p:cNvSpPr>
          <p:nvPr>
            <p:ph type="title"/>
          </p:nvPr>
        </p:nvSpPr>
        <p:spPr>
          <a:xfrm>
            <a:off x="468315" y="107157"/>
            <a:ext cx="8207375" cy="486966"/>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081088"/>
            <a:ext cx="4027487" cy="37052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081088"/>
            <a:ext cx="4027488" cy="37052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4"/>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7"/>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151334"/>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1631157"/>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68315" y="107157"/>
            <a:ext cx="8207375" cy="486966"/>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130" indent="0">
              <a:buNone/>
              <a:defRPr sz="900"/>
            </a:lvl8pPr>
            <a:lvl9pPr marL="3656330" indent="0">
              <a:buNone/>
              <a:defRPr sz="90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0965"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165"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p:titleStyle>
    <p:bodyStyle>
      <a:lvl1pPr marL="180975"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000" b="1">
          <a:solidFill>
            <a:schemeClr val="tx1"/>
          </a:solidFill>
          <a:latin typeface="+mn-lt"/>
          <a:ea typeface="+mn-ea"/>
          <a:cs typeface="+mn-cs"/>
        </a:defRPr>
      </a:lvl1pPr>
      <a:lvl2pPr marL="541020"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defRPr>
      </a:lvl2pPr>
      <a:lvl3pPr marL="895350" indent="-17462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600">
          <a:solidFill>
            <a:schemeClr val="tx1"/>
          </a:solidFill>
          <a:latin typeface="+mn-lt"/>
          <a:ea typeface="+mn-ea"/>
        </a:defRPr>
      </a:lvl3pPr>
      <a:lvl4pPr marL="1255395"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defRPr>
      </a:lvl4pPr>
      <a:lvl5pPr marL="1618615"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5pPr>
      <a:lvl6pPr marL="2075815"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6pPr>
      <a:lvl7pPr marL="2533015"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7pPr>
      <a:lvl8pPr marL="2990215"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8pPr>
      <a:lvl9pPr marL="3446780"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4.xml"/><Relationship Id="rId7" Type="http://schemas.openxmlformats.org/officeDocument/2006/relationships/notesSlide" Target="../notesSlides/notesSlide15.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5" Type="http://schemas.openxmlformats.org/officeDocument/2006/relationships/tags" Target="../tags/tag26.xml"/><Relationship Id="rId4" Type="http://schemas.openxmlformats.org/officeDocument/2006/relationships/tags" Target="../tags/tag25.xml"/><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microsoft.com/office/2007/relationships/hdphoto" Target="../media/hdphoto2.wdp"/><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9.xml"/><Relationship Id="rId7" Type="http://schemas.openxmlformats.org/officeDocument/2006/relationships/notesSlide" Target="../notesSlides/notesSlide2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xml"/><Relationship Id="rId7" Type="http://schemas.openxmlformats.org/officeDocument/2006/relationships/notesSlide" Target="../notesSlides/notesSlide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xml"/><Relationship Id="rId7" Type="http://schemas.openxmlformats.org/officeDocument/2006/relationships/notesSlide" Target="../notesSlides/notesSlide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9141291" cy="5143500"/>
          </a:xfrm>
          <a:prstGeom prst="rect">
            <a:avLst/>
          </a:prstGeom>
        </p:spPr>
      </p:pic>
      <p:pic>
        <p:nvPicPr>
          <p:cNvPr id="2" name="图片 1"/>
          <p:cNvPicPr>
            <a:picLocks noChangeAspect="1"/>
          </p:cNvPicPr>
          <p:nvPr/>
        </p:nvPicPr>
        <p:blipFill>
          <a:blip r:embed="rId5" cstate="screen"/>
          <a:stretch>
            <a:fillRect/>
          </a:stretch>
        </p:blipFill>
        <p:spPr>
          <a:xfrm>
            <a:off x="893179" y="625295"/>
            <a:ext cx="2650121" cy="4842124"/>
          </a:xfrm>
          <a:prstGeom prst="rect">
            <a:avLst/>
          </a:prstGeom>
        </p:spPr>
      </p:pic>
      <p:sp>
        <p:nvSpPr>
          <p:cNvPr id="4" name="文本框 3"/>
          <p:cNvSpPr txBox="1"/>
          <p:nvPr/>
        </p:nvSpPr>
        <p:spPr>
          <a:xfrm>
            <a:off x="3898900" y="1234122"/>
            <a:ext cx="4772460" cy="1531188"/>
          </a:xfrm>
          <a:prstGeom prst="rect">
            <a:avLst/>
          </a:prstGeom>
          <a:noFill/>
        </p:spPr>
        <p:txBody>
          <a:bodyPr wrap="none" rtlCol="0">
            <a:spAutoFit/>
          </a:bodyPr>
          <a:lstStyle/>
          <a:p>
            <a:r>
              <a:rPr lang="en-US" altLang="zh-CN" sz="2400" dirty="0" smtClean="0">
                <a:solidFill>
                  <a:srgbClr val="C00000"/>
                </a:solidFill>
              </a:rPr>
              <a:t>20XX POWERPOINT</a:t>
            </a:r>
            <a:endParaRPr lang="en-US" altLang="zh-CN" dirty="0" smtClean="0">
              <a:solidFill>
                <a:srgbClr val="C00000"/>
              </a:solidFill>
            </a:endParaRPr>
          </a:p>
          <a:p>
            <a:r>
              <a:rPr lang="zh-CN" altLang="en-US" sz="3600" b="1" dirty="0" smtClean="0">
                <a:solidFill>
                  <a:srgbClr val="C00000"/>
                </a:solidFill>
                <a:latin typeface="微软雅黑" panose="020B0503020204020204" pitchFamily="34" charset="-122"/>
                <a:ea typeface="微软雅黑" panose="020B0503020204020204" pitchFamily="34" charset="-122"/>
              </a:rPr>
              <a:t>美容美体动态</a:t>
            </a:r>
            <a:r>
              <a:rPr lang="en-US" altLang="zh-CN" sz="3600" b="1" dirty="0" smtClean="0">
                <a:solidFill>
                  <a:srgbClr val="C00000"/>
                </a:solidFill>
                <a:latin typeface="微软雅黑" panose="020B0503020204020204" pitchFamily="34" charset="-122"/>
                <a:ea typeface="微软雅黑" panose="020B0503020204020204" pitchFamily="34" charset="-122"/>
              </a:rPr>
              <a:t>PPT</a:t>
            </a:r>
            <a:r>
              <a:rPr lang="zh-CN" altLang="en-US" sz="3600" b="1" dirty="0" smtClean="0">
                <a:solidFill>
                  <a:srgbClr val="C00000"/>
                </a:solidFill>
                <a:latin typeface="微软雅黑" panose="020B0503020204020204" pitchFamily="34" charset="-122"/>
                <a:ea typeface="微软雅黑" panose="020B0503020204020204" pitchFamily="34" charset="-122"/>
              </a:rPr>
              <a:t>模板</a:t>
            </a:r>
            <a:endParaRPr lang="en-US" altLang="zh-CN" sz="3600" b="1" dirty="0">
              <a:solidFill>
                <a:srgbClr val="C00000"/>
              </a:solidFill>
              <a:latin typeface="微软雅黑" panose="020B0503020204020204" pitchFamily="34" charset="-122"/>
              <a:ea typeface="微软雅黑" panose="020B0503020204020204" pitchFamily="34" charset="-122"/>
            </a:endParaRPr>
          </a:p>
          <a:p>
            <a:endParaRPr lang="en-US" altLang="zh-CN" dirty="0" smtClean="0">
              <a:solidFill>
                <a:srgbClr val="C00000"/>
              </a:solidFill>
            </a:endParaRPr>
          </a:p>
          <a:p>
            <a:r>
              <a:rPr lang="zh-CN" altLang="en-US" sz="2000" dirty="0" smtClean="0">
                <a:solidFill>
                  <a:srgbClr val="C00000"/>
                </a:solidFill>
                <a:latin typeface="微软雅黑" panose="020B0503020204020204" pitchFamily="34" charset="-122"/>
                <a:ea typeface="微软雅黑" panose="020B0503020204020204" pitchFamily="34" charset="-122"/>
              </a:rPr>
              <a:t>单击</a:t>
            </a:r>
            <a:r>
              <a:rPr lang="zh-CN" altLang="en-US" sz="2000" dirty="0">
                <a:solidFill>
                  <a:srgbClr val="C00000"/>
                </a:solidFill>
                <a:latin typeface="微软雅黑" panose="020B0503020204020204" pitchFamily="34" charset="-122"/>
                <a:ea typeface="微软雅黑" panose="020B0503020204020204" pitchFamily="34" charset="-122"/>
              </a:rPr>
              <a:t>此处添加您的副标题文字</a:t>
            </a:r>
          </a:p>
        </p:txBody>
      </p:sp>
      <p:cxnSp>
        <p:nvCxnSpPr>
          <p:cNvPr id="6" name="直接连接符 5"/>
          <p:cNvCxnSpPr/>
          <p:nvPr/>
        </p:nvCxnSpPr>
        <p:spPr>
          <a:xfrm>
            <a:off x="3898900" y="2311400"/>
            <a:ext cx="4813300" cy="0"/>
          </a:xfrm>
          <a:prstGeom prst="line">
            <a:avLst/>
          </a:prstGeom>
          <a:ln>
            <a:solidFill>
              <a:srgbClr val="FF5D8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by="(-#ppt_w*2)" calcmode="lin" valueType="num">
                                      <p:cBhvr rctx="PPT">
                                        <p:cTn id="19" dur="500" autoRev="1" fill="hold">
                                          <p:stCondLst>
                                            <p:cond delay="0"/>
                                          </p:stCondLst>
                                        </p:cTn>
                                        <p:tgtEl>
                                          <p:spTgt spid="4"/>
                                        </p:tgtEl>
                                        <p:attrNameLst>
                                          <p:attrName>ppt_w</p:attrName>
                                        </p:attrNameLst>
                                      </p:cBhvr>
                                    </p:anim>
                                    <p:anim by="(#ppt_w*0.50)" calcmode="lin" valueType="num">
                                      <p:cBhvr>
                                        <p:cTn id="20" dur="500" decel="50000" autoRev="1" fill="hold">
                                          <p:stCondLst>
                                            <p:cond delay="0"/>
                                          </p:stCondLst>
                                        </p:cTn>
                                        <p:tgtEl>
                                          <p:spTgt spid="4"/>
                                        </p:tgtEl>
                                        <p:attrNameLst>
                                          <p:attrName>ppt_x</p:attrName>
                                        </p:attrNameLst>
                                      </p:cBhvr>
                                    </p:anim>
                                    <p:anim from="(-#ppt_h/2)" to="(#ppt_y)" calcmode="lin" valueType="num">
                                      <p:cBhvr>
                                        <p:cTn id="21" dur="1000" fill="hold">
                                          <p:stCondLst>
                                            <p:cond delay="0"/>
                                          </p:stCondLst>
                                        </p:cTn>
                                        <p:tgtEl>
                                          <p:spTgt spid="4"/>
                                        </p:tgtEl>
                                        <p:attrNameLst>
                                          <p:attrName>ppt_y</p:attrName>
                                        </p:attrNameLst>
                                      </p:cBhvr>
                                    </p:anim>
                                    <p:animRot by="21600000">
                                      <p:cBhvr>
                                        <p:cTn id="22" dur="1000" fill="hold">
                                          <p:stCondLst>
                                            <p:cond delay="0"/>
                                          </p:stCondLst>
                                        </p:cTn>
                                        <p:tgtEl>
                                          <p:spTgt spid="4"/>
                                        </p:tgtEl>
                                        <p:attrNameLst>
                                          <p:attrName>r</p:attrName>
                                        </p:attrNameLst>
                                      </p:cBhvr>
                                    </p:animRot>
                                  </p:childTnLst>
                                </p:cTn>
                              </p:par>
                            </p:childTnLst>
                          </p:cTn>
                        </p:par>
                        <p:par>
                          <p:cTn id="23" fill="hold">
                            <p:stCondLst>
                              <p:cond delay="5800"/>
                            </p:stCondLst>
                            <p:childTnLst>
                              <p:par>
                                <p:cTn id="24" presetID="16" presetClass="entr" presetSubtype="2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4137351" y="1434815"/>
            <a:ext cx="2583496" cy="2583495"/>
          </a:xfrm>
          <a:prstGeom prst="ellipse">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defTabSz="914400">
              <a:defRPr/>
            </a:pPr>
            <a:endParaRPr lang="zh-CN" altLang="en-US" sz="1800" b="1" kern="0" dirty="0">
              <a:solidFill>
                <a:sysClr val="window" lastClr="FFFFFF"/>
              </a:solidFill>
              <a:latin typeface="微软雅黑" panose="020B0503020204020204" pitchFamily="34" charset="-122"/>
              <a:ea typeface="微软雅黑" panose="020B0503020204020204" pitchFamily="34" charset="-122"/>
            </a:endParaRPr>
          </a:p>
        </p:txBody>
      </p:sp>
      <p:sp>
        <p:nvSpPr>
          <p:cNvPr id="37" name="椭圆 36"/>
          <p:cNvSpPr/>
          <p:nvPr/>
        </p:nvSpPr>
        <p:spPr>
          <a:xfrm>
            <a:off x="2267907" y="1434815"/>
            <a:ext cx="2583495" cy="2583495"/>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defTabSz="914400">
              <a:defRPr/>
            </a:pPr>
            <a:endParaRPr lang="zh-CN" altLang="en-US" sz="1800" b="1" kern="0" dirty="0">
              <a:solidFill>
                <a:sysClr val="window" lastClr="FFFFFF"/>
              </a:solidFill>
              <a:latin typeface="微软雅黑" panose="020B0503020204020204" pitchFamily="34" charset="-122"/>
              <a:ea typeface="微软雅黑" panose="020B0503020204020204" pitchFamily="34" charset="-122"/>
            </a:endParaRPr>
          </a:p>
        </p:txBody>
      </p:sp>
      <p:sp>
        <p:nvSpPr>
          <p:cNvPr id="55" name="AutoShape 60"/>
          <p:cNvSpPr>
            <a:spLocks noChangeArrowheads="1"/>
          </p:cNvSpPr>
          <p:nvPr/>
        </p:nvSpPr>
        <p:spPr bwMode="gray">
          <a:xfrm>
            <a:off x="3962588" y="1828770"/>
            <a:ext cx="937941" cy="1812923"/>
          </a:xfrm>
          <a:prstGeom prst="roundRect">
            <a:avLst>
              <a:gd name="adj" fmla="val 13264"/>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fontAlgn="base">
              <a:lnSpc>
                <a:spcPct val="120000"/>
              </a:lnSpc>
              <a:spcBef>
                <a:spcPct val="0"/>
              </a:spcBef>
              <a:spcAft>
                <a:spcPct val="0"/>
              </a:spcAft>
              <a:defRPr/>
            </a:pPr>
            <a:r>
              <a:rPr lang="zh-CN" altLang="en-US" sz="3200" b="1" kern="0" dirty="0">
                <a:solidFill>
                  <a:prstClr val="white"/>
                </a:solidFill>
                <a:latin typeface="微软雅黑" panose="020B0503020204020204" pitchFamily="34" charset="-122"/>
                <a:ea typeface="微软雅黑" panose="020B0503020204020204" pitchFamily="34" charset="-122"/>
              </a:rPr>
              <a:t>标题</a:t>
            </a:r>
            <a:endParaRPr lang="en-US" sz="3200" b="1" kern="0" dirty="0">
              <a:solidFill>
                <a:prstClr val="white"/>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3" cstate="screen"/>
          <a:stretch>
            <a:fillRect/>
          </a:stretch>
        </p:blipFill>
        <p:spPr>
          <a:xfrm>
            <a:off x="2394692" y="743515"/>
            <a:ext cx="1601276" cy="1504745"/>
          </a:xfrm>
          <a:prstGeom prst="rect">
            <a:avLst/>
          </a:prstGeom>
        </p:spPr>
      </p:pic>
      <p:sp>
        <p:nvSpPr>
          <p:cNvPr id="31" name="矩形 30"/>
          <p:cNvSpPr/>
          <p:nvPr/>
        </p:nvSpPr>
        <p:spPr>
          <a:xfrm>
            <a:off x="2966034" y="1127869"/>
            <a:ext cx="647482" cy="646132"/>
          </a:xfrm>
          <a:prstGeom prst="rect">
            <a:avLst/>
          </a:prstGeom>
        </p:spPr>
        <p:txBody>
          <a:bodyPr wrap="squar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输入文字</a:t>
            </a:r>
          </a:p>
        </p:txBody>
      </p:sp>
      <p:pic>
        <p:nvPicPr>
          <p:cNvPr id="33" name="图片 32"/>
          <p:cNvPicPr>
            <a:picLocks noChangeAspect="1"/>
          </p:cNvPicPr>
          <p:nvPr/>
        </p:nvPicPr>
        <p:blipFill>
          <a:blip r:embed="rId3" cstate="screen"/>
          <a:stretch>
            <a:fillRect/>
          </a:stretch>
        </p:blipFill>
        <p:spPr>
          <a:xfrm>
            <a:off x="1386923" y="1904947"/>
            <a:ext cx="1601276" cy="1504745"/>
          </a:xfrm>
          <a:prstGeom prst="rect">
            <a:avLst/>
          </a:prstGeom>
        </p:spPr>
      </p:pic>
      <p:sp>
        <p:nvSpPr>
          <p:cNvPr id="34" name="矩形 33"/>
          <p:cNvSpPr/>
          <p:nvPr/>
        </p:nvSpPr>
        <p:spPr>
          <a:xfrm>
            <a:off x="1975739" y="2289301"/>
            <a:ext cx="647482" cy="646132"/>
          </a:xfrm>
          <a:prstGeom prst="rect">
            <a:avLst/>
          </a:prstGeom>
        </p:spPr>
        <p:txBody>
          <a:bodyPr wrap="squar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输入文字</a:t>
            </a:r>
          </a:p>
        </p:txBody>
      </p:sp>
      <p:pic>
        <p:nvPicPr>
          <p:cNvPr id="35" name="图片 34"/>
          <p:cNvPicPr>
            <a:picLocks noChangeAspect="1"/>
          </p:cNvPicPr>
          <p:nvPr/>
        </p:nvPicPr>
        <p:blipFill>
          <a:blip r:embed="rId3" cstate="screen"/>
          <a:stretch>
            <a:fillRect/>
          </a:stretch>
        </p:blipFill>
        <p:spPr>
          <a:xfrm>
            <a:off x="2361312" y="3199947"/>
            <a:ext cx="1601276" cy="1504745"/>
          </a:xfrm>
          <a:prstGeom prst="rect">
            <a:avLst/>
          </a:prstGeom>
        </p:spPr>
      </p:pic>
      <p:sp>
        <p:nvSpPr>
          <p:cNvPr id="39" name="矩形 38"/>
          <p:cNvSpPr/>
          <p:nvPr/>
        </p:nvSpPr>
        <p:spPr>
          <a:xfrm>
            <a:off x="2956389" y="3562045"/>
            <a:ext cx="647482" cy="646132"/>
          </a:xfrm>
          <a:prstGeom prst="rect">
            <a:avLst/>
          </a:prstGeom>
        </p:spPr>
        <p:txBody>
          <a:bodyPr wrap="squar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输入文字</a:t>
            </a:r>
          </a:p>
        </p:txBody>
      </p:sp>
      <p:pic>
        <p:nvPicPr>
          <p:cNvPr id="40" name="图片 39"/>
          <p:cNvPicPr>
            <a:picLocks noChangeAspect="1"/>
          </p:cNvPicPr>
          <p:nvPr/>
        </p:nvPicPr>
        <p:blipFill>
          <a:blip r:embed="rId3" cstate="screen"/>
          <a:stretch>
            <a:fillRect/>
          </a:stretch>
        </p:blipFill>
        <p:spPr>
          <a:xfrm>
            <a:off x="4648176" y="762300"/>
            <a:ext cx="1601276" cy="1504745"/>
          </a:xfrm>
          <a:prstGeom prst="rect">
            <a:avLst/>
          </a:prstGeom>
        </p:spPr>
      </p:pic>
      <p:sp>
        <p:nvSpPr>
          <p:cNvPr id="42" name="矩形 41"/>
          <p:cNvSpPr/>
          <p:nvPr/>
        </p:nvSpPr>
        <p:spPr>
          <a:xfrm>
            <a:off x="5219518" y="1146654"/>
            <a:ext cx="647482" cy="646132"/>
          </a:xfrm>
          <a:prstGeom prst="rect">
            <a:avLst/>
          </a:prstGeom>
        </p:spPr>
        <p:txBody>
          <a:bodyPr wrap="squar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输入文字</a:t>
            </a:r>
          </a:p>
        </p:txBody>
      </p:sp>
      <p:pic>
        <p:nvPicPr>
          <p:cNvPr id="43" name="图片 42"/>
          <p:cNvPicPr>
            <a:picLocks noChangeAspect="1"/>
          </p:cNvPicPr>
          <p:nvPr/>
        </p:nvPicPr>
        <p:blipFill>
          <a:blip r:embed="rId3" cstate="screen"/>
          <a:stretch>
            <a:fillRect/>
          </a:stretch>
        </p:blipFill>
        <p:spPr>
          <a:xfrm>
            <a:off x="5789254" y="1904947"/>
            <a:ext cx="1601276" cy="1504745"/>
          </a:xfrm>
          <a:prstGeom prst="rect">
            <a:avLst/>
          </a:prstGeom>
        </p:spPr>
      </p:pic>
      <p:sp>
        <p:nvSpPr>
          <p:cNvPr id="44" name="矩形 43"/>
          <p:cNvSpPr/>
          <p:nvPr/>
        </p:nvSpPr>
        <p:spPr>
          <a:xfrm>
            <a:off x="6360596" y="2289301"/>
            <a:ext cx="647482" cy="646132"/>
          </a:xfrm>
          <a:prstGeom prst="rect">
            <a:avLst/>
          </a:prstGeom>
        </p:spPr>
        <p:txBody>
          <a:bodyPr wrap="squar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输入文字</a:t>
            </a:r>
          </a:p>
        </p:txBody>
      </p:sp>
      <p:pic>
        <p:nvPicPr>
          <p:cNvPr id="45" name="图片 44"/>
          <p:cNvPicPr>
            <a:picLocks noChangeAspect="1"/>
          </p:cNvPicPr>
          <p:nvPr/>
        </p:nvPicPr>
        <p:blipFill>
          <a:blip r:embed="rId3" cstate="screen"/>
          <a:stretch>
            <a:fillRect/>
          </a:stretch>
        </p:blipFill>
        <p:spPr>
          <a:xfrm>
            <a:off x="4722783" y="3257339"/>
            <a:ext cx="1601276" cy="1504745"/>
          </a:xfrm>
          <a:prstGeom prst="rect">
            <a:avLst/>
          </a:prstGeom>
        </p:spPr>
      </p:pic>
      <p:sp>
        <p:nvSpPr>
          <p:cNvPr id="46" name="矩形 45"/>
          <p:cNvSpPr/>
          <p:nvPr/>
        </p:nvSpPr>
        <p:spPr>
          <a:xfrm>
            <a:off x="5294125" y="3641693"/>
            <a:ext cx="647482" cy="646132"/>
          </a:xfrm>
          <a:prstGeom prst="rect">
            <a:avLst/>
          </a:prstGeom>
        </p:spPr>
        <p:txBody>
          <a:bodyPr wrap="squar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输入文字</a:t>
            </a:r>
          </a:p>
        </p:txBody>
      </p:sp>
      <p:sp>
        <p:nvSpPr>
          <p:cNvPr id="56" name="TextBox 20"/>
          <p:cNvSpPr txBox="1"/>
          <p:nvPr/>
        </p:nvSpPr>
        <p:spPr bwMode="auto">
          <a:xfrm>
            <a:off x="1056485" y="1249145"/>
            <a:ext cx="158001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58" name="TextBox 19"/>
          <p:cNvSpPr txBox="1">
            <a:spLocks noChangeArrowheads="1"/>
          </p:cNvSpPr>
          <p:nvPr/>
        </p:nvSpPr>
        <p:spPr bwMode="auto">
          <a:xfrm>
            <a:off x="991705" y="895867"/>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sp>
        <p:nvSpPr>
          <p:cNvPr id="59" name="TextBox 20"/>
          <p:cNvSpPr txBox="1"/>
          <p:nvPr/>
        </p:nvSpPr>
        <p:spPr bwMode="auto">
          <a:xfrm>
            <a:off x="298167" y="2750039"/>
            <a:ext cx="158001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60" name="TextBox 19"/>
          <p:cNvSpPr txBox="1">
            <a:spLocks noChangeArrowheads="1"/>
          </p:cNvSpPr>
          <p:nvPr/>
        </p:nvSpPr>
        <p:spPr bwMode="auto">
          <a:xfrm>
            <a:off x="233387" y="2396762"/>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sp>
        <p:nvSpPr>
          <p:cNvPr id="61" name="TextBox 20"/>
          <p:cNvSpPr txBox="1"/>
          <p:nvPr/>
        </p:nvSpPr>
        <p:spPr bwMode="auto">
          <a:xfrm>
            <a:off x="1212285" y="4296204"/>
            <a:ext cx="158001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62" name="TextBox 19"/>
          <p:cNvSpPr txBox="1">
            <a:spLocks noChangeArrowheads="1"/>
          </p:cNvSpPr>
          <p:nvPr/>
        </p:nvSpPr>
        <p:spPr bwMode="auto">
          <a:xfrm>
            <a:off x="1147505" y="3942927"/>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sp>
        <p:nvSpPr>
          <p:cNvPr id="67" name="TextBox 20"/>
          <p:cNvSpPr txBox="1"/>
          <p:nvPr/>
        </p:nvSpPr>
        <p:spPr bwMode="auto">
          <a:xfrm>
            <a:off x="6312663" y="1261607"/>
            <a:ext cx="158001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68" name="TextBox 19"/>
          <p:cNvSpPr txBox="1">
            <a:spLocks noChangeArrowheads="1"/>
          </p:cNvSpPr>
          <p:nvPr/>
        </p:nvSpPr>
        <p:spPr bwMode="auto">
          <a:xfrm>
            <a:off x="6247883" y="908329"/>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sp>
        <p:nvSpPr>
          <p:cNvPr id="70" name="TextBox 20"/>
          <p:cNvSpPr txBox="1"/>
          <p:nvPr/>
        </p:nvSpPr>
        <p:spPr bwMode="auto">
          <a:xfrm>
            <a:off x="7074428" y="2696498"/>
            <a:ext cx="158001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71" name="TextBox 19"/>
          <p:cNvSpPr txBox="1">
            <a:spLocks noChangeArrowheads="1"/>
          </p:cNvSpPr>
          <p:nvPr/>
        </p:nvSpPr>
        <p:spPr bwMode="auto">
          <a:xfrm>
            <a:off x="7009648" y="2343220"/>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sp>
        <p:nvSpPr>
          <p:cNvPr id="73" name="TextBox 20"/>
          <p:cNvSpPr txBox="1"/>
          <p:nvPr/>
        </p:nvSpPr>
        <p:spPr bwMode="auto">
          <a:xfrm>
            <a:off x="6084133" y="4296204"/>
            <a:ext cx="158001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74" name="TextBox 19"/>
          <p:cNvSpPr txBox="1">
            <a:spLocks noChangeArrowheads="1"/>
          </p:cNvSpPr>
          <p:nvPr/>
        </p:nvSpPr>
        <p:spPr bwMode="auto">
          <a:xfrm>
            <a:off x="6019353" y="3942927"/>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randombar(horizontal)">
                                      <p:cBhvr>
                                        <p:cTn id="36" dur="500"/>
                                        <p:tgtEl>
                                          <p:spTgt spid="34"/>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4000"/>
                            </p:stCondLst>
                            <p:childTnLst>
                              <p:par>
                                <p:cTn id="44" presetID="14" presetClass="entr" presetSubtype="1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randombar(horizontal)">
                                      <p:cBhvr>
                                        <p:cTn id="46" dur="500"/>
                                        <p:tgtEl>
                                          <p:spTgt spid="39"/>
                                        </p:tgtEl>
                                      </p:cBhvr>
                                    </p:animEffect>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500" fill="hold"/>
                                        <p:tgtEl>
                                          <p:spTgt spid="40"/>
                                        </p:tgtEl>
                                        <p:attrNameLst>
                                          <p:attrName>ppt_w</p:attrName>
                                        </p:attrNameLst>
                                      </p:cBhvr>
                                      <p:tavLst>
                                        <p:tav tm="0">
                                          <p:val>
                                            <p:fltVal val="0"/>
                                          </p:val>
                                        </p:tav>
                                        <p:tav tm="100000">
                                          <p:val>
                                            <p:strVal val="#ppt_w"/>
                                          </p:val>
                                        </p:tav>
                                      </p:tavLst>
                                    </p:anim>
                                    <p:anim calcmode="lin" valueType="num">
                                      <p:cBhvr>
                                        <p:cTn id="51" dur="500" fill="hold"/>
                                        <p:tgtEl>
                                          <p:spTgt spid="40"/>
                                        </p:tgtEl>
                                        <p:attrNameLst>
                                          <p:attrName>ppt_h</p:attrName>
                                        </p:attrNameLst>
                                      </p:cBhvr>
                                      <p:tavLst>
                                        <p:tav tm="0">
                                          <p:val>
                                            <p:fltVal val="0"/>
                                          </p:val>
                                        </p:tav>
                                        <p:tav tm="100000">
                                          <p:val>
                                            <p:strVal val="#ppt_h"/>
                                          </p:val>
                                        </p:tav>
                                      </p:tavLst>
                                    </p:anim>
                                    <p:animEffect transition="in" filter="fade">
                                      <p:cBhvr>
                                        <p:cTn id="52" dur="500"/>
                                        <p:tgtEl>
                                          <p:spTgt spid="40"/>
                                        </p:tgtEl>
                                      </p:cBhvr>
                                    </p:animEffect>
                                  </p:childTnLst>
                                </p:cTn>
                              </p:par>
                            </p:childTnLst>
                          </p:cTn>
                        </p:par>
                        <p:par>
                          <p:cTn id="53" fill="hold">
                            <p:stCondLst>
                              <p:cond delay="5000"/>
                            </p:stCondLst>
                            <p:childTnLst>
                              <p:par>
                                <p:cTn id="54" presetID="14" presetClass="entr" presetSubtype="1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randombar(horizontal)">
                                      <p:cBhvr>
                                        <p:cTn id="56" dur="500"/>
                                        <p:tgtEl>
                                          <p:spTgt spid="42"/>
                                        </p:tgtEl>
                                      </p:cBhvr>
                                    </p:animEffect>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p:cTn id="60" dur="500" fill="hold"/>
                                        <p:tgtEl>
                                          <p:spTgt spid="43"/>
                                        </p:tgtEl>
                                        <p:attrNameLst>
                                          <p:attrName>ppt_w</p:attrName>
                                        </p:attrNameLst>
                                      </p:cBhvr>
                                      <p:tavLst>
                                        <p:tav tm="0">
                                          <p:val>
                                            <p:fltVal val="0"/>
                                          </p:val>
                                        </p:tav>
                                        <p:tav tm="100000">
                                          <p:val>
                                            <p:strVal val="#ppt_w"/>
                                          </p:val>
                                        </p:tav>
                                      </p:tavLst>
                                    </p:anim>
                                    <p:anim calcmode="lin" valueType="num">
                                      <p:cBhvr>
                                        <p:cTn id="61" dur="500" fill="hold"/>
                                        <p:tgtEl>
                                          <p:spTgt spid="43"/>
                                        </p:tgtEl>
                                        <p:attrNameLst>
                                          <p:attrName>ppt_h</p:attrName>
                                        </p:attrNameLst>
                                      </p:cBhvr>
                                      <p:tavLst>
                                        <p:tav tm="0">
                                          <p:val>
                                            <p:fltVal val="0"/>
                                          </p:val>
                                        </p:tav>
                                        <p:tav tm="100000">
                                          <p:val>
                                            <p:strVal val="#ppt_h"/>
                                          </p:val>
                                        </p:tav>
                                      </p:tavLst>
                                    </p:anim>
                                    <p:animEffect transition="in" filter="fade">
                                      <p:cBhvr>
                                        <p:cTn id="62" dur="500"/>
                                        <p:tgtEl>
                                          <p:spTgt spid="43"/>
                                        </p:tgtEl>
                                      </p:cBhvr>
                                    </p:animEffect>
                                  </p:childTnLst>
                                </p:cTn>
                              </p:par>
                            </p:childTnLst>
                          </p:cTn>
                        </p:par>
                        <p:par>
                          <p:cTn id="63" fill="hold">
                            <p:stCondLst>
                              <p:cond delay="6000"/>
                            </p:stCondLst>
                            <p:childTnLst>
                              <p:par>
                                <p:cTn id="64" presetID="14" presetClass="entr" presetSubtype="10"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randombar(horizontal)">
                                      <p:cBhvr>
                                        <p:cTn id="66" dur="500"/>
                                        <p:tgtEl>
                                          <p:spTgt spid="44"/>
                                        </p:tgtEl>
                                      </p:cBhvr>
                                    </p:animEffect>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500" fill="hold"/>
                                        <p:tgtEl>
                                          <p:spTgt spid="45"/>
                                        </p:tgtEl>
                                        <p:attrNameLst>
                                          <p:attrName>ppt_w</p:attrName>
                                        </p:attrNameLst>
                                      </p:cBhvr>
                                      <p:tavLst>
                                        <p:tav tm="0">
                                          <p:val>
                                            <p:fltVal val="0"/>
                                          </p:val>
                                        </p:tav>
                                        <p:tav tm="100000">
                                          <p:val>
                                            <p:strVal val="#ppt_w"/>
                                          </p:val>
                                        </p:tav>
                                      </p:tavLst>
                                    </p:anim>
                                    <p:anim calcmode="lin" valueType="num">
                                      <p:cBhvr>
                                        <p:cTn id="71" dur="500" fill="hold"/>
                                        <p:tgtEl>
                                          <p:spTgt spid="45"/>
                                        </p:tgtEl>
                                        <p:attrNameLst>
                                          <p:attrName>ppt_h</p:attrName>
                                        </p:attrNameLst>
                                      </p:cBhvr>
                                      <p:tavLst>
                                        <p:tav tm="0">
                                          <p:val>
                                            <p:fltVal val="0"/>
                                          </p:val>
                                        </p:tav>
                                        <p:tav tm="100000">
                                          <p:val>
                                            <p:strVal val="#ppt_h"/>
                                          </p:val>
                                        </p:tav>
                                      </p:tavLst>
                                    </p:anim>
                                    <p:animEffect transition="in" filter="fade">
                                      <p:cBhvr>
                                        <p:cTn id="72" dur="500"/>
                                        <p:tgtEl>
                                          <p:spTgt spid="45"/>
                                        </p:tgtEl>
                                      </p:cBhvr>
                                    </p:animEffect>
                                  </p:childTnLst>
                                </p:cTn>
                              </p:par>
                            </p:childTnLst>
                          </p:cTn>
                        </p:par>
                        <p:par>
                          <p:cTn id="73" fill="hold">
                            <p:stCondLst>
                              <p:cond delay="7000"/>
                            </p:stCondLst>
                            <p:childTnLst>
                              <p:par>
                                <p:cTn id="74" presetID="14" presetClass="entr" presetSubtype="1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randombar(horizontal)">
                                      <p:cBhvr>
                                        <p:cTn id="76" dur="500"/>
                                        <p:tgtEl>
                                          <p:spTgt spid="46"/>
                                        </p:tgtEl>
                                      </p:cBhvr>
                                    </p:animEffect>
                                  </p:childTnLst>
                                </p:cTn>
                              </p:par>
                            </p:childTnLst>
                          </p:cTn>
                        </p:par>
                        <p:par>
                          <p:cTn id="77" fill="hold">
                            <p:stCondLst>
                              <p:cond delay="7500"/>
                            </p:stCondLst>
                            <p:childTnLst>
                              <p:par>
                                <p:cTn id="78" presetID="42" presetClass="entr" presetSubtype="0"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500"/>
                                        <p:tgtEl>
                                          <p:spTgt spid="58"/>
                                        </p:tgtEl>
                                      </p:cBhvr>
                                    </p:animEffect>
                                    <p:anim calcmode="lin" valueType="num">
                                      <p:cBhvr>
                                        <p:cTn id="81" dur="500" fill="hold"/>
                                        <p:tgtEl>
                                          <p:spTgt spid="58"/>
                                        </p:tgtEl>
                                        <p:attrNameLst>
                                          <p:attrName>ppt_x</p:attrName>
                                        </p:attrNameLst>
                                      </p:cBhvr>
                                      <p:tavLst>
                                        <p:tav tm="0">
                                          <p:val>
                                            <p:strVal val="#ppt_x"/>
                                          </p:val>
                                        </p:tav>
                                        <p:tav tm="100000">
                                          <p:val>
                                            <p:strVal val="#ppt_x"/>
                                          </p:val>
                                        </p:tav>
                                      </p:tavLst>
                                    </p:anim>
                                    <p:anim calcmode="lin" valueType="num">
                                      <p:cBhvr>
                                        <p:cTn id="82" dur="500" fill="hold"/>
                                        <p:tgtEl>
                                          <p:spTgt spid="58"/>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500"/>
                                        <p:tgtEl>
                                          <p:spTgt spid="56"/>
                                        </p:tgtEl>
                                      </p:cBhvr>
                                    </p:animEffect>
                                    <p:anim calcmode="lin" valueType="num">
                                      <p:cBhvr>
                                        <p:cTn id="87" dur="500" fill="hold"/>
                                        <p:tgtEl>
                                          <p:spTgt spid="56"/>
                                        </p:tgtEl>
                                        <p:attrNameLst>
                                          <p:attrName>ppt_x</p:attrName>
                                        </p:attrNameLst>
                                      </p:cBhvr>
                                      <p:tavLst>
                                        <p:tav tm="0">
                                          <p:val>
                                            <p:strVal val="#ppt_x"/>
                                          </p:val>
                                        </p:tav>
                                        <p:tav tm="100000">
                                          <p:val>
                                            <p:strVal val="#ppt_x"/>
                                          </p:val>
                                        </p:tav>
                                      </p:tavLst>
                                    </p:anim>
                                    <p:anim calcmode="lin" valueType="num">
                                      <p:cBhvr>
                                        <p:cTn id="88" dur="500" fill="hold"/>
                                        <p:tgtEl>
                                          <p:spTgt spid="56"/>
                                        </p:tgtEl>
                                        <p:attrNameLst>
                                          <p:attrName>ppt_y</p:attrName>
                                        </p:attrNameLst>
                                      </p:cBhvr>
                                      <p:tavLst>
                                        <p:tav tm="0">
                                          <p:val>
                                            <p:strVal val="#ppt_y+.1"/>
                                          </p:val>
                                        </p:tav>
                                        <p:tav tm="100000">
                                          <p:val>
                                            <p:strVal val="#ppt_y"/>
                                          </p:val>
                                        </p:tav>
                                      </p:tavLst>
                                    </p:anim>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500"/>
                                        <p:tgtEl>
                                          <p:spTgt spid="60"/>
                                        </p:tgtEl>
                                      </p:cBhvr>
                                    </p:animEffect>
                                    <p:anim calcmode="lin" valueType="num">
                                      <p:cBhvr>
                                        <p:cTn id="93" dur="500" fill="hold"/>
                                        <p:tgtEl>
                                          <p:spTgt spid="60"/>
                                        </p:tgtEl>
                                        <p:attrNameLst>
                                          <p:attrName>ppt_x</p:attrName>
                                        </p:attrNameLst>
                                      </p:cBhvr>
                                      <p:tavLst>
                                        <p:tav tm="0">
                                          <p:val>
                                            <p:strVal val="#ppt_x"/>
                                          </p:val>
                                        </p:tav>
                                        <p:tav tm="100000">
                                          <p:val>
                                            <p:strVal val="#ppt_x"/>
                                          </p:val>
                                        </p:tav>
                                      </p:tavLst>
                                    </p:anim>
                                    <p:anim calcmode="lin" valueType="num">
                                      <p:cBhvr>
                                        <p:cTn id="94" dur="500" fill="hold"/>
                                        <p:tgtEl>
                                          <p:spTgt spid="60"/>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anim calcmode="lin" valueType="num">
                                      <p:cBhvr>
                                        <p:cTn id="99" dur="500" fill="hold"/>
                                        <p:tgtEl>
                                          <p:spTgt spid="59"/>
                                        </p:tgtEl>
                                        <p:attrNameLst>
                                          <p:attrName>ppt_x</p:attrName>
                                        </p:attrNameLst>
                                      </p:cBhvr>
                                      <p:tavLst>
                                        <p:tav tm="0">
                                          <p:val>
                                            <p:strVal val="#ppt_x"/>
                                          </p:val>
                                        </p:tav>
                                        <p:tav tm="100000">
                                          <p:val>
                                            <p:strVal val="#ppt_x"/>
                                          </p:val>
                                        </p:tav>
                                      </p:tavLst>
                                    </p:anim>
                                    <p:anim calcmode="lin" valueType="num">
                                      <p:cBhvr>
                                        <p:cTn id="100" dur="500" fill="hold"/>
                                        <p:tgtEl>
                                          <p:spTgt spid="59"/>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strVal val="#ppt_x"/>
                                          </p:val>
                                        </p:tav>
                                        <p:tav tm="100000">
                                          <p:val>
                                            <p:strVal val="#ppt_x"/>
                                          </p:val>
                                        </p:tav>
                                      </p:tavLst>
                                    </p:anim>
                                    <p:anim calcmode="lin" valueType="num">
                                      <p:cBhvr>
                                        <p:cTn id="106" dur="500" fill="hold"/>
                                        <p:tgtEl>
                                          <p:spTgt spid="62"/>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500"/>
                                        <p:tgtEl>
                                          <p:spTgt spid="61"/>
                                        </p:tgtEl>
                                      </p:cBhvr>
                                    </p:animEffect>
                                    <p:anim calcmode="lin" valueType="num">
                                      <p:cBhvr>
                                        <p:cTn id="111" dur="500" fill="hold"/>
                                        <p:tgtEl>
                                          <p:spTgt spid="61"/>
                                        </p:tgtEl>
                                        <p:attrNameLst>
                                          <p:attrName>ppt_x</p:attrName>
                                        </p:attrNameLst>
                                      </p:cBhvr>
                                      <p:tavLst>
                                        <p:tav tm="0">
                                          <p:val>
                                            <p:strVal val="#ppt_x"/>
                                          </p:val>
                                        </p:tav>
                                        <p:tav tm="100000">
                                          <p:val>
                                            <p:strVal val="#ppt_x"/>
                                          </p:val>
                                        </p:tav>
                                      </p:tavLst>
                                    </p:anim>
                                    <p:anim calcmode="lin" valueType="num">
                                      <p:cBhvr>
                                        <p:cTn id="112" dur="500" fill="hold"/>
                                        <p:tgtEl>
                                          <p:spTgt spid="61"/>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anim calcmode="lin" valueType="num">
                                      <p:cBhvr>
                                        <p:cTn id="117" dur="500" fill="hold"/>
                                        <p:tgtEl>
                                          <p:spTgt spid="68"/>
                                        </p:tgtEl>
                                        <p:attrNameLst>
                                          <p:attrName>ppt_x</p:attrName>
                                        </p:attrNameLst>
                                      </p:cBhvr>
                                      <p:tavLst>
                                        <p:tav tm="0">
                                          <p:val>
                                            <p:strVal val="#ppt_x"/>
                                          </p:val>
                                        </p:tav>
                                        <p:tav tm="100000">
                                          <p:val>
                                            <p:strVal val="#ppt_x"/>
                                          </p:val>
                                        </p:tav>
                                      </p:tavLst>
                                    </p:anim>
                                    <p:anim calcmode="lin" valueType="num">
                                      <p:cBhvr>
                                        <p:cTn id="118" dur="500" fill="hold"/>
                                        <p:tgtEl>
                                          <p:spTgt spid="68"/>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anim calcmode="lin" valueType="num">
                                      <p:cBhvr>
                                        <p:cTn id="123" dur="500" fill="hold"/>
                                        <p:tgtEl>
                                          <p:spTgt spid="67"/>
                                        </p:tgtEl>
                                        <p:attrNameLst>
                                          <p:attrName>ppt_x</p:attrName>
                                        </p:attrNameLst>
                                      </p:cBhvr>
                                      <p:tavLst>
                                        <p:tav tm="0">
                                          <p:val>
                                            <p:strVal val="#ppt_x"/>
                                          </p:val>
                                        </p:tav>
                                        <p:tav tm="100000">
                                          <p:val>
                                            <p:strVal val="#ppt_x"/>
                                          </p:val>
                                        </p:tav>
                                      </p:tavLst>
                                    </p:anim>
                                    <p:anim calcmode="lin" valueType="num">
                                      <p:cBhvr>
                                        <p:cTn id="124" dur="500" fill="hold"/>
                                        <p:tgtEl>
                                          <p:spTgt spid="67"/>
                                        </p:tgtEl>
                                        <p:attrNameLst>
                                          <p:attrName>ppt_y</p:attrName>
                                        </p:attrNameLst>
                                      </p:cBhvr>
                                      <p:tavLst>
                                        <p:tav tm="0">
                                          <p:val>
                                            <p:strVal val="#ppt_y+.1"/>
                                          </p:val>
                                        </p:tav>
                                        <p:tav tm="100000">
                                          <p:val>
                                            <p:strVal val="#ppt_y"/>
                                          </p:val>
                                        </p:tav>
                                      </p:tavLst>
                                    </p:anim>
                                  </p:childTnLst>
                                </p:cTn>
                              </p:par>
                            </p:childTnLst>
                          </p:cTn>
                        </p:par>
                        <p:par>
                          <p:cTn id="125" fill="hold">
                            <p:stCondLst>
                              <p:cond delay="11500"/>
                            </p:stCondLst>
                            <p:childTnLst>
                              <p:par>
                                <p:cTn id="126" presetID="42" presetClass="entr" presetSubtype="0" fill="hold" grpId="0" nodeType="afterEffect">
                                  <p:stCondLst>
                                    <p:cond delay="0"/>
                                  </p:stCondLst>
                                  <p:childTnLst>
                                    <p:set>
                                      <p:cBhvr>
                                        <p:cTn id="127" dur="1" fill="hold">
                                          <p:stCondLst>
                                            <p:cond delay="0"/>
                                          </p:stCondLst>
                                        </p:cTn>
                                        <p:tgtEl>
                                          <p:spTgt spid="71"/>
                                        </p:tgtEl>
                                        <p:attrNameLst>
                                          <p:attrName>style.visibility</p:attrName>
                                        </p:attrNameLst>
                                      </p:cBhvr>
                                      <p:to>
                                        <p:strVal val="visible"/>
                                      </p:to>
                                    </p:set>
                                    <p:animEffect transition="in" filter="fade">
                                      <p:cBhvr>
                                        <p:cTn id="128" dur="500"/>
                                        <p:tgtEl>
                                          <p:spTgt spid="71"/>
                                        </p:tgtEl>
                                      </p:cBhvr>
                                    </p:animEffect>
                                    <p:anim calcmode="lin" valueType="num">
                                      <p:cBhvr>
                                        <p:cTn id="129" dur="500" fill="hold"/>
                                        <p:tgtEl>
                                          <p:spTgt spid="71"/>
                                        </p:tgtEl>
                                        <p:attrNameLst>
                                          <p:attrName>ppt_x</p:attrName>
                                        </p:attrNameLst>
                                      </p:cBhvr>
                                      <p:tavLst>
                                        <p:tav tm="0">
                                          <p:val>
                                            <p:strVal val="#ppt_x"/>
                                          </p:val>
                                        </p:tav>
                                        <p:tav tm="100000">
                                          <p:val>
                                            <p:strVal val="#ppt_x"/>
                                          </p:val>
                                        </p:tav>
                                      </p:tavLst>
                                    </p:anim>
                                    <p:anim calcmode="lin" valueType="num">
                                      <p:cBhvr>
                                        <p:cTn id="130" dur="500" fill="hold"/>
                                        <p:tgtEl>
                                          <p:spTgt spid="71"/>
                                        </p:tgtEl>
                                        <p:attrNameLst>
                                          <p:attrName>ppt_y</p:attrName>
                                        </p:attrNameLst>
                                      </p:cBhvr>
                                      <p:tavLst>
                                        <p:tav tm="0">
                                          <p:val>
                                            <p:strVal val="#ppt_y+.1"/>
                                          </p:val>
                                        </p:tav>
                                        <p:tav tm="100000">
                                          <p:val>
                                            <p:strVal val="#ppt_y"/>
                                          </p:val>
                                        </p:tav>
                                      </p:tavLst>
                                    </p:anim>
                                  </p:childTnLst>
                                </p:cTn>
                              </p:par>
                            </p:childTnLst>
                          </p:cTn>
                        </p:par>
                        <p:par>
                          <p:cTn id="131" fill="hold">
                            <p:stCondLst>
                              <p:cond delay="12000"/>
                            </p:stCondLst>
                            <p:childTnLst>
                              <p:par>
                                <p:cTn id="132" presetID="42" presetClass="entr" presetSubtype="0" fill="hold" grpId="0" nodeType="afterEffect">
                                  <p:stCondLst>
                                    <p:cond delay="0"/>
                                  </p:stCondLst>
                                  <p:childTnLst>
                                    <p:set>
                                      <p:cBhvr>
                                        <p:cTn id="133" dur="1" fill="hold">
                                          <p:stCondLst>
                                            <p:cond delay="0"/>
                                          </p:stCondLst>
                                        </p:cTn>
                                        <p:tgtEl>
                                          <p:spTgt spid="70"/>
                                        </p:tgtEl>
                                        <p:attrNameLst>
                                          <p:attrName>style.visibility</p:attrName>
                                        </p:attrNameLst>
                                      </p:cBhvr>
                                      <p:to>
                                        <p:strVal val="visible"/>
                                      </p:to>
                                    </p:set>
                                    <p:animEffect transition="in" filter="fade">
                                      <p:cBhvr>
                                        <p:cTn id="134" dur="500"/>
                                        <p:tgtEl>
                                          <p:spTgt spid="70"/>
                                        </p:tgtEl>
                                      </p:cBhvr>
                                    </p:animEffect>
                                    <p:anim calcmode="lin" valueType="num">
                                      <p:cBhvr>
                                        <p:cTn id="135" dur="500" fill="hold"/>
                                        <p:tgtEl>
                                          <p:spTgt spid="70"/>
                                        </p:tgtEl>
                                        <p:attrNameLst>
                                          <p:attrName>ppt_x</p:attrName>
                                        </p:attrNameLst>
                                      </p:cBhvr>
                                      <p:tavLst>
                                        <p:tav tm="0">
                                          <p:val>
                                            <p:strVal val="#ppt_x"/>
                                          </p:val>
                                        </p:tav>
                                        <p:tav tm="100000">
                                          <p:val>
                                            <p:strVal val="#ppt_x"/>
                                          </p:val>
                                        </p:tav>
                                      </p:tavLst>
                                    </p:anim>
                                    <p:anim calcmode="lin" valueType="num">
                                      <p:cBhvr>
                                        <p:cTn id="136" dur="500" fill="hold"/>
                                        <p:tgtEl>
                                          <p:spTgt spid="70"/>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fade">
                                      <p:cBhvr>
                                        <p:cTn id="140" dur="500"/>
                                        <p:tgtEl>
                                          <p:spTgt spid="74"/>
                                        </p:tgtEl>
                                      </p:cBhvr>
                                    </p:animEffect>
                                    <p:anim calcmode="lin" valueType="num">
                                      <p:cBhvr>
                                        <p:cTn id="141" dur="500" fill="hold"/>
                                        <p:tgtEl>
                                          <p:spTgt spid="74"/>
                                        </p:tgtEl>
                                        <p:attrNameLst>
                                          <p:attrName>ppt_x</p:attrName>
                                        </p:attrNameLst>
                                      </p:cBhvr>
                                      <p:tavLst>
                                        <p:tav tm="0">
                                          <p:val>
                                            <p:strVal val="#ppt_x"/>
                                          </p:val>
                                        </p:tav>
                                        <p:tav tm="100000">
                                          <p:val>
                                            <p:strVal val="#ppt_x"/>
                                          </p:val>
                                        </p:tav>
                                      </p:tavLst>
                                    </p:anim>
                                    <p:anim calcmode="lin" valueType="num">
                                      <p:cBhvr>
                                        <p:cTn id="142" dur="500" fill="hold"/>
                                        <p:tgtEl>
                                          <p:spTgt spid="74"/>
                                        </p:tgtEl>
                                        <p:attrNameLst>
                                          <p:attrName>ppt_y</p:attrName>
                                        </p:attrNameLst>
                                      </p:cBhvr>
                                      <p:tavLst>
                                        <p:tav tm="0">
                                          <p:val>
                                            <p:strVal val="#ppt_y+.1"/>
                                          </p:val>
                                        </p:tav>
                                        <p:tav tm="100000">
                                          <p:val>
                                            <p:strVal val="#ppt_y"/>
                                          </p:val>
                                        </p:tav>
                                      </p:tavLst>
                                    </p:anim>
                                  </p:childTnLst>
                                </p:cTn>
                              </p:par>
                            </p:childTnLst>
                          </p:cTn>
                        </p:par>
                        <p:par>
                          <p:cTn id="143" fill="hold">
                            <p:stCondLst>
                              <p:cond delay="13000"/>
                            </p:stCondLst>
                            <p:childTnLst>
                              <p:par>
                                <p:cTn id="144" presetID="42" presetClass="entr" presetSubtype="0" fill="hold" grpId="0"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fade">
                                      <p:cBhvr>
                                        <p:cTn id="146" dur="500"/>
                                        <p:tgtEl>
                                          <p:spTgt spid="73"/>
                                        </p:tgtEl>
                                      </p:cBhvr>
                                    </p:animEffect>
                                    <p:anim calcmode="lin" valueType="num">
                                      <p:cBhvr>
                                        <p:cTn id="147" dur="500" fill="hold"/>
                                        <p:tgtEl>
                                          <p:spTgt spid="73"/>
                                        </p:tgtEl>
                                        <p:attrNameLst>
                                          <p:attrName>ppt_x</p:attrName>
                                        </p:attrNameLst>
                                      </p:cBhvr>
                                      <p:tavLst>
                                        <p:tav tm="0">
                                          <p:val>
                                            <p:strVal val="#ppt_x"/>
                                          </p:val>
                                        </p:tav>
                                        <p:tav tm="100000">
                                          <p:val>
                                            <p:strVal val="#ppt_x"/>
                                          </p:val>
                                        </p:tav>
                                      </p:tavLst>
                                    </p:anim>
                                    <p:anim calcmode="lin" valueType="num">
                                      <p:cBhvr>
                                        <p:cTn id="148"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55" grpId="0" animBg="1"/>
      <p:bldP spid="31" grpId="0"/>
      <p:bldP spid="34" grpId="0"/>
      <p:bldP spid="39" grpId="0"/>
      <p:bldP spid="42" grpId="0"/>
      <p:bldP spid="44" grpId="0"/>
      <p:bldP spid="46" grpId="0"/>
      <p:bldP spid="56" grpId="0"/>
      <p:bldP spid="58" grpId="0"/>
      <p:bldP spid="59" grpId="0"/>
      <p:bldP spid="60" grpId="0"/>
      <p:bldP spid="61" grpId="0"/>
      <p:bldP spid="62" grpId="0"/>
      <p:bldP spid="67" grpId="0"/>
      <p:bldP spid="68" grpId="0"/>
      <p:bldP spid="70" grpId="0"/>
      <p:bldP spid="71" grpId="0"/>
      <p:bldP spid="73"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7076" y="964738"/>
            <a:ext cx="7561823" cy="3766752"/>
            <a:chOff x="982640" y="1286614"/>
            <a:chExt cx="10081118" cy="5023499"/>
          </a:xfrm>
        </p:grpSpPr>
        <p:sp>
          <p:nvSpPr>
            <p:cNvPr id="3" name="圆角矩形 2"/>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圆角矩形 3"/>
            <p:cNvSpPr/>
            <p:nvPr/>
          </p:nvSpPr>
          <p:spPr>
            <a:xfrm rot="16200000">
              <a:off x="3788070" y="-980490"/>
              <a:ext cx="4628185" cy="9557712"/>
            </a:xfrm>
            <a:prstGeom prst="roundRect">
              <a:avLst>
                <a:gd name="adj" fmla="val 0"/>
              </a:avLst>
            </a:prstGeom>
            <a:solidFill>
              <a:schemeClr val="bg1">
                <a:lumMod val="95000"/>
              </a:schemeClr>
            </a:solidFill>
            <a:ln w="2540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9" name="组合 148"/>
            <p:cNvGrpSpPr/>
            <p:nvPr/>
          </p:nvGrpSpPr>
          <p:grpSpPr>
            <a:xfrm>
              <a:off x="982640" y="1596963"/>
              <a:ext cx="751226" cy="4402810"/>
              <a:chOff x="982640" y="1596963"/>
              <a:chExt cx="751226" cy="4402810"/>
            </a:xfrm>
          </p:grpSpPr>
          <p:grpSp>
            <p:nvGrpSpPr>
              <p:cNvPr id="5" name="组合 4"/>
              <p:cNvGrpSpPr/>
              <p:nvPr/>
            </p:nvGrpSpPr>
            <p:grpSpPr>
              <a:xfrm rot="16200000">
                <a:off x="-615716" y="3650191"/>
                <a:ext cx="4402810" cy="296354"/>
                <a:chOff x="2149635" y="1165383"/>
                <a:chExt cx="3485831" cy="234634"/>
              </a:xfrm>
            </p:grpSpPr>
            <p:grpSp>
              <p:nvGrpSpPr>
                <p:cNvPr id="36" name="组合 35"/>
                <p:cNvGrpSpPr/>
                <p:nvPr/>
              </p:nvGrpSpPr>
              <p:grpSpPr>
                <a:xfrm>
                  <a:off x="2149635" y="1165385"/>
                  <a:ext cx="234632" cy="234632"/>
                  <a:chOff x="2483014" y="1114427"/>
                  <a:chExt cx="209550" cy="209550"/>
                </a:xfrm>
              </p:grpSpPr>
              <p:sp>
                <p:nvSpPr>
                  <p:cNvPr id="64" name="椭圆 6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 name="椭圆 6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 name="组合 36"/>
                <p:cNvGrpSpPr/>
                <p:nvPr/>
              </p:nvGrpSpPr>
              <p:grpSpPr>
                <a:xfrm>
                  <a:off x="2510880" y="1165385"/>
                  <a:ext cx="234632" cy="234632"/>
                  <a:chOff x="2483014" y="1114427"/>
                  <a:chExt cx="209550" cy="209550"/>
                </a:xfrm>
              </p:grpSpPr>
              <p:sp>
                <p:nvSpPr>
                  <p:cNvPr id="62" name="椭圆 6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3" name="椭圆 6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8" name="组合 37"/>
                <p:cNvGrpSpPr/>
                <p:nvPr/>
              </p:nvGrpSpPr>
              <p:grpSpPr>
                <a:xfrm>
                  <a:off x="2872124" y="1165385"/>
                  <a:ext cx="234632" cy="234632"/>
                  <a:chOff x="2483014" y="1114427"/>
                  <a:chExt cx="209550" cy="209550"/>
                </a:xfrm>
              </p:grpSpPr>
              <p:sp>
                <p:nvSpPr>
                  <p:cNvPr id="60" name="椭圆 5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椭圆 6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9" name="组合 38"/>
                <p:cNvGrpSpPr/>
                <p:nvPr/>
              </p:nvGrpSpPr>
              <p:grpSpPr>
                <a:xfrm>
                  <a:off x="3233369" y="1165385"/>
                  <a:ext cx="234632" cy="234632"/>
                  <a:chOff x="2483014" y="1114427"/>
                  <a:chExt cx="209550" cy="209550"/>
                </a:xfrm>
              </p:grpSpPr>
              <p:sp>
                <p:nvSpPr>
                  <p:cNvPr id="58" name="椭圆 5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9" name="椭圆 5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0" name="组合 39"/>
                <p:cNvGrpSpPr/>
                <p:nvPr/>
              </p:nvGrpSpPr>
              <p:grpSpPr>
                <a:xfrm>
                  <a:off x="3594615" y="1165383"/>
                  <a:ext cx="234632" cy="234632"/>
                  <a:chOff x="2483014" y="1114427"/>
                  <a:chExt cx="209550" cy="209550"/>
                </a:xfrm>
              </p:grpSpPr>
              <p:sp>
                <p:nvSpPr>
                  <p:cNvPr id="56" name="椭圆 5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椭圆 5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1" name="组合 40"/>
                <p:cNvGrpSpPr/>
                <p:nvPr/>
              </p:nvGrpSpPr>
              <p:grpSpPr>
                <a:xfrm>
                  <a:off x="3955858" y="1165384"/>
                  <a:ext cx="234632" cy="234632"/>
                  <a:chOff x="2483014" y="1114427"/>
                  <a:chExt cx="209550" cy="209550"/>
                </a:xfrm>
              </p:grpSpPr>
              <p:sp>
                <p:nvSpPr>
                  <p:cNvPr id="54" name="椭圆 5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椭圆 5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2" name="组合 41"/>
                <p:cNvGrpSpPr/>
                <p:nvPr/>
              </p:nvGrpSpPr>
              <p:grpSpPr>
                <a:xfrm>
                  <a:off x="4317103" y="1165384"/>
                  <a:ext cx="234632" cy="234632"/>
                  <a:chOff x="2483014" y="1114427"/>
                  <a:chExt cx="209550" cy="209550"/>
                </a:xfrm>
              </p:grpSpPr>
              <p:sp>
                <p:nvSpPr>
                  <p:cNvPr id="52" name="椭圆 5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3" name="椭圆 5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3" name="组合 42"/>
                <p:cNvGrpSpPr/>
                <p:nvPr/>
              </p:nvGrpSpPr>
              <p:grpSpPr>
                <a:xfrm>
                  <a:off x="4678347" y="1165384"/>
                  <a:ext cx="234632" cy="234632"/>
                  <a:chOff x="2483014" y="1114427"/>
                  <a:chExt cx="209550" cy="209550"/>
                </a:xfrm>
              </p:grpSpPr>
              <p:sp>
                <p:nvSpPr>
                  <p:cNvPr id="50" name="椭圆 4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 name="椭圆 5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4" name="组合 43"/>
                <p:cNvGrpSpPr/>
                <p:nvPr/>
              </p:nvGrpSpPr>
              <p:grpSpPr>
                <a:xfrm>
                  <a:off x="5039590" y="1165384"/>
                  <a:ext cx="234632" cy="234632"/>
                  <a:chOff x="2483014" y="1114427"/>
                  <a:chExt cx="209550" cy="209550"/>
                </a:xfrm>
              </p:grpSpPr>
              <p:sp>
                <p:nvSpPr>
                  <p:cNvPr id="48" name="椭圆 4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椭圆 4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5" name="组合 44"/>
                <p:cNvGrpSpPr/>
                <p:nvPr/>
              </p:nvGrpSpPr>
              <p:grpSpPr>
                <a:xfrm>
                  <a:off x="5400834" y="1165384"/>
                  <a:ext cx="234632" cy="234632"/>
                  <a:chOff x="2483014" y="1114427"/>
                  <a:chExt cx="209550" cy="209550"/>
                </a:xfrm>
              </p:grpSpPr>
              <p:sp>
                <p:nvSpPr>
                  <p:cNvPr id="46" name="椭圆 4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椭圆 4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6" name="组合 5"/>
              <p:cNvGrpSpPr/>
              <p:nvPr/>
            </p:nvGrpSpPr>
            <p:grpSpPr>
              <a:xfrm rot="16200000">
                <a:off x="1229146" y="5557333"/>
                <a:ext cx="119575" cy="612586"/>
                <a:chOff x="2244455" y="772894"/>
                <a:chExt cx="94658" cy="485003"/>
              </a:xfrm>
            </p:grpSpPr>
            <p:sp>
              <p:nvSpPr>
                <p:cNvPr id="34" name="圆角矩形 3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圆角矩形 3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 name="组合 6"/>
              <p:cNvGrpSpPr/>
              <p:nvPr/>
            </p:nvGrpSpPr>
            <p:grpSpPr>
              <a:xfrm rot="16200000">
                <a:off x="1229146" y="5099277"/>
                <a:ext cx="119575" cy="612586"/>
                <a:chOff x="2244455" y="772894"/>
                <a:chExt cx="94658" cy="485003"/>
              </a:xfrm>
            </p:grpSpPr>
            <p:sp>
              <p:nvSpPr>
                <p:cNvPr id="32" name="圆角矩形 3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圆角矩形 3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rot="16200000">
                <a:off x="1229146" y="4641222"/>
                <a:ext cx="119575" cy="612586"/>
                <a:chOff x="2244455" y="772894"/>
                <a:chExt cx="94658" cy="485003"/>
              </a:xfrm>
            </p:grpSpPr>
            <p:sp>
              <p:nvSpPr>
                <p:cNvPr id="30" name="圆角矩形 2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圆角矩形 3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9" name="组合 8"/>
              <p:cNvGrpSpPr/>
              <p:nvPr/>
            </p:nvGrpSpPr>
            <p:grpSpPr>
              <a:xfrm rot="16200000">
                <a:off x="1229146" y="4183167"/>
                <a:ext cx="119575" cy="612586"/>
                <a:chOff x="2244455" y="772894"/>
                <a:chExt cx="94658" cy="485003"/>
              </a:xfrm>
            </p:grpSpPr>
            <p:sp>
              <p:nvSpPr>
                <p:cNvPr id="28" name="圆角矩形 2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圆角矩形 2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0" name="组合 9"/>
              <p:cNvGrpSpPr/>
              <p:nvPr/>
            </p:nvGrpSpPr>
            <p:grpSpPr>
              <a:xfrm rot="16200000">
                <a:off x="1229146" y="3725113"/>
                <a:ext cx="119575" cy="612586"/>
                <a:chOff x="2244455" y="772894"/>
                <a:chExt cx="94658" cy="485003"/>
              </a:xfrm>
            </p:grpSpPr>
            <p:sp>
              <p:nvSpPr>
                <p:cNvPr id="26" name="圆角矩形 2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圆角矩形 2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rot="16200000">
                <a:off x="1229146" y="3267055"/>
                <a:ext cx="119575" cy="612586"/>
                <a:chOff x="2244455" y="772894"/>
                <a:chExt cx="94658" cy="485003"/>
              </a:xfrm>
            </p:grpSpPr>
            <p:sp>
              <p:nvSpPr>
                <p:cNvPr id="24" name="圆角矩形 2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圆角矩形 2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2" name="组合 11"/>
              <p:cNvGrpSpPr/>
              <p:nvPr/>
            </p:nvGrpSpPr>
            <p:grpSpPr>
              <a:xfrm rot="16200000">
                <a:off x="1229145" y="2808999"/>
                <a:ext cx="119575" cy="612586"/>
                <a:chOff x="2244455" y="772894"/>
                <a:chExt cx="94658" cy="485003"/>
              </a:xfrm>
            </p:grpSpPr>
            <p:sp>
              <p:nvSpPr>
                <p:cNvPr id="22" name="圆角矩形 2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圆角矩形 2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3" name="组合 12"/>
              <p:cNvGrpSpPr/>
              <p:nvPr/>
            </p:nvGrpSpPr>
            <p:grpSpPr>
              <a:xfrm rot="16200000">
                <a:off x="1229146" y="2350946"/>
                <a:ext cx="119575" cy="612586"/>
                <a:chOff x="2244455" y="772894"/>
                <a:chExt cx="94658" cy="485003"/>
              </a:xfrm>
            </p:grpSpPr>
            <p:sp>
              <p:nvSpPr>
                <p:cNvPr id="20" name="圆角矩形 1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圆角矩形 2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rot="16200000">
                <a:off x="1229146" y="1892893"/>
                <a:ext cx="119575" cy="612586"/>
                <a:chOff x="2244455" y="772894"/>
                <a:chExt cx="94658" cy="485003"/>
              </a:xfrm>
            </p:grpSpPr>
            <p:sp>
              <p:nvSpPr>
                <p:cNvPr id="18" name="圆角矩形 1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圆角矩形 1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 name="组合 14"/>
              <p:cNvGrpSpPr/>
              <p:nvPr/>
            </p:nvGrpSpPr>
            <p:grpSpPr>
              <a:xfrm rot="16200000">
                <a:off x="1229146" y="1434840"/>
                <a:ext cx="119575" cy="612586"/>
                <a:chOff x="2244455" y="772894"/>
                <a:chExt cx="94658" cy="485003"/>
              </a:xfrm>
            </p:grpSpPr>
            <p:sp>
              <p:nvSpPr>
                <p:cNvPr id="16" name="圆角矩形 1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圆角矩形 1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cxnSp>
        <p:nvCxnSpPr>
          <p:cNvPr id="97" name="直接连接符 96"/>
          <p:cNvCxnSpPr/>
          <p:nvPr/>
        </p:nvCxnSpPr>
        <p:spPr>
          <a:xfrm>
            <a:off x="3761804" y="1112948"/>
            <a:ext cx="0" cy="3470336"/>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7866795" y="1112948"/>
            <a:ext cx="142894" cy="3470336"/>
            <a:chOff x="10487694" y="1484274"/>
            <a:chExt cx="190500" cy="4628185"/>
          </a:xfrm>
          <a:solidFill>
            <a:srgbClr val="00B0F0"/>
          </a:solidFill>
        </p:grpSpPr>
        <p:sp>
          <p:nvSpPr>
            <p:cNvPr id="98" name="矩形 97"/>
            <p:cNvSpPr/>
            <p:nvPr/>
          </p:nvSpPr>
          <p:spPr>
            <a:xfrm>
              <a:off x="10487694" y="1484274"/>
              <a:ext cx="190500" cy="888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9" name="矩形 98"/>
            <p:cNvSpPr/>
            <p:nvPr/>
          </p:nvSpPr>
          <p:spPr>
            <a:xfrm>
              <a:off x="10487694" y="2372720"/>
              <a:ext cx="190500" cy="944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0" name="矩形 99"/>
            <p:cNvSpPr/>
            <p:nvPr/>
          </p:nvSpPr>
          <p:spPr>
            <a:xfrm>
              <a:off x="10487694" y="3314688"/>
              <a:ext cx="190500" cy="94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1" name="矩形 100"/>
            <p:cNvSpPr/>
            <p:nvPr/>
          </p:nvSpPr>
          <p:spPr>
            <a:xfrm>
              <a:off x="10487694" y="4258721"/>
              <a:ext cx="190500" cy="944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2" name="矩形 101"/>
            <p:cNvSpPr/>
            <p:nvPr/>
          </p:nvSpPr>
          <p:spPr>
            <a:xfrm>
              <a:off x="10487694" y="5202754"/>
              <a:ext cx="190500" cy="9097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5" name="矩形 144"/>
          <p:cNvSpPr/>
          <p:nvPr/>
        </p:nvSpPr>
        <p:spPr>
          <a:xfrm>
            <a:off x="1566761" y="1387220"/>
            <a:ext cx="1870966" cy="1313445"/>
          </a:xfrm>
          <a:prstGeom prst="rect">
            <a:avLst/>
          </a:prstGeom>
          <a:blipFill>
            <a:blip r:embed="rId3" cstate="screen"/>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8" name="矩形 147"/>
          <p:cNvSpPr/>
          <p:nvPr/>
        </p:nvSpPr>
        <p:spPr>
          <a:xfrm>
            <a:off x="1568286" y="2986097"/>
            <a:ext cx="1870966" cy="1313445"/>
          </a:xfrm>
          <a:prstGeom prst="rect">
            <a:avLst/>
          </a:prstGeom>
          <a:blipFill>
            <a:blip r:embed="rId4" cstate="screen"/>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0" name="文本框 194"/>
          <p:cNvSpPr txBox="1"/>
          <p:nvPr/>
        </p:nvSpPr>
        <p:spPr>
          <a:xfrm>
            <a:off x="4232012" y="1323367"/>
            <a:ext cx="3148665" cy="438582"/>
          </a:xfrm>
          <a:prstGeom prst="rect">
            <a:avLst/>
          </a:prstGeom>
          <a:noFill/>
        </p:spPr>
        <p:txBody>
          <a:bodyPr wrap="square" rtlCol="0">
            <a:spAutoFit/>
          </a:bodyPr>
          <a:lstStyle/>
          <a:p>
            <a:r>
              <a:rPr lang="zh-CN" altLang="en-US" sz="2250" dirty="0">
                <a:latin typeface="微软雅黑" panose="020B0503020204020204" pitchFamily="34" charset="-122"/>
                <a:ea typeface="微软雅黑" panose="020B0503020204020204" pitchFamily="34" charset="-122"/>
              </a:rPr>
              <a:t>公司代用名等添加标题</a:t>
            </a:r>
          </a:p>
        </p:txBody>
      </p:sp>
      <p:cxnSp>
        <p:nvCxnSpPr>
          <p:cNvPr id="151" name="直接连接符 150"/>
          <p:cNvCxnSpPr/>
          <p:nvPr/>
        </p:nvCxnSpPr>
        <p:spPr>
          <a:xfrm>
            <a:off x="4301935" y="1815841"/>
            <a:ext cx="286269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2" name="文本框 107"/>
          <p:cNvSpPr txBox="1"/>
          <p:nvPr/>
        </p:nvSpPr>
        <p:spPr>
          <a:xfrm>
            <a:off x="4232011" y="2039435"/>
            <a:ext cx="3202679" cy="2402966"/>
          </a:xfrm>
          <a:prstGeom prst="rect">
            <a:avLst/>
          </a:prstGeom>
          <a:noFill/>
        </p:spPr>
        <p:txBody>
          <a:bodyPr wrap="square" rtlCol="0">
            <a:spAutoFit/>
          </a:bodyPr>
          <a:lstStyle/>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p>
          <a:p>
            <a:pPr algn="just">
              <a:lnSpc>
                <a:spcPct val="130000"/>
              </a:lnSpc>
            </a:pP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5"/>
                                        </p:tgtEl>
                                        <p:attrNameLst>
                                          <p:attrName>style.visibility</p:attrName>
                                        </p:attrNameLst>
                                      </p:cBhvr>
                                      <p:to>
                                        <p:strVal val="visible"/>
                                      </p:to>
                                    </p:set>
                                    <p:animEffect transition="in" filter="randombar(horizontal)">
                                      <p:cBhvr>
                                        <p:cTn id="11" dur="500"/>
                                        <p:tgtEl>
                                          <p:spTgt spid="14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randombar(horizontal)">
                                      <p:cBhvr>
                                        <p:cTn id="15" dur="500"/>
                                        <p:tgtEl>
                                          <p:spTgt spid="14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barn(outHorizontal)">
                                      <p:cBhvr>
                                        <p:cTn id="23" dur="500"/>
                                        <p:tgtEl>
                                          <p:spTgt spid="9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0"/>
                                        </p:tgtEl>
                                        <p:attrNameLst>
                                          <p:attrName>style.visibility</p:attrName>
                                        </p:attrNameLst>
                                      </p:cBhvr>
                                      <p:to>
                                        <p:strVal val="visible"/>
                                      </p:to>
                                    </p:set>
                                    <p:animEffect transition="in" filter="wipe(left)">
                                      <p:cBhvr>
                                        <p:cTn id="27" dur="500"/>
                                        <p:tgtEl>
                                          <p:spTgt spid="15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wipe(left)">
                                      <p:cBhvr>
                                        <p:cTn id="31" dur="500"/>
                                        <p:tgtEl>
                                          <p:spTgt spid="151"/>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52"/>
                                        </p:tgtEl>
                                        <p:attrNameLst>
                                          <p:attrName>style.visibility</p:attrName>
                                        </p:attrNameLst>
                                      </p:cBhvr>
                                      <p:to>
                                        <p:strVal val="visible"/>
                                      </p:to>
                                    </p:set>
                                    <p:animEffect transition="in" filter="wipe(up)">
                                      <p:cBhvr>
                                        <p:cTn id="35"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8" grpId="0" animBg="1"/>
      <p:bldP spid="150" grpId="0"/>
      <p:bldP spid="1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15770" y="932549"/>
            <a:ext cx="3227904" cy="1053000"/>
            <a:chOff x="4421026" y="1243399"/>
            <a:chExt cx="4303872" cy="1404000"/>
          </a:xfrm>
        </p:grpSpPr>
        <p:grpSp>
          <p:nvGrpSpPr>
            <p:cNvPr id="4" name="组合 3"/>
            <p:cNvGrpSpPr/>
            <p:nvPr/>
          </p:nvGrpSpPr>
          <p:grpSpPr>
            <a:xfrm>
              <a:off x="4421026" y="1243399"/>
              <a:ext cx="4303872" cy="1404000"/>
              <a:chOff x="3602962" y="1243399"/>
              <a:chExt cx="5940000" cy="1404000"/>
            </a:xfrm>
            <a:effectLst>
              <a:outerShdw blurRad="190500" dist="76200" dir="8100000" algn="tr" rotWithShape="0">
                <a:prstClr val="black">
                  <a:alpha val="40000"/>
                </a:prstClr>
              </a:outerShdw>
            </a:effectLst>
          </p:grpSpPr>
          <p:sp>
            <p:nvSpPr>
              <p:cNvPr id="94" name="Freeform 9"/>
              <p:cNvSpPr/>
              <p:nvPr/>
            </p:nvSpPr>
            <p:spPr bwMode="auto">
              <a:xfrm>
                <a:off x="8423739" y="1566160"/>
                <a:ext cx="1119223" cy="1035043"/>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chemeClr val="bg2">
                  <a:lumMod val="50000"/>
                </a:schemeClr>
              </a:solidFill>
              <a:ln>
                <a:noFill/>
              </a:ln>
            </p:spPr>
            <p:txBody>
              <a:bodyPr vert="horz" wrap="square" lIns="68580" tIns="34290" rIns="68580" bIns="34290" numCol="1" anchor="t" anchorCtr="0" compatLnSpc="1"/>
              <a:lstStyle/>
              <a:p>
                <a:endParaRPr lang="zh-CN" altLang="en-US" sz="1015"/>
              </a:p>
            </p:txBody>
          </p:sp>
          <p:sp>
            <p:nvSpPr>
              <p:cNvPr id="99" name="Freeform 10"/>
              <p:cNvSpPr/>
              <p:nvPr/>
            </p:nvSpPr>
            <p:spPr bwMode="auto">
              <a:xfrm>
                <a:off x="3602962" y="1243399"/>
                <a:ext cx="5940000" cy="1404000"/>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chemeClr val="accent1"/>
              </a:solidFill>
              <a:ln>
                <a:noFill/>
              </a:ln>
            </p:spPr>
            <p:txBody>
              <a:bodyPr vert="horz" wrap="square" lIns="68580" tIns="34290" rIns="68580" bIns="34290" numCol="1" anchor="t" anchorCtr="0" compatLnSpc="1"/>
              <a:lstStyle/>
              <a:p>
                <a:endParaRPr lang="zh-CN" altLang="en-US" sz="1015"/>
              </a:p>
            </p:txBody>
          </p:sp>
        </p:grpSp>
        <p:grpSp>
          <p:nvGrpSpPr>
            <p:cNvPr id="115" name="组合 114"/>
            <p:cNvGrpSpPr/>
            <p:nvPr/>
          </p:nvGrpSpPr>
          <p:grpSpPr>
            <a:xfrm>
              <a:off x="7831287" y="1604537"/>
              <a:ext cx="555501" cy="599725"/>
              <a:chOff x="79836" y="1653714"/>
              <a:chExt cx="555501" cy="599725"/>
            </a:xfrm>
            <a:solidFill>
              <a:schemeClr val="bg1"/>
            </a:solidFill>
          </p:grpSpPr>
          <p:sp>
            <p:nvSpPr>
              <p:cNvPr id="116" name="Freeform 46"/>
              <p:cNvSpPr/>
              <p:nvPr/>
            </p:nvSpPr>
            <p:spPr bwMode="auto">
              <a:xfrm>
                <a:off x="199123" y="1924935"/>
                <a:ext cx="129812" cy="146132"/>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17" name="Freeform 47"/>
              <p:cNvSpPr/>
              <p:nvPr/>
            </p:nvSpPr>
            <p:spPr bwMode="auto">
              <a:xfrm>
                <a:off x="79836" y="1996247"/>
                <a:ext cx="320437" cy="257191"/>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68580" tIns="34290" rIns="68580" bIns="34290" numCol="1" anchor="t" anchorCtr="0" compatLnSpc="1"/>
              <a:lstStyle/>
              <a:p>
                <a:endParaRPr lang="zh-CN" altLang="en-US" sz="1015"/>
              </a:p>
            </p:txBody>
          </p:sp>
          <p:sp>
            <p:nvSpPr>
              <p:cNvPr id="118" name="Freeform 48"/>
              <p:cNvSpPr/>
              <p:nvPr/>
            </p:nvSpPr>
            <p:spPr bwMode="auto">
              <a:xfrm>
                <a:off x="298528" y="2251101"/>
                <a:ext cx="0" cy="2338"/>
              </a:xfrm>
              <a:custGeom>
                <a:avLst/>
                <a:gdLst>
                  <a:gd name="T0" fmla="*/ 2 h 2"/>
                  <a:gd name="T1" fmla="*/ 0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68580" tIns="34290" rIns="68580" bIns="34290" numCol="1" anchor="t" anchorCtr="0" compatLnSpc="1"/>
              <a:lstStyle/>
              <a:p>
                <a:endParaRPr lang="zh-CN" altLang="en-US" sz="1015"/>
              </a:p>
            </p:txBody>
          </p:sp>
          <p:sp>
            <p:nvSpPr>
              <p:cNvPr id="119" name="Freeform 49"/>
              <p:cNvSpPr/>
              <p:nvPr/>
            </p:nvSpPr>
            <p:spPr bwMode="auto">
              <a:xfrm>
                <a:off x="276308" y="2074573"/>
                <a:ext cx="19882" cy="40917"/>
              </a:xfrm>
              <a:custGeom>
                <a:avLst/>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ah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68580" tIns="34290" rIns="68580" bIns="34290" numCol="1" anchor="t" anchorCtr="0" compatLnSpc="1"/>
              <a:lstStyle/>
              <a:p>
                <a:endParaRPr lang="zh-CN" altLang="en-US" sz="1015"/>
              </a:p>
            </p:txBody>
          </p:sp>
          <p:sp>
            <p:nvSpPr>
              <p:cNvPr id="120" name="Freeform 50"/>
              <p:cNvSpPr/>
              <p:nvPr/>
            </p:nvSpPr>
            <p:spPr bwMode="auto">
              <a:xfrm>
                <a:off x="278647" y="2101462"/>
                <a:ext cx="30406" cy="151977"/>
              </a:xfrm>
              <a:custGeom>
                <a:avLst/>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ah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68580" tIns="34290" rIns="68580" bIns="34290" numCol="1" anchor="t" anchorCtr="0" compatLnSpc="1"/>
              <a:lstStyle/>
              <a:p>
                <a:endParaRPr lang="zh-CN" altLang="en-US" sz="1015"/>
              </a:p>
            </p:txBody>
          </p:sp>
          <p:sp>
            <p:nvSpPr>
              <p:cNvPr id="121" name="Freeform 51"/>
              <p:cNvSpPr/>
              <p:nvPr/>
            </p:nvSpPr>
            <p:spPr bwMode="auto">
              <a:xfrm>
                <a:off x="378052" y="1809198"/>
                <a:ext cx="97067" cy="192894"/>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68580" tIns="34290" rIns="68580" bIns="34290" numCol="1" anchor="t" anchorCtr="0" compatLnSpc="1"/>
              <a:lstStyle/>
              <a:p>
                <a:endParaRPr lang="zh-CN" altLang="en-US" sz="1015"/>
              </a:p>
            </p:txBody>
          </p:sp>
          <p:sp>
            <p:nvSpPr>
              <p:cNvPr id="122" name="Rectangle 52"/>
              <p:cNvSpPr>
                <a:spLocks noChangeArrowheads="1"/>
              </p:cNvSpPr>
              <p:nvPr/>
            </p:nvSpPr>
            <p:spPr bwMode="auto">
              <a:xfrm>
                <a:off x="367527" y="2046516"/>
                <a:ext cx="111100" cy="36241"/>
              </a:xfrm>
              <a:prstGeom prst="rect">
                <a:avLst/>
              </a:prstGeom>
              <a:grpFill/>
              <a:ln>
                <a:noFill/>
              </a:ln>
            </p:spPr>
            <p:txBody>
              <a:bodyPr vert="horz" wrap="square" lIns="68580" tIns="34290" rIns="68580" bIns="34290" numCol="1" anchor="t" anchorCtr="0" compatLnSpc="1"/>
              <a:lstStyle/>
              <a:p>
                <a:endParaRPr lang="zh-CN" altLang="en-US" sz="1015"/>
              </a:p>
            </p:txBody>
          </p:sp>
          <p:sp>
            <p:nvSpPr>
              <p:cNvPr id="123" name="Freeform 53"/>
              <p:cNvSpPr>
                <a:spLocks noEditPoints="1"/>
              </p:cNvSpPr>
              <p:nvPr/>
            </p:nvSpPr>
            <p:spPr bwMode="auto">
              <a:xfrm>
                <a:off x="309053" y="1756592"/>
                <a:ext cx="230387" cy="275897"/>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24" name="Freeform 54"/>
              <p:cNvSpPr/>
              <p:nvPr/>
            </p:nvSpPr>
            <p:spPr bwMode="auto">
              <a:xfrm>
                <a:off x="387409" y="2087434"/>
                <a:ext cx="71338" cy="22212"/>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68580" tIns="34290" rIns="68580" bIns="34290" numCol="1" anchor="t" anchorCtr="0" compatLnSpc="1"/>
              <a:lstStyle/>
              <a:p>
                <a:endParaRPr lang="zh-CN" altLang="en-US" sz="1015"/>
              </a:p>
            </p:txBody>
          </p:sp>
          <p:sp>
            <p:nvSpPr>
              <p:cNvPr id="125" name="Rectangle 55"/>
              <p:cNvSpPr>
                <a:spLocks noChangeArrowheads="1"/>
              </p:cNvSpPr>
              <p:nvPr/>
            </p:nvSpPr>
            <p:spPr bwMode="auto">
              <a:xfrm>
                <a:off x="361680" y="2044179"/>
                <a:ext cx="121626" cy="8183"/>
              </a:xfrm>
              <a:prstGeom prst="rect">
                <a:avLst/>
              </a:prstGeom>
              <a:grpFill/>
              <a:ln>
                <a:noFill/>
              </a:ln>
            </p:spPr>
            <p:txBody>
              <a:bodyPr vert="horz" wrap="square" lIns="68580" tIns="34290" rIns="68580" bIns="34290" numCol="1" anchor="t" anchorCtr="0" compatLnSpc="1"/>
              <a:lstStyle/>
              <a:p>
                <a:endParaRPr lang="zh-CN" altLang="en-US" sz="1015"/>
              </a:p>
            </p:txBody>
          </p:sp>
          <p:sp>
            <p:nvSpPr>
              <p:cNvPr id="126" name="Rectangle 56"/>
              <p:cNvSpPr>
                <a:spLocks noChangeArrowheads="1"/>
              </p:cNvSpPr>
              <p:nvPr/>
            </p:nvSpPr>
            <p:spPr bwMode="auto">
              <a:xfrm>
                <a:off x="361680" y="2060544"/>
                <a:ext cx="121626" cy="10522"/>
              </a:xfrm>
              <a:prstGeom prst="rect">
                <a:avLst/>
              </a:prstGeom>
              <a:grpFill/>
              <a:ln>
                <a:noFill/>
              </a:ln>
            </p:spPr>
            <p:txBody>
              <a:bodyPr vert="horz" wrap="square" lIns="68580" tIns="34290" rIns="68580" bIns="34290" numCol="1" anchor="t" anchorCtr="0" compatLnSpc="1"/>
              <a:lstStyle/>
              <a:p>
                <a:endParaRPr lang="zh-CN" altLang="en-US" sz="1015"/>
              </a:p>
            </p:txBody>
          </p:sp>
          <p:sp>
            <p:nvSpPr>
              <p:cNvPr id="127" name="Freeform 57"/>
              <p:cNvSpPr/>
              <p:nvPr/>
            </p:nvSpPr>
            <p:spPr bwMode="auto">
              <a:xfrm>
                <a:off x="361680" y="2079250"/>
                <a:ext cx="121626" cy="22212"/>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68580" tIns="34290" rIns="68580" bIns="34290" numCol="1" anchor="t" anchorCtr="0" compatLnSpc="1"/>
              <a:lstStyle/>
              <a:p>
                <a:endParaRPr lang="zh-CN" altLang="en-US" sz="1015"/>
              </a:p>
            </p:txBody>
          </p:sp>
          <p:sp>
            <p:nvSpPr>
              <p:cNvPr id="128" name="Freeform 58"/>
              <p:cNvSpPr/>
              <p:nvPr/>
            </p:nvSpPr>
            <p:spPr bwMode="auto">
              <a:xfrm>
                <a:off x="417814" y="1653714"/>
                <a:ext cx="24559" cy="63129"/>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29" name="Freeform 59"/>
              <p:cNvSpPr/>
              <p:nvPr/>
            </p:nvSpPr>
            <p:spPr bwMode="auto">
              <a:xfrm>
                <a:off x="314901" y="1675926"/>
                <a:ext cx="46779" cy="60791"/>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30" name="Freeform 60"/>
              <p:cNvSpPr/>
              <p:nvPr/>
            </p:nvSpPr>
            <p:spPr bwMode="auto">
              <a:xfrm>
                <a:off x="240054" y="1748408"/>
                <a:ext cx="60813" cy="4325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31" name="Freeform 61"/>
              <p:cNvSpPr/>
              <p:nvPr/>
            </p:nvSpPr>
            <p:spPr bwMode="auto">
              <a:xfrm>
                <a:off x="213157" y="1847777"/>
                <a:ext cx="60813" cy="24550"/>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32" name="Freeform 62"/>
              <p:cNvSpPr/>
              <p:nvPr/>
            </p:nvSpPr>
            <p:spPr bwMode="auto">
              <a:xfrm>
                <a:off x="544118" y="1938963"/>
                <a:ext cx="64321" cy="44424"/>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33" name="Freeform 63"/>
              <p:cNvSpPr/>
              <p:nvPr/>
            </p:nvSpPr>
            <p:spPr bwMode="auto">
              <a:xfrm>
                <a:off x="572185" y="1860637"/>
                <a:ext cx="63152" cy="22212"/>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34" name="Freeform 64"/>
              <p:cNvSpPr/>
              <p:nvPr/>
            </p:nvSpPr>
            <p:spPr bwMode="auto">
              <a:xfrm>
                <a:off x="552305" y="1758928"/>
                <a:ext cx="60813" cy="44424"/>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35" name="Freeform 65"/>
              <p:cNvSpPr/>
              <p:nvPr/>
            </p:nvSpPr>
            <p:spPr bwMode="auto">
              <a:xfrm>
                <a:off x="495001" y="1681772"/>
                <a:ext cx="46779" cy="60791"/>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68580" tIns="34290" rIns="68580" bIns="34290" numCol="1" anchor="t" anchorCtr="0" compatLnSpc="1"/>
              <a:lstStyle/>
              <a:p>
                <a:endParaRPr lang="zh-CN" altLang="en-US" sz="1015"/>
              </a:p>
            </p:txBody>
          </p:sp>
        </p:grpSp>
      </p:grpSp>
      <p:grpSp>
        <p:nvGrpSpPr>
          <p:cNvPr id="3" name="组合 2"/>
          <p:cNvGrpSpPr/>
          <p:nvPr/>
        </p:nvGrpSpPr>
        <p:grpSpPr>
          <a:xfrm>
            <a:off x="2857592" y="1843418"/>
            <a:ext cx="3227904" cy="1053000"/>
            <a:chOff x="3810123" y="2457891"/>
            <a:chExt cx="4303872" cy="1404000"/>
          </a:xfrm>
        </p:grpSpPr>
        <p:grpSp>
          <p:nvGrpSpPr>
            <p:cNvPr id="6" name="组合 5"/>
            <p:cNvGrpSpPr/>
            <p:nvPr/>
          </p:nvGrpSpPr>
          <p:grpSpPr>
            <a:xfrm>
              <a:off x="3810123" y="2457891"/>
              <a:ext cx="4303872" cy="1404000"/>
              <a:chOff x="2992059" y="2457891"/>
              <a:chExt cx="5940000" cy="1404000"/>
            </a:xfrm>
            <a:effectLst>
              <a:outerShdw blurRad="190500" dist="76200" dir="8100000" algn="tr" rotWithShape="0">
                <a:prstClr val="black">
                  <a:alpha val="40000"/>
                </a:prstClr>
              </a:outerShdw>
            </a:effectLst>
          </p:grpSpPr>
          <p:sp>
            <p:nvSpPr>
              <p:cNvPr id="91" name="Freeform 9"/>
              <p:cNvSpPr/>
              <p:nvPr/>
            </p:nvSpPr>
            <p:spPr bwMode="auto">
              <a:xfrm flipH="1">
                <a:off x="2992059" y="2788216"/>
                <a:ext cx="1119223" cy="1035043"/>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chemeClr val="bg2">
                  <a:lumMod val="50000"/>
                </a:schemeClr>
              </a:solidFill>
              <a:ln>
                <a:noFill/>
              </a:ln>
            </p:spPr>
            <p:txBody>
              <a:bodyPr vert="horz" wrap="square" lIns="68580" tIns="34290" rIns="68580" bIns="34290" numCol="1" anchor="t" anchorCtr="0" compatLnSpc="1"/>
              <a:lstStyle/>
              <a:p>
                <a:endParaRPr lang="zh-CN" altLang="en-US" sz="1015"/>
              </a:p>
            </p:txBody>
          </p:sp>
          <p:sp>
            <p:nvSpPr>
              <p:cNvPr id="101" name="Freeform 10"/>
              <p:cNvSpPr/>
              <p:nvPr/>
            </p:nvSpPr>
            <p:spPr bwMode="auto">
              <a:xfrm flipH="1">
                <a:off x="2992061" y="2457891"/>
                <a:ext cx="5939998" cy="1404000"/>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chemeClr val="accent2"/>
              </a:solidFill>
              <a:ln>
                <a:noFill/>
              </a:ln>
            </p:spPr>
            <p:txBody>
              <a:bodyPr vert="horz" wrap="square" lIns="68580" tIns="34290" rIns="68580" bIns="34290" numCol="1" anchor="t" anchorCtr="0" compatLnSpc="1"/>
              <a:lstStyle/>
              <a:p>
                <a:endParaRPr lang="zh-CN" altLang="en-US" sz="1015"/>
              </a:p>
            </p:txBody>
          </p:sp>
        </p:grpSp>
        <p:grpSp>
          <p:nvGrpSpPr>
            <p:cNvPr id="136" name="组合 135"/>
            <p:cNvGrpSpPr/>
            <p:nvPr/>
          </p:nvGrpSpPr>
          <p:grpSpPr>
            <a:xfrm>
              <a:off x="4226477" y="2940366"/>
              <a:ext cx="495859" cy="502693"/>
              <a:chOff x="112581" y="2716334"/>
              <a:chExt cx="495859" cy="502693"/>
            </a:xfrm>
            <a:solidFill>
              <a:schemeClr val="bg1"/>
            </a:solidFill>
          </p:grpSpPr>
          <p:sp>
            <p:nvSpPr>
              <p:cNvPr id="137" name="Freeform 83"/>
              <p:cNvSpPr>
                <a:spLocks noEditPoints="1"/>
              </p:cNvSpPr>
              <p:nvPr/>
            </p:nvSpPr>
            <p:spPr bwMode="auto">
              <a:xfrm>
                <a:off x="138310" y="2735039"/>
                <a:ext cx="444401" cy="232642"/>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68580" tIns="34290" rIns="68580" bIns="34290" numCol="1" anchor="t" anchorCtr="0" compatLnSpc="1"/>
              <a:lstStyle/>
              <a:p>
                <a:endParaRPr lang="zh-CN" altLang="en-US" sz="1015"/>
              </a:p>
            </p:txBody>
          </p:sp>
          <p:sp>
            <p:nvSpPr>
              <p:cNvPr id="138" name="Rectangle 84"/>
              <p:cNvSpPr>
                <a:spLocks noChangeArrowheads="1"/>
              </p:cNvSpPr>
              <p:nvPr/>
            </p:nvSpPr>
            <p:spPr bwMode="auto">
              <a:xfrm>
                <a:off x="112581" y="2716334"/>
                <a:ext cx="495859" cy="54945"/>
              </a:xfrm>
              <a:prstGeom prst="rect">
                <a:avLst/>
              </a:prstGeom>
              <a:grpFill/>
              <a:ln>
                <a:noFill/>
              </a:ln>
            </p:spPr>
            <p:txBody>
              <a:bodyPr vert="horz" wrap="square" lIns="68580" tIns="34290" rIns="68580" bIns="34290" numCol="1" anchor="t" anchorCtr="0" compatLnSpc="1"/>
              <a:lstStyle/>
              <a:p>
                <a:endParaRPr lang="zh-CN" altLang="en-US" sz="1015"/>
              </a:p>
            </p:txBody>
          </p:sp>
          <p:sp>
            <p:nvSpPr>
              <p:cNvPr id="139" name="Freeform 85"/>
              <p:cNvSpPr>
                <a:spLocks noEditPoints="1"/>
              </p:cNvSpPr>
              <p:nvPr/>
            </p:nvSpPr>
            <p:spPr bwMode="auto">
              <a:xfrm>
                <a:off x="306715" y="2837916"/>
                <a:ext cx="254946" cy="198739"/>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68580" tIns="34290" rIns="68580" bIns="34290" numCol="1" anchor="t" anchorCtr="0" compatLnSpc="1"/>
              <a:lstStyle/>
              <a:p>
                <a:endParaRPr lang="zh-CN" altLang="en-US" sz="1015"/>
              </a:p>
            </p:txBody>
          </p:sp>
          <p:sp>
            <p:nvSpPr>
              <p:cNvPr id="140" name="Rectangle 86"/>
              <p:cNvSpPr>
                <a:spLocks noChangeArrowheads="1"/>
              </p:cNvSpPr>
              <p:nvPr/>
            </p:nvSpPr>
            <p:spPr bwMode="auto">
              <a:xfrm>
                <a:off x="464594" y="2973526"/>
                <a:ext cx="1169" cy="1169"/>
              </a:xfrm>
              <a:prstGeom prst="rect">
                <a:avLst/>
              </a:prstGeom>
              <a:grpFill/>
              <a:ln>
                <a:noFill/>
              </a:ln>
            </p:spPr>
            <p:txBody>
              <a:bodyPr vert="horz" wrap="square" lIns="68580" tIns="34290" rIns="68580" bIns="34290" numCol="1" anchor="t" anchorCtr="0" compatLnSpc="1"/>
              <a:lstStyle/>
              <a:p>
                <a:endParaRPr lang="zh-CN" altLang="en-US" sz="1015"/>
              </a:p>
            </p:txBody>
          </p:sp>
          <p:sp>
            <p:nvSpPr>
              <p:cNvPr id="141" name="Freeform 87"/>
              <p:cNvSpPr/>
              <p:nvPr/>
            </p:nvSpPr>
            <p:spPr bwMode="auto">
              <a:xfrm>
                <a:off x="452899" y="2876494"/>
                <a:ext cx="19882" cy="22212"/>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68580" tIns="34290" rIns="68580" bIns="34290" numCol="1" anchor="t" anchorCtr="0" compatLnSpc="1"/>
              <a:lstStyle/>
              <a:p>
                <a:endParaRPr lang="zh-CN" altLang="en-US" sz="1015"/>
              </a:p>
            </p:txBody>
          </p:sp>
          <p:sp>
            <p:nvSpPr>
              <p:cNvPr id="142" name="Freeform 88"/>
              <p:cNvSpPr/>
              <p:nvPr/>
            </p:nvSpPr>
            <p:spPr bwMode="auto">
              <a:xfrm>
                <a:off x="452899" y="2890523"/>
                <a:ext cx="22220" cy="91186"/>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68580" tIns="34290" rIns="68580" bIns="34290" numCol="1" anchor="t" anchorCtr="0" compatLnSpc="1"/>
              <a:lstStyle/>
              <a:p>
                <a:endParaRPr lang="zh-CN" altLang="en-US" sz="1015"/>
              </a:p>
            </p:txBody>
          </p:sp>
          <p:sp>
            <p:nvSpPr>
              <p:cNvPr id="143" name="Freeform 89"/>
              <p:cNvSpPr/>
              <p:nvPr/>
            </p:nvSpPr>
            <p:spPr bwMode="auto">
              <a:xfrm>
                <a:off x="430679" y="2789984"/>
                <a:ext cx="70168" cy="80664"/>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44" name="Oval 90"/>
              <p:cNvSpPr>
                <a:spLocks noChangeArrowheads="1"/>
              </p:cNvSpPr>
              <p:nvPr/>
            </p:nvSpPr>
            <p:spPr bwMode="auto">
              <a:xfrm>
                <a:off x="160530" y="3047176"/>
                <a:ext cx="57304" cy="72481"/>
              </a:xfrm>
              <a:prstGeom prst="ellipse">
                <a:avLst/>
              </a:prstGeom>
              <a:grpFill/>
              <a:ln>
                <a:noFill/>
              </a:ln>
            </p:spPr>
            <p:txBody>
              <a:bodyPr vert="horz" wrap="square" lIns="68580" tIns="34290" rIns="68580" bIns="34290" numCol="1" anchor="t" anchorCtr="0" compatLnSpc="1"/>
              <a:lstStyle/>
              <a:p>
                <a:endParaRPr lang="zh-CN" altLang="en-US" sz="1015"/>
              </a:p>
            </p:txBody>
          </p:sp>
          <p:sp>
            <p:nvSpPr>
              <p:cNvPr id="145" name="Freeform 91"/>
              <p:cNvSpPr/>
              <p:nvPr/>
            </p:nvSpPr>
            <p:spPr bwMode="auto">
              <a:xfrm>
                <a:off x="124276" y="3125503"/>
                <a:ext cx="129812" cy="93524"/>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46" name="Oval 92"/>
              <p:cNvSpPr>
                <a:spLocks noChangeArrowheads="1"/>
              </p:cNvSpPr>
              <p:nvPr/>
            </p:nvSpPr>
            <p:spPr bwMode="auto">
              <a:xfrm>
                <a:off x="309053" y="3047176"/>
                <a:ext cx="58474" cy="72481"/>
              </a:xfrm>
              <a:prstGeom prst="ellipse">
                <a:avLst/>
              </a:prstGeom>
              <a:grpFill/>
              <a:ln>
                <a:noFill/>
              </a:ln>
            </p:spPr>
            <p:txBody>
              <a:bodyPr vert="horz" wrap="square" lIns="68580" tIns="34290" rIns="68580" bIns="34290" numCol="1" anchor="t" anchorCtr="0" compatLnSpc="1"/>
              <a:lstStyle/>
              <a:p>
                <a:endParaRPr lang="zh-CN" altLang="en-US" sz="1015"/>
              </a:p>
            </p:txBody>
          </p:sp>
          <p:sp>
            <p:nvSpPr>
              <p:cNvPr id="147" name="Freeform 93"/>
              <p:cNvSpPr/>
              <p:nvPr/>
            </p:nvSpPr>
            <p:spPr bwMode="auto">
              <a:xfrm>
                <a:off x="276308" y="3125503"/>
                <a:ext cx="127473" cy="93524"/>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48" name="Oval 94"/>
              <p:cNvSpPr>
                <a:spLocks noChangeArrowheads="1"/>
              </p:cNvSpPr>
              <p:nvPr/>
            </p:nvSpPr>
            <p:spPr bwMode="auto">
              <a:xfrm>
                <a:off x="461085" y="3047176"/>
                <a:ext cx="58474" cy="72481"/>
              </a:xfrm>
              <a:prstGeom prst="ellipse">
                <a:avLst/>
              </a:prstGeom>
              <a:grpFill/>
              <a:ln>
                <a:noFill/>
              </a:ln>
            </p:spPr>
            <p:txBody>
              <a:bodyPr vert="horz" wrap="square" lIns="68580" tIns="34290" rIns="68580" bIns="34290" numCol="1" anchor="t" anchorCtr="0" compatLnSpc="1"/>
              <a:lstStyle/>
              <a:p>
                <a:endParaRPr lang="zh-CN" altLang="en-US" sz="1015"/>
              </a:p>
            </p:txBody>
          </p:sp>
          <p:sp>
            <p:nvSpPr>
              <p:cNvPr id="149" name="Freeform 95"/>
              <p:cNvSpPr/>
              <p:nvPr/>
            </p:nvSpPr>
            <p:spPr bwMode="auto">
              <a:xfrm>
                <a:off x="426002" y="3125503"/>
                <a:ext cx="129812" cy="93524"/>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50" name="Rectangle 96"/>
              <p:cNvSpPr>
                <a:spLocks noChangeArrowheads="1"/>
              </p:cNvSpPr>
              <p:nvPr/>
            </p:nvSpPr>
            <p:spPr bwMode="auto">
              <a:xfrm>
                <a:off x="221343" y="2868311"/>
                <a:ext cx="32745" cy="54945"/>
              </a:xfrm>
              <a:prstGeom prst="rect">
                <a:avLst/>
              </a:prstGeom>
              <a:grpFill/>
              <a:ln>
                <a:noFill/>
              </a:ln>
            </p:spPr>
            <p:txBody>
              <a:bodyPr vert="horz" wrap="square" lIns="68580" tIns="34290" rIns="68580" bIns="34290" numCol="1" anchor="t" anchorCtr="0" compatLnSpc="1"/>
              <a:lstStyle/>
              <a:p>
                <a:endParaRPr lang="zh-CN" altLang="en-US" sz="1015"/>
              </a:p>
            </p:txBody>
          </p:sp>
          <p:sp>
            <p:nvSpPr>
              <p:cNvPr id="151" name="Rectangle 97"/>
              <p:cNvSpPr>
                <a:spLocks noChangeArrowheads="1"/>
              </p:cNvSpPr>
              <p:nvPr/>
            </p:nvSpPr>
            <p:spPr bwMode="auto">
              <a:xfrm>
                <a:off x="179241" y="2848438"/>
                <a:ext cx="30406" cy="74820"/>
              </a:xfrm>
              <a:prstGeom prst="rect">
                <a:avLst/>
              </a:prstGeom>
              <a:grpFill/>
              <a:ln>
                <a:noFill/>
              </a:ln>
            </p:spPr>
            <p:txBody>
              <a:bodyPr vert="horz" wrap="square" lIns="68580" tIns="34290" rIns="68580" bIns="34290" numCol="1" anchor="t" anchorCtr="0" compatLnSpc="1"/>
              <a:lstStyle/>
              <a:p>
                <a:endParaRPr lang="zh-CN" altLang="en-US" sz="1015"/>
              </a:p>
            </p:txBody>
          </p:sp>
          <p:sp>
            <p:nvSpPr>
              <p:cNvPr id="152" name="Rectangle 98"/>
              <p:cNvSpPr>
                <a:spLocks noChangeArrowheads="1"/>
              </p:cNvSpPr>
              <p:nvPr/>
            </p:nvSpPr>
            <p:spPr bwMode="auto">
              <a:xfrm>
                <a:off x="265782" y="2812197"/>
                <a:ext cx="30406" cy="111060"/>
              </a:xfrm>
              <a:prstGeom prst="rect">
                <a:avLst/>
              </a:prstGeom>
              <a:grpFill/>
              <a:ln>
                <a:noFill/>
              </a:ln>
            </p:spPr>
            <p:txBody>
              <a:bodyPr vert="horz" wrap="square" lIns="68580" tIns="34290" rIns="68580" bIns="34290" numCol="1" anchor="t" anchorCtr="0" compatLnSpc="1"/>
              <a:lstStyle/>
              <a:p>
                <a:endParaRPr lang="zh-CN" altLang="en-US" sz="1015"/>
              </a:p>
            </p:txBody>
          </p:sp>
        </p:grpSp>
      </p:grpSp>
      <p:grpSp>
        <p:nvGrpSpPr>
          <p:cNvPr id="7" name="组合 6"/>
          <p:cNvGrpSpPr/>
          <p:nvPr/>
        </p:nvGrpSpPr>
        <p:grpSpPr>
          <a:xfrm>
            <a:off x="2834312" y="3665157"/>
            <a:ext cx="3247467" cy="1053000"/>
            <a:chOff x="3779082" y="4886876"/>
            <a:chExt cx="4329956" cy="1404000"/>
          </a:xfrm>
        </p:grpSpPr>
        <p:grpSp>
          <p:nvGrpSpPr>
            <p:cNvPr id="9" name="组合 8"/>
            <p:cNvGrpSpPr/>
            <p:nvPr/>
          </p:nvGrpSpPr>
          <p:grpSpPr>
            <a:xfrm>
              <a:off x="3779082" y="4886876"/>
              <a:ext cx="4329956" cy="1404000"/>
              <a:chOff x="2956061" y="4886876"/>
              <a:chExt cx="5975998" cy="1404000"/>
            </a:xfrm>
            <a:effectLst>
              <a:outerShdw blurRad="190500" dist="76200" dir="8100000" algn="tr" rotWithShape="0">
                <a:prstClr val="black">
                  <a:alpha val="40000"/>
                </a:prstClr>
              </a:outerShdw>
            </a:effectLst>
          </p:grpSpPr>
          <p:sp>
            <p:nvSpPr>
              <p:cNvPr id="92" name="Freeform 9"/>
              <p:cNvSpPr/>
              <p:nvPr/>
            </p:nvSpPr>
            <p:spPr bwMode="auto">
              <a:xfrm flipH="1">
                <a:off x="2974059" y="5255833"/>
                <a:ext cx="1119223" cy="1035043"/>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chemeClr val="bg2">
                  <a:lumMod val="50000"/>
                </a:schemeClr>
              </a:solidFill>
              <a:ln>
                <a:noFill/>
              </a:ln>
            </p:spPr>
            <p:txBody>
              <a:bodyPr vert="horz" wrap="square" lIns="68580" tIns="34290" rIns="68580" bIns="34290" numCol="1" anchor="t" anchorCtr="0" compatLnSpc="1"/>
              <a:lstStyle/>
              <a:p>
                <a:endParaRPr lang="zh-CN" altLang="en-US" sz="1015"/>
              </a:p>
            </p:txBody>
          </p:sp>
          <p:sp>
            <p:nvSpPr>
              <p:cNvPr id="102" name="Freeform 10"/>
              <p:cNvSpPr/>
              <p:nvPr/>
            </p:nvSpPr>
            <p:spPr bwMode="auto">
              <a:xfrm flipH="1">
                <a:off x="2956061" y="4886876"/>
                <a:ext cx="5975998" cy="1404000"/>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chemeClr val="accent4"/>
              </a:solidFill>
              <a:ln>
                <a:noFill/>
              </a:ln>
            </p:spPr>
            <p:txBody>
              <a:bodyPr vert="horz" wrap="square" lIns="68580" tIns="34290" rIns="68580" bIns="34290" numCol="1" anchor="t" anchorCtr="0" compatLnSpc="1"/>
              <a:lstStyle/>
              <a:p>
                <a:endParaRPr lang="zh-CN" altLang="en-US" sz="1015"/>
              </a:p>
            </p:txBody>
          </p:sp>
        </p:grpSp>
        <p:grpSp>
          <p:nvGrpSpPr>
            <p:cNvPr id="153" name="组合 152"/>
            <p:cNvGrpSpPr/>
            <p:nvPr/>
          </p:nvGrpSpPr>
          <p:grpSpPr>
            <a:xfrm>
              <a:off x="4345411" y="5252035"/>
              <a:ext cx="508721" cy="533088"/>
              <a:chOff x="140649" y="3641210"/>
              <a:chExt cx="508721" cy="533088"/>
            </a:xfrm>
            <a:solidFill>
              <a:schemeClr val="bg1"/>
            </a:solidFill>
          </p:grpSpPr>
          <p:sp>
            <p:nvSpPr>
              <p:cNvPr id="154" name="Freeform 272"/>
              <p:cNvSpPr>
                <a:spLocks noEditPoints="1"/>
              </p:cNvSpPr>
              <p:nvPr/>
            </p:nvSpPr>
            <p:spPr bwMode="auto">
              <a:xfrm>
                <a:off x="140649" y="3872682"/>
                <a:ext cx="406978" cy="246670"/>
              </a:xfrm>
              <a:custGeom>
                <a:avLst/>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55" name="Freeform 273"/>
              <p:cNvSpPr/>
              <p:nvPr/>
            </p:nvSpPr>
            <p:spPr bwMode="auto">
              <a:xfrm>
                <a:off x="140649" y="4135719"/>
                <a:ext cx="406978" cy="38579"/>
              </a:xfrm>
              <a:custGeom>
                <a:avLst/>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p:spPr>
            <p:txBody>
              <a:bodyPr vert="horz" wrap="square" lIns="68580" tIns="34290" rIns="68580" bIns="34290" numCol="1" anchor="t" anchorCtr="0" compatLnSpc="1"/>
              <a:lstStyle/>
              <a:p>
                <a:endParaRPr lang="zh-CN" altLang="en-US" sz="1015"/>
              </a:p>
            </p:txBody>
          </p:sp>
          <p:sp>
            <p:nvSpPr>
              <p:cNvPr id="156" name="Freeform 274"/>
              <p:cNvSpPr>
                <a:spLocks noEditPoints="1"/>
              </p:cNvSpPr>
              <p:nvPr/>
            </p:nvSpPr>
            <p:spPr bwMode="auto">
              <a:xfrm>
                <a:off x="500847" y="3903078"/>
                <a:ext cx="148523" cy="147301"/>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57" name="Freeform 275"/>
              <p:cNvSpPr/>
              <p:nvPr/>
            </p:nvSpPr>
            <p:spPr bwMode="auto">
              <a:xfrm>
                <a:off x="365189" y="3690311"/>
                <a:ext cx="2339" cy="2338"/>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58" name="Rectangle 276"/>
              <p:cNvSpPr>
                <a:spLocks noChangeArrowheads="1"/>
              </p:cNvSpPr>
              <p:nvPr/>
            </p:nvSpPr>
            <p:spPr bwMode="auto">
              <a:xfrm>
                <a:off x="367527" y="3692648"/>
                <a:ext cx="1169" cy="1169"/>
              </a:xfrm>
              <a:prstGeom prst="rect">
                <a:avLst/>
              </a:prstGeom>
              <a:grpFill/>
              <a:ln>
                <a:noFill/>
              </a:ln>
            </p:spPr>
            <p:txBody>
              <a:bodyPr vert="horz" wrap="square" lIns="68580" tIns="34290" rIns="68580" bIns="34290" numCol="1" anchor="t" anchorCtr="0" compatLnSpc="1"/>
              <a:lstStyle/>
              <a:p>
                <a:endParaRPr lang="zh-CN" altLang="en-US" sz="1015"/>
              </a:p>
            </p:txBody>
          </p:sp>
          <p:sp>
            <p:nvSpPr>
              <p:cNvPr id="159" name="Freeform 277"/>
              <p:cNvSpPr/>
              <p:nvPr/>
            </p:nvSpPr>
            <p:spPr bwMode="auto">
              <a:xfrm>
                <a:off x="367527" y="3692648"/>
                <a:ext cx="2339" cy="3507"/>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68580" tIns="34290" rIns="68580" bIns="34290" numCol="1" anchor="t" anchorCtr="0" compatLnSpc="1"/>
              <a:lstStyle/>
              <a:p>
                <a:endParaRPr lang="zh-CN" altLang="en-US" sz="1015"/>
              </a:p>
            </p:txBody>
          </p:sp>
          <p:sp>
            <p:nvSpPr>
              <p:cNvPr id="160" name="Freeform 278"/>
              <p:cNvSpPr/>
              <p:nvPr/>
            </p:nvSpPr>
            <p:spPr bwMode="auto">
              <a:xfrm>
                <a:off x="367527" y="369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61" name="Freeform 279"/>
              <p:cNvSpPr/>
              <p:nvPr/>
            </p:nvSpPr>
            <p:spPr bwMode="auto">
              <a:xfrm>
                <a:off x="365188" y="3684465"/>
                <a:ext cx="24559" cy="19874"/>
              </a:xfrm>
              <a:custGeom>
                <a:avLst/>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62" name="Freeform 280"/>
              <p:cNvSpPr/>
              <p:nvPr/>
            </p:nvSpPr>
            <p:spPr bwMode="auto">
              <a:xfrm>
                <a:off x="345307" y="3679789"/>
                <a:ext cx="8186" cy="4676"/>
              </a:xfrm>
              <a:custGeom>
                <a:avLst/>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63" name="Rectangle 281"/>
              <p:cNvSpPr>
                <a:spLocks noChangeArrowheads="1"/>
              </p:cNvSpPr>
              <p:nvPr/>
            </p:nvSpPr>
            <p:spPr bwMode="auto">
              <a:xfrm>
                <a:off x="345307" y="3679789"/>
                <a:ext cx="2339" cy="1169"/>
              </a:xfrm>
              <a:prstGeom prst="rect">
                <a:avLst/>
              </a:prstGeom>
              <a:grpFill/>
              <a:ln>
                <a:noFill/>
              </a:ln>
            </p:spPr>
            <p:txBody>
              <a:bodyPr vert="horz" wrap="square" lIns="68580" tIns="34290" rIns="68580" bIns="34290" numCol="1" anchor="t" anchorCtr="0" compatLnSpc="1"/>
              <a:lstStyle/>
              <a:p>
                <a:endParaRPr lang="zh-CN" altLang="en-US" sz="1015"/>
              </a:p>
            </p:txBody>
          </p:sp>
          <p:sp>
            <p:nvSpPr>
              <p:cNvPr id="164" name="Freeform 282"/>
              <p:cNvSpPr>
                <a:spLocks noEditPoints="1"/>
              </p:cNvSpPr>
              <p:nvPr/>
            </p:nvSpPr>
            <p:spPr bwMode="auto">
              <a:xfrm>
                <a:off x="292680" y="3698494"/>
                <a:ext cx="97067" cy="157822"/>
              </a:xfrm>
              <a:custGeom>
                <a:avLst/>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65" name="Freeform 283"/>
              <p:cNvSpPr/>
              <p:nvPr/>
            </p:nvSpPr>
            <p:spPr bwMode="auto">
              <a:xfrm>
                <a:off x="306714" y="3649393"/>
                <a:ext cx="2339"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66" name="Freeform 284"/>
              <p:cNvSpPr/>
              <p:nvPr/>
            </p:nvSpPr>
            <p:spPr bwMode="auto">
              <a:xfrm>
                <a:off x="312562" y="3649393"/>
                <a:ext cx="2339"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68580" tIns="34290" rIns="68580" bIns="34290" numCol="1" anchor="t" anchorCtr="0" compatLnSpc="1"/>
              <a:lstStyle/>
              <a:p>
                <a:endParaRPr lang="zh-CN" altLang="en-US" sz="1015"/>
              </a:p>
            </p:txBody>
          </p:sp>
          <p:sp>
            <p:nvSpPr>
              <p:cNvPr id="167" name="Freeform 285"/>
              <p:cNvSpPr/>
              <p:nvPr/>
            </p:nvSpPr>
            <p:spPr bwMode="auto">
              <a:xfrm>
                <a:off x="314901" y="36493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68" name="Freeform 286"/>
              <p:cNvSpPr/>
              <p:nvPr/>
            </p:nvSpPr>
            <p:spPr bwMode="auto">
              <a:xfrm>
                <a:off x="304375" y="3643548"/>
                <a:ext cx="38593" cy="5846"/>
              </a:xfrm>
              <a:custGeom>
                <a:avLst/>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69" name="Freeform 287"/>
              <p:cNvSpPr/>
              <p:nvPr/>
            </p:nvSpPr>
            <p:spPr bwMode="auto">
              <a:xfrm>
                <a:off x="282156" y="3641210"/>
                <a:ext cx="10525" cy="2338"/>
              </a:xfrm>
              <a:custGeom>
                <a:avLst/>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70" name="Rectangle 288"/>
              <p:cNvSpPr>
                <a:spLocks noChangeArrowheads="1"/>
              </p:cNvSpPr>
              <p:nvPr/>
            </p:nvSpPr>
            <p:spPr bwMode="auto">
              <a:xfrm>
                <a:off x="278647" y="3641210"/>
                <a:ext cx="3508" cy="1169"/>
              </a:xfrm>
              <a:prstGeom prst="rect">
                <a:avLst/>
              </a:prstGeom>
              <a:grpFill/>
              <a:ln>
                <a:noFill/>
              </a:ln>
            </p:spPr>
            <p:txBody>
              <a:bodyPr vert="horz" wrap="square" lIns="68580" tIns="34290" rIns="68580" bIns="34290" numCol="1" anchor="t" anchorCtr="0" compatLnSpc="1"/>
              <a:lstStyle/>
              <a:p>
                <a:endParaRPr lang="zh-CN" altLang="en-US" sz="1015"/>
              </a:p>
            </p:txBody>
          </p:sp>
          <p:sp>
            <p:nvSpPr>
              <p:cNvPr id="171" name="Freeform 289"/>
              <p:cNvSpPr>
                <a:spLocks noEditPoints="1"/>
              </p:cNvSpPr>
              <p:nvPr/>
            </p:nvSpPr>
            <p:spPr bwMode="auto">
              <a:xfrm>
                <a:off x="326596" y="3649393"/>
                <a:ext cx="140337" cy="168344"/>
              </a:xfrm>
              <a:custGeom>
                <a:avLst/>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p:spPr>
            <p:txBody>
              <a:bodyPr vert="horz" wrap="square" lIns="68580" tIns="34290" rIns="68580" bIns="34290" numCol="1" anchor="t" anchorCtr="0" compatLnSpc="1"/>
              <a:lstStyle/>
              <a:p>
                <a:endParaRPr lang="zh-CN" altLang="en-US" sz="1015"/>
              </a:p>
            </p:txBody>
          </p:sp>
        </p:grpSp>
      </p:grpSp>
      <p:grpSp>
        <p:nvGrpSpPr>
          <p:cNvPr id="5" name="组合 4"/>
          <p:cNvGrpSpPr/>
          <p:nvPr/>
        </p:nvGrpSpPr>
        <p:grpSpPr>
          <a:xfrm>
            <a:off x="3315769" y="2754287"/>
            <a:ext cx="3227906" cy="1053000"/>
            <a:chOff x="4421026" y="3672383"/>
            <a:chExt cx="4303874" cy="1404000"/>
          </a:xfrm>
        </p:grpSpPr>
        <p:grpSp>
          <p:nvGrpSpPr>
            <p:cNvPr id="8" name="组合 7"/>
            <p:cNvGrpSpPr/>
            <p:nvPr/>
          </p:nvGrpSpPr>
          <p:grpSpPr>
            <a:xfrm>
              <a:off x="4421026" y="3672383"/>
              <a:ext cx="4303874" cy="1404000"/>
              <a:chOff x="3602962" y="3672383"/>
              <a:chExt cx="5940002" cy="1404000"/>
            </a:xfrm>
            <a:effectLst>
              <a:outerShdw blurRad="190500" dist="76200" dir="8100000" algn="tr" rotWithShape="0">
                <a:prstClr val="black">
                  <a:alpha val="40000"/>
                </a:prstClr>
              </a:outerShdw>
            </a:effectLst>
          </p:grpSpPr>
          <p:sp>
            <p:nvSpPr>
              <p:cNvPr id="95" name="Freeform 9"/>
              <p:cNvSpPr/>
              <p:nvPr/>
            </p:nvSpPr>
            <p:spPr bwMode="auto">
              <a:xfrm>
                <a:off x="8423741" y="4042535"/>
                <a:ext cx="1119223" cy="1033848"/>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chemeClr val="bg2">
                  <a:lumMod val="50000"/>
                </a:schemeClr>
              </a:solidFill>
              <a:ln>
                <a:noFill/>
              </a:ln>
            </p:spPr>
            <p:txBody>
              <a:bodyPr vert="horz" wrap="square" lIns="68580" tIns="34290" rIns="68580" bIns="34290" numCol="1" anchor="t" anchorCtr="0" compatLnSpc="1"/>
              <a:lstStyle/>
              <a:p>
                <a:endParaRPr lang="zh-CN" altLang="en-US" sz="1015"/>
              </a:p>
            </p:txBody>
          </p:sp>
          <p:sp>
            <p:nvSpPr>
              <p:cNvPr id="100" name="Freeform 10"/>
              <p:cNvSpPr/>
              <p:nvPr/>
            </p:nvSpPr>
            <p:spPr bwMode="auto">
              <a:xfrm>
                <a:off x="3602962" y="3672383"/>
                <a:ext cx="5939998" cy="1402379"/>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chemeClr val="accent3"/>
              </a:solidFill>
              <a:ln>
                <a:noFill/>
              </a:ln>
            </p:spPr>
            <p:txBody>
              <a:bodyPr vert="horz" wrap="square" lIns="68580" tIns="34290" rIns="68580" bIns="34290" numCol="1" anchor="t" anchorCtr="0" compatLnSpc="1"/>
              <a:lstStyle/>
              <a:p>
                <a:endParaRPr lang="zh-CN" altLang="en-US" sz="1015"/>
              </a:p>
            </p:txBody>
          </p:sp>
        </p:grpSp>
        <p:grpSp>
          <p:nvGrpSpPr>
            <p:cNvPr id="172" name="组合 171"/>
            <p:cNvGrpSpPr/>
            <p:nvPr/>
          </p:nvGrpSpPr>
          <p:grpSpPr>
            <a:xfrm>
              <a:off x="7803221" y="4026037"/>
              <a:ext cx="500535" cy="616092"/>
              <a:chOff x="110242" y="4666624"/>
              <a:chExt cx="500535" cy="616092"/>
            </a:xfrm>
            <a:solidFill>
              <a:schemeClr val="bg1"/>
            </a:solidFill>
          </p:grpSpPr>
          <p:sp>
            <p:nvSpPr>
              <p:cNvPr id="173" name="Freeform 343"/>
              <p:cNvSpPr/>
              <p:nvPr/>
            </p:nvSpPr>
            <p:spPr bwMode="auto">
              <a:xfrm>
                <a:off x="265783" y="4815094"/>
                <a:ext cx="81864" cy="94693"/>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74" name="Freeform 344"/>
              <p:cNvSpPr/>
              <p:nvPr/>
            </p:nvSpPr>
            <p:spPr bwMode="auto">
              <a:xfrm>
                <a:off x="555812" y="4826784"/>
                <a:ext cx="54965" cy="26888"/>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75" name="Freeform 345"/>
              <p:cNvSpPr/>
              <p:nvPr/>
            </p:nvSpPr>
            <p:spPr bwMode="auto">
              <a:xfrm>
                <a:off x="547627" y="4740274"/>
                <a:ext cx="57304" cy="36241"/>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76" name="Freeform 346"/>
              <p:cNvSpPr/>
              <p:nvPr/>
            </p:nvSpPr>
            <p:spPr bwMode="auto">
              <a:xfrm>
                <a:off x="509033" y="4666624"/>
                <a:ext cx="43271" cy="49101"/>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77" name="Freeform 347"/>
              <p:cNvSpPr>
                <a:spLocks noEditPoints="1"/>
              </p:cNvSpPr>
              <p:nvPr/>
            </p:nvSpPr>
            <p:spPr bwMode="auto">
              <a:xfrm>
                <a:off x="110242" y="4682992"/>
                <a:ext cx="442063" cy="599724"/>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68580" tIns="34290" rIns="68580" bIns="34290" numCol="1" anchor="t" anchorCtr="0" compatLnSpc="1"/>
              <a:lstStyle/>
              <a:p>
                <a:endParaRPr lang="zh-CN" altLang="en-US" sz="1015"/>
              </a:p>
            </p:txBody>
          </p:sp>
        </p:grpSp>
      </p:grpSp>
      <p:sp>
        <p:nvSpPr>
          <p:cNvPr id="103" name="文本框 35"/>
          <p:cNvSpPr txBox="1"/>
          <p:nvPr/>
        </p:nvSpPr>
        <p:spPr>
          <a:xfrm>
            <a:off x="3541753" y="1160426"/>
            <a:ext cx="600164" cy="600164"/>
          </a:xfrm>
          <a:prstGeom prst="rect">
            <a:avLst/>
          </a:prstGeom>
          <a:noFill/>
          <a:effectLst/>
        </p:spPr>
        <p:txBody>
          <a:bodyPr wrap="squar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300" dirty="0">
                <a:latin typeface="Impact" panose="020B0806030902050204" pitchFamily="34" charset="0"/>
                <a:ea typeface="时尚中黑简体" panose="01010104010101010101" pitchFamily="2" charset="-122"/>
              </a:rPr>
              <a:t>01</a:t>
            </a:r>
            <a:endParaRPr lang="zh-CN" altLang="en-US" sz="3300" dirty="0">
              <a:latin typeface="Impact" panose="020B0806030902050204" pitchFamily="34" charset="0"/>
              <a:ea typeface="时尚中黑简体" panose="01010104010101010101" pitchFamily="2" charset="-122"/>
            </a:endParaRPr>
          </a:p>
        </p:txBody>
      </p:sp>
      <p:sp>
        <p:nvSpPr>
          <p:cNvPr id="104" name="文本框 36"/>
          <p:cNvSpPr txBox="1"/>
          <p:nvPr/>
        </p:nvSpPr>
        <p:spPr>
          <a:xfrm>
            <a:off x="3529508" y="3000122"/>
            <a:ext cx="636713" cy="600164"/>
          </a:xfrm>
          <a:prstGeom prst="rect">
            <a:avLst/>
          </a:prstGeom>
          <a:noFill/>
          <a:effectLst/>
        </p:spPr>
        <p:txBody>
          <a:bodyPr wrap="none" rtlCol="0">
            <a:spAutoFit/>
          </a:bodyPr>
          <a:lstStyle>
            <a:defPPr>
              <a:defRPr lang="zh-CN"/>
            </a:defPPr>
            <a:lvl1pPr>
              <a:defRPr sz="4800">
                <a:solidFill>
                  <a:schemeClr val="bg1"/>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r>
              <a:rPr lang="en-US" altLang="zh-CN" sz="3300" dirty="0">
                <a:latin typeface="Impact" panose="020B0806030902050204" pitchFamily="34" charset="0"/>
              </a:rPr>
              <a:t>03</a:t>
            </a:r>
            <a:endParaRPr lang="zh-CN" altLang="en-US" sz="3300" dirty="0">
              <a:latin typeface="Impact" panose="020B0806030902050204" pitchFamily="34" charset="0"/>
            </a:endParaRPr>
          </a:p>
        </p:txBody>
      </p:sp>
      <p:sp>
        <p:nvSpPr>
          <p:cNvPr id="105" name="文本框 37"/>
          <p:cNvSpPr txBox="1"/>
          <p:nvPr/>
        </p:nvSpPr>
        <p:spPr>
          <a:xfrm>
            <a:off x="5282414" y="2086712"/>
            <a:ext cx="625492" cy="600164"/>
          </a:xfrm>
          <a:prstGeom prst="rect">
            <a:avLst/>
          </a:prstGeom>
          <a:noFill/>
          <a:effectLst/>
        </p:spPr>
        <p:txBody>
          <a:bodyPr wrap="none" rtlCol="0">
            <a:spAutoFit/>
          </a:bodyPr>
          <a:lstStyle>
            <a:defPPr>
              <a:defRPr lang="zh-CN"/>
            </a:defPPr>
            <a:lvl1pPr>
              <a:defRPr sz="4800">
                <a:solidFill>
                  <a:schemeClr val="bg1"/>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r>
              <a:rPr lang="en-US" altLang="zh-CN" sz="3300" dirty="0">
                <a:latin typeface="Impact" panose="020B0806030902050204" pitchFamily="34" charset="0"/>
              </a:rPr>
              <a:t>02</a:t>
            </a:r>
            <a:endParaRPr lang="zh-CN" altLang="en-US" sz="3300" dirty="0">
              <a:latin typeface="Impact" panose="020B0806030902050204" pitchFamily="34" charset="0"/>
            </a:endParaRPr>
          </a:p>
        </p:txBody>
      </p:sp>
      <p:sp>
        <p:nvSpPr>
          <p:cNvPr id="106" name="文本框 38"/>
          <p:cNvSpPr txBox="1"/>
          <p:nvPr/>
        </p:nvSpPr>
        <p:spPr>
          <a:xfrm>
            <a:off x="5282414" y="3914744"/>
            <a:ext cx="623889" cy="600164"/>
          </a:xfrm>
          <a:prstGeom prst="rect">
            <a:avLst/>
          </a:prstGeom>
          <a:noFill/>
          <a:effectLst/>
        </p:spPr>
        <p:txBody>
          <a:bodyPr wrap="none" rtlCol="0">
            <a:spAutoFit/>
          </a:bodyPr>
          <a:lstStyle>
            <a:defPPr>
              <a:defRPr lang="zh-CN"/>
            </a:defPPr>
            <a:lvl1pPr>
              <a:defRPr sz="4800">
                <a:solidFill>
                  <a:schemeClr val="bg1"/>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r>
              <a:rPr lang="en-US" altLang="zh-CN" sz="3300" dirty="0">
                <a:latin typeface="Impact" panose="020B0806030902050204" pitchFamily="34" charset="0"/>
              </a:rPr>
              <a:t>04</a:t>
            </a:r>
            <a:endParaRPr lang="zh-CN" altLang="en-US" sz="3300" dirty="0">
              <a:latin typeface="Impact" panose="020B0806030902050204" pitchFamily="34" charset="0"/>
            </a:endParaRPr>
          </a:p>
        </p:txBody>
      </p:sp>
      <p:cxnSp>
        <p:nvCxnSpPr>
          <p:cNvPr id="107" name="直接连接符 106"/>
          <p:cNvCxnSpPr/>
          <p:nvPr/>
        </p:nvCxnSpPr>
        <p:spPr>
          <a:xfrm>
            <a:off x="4214920" y="1246514"/>
            <a:ext cx="0" cy="42507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4214920" y="3051586"/>
            <a:ext cx="0" cy="42507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5148398" y="4000832"/>
            <a:ext cx="0" cy="42507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5148398" y="2138175"/>
            <a:ext cx="0" cy="42507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1" name="文本框 45"/>
          <p:cNvSpPr txBox="1"/>
          <p:nvPr/>
        </p:nvSpPr>
        <p:spPr>
          <a:xfrm>
            <a:off x="4358705" y="1249284"/>
            <a:ext cx="1107996" cy="369332"/>
          </a:xfrm>
          <a:prstGeom prst="rect">
            <a:avLst/>
          </a:prstGeom>
          <a:noFill/>
        </p:spPr>
        <p:txBody>
          <a:bodyPr wrap="non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添加标题</a:t>
            </a:r>
          </a:p>
        </p:txBody>
      </p:sp>
      <p:sp>
        <p:nvSpPr>
          <p:cNvPr id="112" name="文本框 46"/>
          <p:cNvSpPr txBox="1"/>
          <p:nvPr/>
        </p:nvSpPr>
        <p:spPr>
          <a:xfrm>
            <a:off x="4358705" y="3077438"/>
            <a:ext cx="1107996" cy="369332"/>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zh-CN" altLang="en-US" sz="1800" dirty="0">
                <a:latin typeface="微软雅黑" panose="020B0503020204020204" pitchFamily="34" charset="-122"/>
                <a:ea typeface="微软雅黑" panose="020B0503020204020204" pitchFamily="34" charset="-122"/>
              </a:rPr>
              <a:t>添加标题</a:t>
            </a:r>
          </a:p>
        </p:txBody>
      </p:sp>
      <p:sp>
        <p:nvSpPr>
          <p:cNvPr id="113" name="文本框 47"/>
          <p:cNvSpPr txBox="1"/>
          <p:nvPr/>
        </p:nvSpPr>
        <p:spPr>
          <a:xfrm>
            <a:off x="3987230" y="2144978"/>
            <a:ext cx="1107996" cy="369332"/>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zh-CN" altLang="en-US" sz="1800" dirty="0">
                <a:latin typeface="微软雅黑" panose="020B0503020204020204" pitchFamily="34" charset="-122"/>
                <a:ea typeface="微软雅黑" panose="020B0503020204020204" pitchFamily="34" charset="-122"/>
              </a:rPr>
              <a:t>添加标题</a:t>
            </a:r>
          </a:p>
        </p:txBody>
      </p:sp>
      <p:sp>
        <p:nvSpPr>
          <p:cNvPr id="114" name="文本框 48"/>
          <p:cNvSpPr txBox="1"/>
          <p:nvPr/>
        </p:nvSpPr>
        <p:spPr>
          <a:xfrm>
            <a:off x="4015805" y="3996779"/>
            <a:ext cx="1107996" cy="369332"/>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zh-CN" altLang="en-US" sz="1800" dirty="0">
                <a:latin typeface="微软雅黑" panose="020B0503020204020204" pitchFamily="34" charset="-122"/>
                <a:ea typeface="微软雅黑" panose="020B0503020204020204" pitchFamily="34" charset="-122"/>
              </a:rPr>
              <a:t>添加标题</a:t>
            </a:r>
          </a:p>
        </p:txBody>
      </p:sp>
      <p:sp>
        <p:nvSpPr>
          <p:cNvPr id="178" name="Rectangle 47"/>
          <p:cNvSpPr>
            <a:spLocks noChangeArrowheads="1"/>
          </p:cNvSpPr>
          <p:nvPr/>
        </p:nvSpPr>
        <p:spPr bwMode="auto">
          <a:xfrm>
            <a:off x="1224587" y="1135375"/>
            <a:ext cx="1882776"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9" name="Rectangle 47"/>
          <p:cNvSpPr>
            <a:spLocks noChangeArrowheads="1"/>
          </p:cNvSpPr>
          <p:nvPr/>
        </p:nvSpPr>
        <p:spPr bwMode="auto">
          <a:xfrm>
            <a:off x="1224587" y="3001235"/>
            <a:ext cx="1882776"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0" name="Rectangle 47"/>
          <p:cNvSpPr>
            <a:spLocks noChangeArrowheads="1"/>
          </p:cNvSpPr>
          <p:nvPr/>
        </p:nvSpPr>
        <p:spPr bwMode="auto">
          <a:xfrm>
            <a:off x="6239570" y="2085637"/>
            <a:ext cx="1882776"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1" name="Rectangle 47"/>
          <p:cNvSpPr>
            <a:spLocks noChangeArrowheads="1"/>
          </p:cNvSpPr>
          <p:nvPr/>
        </p:nvSpPr>
        <p:spPr bwMode="auto">
          <a:xfrm>
            <a:off x="6239570" y="3951496"/>
            <a:ext cx="1882776"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10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40000" fill="hold" nodeType="withEffect" p14:presetBounceEnd="40000">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14:bounceEnd="40000">
                                          <p:cBhvr additive="base">
                                            <p:cTn id="19" dur="10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3" presetClass="entr" presetSubtype="36" fill="hold" grpId="0" nodeType="after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p:cTn id="24" dur="500" fill="hold"/>
                                            <p:tgtEl>
                                              <p:spTgt spid="103"/>
                                            </p:tgtEl>
                                            <p:attrNameLst>
                                              <p:attrName>ppt_w</p:attrName>
                                            </p:attrNameLst>
                                          </p:cBhvr>
                                          <p:tavLst>
                                            <p:tav tm="0">
                                              <p:val>
                                                <p:strVal val="(6*min(max(#ppt_w*#ppt_h,.3),1)-7.4)/-.7*#ppt_w"/>
                                              </p:val>
                                            </p:tav>
                                            <p:tav tm="100000">
                                              <p:val>
                                                <p:strVal val="#ppt_w"/>
                                              </p:val>
                                            </p:tav>
                                          </p:tavLst>
                                        </p:anim>
                                        <p:anim calcmode="lin" valueType="num">
                                          <p:cBhvr>
                                            <p:cTn id="25" dur="500" fill="hold"/>
                                            <p:tgtEl>
                                              <p:spTgt spid="103"/>
                                            </p:tgtEl>
                                            <p:attrNameLst>
                                              <p:attrName>ppt_h</p:attrName>
                                            </p:attrNameLst>
                                          </p:cBhvr>
                                          <p:tavLst>
                                            <p:tav tm="0">
                                              <p:val>
                                                <p:strVal val="(6*min(max(#ppt_w*#ppt_h,.3),1)-7.4)/-.7*#ppt_h"/>
                                              </p:val>
                                            </p:tav>
                                            <p:tav tm="100000">
                                              <p:val>
                                                <p:strVal val="#ppt_h"/>
                                              </p:val>
                                            </p:tav>
                                          </p:tavLst>
                                        </p:anim>
                                        <p:anim calcmode="lin" valueType="num">
                                          <p:cBhvr>
                                            <p:cTn id="26" dur="500" fill="hold"/>
                                            <p:tgtEl>
                                              <p:spTgt spid="103"/>
                                            </p:tgtEl>
                                            <p:attrNameLst>
                                              <p:attrName>ppt_x</p:attrName>
                                            </p:attrNameLst>
                                          </p:cBhvr>
                                          <p:tavLst>
                                            <p:tav tm="0">
                                              <p:val>
                                                <p:fltVal val="0.5"/>
                                              </p:val>
                                            </p:tav>
                                            <p:tav tm="100000">
                                              <p:val>
                                                <p:strVal val="#ppt_x"/>
                                              </p:val>
                                            </p:tav>
                                          </p:tavLst>
                                        </p:anim>
                                        <p:anim calcmode="lin" valueType="num">
                                          <p:cBhvr>
                                            <p:cTn id="27" dur="500" fill="hold"/>
                                            <p:tgtEl>
                                              <p:spTgt spid="103"/>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left)">
                                          <p:cBhvr>
                                            <p:cTn id="31" dur="500"/>
                                            <p:tgtEl>
                                              <p:spTgt spid="107"/>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left)">
                                          <p:cBhvr>
                                            <p:cTn id="35" dur="500"/>
                                            <p:tgtEl>
                                              <p:spTgt spid="111"/>
                                            </p:tgtEl>
                                          </p:cBhvr>
                                        </p:animEffect>
                                      </p:childTnLst>
                                    </p:cTn>
                                  </p:par>
                                </p:childTnLst>
                              </p:cTn>
                            </p:par>
                            <p:par>
                              <p:cTn id="36" fill="hold">
                                <p:stCondLst>
                                  <p:cond delay="2500"/>
                                </p:stCondLst>
                                <p:childTnLst>
                                  <p:par>
                                    <p:cTn id="37" presetID="23" presetClass="entr" presetSubtype="36" fill="hold" grpId="0" nodeType="after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p:cTn id="39" dur="500" fill="hold"/>
                                            <p:tgtEl>
                                              <p:spTgt spid="105"/>
                                            </p:tgtEl>
                                            <p:attrNameLst>
                                              <p:attrName>ppt_w</p:attrName>
                                            </p:attrNameLst>
                                          </p:cBhvr>
                                          <p:tavLst>
                                            <p:tav tm="0">
                                              <p:val>
                                                <p:strVal val="(6*min(max(#ppt_w*#ppt_h,.3),1)-7.4)/-.7*#ppt_w"/>
                                              </p:val>
                                            </p:tav>
                                            <p:tav tm="100000">
                                              <p:val>
                                                <p:strVal val="#ppt_w"/>
                                              </p:val>
                                            </p:tav>
                                          </p:tavLst>
                                        </p:anim>
                                        <p:anim calcmode="lin" valueType="num">
                                          <p:cBhvr>
                                            <p:cTn id="40" dur="500" fill="hold"/>
                                            <p:tgtEl>
                                              <p:spTgt spid="105"/>
                                            </p:tgtEl>
                                            <p:attrNameLst>
                                              <p:attrName>ppt_h</p:attrName>
                                            </p:attrNameLst>
                                          </p:cBhvr>
                                          <p:tavLst>
                                            <p:tav tm="0">
                                              <p:val>
                                                <p:strVal val="(6*min(max(#ppt_w*#ppt_h,.3),1)-7.4)/-.7*#ppt_h"/>
                                              </p:val>
                                            </p:tav>
                                            <p:tav tm="100000">
                                              <p:val>
                                                <p:strVal val="#ppt_h"/>
                                              </p:val>
                                            </p:tav>
                                          </p:tavLst>
                                        </p:anim>
                                        <p:anim calcmode="lin" valueType="num">
                                          <p:cBhvr>
                                            <p:cTn id="41" dur="500" fill="hold"/>
                                            <p:tgtEl>
                                              <p:spTgt spid="105"/>
                                            </p:tgtEl>
                                            <p:attrNameLst>
                                              <p:attrName>ppt_x</p:attrName>
                                            </p:attrNameLst>
                                          </p:cBhvr>
                                          <p:tavLst>
                                            <p:tav tm="0">
                                              <p:val>
                                                <p:fltVal val="0.5"/>
                                              </p:val>
                                            </p:tav>
                                            <p:tav tm="100000">
                                              <p:val>
                                                <p:strVal val="#ppt_x"/>
                                              </p:val>
                                            </p:tav>
                                          </p:tavLst>
                                        </p:anim>
                                        <p:anim calcmode="lin" valueType="num">
                                          <p:cBhvr>
                                            <p:cTn id="42" dur="500" fill="hold"/>
                                            <p:tgtEl>
                                              <p:spTgt spid="105"/>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wipe(left)">
                                          <p:cBhvr>
                                            <p:cTn id="46" dur="500"/>
                                            <p:tgtEl>
                                              <p:spTgt spid="110"/>
                                            </p:tgtEl>
                                          </p:cBhvr>
                                        </p:animEffect>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113"/>
                                            </p:tgtEl>
                                            <p:attrNameLst>
                                              <p:attrName>style.visibility</p:attrName>
                                            </p:attrNameLst>
                                          </p:cBhvr>
                                          <p:to>
                                            <p:strVal val="visible"/>
                                          </p:to>
                                        </p:set>
                                        <p:animEffect transition="in" filter="wipe(right)">
                                          <p:cBhvr>
                                            <p:cTn id="50" dur="500"/>
                                            <p:tgtEl>
                                              <p:spTgt spid="113"/>
                                            </p:tgtEl>
                                          </p:cBhvr>
                                        </p:animEffect>
                                      </p:childTnLst>
                                    </p:cTn>
                                  </p:par>
                                </p:childTnLst>
                              </p:cTn>
                            </p:par>
                            <p:par>
                              <p:cTn id="51" fill="hold">
                                <p:stCondLst>
                                  <p:cond delay="4000"/>
                                </p:stCondLst>
                                <p:childTnLst>
                                  <p:par>
                                    <p:cTn id="52" presetID="23" presetClass="entr" presetSubtype="36" fill="hold" grpId="0" nodeType="afterEffect">
                                      <p:stCondLst>
                                        <p:cond delay="0"/>
                                      </p:stCondLst>
                                      <p:childTnLst>
                                        <p:set>
                                          <p:cBhvr>
                                            <p:cTn id="53" dur="1" fill="hold">
                                              <p:stCondLst>
                                                <p:cond delay="0"/>
                                              </p:stCondLst>
                                            </p:cTn>
                                            <p:tgtEl>
                                              <p:spTgt spid="104"/>
                                            </p:tgtEl>
                                            <p:attrNameLst>
                                              <p:attrName>style.visibility</p:attrName>
                                            </p:attrNameLst>
                                          </p:cBhvr>
                                          <p:to>
                                            <p:strVal val="visible"/>
                                          </p:to>
                                        </p:set>
                                        <p:anim calcmode="lin" valueType="num">
                                          <p:cBhvr>
                                            <p:cTn id="54" dur="500" fill="hold"/>
                                            <p:tgtEl>
                                              <p:spTgt spid="104"/>
                                            </p:tgtEl>
                                            <p:attrNameLst>
                                              <p:attrName>ppt_w</p:attrName>
                                            </p:attrNameLst>
                                          </p:cBhvr>
                                          <p:tavLst>
                                            <p:tav tm="0">
                                              <p:val>
                                                <p:strVal val="(6*min(max(#ppt_w*#ppt_h,.3),1)-7.4)/-.7*#ppt_w"/>
                                              </p:val>
                                            </p:tav>
                                            <p:tav tm="100000">
                                              <p:val>
                                                <p:strVal val="#ppt_w"/>
                                              </p:val>
                                            </p:tav>
                                          </p:tavLst>
                                        </p:anim>
                                        <p:anim calcmode="lin" valueType="num">
                                          <p:cBhvr>
                                            <p:cTn id="55" dur="500" fill="hold"/>
                                            <p:tgtEl>
                                              <p:spTgt spid="104"/>
                                            </p:tgtEl>
                                            <p:attrNameLst>
                                              <p:attrName>ppt_h</p:attrName>
                                            </p:attrNameLst>
                                          </p:cBhvr>
                                          <p:tavLst>
                                            <p:tav tm="0">
                                              <p:val>
                                                <p:strVal val="(6*min(max(#ppt_w*#ppt_h,.3),1)-7.4)/-.7*#ppt_h"/>
                                              </p:val>
                                            </p:tav>
                                            <p:tav tm="100000">
                                              <p:val>
                                                <p:strVal val="#ppt_h"/>
                                              </p:val>
                                            </p:tav>
                                          </p:tavLst>
                                        </p:anim>
                                        <p:anim calcmode="lin" valueType="num">
                                          <p:cBhvr>
                                            <p:cTn id="56" dur="500" fill="hold"/>
                                            <p:tgtEl>
                                              <p:spTgt spid="104"/>
                                            </p:tgtEl>
                                            <p:attrNameLst>
                                              <p:attrName>ppt_x</p:attrName>
                                            </p:attrNameLst>
                                          </p:cBhvr>
                                          <p:tavLst>
                                            <p:tav tm="0">
                                              <p:val>
                                                <p:fltVal val="0.5"/>
                                              </p:val>
                                            </p:tav>
                                            <p:tav tm="100000">
                                              <p:val>
                                                <p:strVal val="#ppt_x"/>
                                              </p:val>
                                            </p:tav>
                                          </p:tavLst>
                                        </p:anim>
                                        <p:anim calcmode="lin" valueType="num">
                                          <p:cBhvr>
                                            <p:cTn id="57" dur="500" fill="hold"/>
                                            <p:tgtEl>
                                              <p:spTgt spid="104"/>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wipe(left)">
                                          <p:cBhvr>
                                            <p:cTn id="61" dur="500"/>
                                            <p:tgtEl>
                                              <p:spTgt spid="108"/>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112"/>
                                            </p:tgtEl>
                                            <p:attrNameLst>
                                              <p:attrName>style.visibility</p:attrName>
                                            </p:attrNameLst>
                                          </p:cBhvr>
                                          <p:to>
                                            <p:strVal val="visible"/>
                                          </p:to>
                                        </p:set>
                                        <p:animEffect transition="in" filter="wipe(left)">
                                          <p:cBhvr>
                                            <p:cTn id="65" dur="500"/>
                                            <p:tgtEl>
                                              <p:spTgt spid="112"/>
                                            </p:tgtEl>
                                          </p:cBhvr>
                                        </p:animEffect>
                                      </p:childTnLst>
                                    </p:cTn>
                                  </p:par>
                                </p:childTnLst>
                              </p:cTn>
                            </p:par>
                            <p:par>
                              <p:cTn id="66" fill="hold">
                                <p:stCondLst>
                                  <p:cond delay="5500"/>
                                </p:stCondLst>
                                <p:childTnLst>
                                  <p:par>
                                    <p:cTn id="67" presetID="23" presetClass="entr" presetSubtype="36"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500" fill="hold"/>
                                            <p:tgtEl>
                                              <p:spTgt spid="106"/>
                                            </p:tgtEl>
                                            <p:attrNameLst>
                                              <p:attrName>ppt_w</p:attrName>
                                            </p:attrNameLst>
                                          </p:cBhvr>
                                          <p:tavLst>
                                            <p:tav tm="0">
                                              <p:val>
                                                <p:strVal val="(6*min(max(#ppt_w*#ppt_h,.3),1)-7.4)/-.7*#ppt_w"/>
                                              </p:val>
                                            </p:tav>
                                            <p:tav tm="100000">
                                              <p:val>
                                                <p:strVal val="#ppt_w"/>
                                              </p:val>
                                            </p:tav>
                                          </p:tavLst>
                                        </p:anim>
                                        <p:anim calcmode="lin" valueType="num">
                                          <p:cBhvr>
                                            <p:cTn id="70" dur="500" fill="hold"/>
                                            <p:tgtEl>
                                              <p:spTgt spid="106"/>
                                            </p:tgtEl>
                                            <p:attrNameLst>
                                              <p:attrName>ppt_h</p:attrName>
                                            </p:attrNameLst>
                                          </p:cBhvr>
                                          <p:tavLst>
                                            <p:tav tm="0">
                                              <p:val>
                                                <p:strVal val="(6*min(max(#ppt_w*#ppt_h,.3),1)-7.4)/-.7*#ppt_h"/>
                                              </p:val>
                                            </p:tav>
                                            <p:tav tm="100000">
                                              <p:val>
                                                <p:strVal val="#ppt_h"/>
                                              </p:val>
                                            </p:tav>
                                          </p:tavLst>
                                        </p:anim>
                                        <p:anim calcmode="lin" valueType="num">
                                          <p:cBhvr>
                                            <p:cTn id="71" dur="500" fill="hold"/>
                                            <p:tgtEl>
                                              <p:spTgt spid="106"/>
                                            </p:tgtEl>
                                            <p:attrNameLst>
                                              <p:attrName>ppt_x</p:attrName>
                                            </p:attrNameLst>
                                          </p:cBhvr>
                                          <p:tavLst>
                                            <p:tav tm="0">
                                              <p:val>
                                                <p:fltVal val="0.5"/>
                                              </p:val>
                                            </p:tav>
                                            <p:tav tm="100000">
                                              <p:val>
                                                <p:strVal val="#ppt_x"/>
                                              </p:val>
                                            </p:tav>
                                          </p:tavLst>
                                        </p:anim>
                                        <p:anim calcmode="lin" valueType="num">
                                          <p:cBhvr>
                                            <p:cTn id="72" dur="500" fill="hold"/>
                                            <p:tgtEl>
                                              <p:spTgt spid="106"/>
                                            </p:tgtEl>
                                            <p:attrNameLst>
                                              <p:attrName>ppt_y</p:attrName>
                                            </p:attrNameLst>
                                          </p:cBhvr>
                                          <p:tavLst>
                                            <p:tav tm="0">
                                              <p:val>
                                                <p:strVal val="1+(6*min(max(#ppt_w*#ppt_h,.3),1)-7.4)/-.7*#ppt_h/2"/>
                                              </p:val>
                                            </p:tav>
                                            <p:tav tm="100000">
                                              <p:val>
                                                <p:strVal val="#ppt_y"/>
                                              </p:val>
                                            </p:tav>
                                          </p:tavLst>
                                        </p:anim>
                                      </p:childTnLst>
                                    </p:cTn>
                                  </p:par>
                                </p:childTnLst>
                              </p:cTn>
                            </p:par>
                            <p:par>
                              <p:cTn id="73" fill="hold">
                                <p:stCondLst>
                                  <p:cond delay="6000"/>
                                </p:stCondLst>
                                <p:childTnLst>
                                  <p:par>
                                    <p:cTn id="74" presetID="22" presetClass="entr" presetSubtype="8" fill="hold" nodeType="afterEffect">
                                      <p:stCondLst>
                                        <p:cond delay="0"/>
                                      </p:stCondLst>
                                      <p:childTnLst>
                                        <p:set>
                                          <p:cBhvr>
                                            <p:cTn id="75" dur="1" fill="hold">
                                              <p:stCondLst>
                                                <p:cond delay="0"/>
                                              </p:stCondLst>
                                            </p:cTn>
                                            <p:tgtEl>
                                              <p:spTgt spid="109"/>
                                            </p:tgtEl>
                                            <p:attrNameLst>
                                              <p:attrName>style.visibility</p:attrName>
                                            </p:attrNameLst>
                                          </p:cBhvr>
                                          <p:to>
                                            <p:strVal val="visible"/>
                                          </p:to>
                                        </p:set>
                                        <p:animEffect transition="in" filter="wipe(left)">
                                          <p:cBhvr>
                                            <p:cTn id="76" dur="500"/>
                                            <p:tgtEl>
                                              <p:spTgt spid="109"/>
                                            </p:tgtEl>
                                          </p:cBhvr>
                                        </p:animEffect>
                                      </p:childTnLst>
                                    </p:cTn>
                                  </p:par>
                                </p:childTnLst>
                              </p:cTn>
                            </p:par>
                            <p:par>
                              <p:cTn id="77" fill="hold">
                                <p:stCondLst>
                                  <p:cond delay="6500"/>
                                </p:stCondLst>
                                <p:childTnLst>
                                  <p:par>
                                    <p:cTn id="78" presetID="22" presetClass="entr" presetSubtype="2"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right)">
                                          <p:cBhvr>
                                            <p:cTn id="80" dur="500"/>
                                            <p:tgtEl>
                                              <p:spTgt spid="114"/>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78"/>
                                            </p:tgtEl>
                                            <p:attrNameLst>
                                              <p:attrName>style.visibility</p:attrName>
                                            </p:attrNameLst>
                                          </p:cBhvr>
                                          <p:to>
                                            <p:strVal val="visible"/>
                                          </p:to>
                                        </p:set>
                                        <p:animEffect transition="in" filter="randombar(horizontal)">
                                          <p:cBhvr>
                                            <p:cTn id="83" dur="500"/>
                                            <p:tgtEl>
                                              <p:spTgt spid="178"/>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79"/>
                                            </p:tgtEl>
                                            <p:attrNameLst>
                                              <p:attrName>style.visibility</p:attrName>
                                            </p:attrNameLst>
                                          </p:cBhvr>
                                          <p:to>
                                            <p:strVal val="visible"/>
                                          </p:to>
                                        </p:set>
                                        <p:animEffect transition="in" filter="randombar(horizontal)">
                                          <p:cBhvr>
                                            <p:cTn id="86" dur="500"/>
                                            <p:tgtEl>
                                              <p:spTgt spid="179"/>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180"/>
                                            </p:tgtEl>
                                            <p:attrNameLst>
                                              <p:attrName>style.visibility</p:attrName>
                                            </p:attrNameLst>
                                          </p:cBhvr>
                                          <p:to>
                                            <p:strVal val="visible"/>
                                          </p:to>
                                        </p:set>
                                        <p:animEffect transition="in" filter="randombar(horizontal)">
                                          <p:cBhvr>
                                            <p:cTn id="89" dur="500"/>
                                            <p:tgtEl>
                                              <p:spTgt spid="180"/>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81"/>
                                            </p:tgtEl>
                                            <p:attrNameLst>
                                              <p:attrName>style.visibility</p:attrName>
                                            </p:attrNameLst>
                                          </p:cBhvr>
                                          <p:to>
                                            <p:strVal val="visible"/>
                                          </p:to>
                                        </p:set>
                                        <p:animEffect transition="in" filter="randombar(horizontal)">
                                          <p:cBhvr>
                                            <p:cTn id="92"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11" grpId="0"/>
          <p:bldP spid="112" grpId="0"/>
          <p:bldP spid="113" grpId="0"/>
          <p:bldP spid="114" grpId="0"/>
          <p:bldP spid="178" grpId="0"/>
          <p:bldP spid="179" grpId="0"/>
          <p:bldP spid="180" grpId="0"/>
          <p:bldP spid="18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40000"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3" presetClass="entr" presetSubtype="36" fill="hold" grpId="0" nodeType="after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p:cTn id="24" dur="500" fill="hold"/>
                                            <p:tgtEl>
                                              <p:spTgt spid="103"/>
                                            </p:tgtEl>
                                            <p:attrNameLst>
                                              <p:attrName>ppt_w</p:attrName>
                                            </p:attrNameLst>
                                          </p:cBhvr>
                                          <p:tavLst>
                                            <p:tav tm="0">
                                              <p:val>
                                                <p:strVal val="(6*min(max(#ppt_w*#ppt_h,.3),1)-7.4)/-.7*#ppt_w"/>
                                              </p:val>
                                            </p:tav>
                                            <p:tav tm="100000">
                                              <p:val>
                                                <p:strVal val="#ppt_w"/>
                                              </p:val>
                                            </p:tav>
                                          </p:tavLst>
                                        </p:anim>
                                        <p:anim calcmode="lin" valueType="num">
                                          <p:cBhvr>
                                            <p:cTn id="25" dur="500" fill="hold"/>
                                            <p:tgtEl>
                                              <p:spTgt spid="103"/>
                                            </p:tgtEl>
                                            <p:attrNameLst>
                                              <p:attrName>ppt_h</p:attrName>
                                            </p:attrNameLst>
                                          </p:cBhvr>
                                          <p:tavLst>
                                            <p:tav tm="0">
                                              <p:val>
                                                <p:strVal val="(6*min(max(#ppt_w*#ppt_h,.3),1)-7.4)/-.7*#ppt_h"/>
                                              </p:val>
                                            </p:tav>
                                            <p:tav tm="100000">
                                              <p:val>
                                                <p:strVal val="#ppt_h"/>
                                              </p:val>
                                            </p:tav>
                                          </p:tavLst>
                                        </p:anim>
                                        <p:anim calcmode="lin" valueType="num">
                                          <p:cBhvr>
                                            <p:cTn id="26" dur="500" fill="hold"/>
                                            <p:tgtEl>
                                              <p:spTgt spid="103"/>
                                            </p:tgtEl>
                                            <p:attrNameLst>
                                              <p:attrName>ppt_x</p:attrName>
                                            </p:attrNameLst>
                                          </p:cBhvr>
                                          <p:tavLst>
                                            <p:tav tm="0">
                                              <p:val>
                                                <p:fltVal val="0.5"/>
                                              </p:val>
                                            </p:tav>
                                            <p:tav tm="100000">
                                              <p:val>
                                                <p:strVal val="#ppt_x"/>
                                              </p:val>
                                            </p:tav>
                                          </p:tavLst>
                                        </p:anim>
                                        <p:anim calcmode="lin" valueType="num">
                                          <p:cBhvr>
                                            <p:cTn id="27" dur="500" fill="hold"/>
                                            <p:tgtEl>
                                              <p:spTgt spid="103"/>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left)">
                                          <p:cBhvr>
                                            <p:cTn id="31" dur="500"/>
                                            <p:tgtEl>
                                              <p:spTgt spid="107"/>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left)">
                                          <p:cBhvr>
                                            <p:cTn id="35" dur="500"/>
                                            <p:tgtEl>
                                              <p:spTgt spid="111"/>
                                            </p:tgtEl>
                                          </p:cBhvr>
                                        </p:animEffect>
                                      </p:childTnLst>
                                    </p:cTn>
                                  </p:par>
                                </p:childTnLst>
                              </p:cTn>
                            </p:par>
                            <p:par>
                              <p:cTn id="36" fill="hold">
                                <p:stCondLst>
                                  <p:cond delay="2500"/>
                                </p:stCondLst>
                                <p:childTnLst>
                                  <p:par>
                                    <p:cTn id="37" presetID="23" presetClass="entr" presetSubtype="36" fill="hold" grpId="0" nodeType="after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p:cTn id="39" dur="500" fill="hold"/>
                                            <p:tgtEl>
                                              <p:spTgt spid="105"/>
                                            </p:tgtEl>
                                            <p:attrNameLst>
                                              <p:attrName>ppt_w</p:attrName>
                                            </p:attrNameLst>
                                          </p:cBhvr>
                                          <p:tavLst>
                                            <p:tav tm="0">
                                              <p:val>
                                                <p:strVal val="(6*min(max(#ppt_w*#ppt_h,.3),1)-7.4)/-.7*#ppt_w"/>
                                              </p:val>
                                            </p:tav>
                                            <p:tav tm="100000">
                                              <p:val>
                                                <p:strVal val="#ppt_w"/>
                                              </p:val>
                                            </p:tav>
                                          </p:tavLst>
                                        </p:anim>
                                        <p:anim calcmode="lin" valueType="num">
                                          <p:cBhvr>
                                            <p:cTn id="40" dur="500" fill="hold"/>
                                            <p:tgtEl>
                                              <p:spTgt spid="105"/>
                                            </p:tgtEl>
                                            <p:attrNameLst>
                                              <p:attrName>ppt_h</p:attrName>
                                            </p:attrNameLst>
                                          </p:cBhvr>
                                          <p:tavLst>
                                            <p:tav tm="0">
                                              <p:val>
                                                <p:strVal val="(6*min(max(#ppt_w*#ppt_h,.3),1)-7.4)/-.7*#ppt_h"/>
                                              </p:val>
                                            </p:tav>
                                            <p:tav tm="100000">
                                              <p:val>
                                                <p:strVal val="#ppt_h"/>
                                              </p:val>
                                            </p:tav>
                                          </p:tavLst>
                                        </p:anim>
                                        <p:anim calcmode="lin" valueType="num">
                                          <p:cBhvr>
                                            <p:cTn id="41" dur="500" fill="hold"/>
                                            <p:tgtEl>
                                              <p:spTgt spid="105"/>
                                            </p:tgtEl>
                                            <p:attrNameLst>
                                              <p:attrName>ppt_x</p:attrName>
                                            </p:attrNameLst>
                                          </p:cBhvr>
                                          <p:tavLst>
                                            <p:tav tm="0">
                                              <p:val>
                                                <p:fltVal val="0.5"/>
                                              </p:val>
                                            </p:tav>
                                            <p:tav tm="100000">
                                              <p:val>
                                                <p:strVal val="#ppt_x"/>
                                              </p:val>
                                            </p:tav>
                                          </p:tavLst>
                                        </p:anim>
                                        <p:anim calcmode="lin" valueType="num">
                                          <p:cBhvr>
                                            <p:cTn id="42" dur="500" fill="hold"/>
                                            <p:tgtEl>
                                              <p:spTgt spid="105"/>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wipe(left)">
                                          <p:cBhvr>
                                            <p:cTn id="46" dur="500"/>
                                            <p:tgtEl>
                                              <p:spTgt spid="110"/>
                                            </p:tgtEl>
                                          </p:cBhvr>
                                        </p:animEffect>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113"/>
                                            </p:tgtEl>
                                            <p:attrNameLst>
                                              <p:attrName>style.visibility</p:attrName>
                                            </p:attrNameLst>
                                          </p:cBhvr>
                                          <p:to>
                                            <p:strVal val="visible"/>
                                          </p:to>
                                        </p:set>
                                        <p:animEffect transition="in" filter="wipe(right)">
                                          <p:cBhvr>
                                            <p:cTn id="50" dur="500"/>
                                            <p:tgtEl>
                                              <p:spTgt spid="113"/>
                                            </p:tgtEl>
                                          </p:cBhvr>
                                        </p:animEffect>
                                      </p:childTnLst>
                                    </p:cTn>
                                  </p:par>
                                </p:childTnLst>
                              </p:cTn>
                            </p:par>
                            <p:par>
                              <p:cTn id="51" fill="hold">
                                <p:stCondLst>
                                  <p:cond delay="4000"/>
                                </p:stCondLst>
                                <p:childTnLst>
                                  <p:par>
                                    <p:cTn id="52" presetID="23" presetClass="entr" presetSubtype="36" fill="hold" grpId="0" nodeType="afterEffect">
                                      <p:stCondLst>
                                        <p:cond delay="0"/>
                                      </p:stCondLst>
                                      <p:childTnLst>
                                        <p:set>
                                          <p:cBhvr>
                                            <p:cTn id="53" dur="1" fill="hold">
                                              <p:stCondLst>
                                                <p:cond delay="0"/>
                                              </p:stCondLst>
                                            </p:cTn>
                                            <p:tgtEl>
                                              <p:spTgt spid="104"/>
                                            </p:tgtEl>
                                            <p:attrNameLst>
                                              <p:attrName>style.visibility</p:attrName>
                                            </p:attrNameLst>
                                          </p:cBhvr>
                                          <p:to>
                                            <p:strVal val="visible"/>
                                          </p:to>
                                        </p:set>
                                        <p:anim calcmode="lin" valueType="num">
                                          <p:cBhvr>
                                            <p:cTn id="54" dur="500" fill="hold"/>
                                            <p:tgtEl>
                                              <p:spTgt spid="104"/>
                                            </p:tgtEl>
                                            <p:attrNameLst>
                                              <p:attrName>ppt_w</p:attrName>
                                            </p:attrNameLst>
                                          </p:cBhvr>
                                          <p:tavLst>
                                            <p:tav tm="0">
                                              <p:val>
                                                <p:strVal val="(6*min(max(#ppt_w*#ppt_h,.3),1)-7.4)/-.7*#ppt_w"/>
                                              </p:val>
                                            </p:tav>
                                            <p:tav tm="100000">
                                              <p:val>
                                                <p:strVal val="#ppt_w"/>
                                              </p:val>
                                            </p:tav>
                                          </p:tavLst>
                                        </p:anim>
                                        <p:anim calcmode="lin" valueType="num">
                                          <p:cBhvr>
                                            <p:cTn id="55" dur="500" fill="hold"/>
                                            <p:tgtEl>
                                              <p:spTgt spid="104"/>
                                            </p:tgtEl>
                                            <p:attrNameLst>
                                              <p:attrName>ppt_h</p:attrName>
                                            </p:attrNameLst>
                                          </p:cBhvr>
                                          <p:tavLst>
                                            <p:tav tm="0">
                                              <p:val>
                                                <p:strVal val="(6*min(max(#ppt_w*#ppt_h,.3),1)-7.4)/-.7*#ppt_h"/>
                                              </p:val>
                                            </p:tav>
                                            <p:tav tm="100000">
                                              <p:val>
                                                <p:strVal val="#ppt_h"/>
                                              </p:val>
                                            </p:tav>
                                          </p:tavLst>
                                        </p:anim>
                                        <p:anim calcmode="lin" valueType="num">
                                          <p:cBhvr>
                                            <p:cTn id="56" dur="500" fill="hold"/>
                                            <p:tgtEl>
                                              <p:spTgt spid="104"/>
                                            </p:tgtEl>
                                            <p:attrNameLst>
                                              <p:attrName>ppt_x</p:attrName>
                                            </p:attrNameLst>
                                          </p:cBhvr>
                                          <p:tavLst>
                                            <p:tav tm="0">
                                              <p:val>
                                                <p:fltVal val="0.5"/>
                                              </p:val>
                                            </p:tav>
                                            <p:tav tm="100000">
                                              <p:val>
                                                <p:strVal val="#ppt_x"/>
                                              </p:val>
                                            </p:tav>
                                          </p:tavLst>
                                        </p:anim>
                                        <p:anim calcmode="lin" valueType="num">
                                          <p:cBhvr>
                                            <p:cTn id="57" dur="500" fill="hold"/>
                                            <p:tgtEl>
                                              <p:spTgt spid="104"/>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wipe(left)">
                                          <p:cBhvr>
                                            <p:cTn id="61" dur="500"/>
                                            <p:tgtEl>
                                              <p:spTgt spid="108"/>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112"/>
                                            </p:tgtEl>
                                            <p:attrNameLst>
                                              <p:attrName>style.visibility</p:attrName>
                                            </p:attrNameLst>
                                          </p:cBhvr>
                                          <p:to>
                                            <p:strVal val="visible"/>
                                          </p:to>
                                        </p:set>
                                        <p:animEffect transition="in" filter="wipe(left)">
                                          <p:cBhvr>
                                            <p:cTn id="65" dur="500"/>
                                            <p:tgtEl>
                                              <p:spTgt spid="112"/>
                                            </p:tgtEl>
                                          </p:cBhvr>
                                        </p:animEffect>
                                      </p:childTnLst>
                                    </p:cTn>
                                  </p:par>
                                </p:childTnLst>
                              </p:cTn>
                            </p:par>
                            <p:par>
                              <p:cTn id="66" fill="hold">
                                <p:stCondLst>
                                  <p:cond delay="5500"/>
                                </p:stCondLst>
                                <p:childTnLst>
                                  <p:par>
                                    <p:cTn id="67" presetID="23" presetClass="entr" presetSubtype="36"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500" fill="hold"/>
                                            <p:tgtEl>
                                              <p:spTgt spid="106"/>
                                            </p:tgtEl>
                                            <p:attrNameLst>
                                              <p:attrName>ppt_w</p:attrName>
                                            </p:attrNameLst>
                                          </p:cBhvr>
                                          <p:tavLst>
                                            <p:tav tm="0">
                                              <p:val>
                                                <p:strVal val="(6*min(max(#ppt_w*#ppt_h,.3),1)-7.4)/-.7*#ppt_w"/>
                                              </p:val>
                                            </p:tav>
                                            <p:tav tm="100000">
                                              <p:val>
                                                <p:strVal val="#ppt_w"/>
                                              </p:val>
                                            </p:tav>
                                          </p:tavLst>
                                        </p:anim>
                                        <p:anim calcmode="lin" valueType="num">
                                          <p:cBhvr>
                                            <p:cTn id="70" dur="500" fill="hold"/>
                                            <p:tgtEl>
                                              <p:spTgt spid="106"/>
                                            </p:tgtEl>
                                            <p:attrNameLst>
                                              <p:attrName>ppt_h</p:attrName>
                                            </p:attrNameLst>
                                          </p:cBhvr>
                                          <p:tavLst>
                                            <p:tav tm="0">
                                              <p:val>
                                                <p:strVal val="(6*min(max(#ppt_w*#ppt_h,.3),1)-7.4)/-.7*#ppt_h"/>
                                              </p:val>
                                            </p:tav>
                                            <p:tav tm="100000">
                                              <p:val>
                                                <p:strVal val="#ppt_h"/>
                                              </p:val>
                                            </p:tav>
                                          </p:tavLst>
                                        </p:anim>
                                        <p:anim calcmode="lin" valueType="num">
                                          <p:cBhvr>
                                            <p:cTn id="71" dur="500" fill="hold"/>
                                            <p:tgtEl>
                                              <p:spTgt spid="106"/>
                                            </p:tgtEl>
                                            <p:attrNameLst>
                                              <p:attrName>ppt_x</p:attrName>
                                            </p:attrNameLst>
                                          </p:cBhvr>
                                          <p:tavLst>
                                            <p:tav tm="0">
                                              <p:val>
                                                <p:fltVal val="0.5"/>
                                              </p:val>
                                            </p:tav>
                                            <p:tav tm="100000">
                                              <p:val>
                                                <p:strVal val="#ppt_x"/>
                                              </p:val>
                                            </p:tav>
                                          </p:tavLst>
                                        </p:anim>
                                        <p:anim calcmode="lin" valueType="num">
                                          <p:cBhvr>
                                            <p:cTn id="72" dur="500" fill="hold"/>
                                            <p:tgtEl>
                                              <p:spTgt spid="106"/>
                                            </p:tgtEl>
                                            <p:attrNameLst>
                                              <p:attrName>ppt_y</p:attrName>
                                            </p:attrNameLst>
                                          </p:cBhvr>
                                          <p:tavLst>
                                            <p:tav tm="0">
                                              <p:val>
                                                <p:strVal val="1+(6*min(max(#ppt_w*#ppt_h,.3),1)-7.4)/-.7*#ppt_h/2"/>
                                              </p:val>
                                            </p:tav>
                                            <p:tav tm="100000">
                                              <p:val>
                                                <p:strVal val="#ppt_y"/>
                                              </p:val>
                                            </p:tav>
                                          </p:tavLst>
                                        </p:anim>
                                      </p:childTnLst>
                                    </p:cTn>
                                  </p:par>
                                </p:childTnLst>
                              </p:cTn>
                            </p:par>
                            <p:par>
                              <p:cTn id="73" fill="hold">
                                <p:stCondLst>
                                  <p:cond delay="6000"/>
                                </p:stCondLst>
                                <p:childTnLst>
                                  <p:par>
                                    <p:cTn id="74" presetID="22" presetClass="entr" presetSubtype="8" fill="hold" nodeType="afterEffect">
                                      <p:stCondLst>
                                        <p:cond delay="0"/>
                                      </p:stCondLst>
                                      <p:childTnLst>
                                        <p:set>
                                          <p:cBhvr>
                                            <p:cTn id="75" dur="1" fill="hold">
                                              <p:stCondLst>
                                                <p:cond delay="0"/>
                                              </p:stCondLst>
                                            </p:cTn>
                                            <p:tgtEl>
                                              <p:spTgt spid="109"/>
                                            </p:tgtEl>
                                            <p:attrNameLst>
                                              <p:attrName>style.visibility</p:attrName>
                                            </p:attrNameLst>
                                          </p:cBhvr>
                                          <p:to>
                                            <p:strVal val="visible"/>
                                          </p:to>
                                        </p:set>
                                        <p:animEffect transition="in" filter="wipe(left)">
                                          <p:cBhvr>
                                            <p:cTn id="76" dur="500"/>
                                            <p:tgtEl>
                                              <p:spTgt spid="109"/>
                                            </p:tgtEl>
                                          </p:cBhvr>
                                        </p:animEffect>
                                      </p:childTnLst>
                                    </p:cTn>
                                  </p:par>
                                </p:childTnLst>
                              </p:cTn>
                            </p:par>
                            <p:par>
                              <p:cTn id="77" fill="hold">
                                <p:stCondLst>
                                  <p:cond delay="6500"/>
                                </p:stCondLst>
                                <p:childTnLst>
                                  <p:par>
                                    <p:cTn id="78" presetID="22" presetClass="entr" presetSubtype="2"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right)">
                                          <p:cBhvr>
                                            <p:cTn id="80" dur="500"/>
                                            <p:tgtEl>
                                              <p:spTgt spid="114"/>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78"/>
                                            </p:tgtEl>
                                            <p:attrNameLst>
                                              <p:attrName>style.visibility</p:attrName>
                                            </p:attrNameLst>
                                          </p:cBhvr>
                                          <p:to>
                                            <p:strVal val="visible"/>
                                          </p:to>
                                        </p:set>
                                        <p:animEffect transition="in" filter="randombar(horizontal)">
                                          <p:cBhvr>
                                            <p:cTn id="83" dur="500"/>
                                            <p:tgtEl>
                                              <p:spTgt spid="178"/>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79"/>
                                            </p:tgtEl>
                                            <p:attrNameLst>
                                              <p:attrName>style.visibility</p:attrName>
                                            </p:attrNameLst>
                                          </p:cBhvr>
                                          <p:to>
                                            <p:strVal val="visible"/>
                                          </p:to>
                                        </p:set>
                                        <p:animEffect transition="in" filter="randombar(horizontal)">
                                          <p:cBhvr>
                                            <p:cTn id="86" dur="500"/>
                                            <p:tgtEl>
                                              <p:spTgt spid="179"/>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180"/>
                                            </p:tgtEl>
                                            <p:attrNameLst>
                                              <p:attrName>style.visibility</p:attrName>
                                            </p:attrNameLst>
                                          </p:cBhvr>
                                          <p:to>
                                            <p:strVal val="visible"/>
                                          </p:to>
                                        </p:set>
                                        <p:animEffect transition="in" filter="randombar(horizontal)">
                                          <p:cBhvr>
                                            <p:cTn id="89" dur="500"/>
                                            <p:tgtEl>
                                              <p:spTgt spid="180"/>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81"/>
                                            </p:tgtEl>
                                            <p:attrNameLst>
                                              <p:attrName>style.visibility</p:attrName>
                                            </p:attrNameLst>
                                          </p:cBhvr>
                                          <p:to>
                                            <p:strVal val="visible"/>
                                          </p:to>
                                        </p:set>
                                        <p:animEffect transition="in" filter="randombar(horizontal)">
                                          <p:cBhvr>
                                            <p:cTn id="92"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11" grpId="0"/>
          <p:bldP spid="112" grpId="0"/>
          <p:bldP spid="113" grpId="0"/>
          <p:bldP spid="114" grpId="0"/>
          <p:bldP spid="178" grpId="0"/>
          <p:bldP spid="179" grpId="0"/>
          <p:bldP spid="180" grpId="0"/>
          <p:bldP spid="18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右箭头 40"/>
          <p:cNvSpPr/>
          <p:nvPr/>
        </p:nvSpPr>
        <p:spPr bwMode="auto">
          <a:xfrm>
            <a:off x="1764554" y="1852188"/>
            <a:ext cx="4319147" cy="1511701"/>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black"/>
              </a:solidFill>
              <a:latin typeface="Arial" panose="020B0604020202020204" pitchFamily="34" charset="0"/>
              <a:ea typeface="微软雅黑" panose="020B0503020204020204" pitchFamily="34" charset="-122"/>
            </a:endParaRPr>
          </a:p>
        </p:txBody>
      </p:sp>
      <p:sp>
        <p:nvSpPr>
          <p:cNvPr id="45" name="TextBox 44"/>
          <p:cNvSpPr txBox="1"/>
          <p:nvPr/>
        </p:nvSpPr>
        <p:spPr bwMode="auto">
          <a:xfrm>
            <a:off x="2727557" y="2307113"/>
            <a:ext cx="2420329" cy="601852"/>
          </a:xfrm>
          <a:prstGeom prst="rect">
            <a:avLst/>
          </a:prstGeom>
          <a:noFill/>
        </p:spPr>
        <p:txBody>
          <a:bodyPr wrap="square" lIns="93267" tIns="46634" rIns="93267" bIns="46634">
            <a:spAutoFit/>
          </a:bodyPr>
          <a:lstStyle/>
          <a:p>
            <a:pPr defTabSz="932815">
              <a:lnSpc>
                <a:spcPct val="150000"/>
              </a:lnSpc>
              <a:defRPr/>
            </a:pPr>
            <a:r>
              <a:rPr lang="zh-CN" altLang="en-US" sz="1100" kern="0" dirty="0">
                <a:solidFill>
                  <a:srgbClr val="FFFFFF"/>
                </a:solidFill>
                <a:latin typeface="微软雅黑" panose="020B0503020204020204" pitchFamily="34" charset="-122"/>
                <a:ea typeface="微软雅黑" panose="020B0503020204020204" pitchFamily="34" charset="-122"/>
              </a:rPr>
              <a:t>单击此处添加段落文本单击此处添加段落</a:t>
            </a:r>
            <a:r>
              <a:rPr lang="zh-CN" altLang="en-US" sz="1100" b="1" kern="0" dirty="0">
                <a:solidFill>
                  <a:srgbClr val="FFFFFF"/>
                </a:solidFill>
                <a:latin typeface="微软雅黑" panose="020B0503020204020204" pitchFamily="34" charset="-122"/>
                <a:ea typeface="微软雅黑" panose="020B0503020204020204" pitchFamily="34" charset="-122"/>
              </a:rPr>
              <a:t>文本单击此处添加段落文本</a:t>
            </a: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3168277" y="1529122"/>
            <a:ext cx="2051595" cy="646132"/>
          </a:xfrm>
          <a:prstGeom prst="rect">
            <a:avLst/>
          </a:prstGeom>
          <a:noFill/>
        </p:spPr>
        <p:txBody>
          <a:bodyPr wrap="square" rtlCol="0">
            <a:spAutoFit/>
          </a:bodyPr>
          <a:lstStyle/>
          <a:p>
            <a:pPr defTabSz="914400" fontAlgn="base">
              <a:lnSpc>
                <a:spcPct val="150000"/>
              </a:lnSpc>
              <a:spcBef>
                <a:spcPct val="0"/>
              </a:spcBef>
              <a:spcAft>
                <a:spcPct val="0"/>
              </a:spcAft>
            </a:pPr>
            <a:r>
              <a:rPr lang="zh-CN" altLang="en-US" sz="1200" b="1" dirty="0">
                <a:solidFill>
                  <a:prstClr val="black"/>
                </a:solidFill>
                <a:latin typeface="微软雅黑" panose="020B0503020204020204" pitchFamily="34" charset="-122"/>
                <a:ea typeface="微软雅黑" panose="020B0503020204020204" pitchFamily="34" charset="-122"/>
              </a:rPr>
              <a:t>添加你的文字添加你的文字添加你的文字添加你的文字</a:t>
            </a:r>
          </a:p>
        </p:txBody>
      </p:sp>
      <p:pic>
        <p:nvPicPr>
          <p:cNvPr id="54" name="图片 53"/>
          <p:cNvPicPr>
            <a:picLocks noChangeAspect="1"/>
          </p:cNvPicPr>
          <p:nvPr/>
        </p:nvPicPr>
        <p:blipFill>
          <a:blip r:embed="rId3" cstate="screen"/>
          <a:stretch>
            <a:fillRect/>
          </a:stretch>
        </p:blipFill>
        <p:spPr>
          <a:xfrm>
            <a:off x="1302253" y="695832"/>
            <a:ext cx="1830031" cy="1875918"/>
          </a:xfrm>
          <a:prstGeom prst="rect">
            <a:avLst/>
          </a:prstGeom>
        </p:spPr>
      </p:pic>
      <p:pic>
        <p:nvPicPr>
          <p:cNvPr id="57" name="图片 56"/>
          <p:cNvPicPr>
            <a:picLocks noChangeAspect="1"/>
          </p:cNvPicPr>
          <p:nvPr/>
        </p:nvPicPr>
        <p:blipFill>
          <a:blip r:embed="rId3" cstate="screen"/>
          <a:stretch>
            <a:fillRect/>
          </a:stretch>
        </p:blipFill>
        <p:spPr>
          <a:xfrm>
            <a:off x="294452" y="1746414"/>
            <a:ext cx="1830031" cy="1875918"/>
          </a:xfrm>
          <a:prstGeom prst="rect">
            <a:avLst/>
          </a:prstGeom>
        </p:spPr>
      </p:pic>
      <p:sp>
        <p:nvSpPr>
          <p:cNvPr id="58" name="矩形 57"/>
          <p:cNvSpPr/>
          <p:nvPr/>
        </p:nvSpPr>
        <p:spPr>
          <a:xfrm>
            <a:off x="691289" y="2480169"/>
            <a:ext cx="1107654" cy="369218"/>
          </a:xfrm>
          <a:prstGeom prst="rect">
            <a:avLst/>
          </a:prstGeom>
        </p:spPr>
        <p:txBody>
          <a:bodyPr wrap="non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输入文字</a:t>
            </a:r>
          </a:p>
        </p:txBody>
      </p:sp>
      <p:pic>
        <p:nvPicPr>
          <p:cNvPr id="60" name="图片 59"/>
          <p:cNvPicPr>
            <a:picLocks noChangeAspect="1"/>
          </p:cNvPicPr>
          <p:nvPr/>
        </p:nvPicPr>
        <p:blipFill>
          <a:blip r:embed="rId3" cstate="screen"/>
          <a:stretch>
            <a:fillRect/>
          </a:stretch>
        </p:blipFill>
        <p:spPr>
          <a:xfrm>
            <a:off x="1302253" y="2783420"/>
            <a:ext cx="1830031" cy="1875918"/>
          </a:xfrm>
          <a:prstGeom prst="rect">
            <a:avLst/>
          </a:prstGeom>
        </p:spPr>
      </p:pic>
      <p:sp>
        <p:nvSpPr>
          <p:cNvPr id="18" name="TextBox 17"/>
          <p:cNvSpPr txBox="1"/>
          <p:nvPr/>
        </p:nvSpPr>
        <p:spPr>
          <a:xfrm>
            <a:off x="3204270" y="3075651"/>
            <a:ext cx="2015602" cy="646132"/>
          </a:xfrm>
          <a:prstGeom prst="rect">
            <a:avLst/>
          </a:prstGeom>
          <a:noFill/>
        </p:spPr>
        <p:txBody>
          <a:bodyPr wrap="square" rtlCol="0">
            <a:spAutoFit/>
          </a:bodyPr>
          <a:lstStyle/>
          <a:p>
            <a:pPr defTabSz="914400" fontAlgn="base">
              <a:lnSpc>
                <a:spcPct val="150000"/>
              </a:lnSpc>
              <a:spcBef>
                <a:spcPct val="0"/>
              </a:spcBef>
              <a:spcAft>
                <a:spcPct val="0"/>
              </a:spcAft>
            </a:pPr>
            <a:r>
              <a:rPr lang="zh-CN" altLang="en-US" sz="1200" b="1" dirty="0">
                <a:solidFill>
                  <a:prstClr val="black"/>
                </a:solidFill>
                <a:latin typeface="微软雅黑" panose="020B0503020204020204" pitchFamily="34" charset="-122"/>
                <a:ea typeface="微软雅黑" panose="020B0503020204020204" pitchFamily="34" charset="-122"/>
              </a:rPr>
              <a:t>添加你的文字添加你的文字添加你的文字添加你的文字</a:t>
            </a:r>
          </a:p>
        </p:txBody>
      </p:sp>
      <p:sp>
        <p:nvSpPr>
          <p:cNvPr id="19" name="六边形 18"/>
          <p:cNvSpPr/>
          <p:nvPr/>
        </p:nvSpPr>
        <p:spPr>
          <a:xfrm rot="5400000">
            <a:off x="1630940" y="1007053"/>
            <a:ext cx="1319148" cy="1137196"/>
          </a:xfrm>
          <a:prstGeom prst="hexagon">
            <a:avLst>
              <a:gd name="adj" fmla="val 27212"/>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800" b="1">
              <a:solidFill>
                <a:prstClr val="white"/>
              </a:solidFill>
              <a:latin typeface="Arial" panose="020B0604020202020204"/>
              <a:ea typeface="微软雅黑" panose="020B0503020204020204" pitchFamily="34" charset="-122"/>
            </a:endParaRPr>
          </a:p>
        </p:txBody>
      </p:sp>
      <p:sp>
        <p:nvSpPr>
          <p:cNvPr id="55" name="矩形 54"/>
          <p:cNvSpPr/>
          <p:nvPr/>
        </p:nvSpPr>
        <p:spPr>
          <a:xfrm>
            <a:off x="1736687" y="1429588"/>
            <a:ext cx="1107654" cy="369218"/>
          </a:xfrm>
          <a:prstGeom prst="rect">
            <a:avLst/>
          </a:prstGeom>
        </p:spPr>
        <p:txBody>
          <a:bodyPr wrap="none">
            <a:spAutoFit/>
          </a:bodyPr>
          <a:lstStyle/>
          <a:p>
            <a:pPr algn="ctr" defTabSz="914400">
              <a:defRPr/>
            </a:pPr>
            <a:r>
              <a:rPr lang="zh-CN" altLang="en-US" sz="1800" b="1" dirty="0">
                <a:solidFill>
                  <a:prstClr val="white"/>
                </a:solidFill>
                <a:latin typeface="微软雅黑" panose="020B0503020204020204" pitchFamily="34" charset="-122"/>
                <a:ea typeface="微软雅黑" panose="020B0503020204020204" pitchFamily="34" charset="-122"/>
              </a:rPr>
              <a:t>输入文字</a:t>
            </a:r>
          </a:p>
        </p:txBody>
      </p:sp>
      <p:sp>
        <p:nvSpPr>
          <p:cNvPr id="20" name="六边形 19"/>
          <p:cNvSpPr/>
          <p:nvPr/>
        </p:nvSpPr>
        <p:spPr>
          <a:xfrm rot="5400000">
            <a:off x="1630940" y="3094641"/>
            <a:ext cx="1319148" cy="1137196"/>
          </a:xfrm>
          <a:prstGeom prst="hexagon">
            <a:avLst>
              <a:gd name="adj" fmla="val 27212"/>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800" b="1">
              <a:solidFill>
                <a:prstClr val="white"/>
              </a:solidFill>
              <a:latin typeface="Arial" panose="020B0604020202020204"/>
              <a:ea typeface="微软雅黑" panose="020B0503020204020204" pitchFamily="34" charset="-122"/>
            </a:endParaRPr>
          </a:p>
        </p:txBody>
      </p:sp>
      <p:sp>
        <p:nvSpPr>
          <p:cNvPr id="61" name="矩形 60"/>
          <p:cNvSpPr/>
          <p:nvPr/>
        </p:nvSpPr>
        <p:spPr>
          <a:xfrm>
            <a:off x="1692190" y="3517175"/>
            <a:ext cx="1107654" cy="369218"/>
          </a:xfrm>
          <a:prstGeom prst="rect">
            <a:avLst/>
          </a:prstGeom>
        </p:spPr>
        <p:txBody>
          <a:bodyPr wrap="none">
            <a:spAutoFit/>
          </a:bodyPr>
          <a:lstStyle/>
          <a:p>
            <a:pPr algn="ctr" defTabSz="914400">
              <a:defRPr/>
            </a:pPr>
            <a:r>
              <a:rPr lang="zh-CN" altLang="en-US" sz="1800" b="1" dirty="0">
                <a:solidFill>
                  <a:prstClr val="white"/>
                </a:solidFill>
                <a:latin typeface="微软雅黑" panose="020B0503020204020204" pitchFamily="34" charset="-122"/>
                <a:ea typeface="微软雅黑" panose="020B0503020204020204" pitchFamily="34" charset="-122"/>
              </a:rPr>
              <a:t>输入文字</a:t>
            </a:r>
          </a:p>
        </p:txBody>
      </p:sp>
      <p:pic>
        <p:nvPicPr>
          <p:cNvPr id="2" name="图片 1"/>
          <p:cNvPicPr>
            <a:picLocks noChangeAspect="1"/>
          </p:cNvPicPr>
          <p:nvPr/>
        </p:nvPicPr>
        <p:blipFill>
          <a:blip r:embed="rId4"/>
          <a:stretch>
            <a:fillRect/>
          </a:stretch>
        </p:blipFill>
        <p:spPr>
          <a:xfrm>
            <a:off x="6152453" y="943638"/>
            <a:ext cx="2672442" cy="3481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randombar(horizontal)">
                                      <p:cBhvr>
                                        <p:cTn id="18" dur="500"/>
                                        <p:tgtEl>
                                          <p:spTgt spid="55"/>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randombar(horizontal)">
                                      <p:cBhvr>
                                        <p:cTn id="28" dur="500"/>
                                        <p:tgtEl>
                                          <p:spTgt spid="58"/>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500" fill="hold"/>
                                        <p:tgtEl>
                                          <p:spTgt spid="60"/>
                                        </p:tgtEl>
                                        <p:attrNameLst>
                                          <p:attrName>ppt_w</p:attrName>
                                        </p:attrNameLst>
                                      </p:cBhvr>
                                      <p:tavLst>
                                        <p:tav tm="0">
                                          <p:val>
                                            <p:fltVal val="0"/>
                                          </p:val>
                                        </p:tav>
                                        <p:tav tm="100000">
                                          <p:val>
                                            <p:strVal val="#ppt_w"/>
                                          </p:val>
                                        </p:tav>
                                      </p:tavLst>
                                    </p:anim>
                                    <p:anim calcmode="lin" valueType="num">
                                      <p:cBhvr>
                                        <p:cTn id="33" dur="500" fill="hold"/>
                                        <p:tgtEl>
                                          <p:spTgt spid="60"/>
                                        </p:tgtEl>
                                        <p:attrNameLst>
                                          <p:attrName>ppt_h</p:attrName>
                                        </p:attrNameLst>
                                      </p:cBhvr>
                                      <p:tavLst>
                                        <p:tav tm="0">
                                          <p:val>
                                            <p:fltVal val="0"/>
                                          </p:val>
                                        </p:tav>
                                        <p:tav tm="100000">
                                          <p:val>
                                            <p:strVal val="#ppt_h"/>
                                          </p:val>
                                        </p:tav>
                                      </p:tavLst>
                                    </p:anim>
                                    <p:animEffect transition="in" filter="fade">
                                      <p:cBhvr>
                                        <p:cTn id="34" dur="500"/>
                                        <p:tgtEl>
                                          <p:spTgt spid="60"/>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14" presetClass="entr" presetSubtype="1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randombar(horizontal)">
                                      <p:cBhvr>
                                        <p:cTn id="43" dur="500"/>
                                        <p:tgtEl>
                                          <p:spTgt spid="61"/>
                                        </p:tgtEl>
                                      </p:cBhvr>
                                    </p:animEffect>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0-#ppt_w/2"/>
                                          </p:val>
                                        </p:tav>
                                        <p:tav tm="100000">
                                          <p:val>
                                            <p:strVal val="#ppt_x"/>
                                          </p:val>
                                        </p:tav>
                                      </p:tavLst>
                                    </p:anim>
                                    <p:anim calcmode="lin" valueType="num">
                                      <p:cBhvr additive="base">
                                        <p:cTn id="48" dur="500" fill="hold"/>
                                        <p:tgtEl>
                                          <p:spTgt spid="4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0-#ppt_w/2"/>
                                          </p:val>
                                        </p:tav>
                                        <p:tav tm="100000">
                                          <p:val>
                                            <p:strVal val="#ppt_x"/>
                                          </p:val>
                                        </p:tav>
                                      </p:tavLst>
                                    </p:anim>
                                    <p:anim calcmode="lin" valueType="num">
                                      <p:cBhvr additive="base">
                                        <p:cTn id="52" dur="500" fill="hold"/>
                                        <p:tgtEl>
                                          <p:spTgt spid="4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0-#ppt_w/2"/>
                                          </p:val>
                                        </p:tav>
                                        <p:tav tm="100000">
                                          <p:val>
                                            <p:strVal val="#ppt_x"/>
                                          </p:val>
                                        </p:tav>
                                      </p:tavLst>
                                    </p:anim>
                                    <p:anim calcmode="lin" valueType="num">
                                      <p:cBhvr additive="base">
                                        <p:cTn id="56" dur="500" fill="hold"/>
                                        <p:tgtEl>
                                          <p:spTgt spid="4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0-#ppt_w/2"/>
                                          </p:val>
                                        </p:tav>
                                        <p:tav tm="100000">
                                          <p:val>
                                            <p:strVal val="#ppt_x"/>
                                          </p:val>
                                        </p:tav>
                                      </p:tavLst>
                                    </p:anim>
                                    <p:anim calcmode="lin" valueType="num">
                                      <p:cBhvr additive="base">
                                        <p:cTn id="60" dur="500" fill="hold"/>
                                        <p:tgtEl>
                                          <p:spTgt spid="18"/>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8"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0-#ppt_w/2"/>
                                          </p:val>
                                        </p:tav>
                                        <p:tav tm="100000">
                                          <p:val>
                                            <p:strVal val="#ppt_x"/>
                                          </p:val>
                                        </p:tav>
                                      </p:tavLst>
                                    </p:anim>
                                    <p:anim calcmode="lin" valueType="num">
                                      <p:cBhvr additive="base">
                                        <p:cTn id="6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p:bldP spid="49" grpId="0"/>
      <p:bldP spid="58" grpId="0"/>
      <p:bldP spid="18" grpId="0"/>
      <p:bldP spid="19" grpId="0" animBg="1"/>
      <p:bldP spid="55" grpId="0"/>
      <p:bldP spid="20" grpId="0" animBg="1"/>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2"/>
          <p:cNvSpPr txBox="1"/>
          <p:nvPr/>
        </p:nvSpPr>
        <p:spPr>
          <a:xfrm>
            <a:off x="4054403" y="2465777"/>
            <a:ext cx="785347" cy="738664"/>
          </a:xfrm>
          <a:prstGeom prst="rect">
            <a:avLst/>
          </a:prstGeom>
          <a:noFill/>
        </p:spPr>
        <p:txBody>
          <a:bodyPr wrap="square"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添加标题</a:t>
            </a:r>
          </a:p>
        </p:txBody>
      </p:sp>
      <p:grpSp>
        <p:nvGrpSpPr>
          <p:cNvPr id="124" name="组合 123"/>
          <p:cNvGrpSpPr/>
          <p:nvPr/>
        </p:nvGrpSpPr>
        <p:grpSpPr>
          <a:xfrm>
            <a:off x="2984235" y="1838959"/>
            <a:ext cx="1129136" cy="973042"/>
            <a:chOff x="3978461" y="2452512"/>
            <a:chExt cx="1505319" cy="1297689"/>
          </a:xfrm>
        </p:grpSpPr>
        <p:sp>
          <p:nvSpPr>
            <p:cNvPr id="6" name="梯形 5"/>
            <p:cNvSpPr/>
            <p:nvPr/>
          </p:nvSpPr>
          <p:spPr>
            <a:xfrm>
              <a:off x="4344623"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 name="六边形 2"/>
            <p:cNvSpPr/>
            <p:nvPr/>
          </p:nvSpPr>
          <p:spPr>
            <a:xfrm>
              <a:off x="3978461"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任意多边形 3"/>
            <p:cNvSpPr/>
            <p:nvPr/>
          </p:nvSpPr>
          <p:spPr>
            <a:xfrm>
              <a:off x="4051993"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7" name="梯形 71"/>
            <p:cNvSpPr/>
            <p:nvPr/>
          </p:nvSpPr>
          <p:spPr>
            <a:xfrm rot="14580000" flipH="1">
              <a:off x="4859296"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任意多边形 7"/>
            <p:cNvSpPr/>
            <p:nvPr/>
          </p:nvSpPr>
          <p:spPr>
            <a:xfrm>
              <a:off x="4052375"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9" name="梯形 8"/>
            <p:cNvSpPr/>
            <p:nvPr/>
          </p:nvSpPr>
          <p:spPr>
            <a:xfrm flipV="1">
              <a:off x="4344623"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3" name="组合 62"/>
          <p:cNvGrpSpPr/>
          <p:nvPr/>
        </p:nvGrpSpPr>
        <p:grpSpPr>
          <a:xfrm>
            <a:off x="3171588" y="2009215"/>
            <a:ext cx="758324" cy="632528"/>
            <a:chOff x="4228234" y="2679573"/>
            <a:chExt cx="1010966" cy="843565"/>
          </a:xfrm>
        </p:grpSpPr>
        <p:sp>
          <p:nvSpPr>
            <p:cNvPr id="5" name="六边形 4"/>
            <p:cNvSpPr/>
            <p:nvPr/>
          </p:nvSpPr>
          <p:spPr>
            <a:xfrm>
              <a:off x="4241852" y="2679573"/>
              <a:ext cx="978537" cy="843565"/>
            </a:xfrm>
            <a:prstGeom prst="hexagon">
              <a:avLst/>
            </a:prstGeom>
            <a:solidFill>
              <a:schemeClr val="accent1"/>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 name="文本框 1"/>
            <p:cNvSpPr txBox="1"/>
            <p:nvPr/>
          </p:nvSpPr>
          <p:spPr>
            <a:xfrm>
              <a:off x="4228234" y="2842334"/>
              <a:ext cx="1010966" cy="554125"/>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ea typeface="时尚中黑简体" panose="01010104010101010101" pitchFamily="2" charset="-122"/>
                </a:rPr>
                <a:t>01</a:t>
              </a:r>
              <a:endParaRPr lang="zh-CN" altLang="en-US" sz="2100" dirty="0">
                <a:solidFill>
                  <a:prstClr val="white"/>
                </a:solidFill>
                <a:latin typeface="Impact" panose="020B0806030902050204" pitchFamily="34" charset="0"/>
                <a:ea typeface="时尚中黑简体" panose="01010104010101010101" pitchFamily="2" charset="-122"/>
              </a:endParaRPr>
            </a:p>
          </p:txBody>
        </p:sp>
      </p:grpSp>
      <p:grpSp>
        <p:nvGrpSpPr>
          <p:cNvPr id="125" name="组合 124"/>
          <p:cNvGrpSpPr/>
          <p:nvPr/>
        </p:nvGrpSpPr>
        <p:grpSpPr>
          <a:xfrm>
            <a:off x="2984235" y="2809743"/>
            <a:ext cx="1129136" cy="973042"/>
            <a:chOff x="3978461" y="3747190"/>
            <a:chExt cx="1505319" cy="1297689"/>
          </a:xfrm>
        </p:grpSpPr>
        <p:sp>
          <p:nvSpPr>
            <p:cNvPr id="22" name="梯形 21"/>
            <p:cNvSpPr/>
            <p:nvPr/>
          </p:nvSpPr>
          <p:spPr>
            <a:xfrm>
              <a:off x="4344623"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梯形 24"/>
            <p:cNvSpPr/>
            <p:nvPr/>
          </p:nvSpPr>
          <p:spPr>
            <a:xfrm flipV="1">
              <a:off x="4344623"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六边形 18"/>
            <p:cNvSpPr/>
            <p:nvPr/>
          </p:nvSpPr>
          <p:spPr>
            <a:xfrm>
              <a:off x="3978461"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 name="任意多边形 19"/>
            <p:cNvSpPr/>
            <p:nvPr/>
          </p:nvSpPr>
          <p:spPr>
            <a:xfrm>
              <a:off x="4051993"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23" name="梯形 71"/>
            <p:cNvSpPr/>
            <p:nvPr/>
          </p:nvSpPr>
          <p:spPr>
            <a:xfrm rot="14580000" flipH="1">
              <a:off x="4859296"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任意多边形 23"/>
            <p:cNvSpPr/>
            <p:nvPr/>
          </p:nvSpPr>
          <p:spPr>
            <a:xfrm>
              <a:off x="4052375"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grpSp>
      <p:grpSp>
        <p:nvGrpSpPr>
          <p:cNvPr id="110" name="组合 109"/>
          <p:cNvGrpSpPr/>
          <p:nvPr/>
        </p:nvGrpSpPr>
        <p:grpSpPr>
          <a:xfrm>
            <a:off x="3171588" y="2979998"/>
            <a:ext cx="758324" cy="632528"/>
            <a:chOff x="4228234" y="3974251"/>
            <a:chExt cx="1010966" cy="843565"/>
          </a:xfrm>
        </p:grpSpPr>
        <p:sp>
          <p:nvSpPr>
            <p:cNvPr id="21" name="六边形 20"/>
            <p:cNvSpPr/>
            <p:nvPr/>
          </p:nvSpPr>
          <p:spPr>
            <a:xfrm>
              <a:off x="4241852" y="3974251"/>
              <a:ext cx="978537" cy="843565"/>
            </a:xfrm>
            <a:prstGeom prst="hexagon">
              <a:avLst/>
            </a:prstGeom>
            <a:solidFill>
              <a:schemeClr val="accent2"/>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 name="文本框 26"/>
            <p:cNvSpPr txBox="1"/>
            <p:nvPr/>
          </p:nvSpPr>
          <p:spPr>
            <a:xfrm>
              <a:off x="4228234" y="4118520"/>
              <a:ext cx="1010966" cy="554125"/>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ea typeface="时尚中黑简体" panose="01010104010101010101" pitchFamily="2" charset="-122"/>
                </a:rPr>
                <a:t>02</a:t>
              </a:r>
              <a:endParaRPr lang="zh-CN" altLang="en-US" sz="2100" dirty="0">
                <a:solidFill>
                  <a:prstClr val="white"/>
                </a:solidFill>
                <a:latin typeface="Impact" panose="020B0806030902050204" pitchFamily="34" charset="0"/>
                <a:ea typeface="时尚中黑简体" panose="01010104010101010101" pitchFamily="2" charset="-122"/>
              </a:endParaRPr>
            </a:p>
          </p:txBody>
        </p:sp>
      </p:grpSp>
      <p:grpSp>
        <p:nvGrpSpPr>
          <p:cNvPr id="128" name="组合 127"/>
          <p:cNvGrpSpPr/>
          <p:nvPr/>
        </p:nvGrpSpPr>
        <p:grpSpPr>
          <a:xfrm>
            <a:off x="4763750" y="1838959"/>
            <a:ext cx="1129136" cy="973042"/>
            <a:chOff x="6350839" y="2452512"/>
            <a:chExt cx="1505319" cy="1297689"/>
          </a:xfrm>
        </p:grpSpPr>
        <p:sp>
          <p:nvSpPr>
            <p:cNvPr id="30" name="梯形 29"/>
            <p:cNvSpPr/>
            <p:nvPr/>
          </p:nvSpPr>
          <p:spPr>
            <a:xfrm>
              <a:off x="6717001"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梯形 32"/>
            <p:cNvSpPr/>
            <p:nvPr/>
          </p:nvSpPr>
          <p:spPr>
            <a:xfrm flipV="1">
              <a:off x="6717001"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六边形 26"/>
            <p:cNvSpPr/>
            <p:nvPr/>
          </p:nvSpPr>
          <p:spPr>
            <a:xfrm>
              <a:off x="6350839"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任意多边形 27"/>
            <p:cNvSpPr/>
            <p:nvPr/>
          </p:nvSpPr>
          <p:spPr>
            <a:xfrm>
              <a:off x="6424371"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31" name="梯形 71"/>
            <p:cNvSpPr/>
            <p:nvPr/>
          </p:nvSpPr>
          <p:spPr>
            <a:xfrm rot="14580000" flipH="1">
              <a:off x="7231674"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 name="任意多边形 31"/>
            <p:cNvSpPr/>
            <p:nvPr/>
          </p:nvSpPr>
          <p:spPr>
            <a:xfrm>
              <a:off x="6424753"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grpSp>
      <p:grpSp>
        <p:nvGrpSpPr>
          <p:cNvPr id="98" name="组合 97"/>
          <p:cNvGrpSpPr/>
          <p:nvPr/>
        </p:nvGrpSpPr>
        <p:grpSpPr>
          <a:xfrm>
            <a:off x="4940821" y="2009215"/>
            <a:ext cx="758324" cy="632528"/>
            <a:chOff x="6586905" y="2679573"/>
            <a:chExt cx="1010966" cy="843565"/>
          </a:xfrm>
        </p:grpSpPr>
        <p:sp>
          <p:nvSpPr>
            <p:cNvPr id="29" name="六边形 28"/>
            <p:cNvSpPr/>
            <p:nvPr/>
          </p:nvSpPr>
          <p:spPr>
            <a:xfrm>
              <a:off x="6614230" y="2679573"/>
              <a:ext cx="978537" cy="843565"/>
            </a:xfrm>
            <a:prstGeom prst="hexagon">
              <a:avLst/>
            </a:prstGeom>
            <a:solidFill>
              <a:schemeClr val="accent3"/>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3" name="文本框 47"/>
            <p:cNvSpPr txBox="1"/>
            <p:nvPr/>
          </p:nvSpPr>
          <p:spPr>
            <a:xfrm>
              <a:off x="6586905" y="2842334"/>
              <a:ext cx="1010966" cy="554125"/>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ea typeface="时尚中黑简体" panose="01010104010101010101" pitchFamily="2" charset="-122"/>
                </a:rPr>
                <a:t>05</a:t>
              </a:r>
              <a:endParaRPr lang="zh-CN" altLang="en-US" sz="2100" dirty="0">
                <a:solidFill>
                  <a:prstClr val="white"/>
                </a:solidFill>
                <a:latin typeface="Impact" panose="020B0806030902050204" pitchFamily="34" charset="0"/>
                <a:ea typeface="时尚中黑简体" panose="01010104010101010101" pitchFamily="2" charset="-122"/>
              </a:endParaRPr>
            </a:p>
          </p:txBody>
        </p:sp>
      </p:grpSp>
      <p:grpSp>
        <p:nvGrpSpPr>
          <p:cNvPr id="127" name="组合 126"/>
          <p:cNvGrpSpPr/>
          <p:nvPr/>
        </p:nvGrpSpPr>
        <p:grpSpPr>
          <a:xfrm>
            <a:off x="4763750" y="2809743"/>
            <a:ext cx="1129136" cy="973042"/>
            <a:chOff x="6350839" y="3747190"/>
            <a:chExt cx="1505319" cy="1297689"/>
          </a:xfrm>
        </p:grpSpPr>
        <p:sp>
          <p:nvSpPr>
            <p:cNvPr id="46" name="梯形 45"/>
            <p:cNvSpPr/>
            <p:nvPr/>
          </p:nvSpPr>
          <p:spPr>
            <a:xfrm>
              <a:off x="6717001"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梯形 48"/>
            <p:cNvSpPr/>
            <p:nvPr/>
          </p:nvSpPr>
          <p:spPr>
            <a:xfrm flipV="1">
              <a:off x="6717001"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六边形 42"/>
            <p:cNvSpPr/>
            <p:nvPr/>
          </p:nvSpPr>
          <p:spPr>
            <a:xfrm>
              <a:off x="6350839"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任意多边形 43"/>
            <p:cNvSpPr/>
            <p:nvPr/>
          </p:nvSpPr>
          <p:spPr>
            <a:xfrm>
              <a:off x="6424371"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47" name="梯形 71"/>
            <p:cNvSpPr/>
            <p:nvPr/>
          </p:nvSpPr>
          <p:spPr>
            <a:xfrm rot="14580000" flipH="1">
              <a:off x="7231674"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任意多边形 47"/>
            <p:cNvSpPr/>
            <p:nvPr/>
          </p:nvSpPr>
          <p:spPr>
            <a:xfrm>
              <a:off x="6424753"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grpSp>
      <p:grpSp>
        <p:nvGrpSpPr>
          <p:cNvPr id="114" name="组合 113"/>
          <p:cNvGrpSpPr/>
          <p:nvPr/>
        </p:nvGrpSpPr>
        <p:grpSpPr>
          <a:xfrm>
            <a:off x="4940821" y="2979998"/>
            <a:ext cx="758324" cy="632528"/>
            <a:chOff x="6586905" y="3974251"/>
            <a:chExt cx="1010966" cy="843565"/>
          </a:xfrm>
        </p:grpSpPr>
        <p:sp>
          <p:nvSpPr>
            <p:cNvPr id="45" name="六边形 44"/>
            <p:cNvSpPr/>
            <p:nvPr/>
          </p:nvSpPr>
          <p:spPr>
            <a:xfrm>
              <a:off x="6614230" y="3974251"/>
              <a:ext cx="978537" cy="843565"/>
            </a:xfrm>
            <a:prstGeom prst="hexagon">
              <a:avLst/>
            </a:prstGeom>
            <a:solidFill>
              <a:schemeClr val="accent4"/>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4" name="文本框 50"/>
            <p:cNvSpPr txBox="1"/>
            <p:nvPr/>
          </p:nvSpPr>
          <p:spPr>
            <a:xfrm>
              <a:off x="6586905" y="4118520"/>
              <a:ext cx="1010966" cy="554125"/>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ea typeface="时尚中黑简体" panose="01010104010101010101" pitchFamily="2" charset="-122"/>
                </a:rPr>
                <a:t>04</a:t>
              </a:r>
              <a:endParaRPr lang="zh-CN" altLang="en-US" sz="2100" dirty="0">
                <a:solidFill>
                  <a:prstClr val="white"/>
                </a:solidFill>
                <a:latin typeface="Impact" panose="020B0806030902050204" pitchFamily="34" charset="0"/>
                <a:ea typeface="时尚中黑简体" panose="01010104010101010101" pitchFamily="2" charset="-122"/>
              </a:endParaRPr>
            </a:p>
          </p:txBody>
        </p:sp>
      </p:grpSp>
      <p:grpSp>
        <p:nvGrpSpPr>
          <p:cNvPr id="126" name="组合 125"/>
          <p:cNvGrpSpPr/>
          <p:nvPr/>
        </p:nvGrpSpPr>
        <p:grpSpPr>
          <a:xfrm>
            <a:off x="3873976" y="3286451"/>
            <a:ext cx="1129136" cy="973042"/>
            <a:chOff x="5164627" y="4382948"/>
            <a:chExt cx="1505319" cy="1297689"/>
          </a:xfrm>
        </p:grpSpPr>
        <p:sp>
          <p:nvSpPr>
            <p:cNvPr id="38" name="梯形 37"/>
            <p:cNvSpPr/>
            <p:nvPr/>
          </p:nvSpPr>
          <p:spPr>
            <a:xfrm>
              <a:off x="5530789" y="5453575"/>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梯形 40"/>
            <p:cNvSpPr/>
            <p:nvPr/>
          </p:nvSpPr>
          <p:spPr>
            <a:xfrm flipV="1">
              <a:off x="5530789" y="4445491"/>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六边形 34"/>
            <p:cNvSpPr/>
            <p:nvPr/>
          </p:nvSpPr>
          <p:spPr>
            <a:xfrm>
              <a:off x="5164627" y="4382948"/>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任意多边形 35"/>
            <p:cNvSpPr/>
            <p:nvPr/>
          </p:nvSpPr>
          <p:spPr>
            <a:xfrm>
              <a:off x="5238159" y="4445492"/>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39" name="梯形 71"/>
            <p:cNvSpPr/>
            <p:nvPr/>
          </p:nvSpPr>
          <p:spPr>
            <a:xfrm rot="14580000" flipH="1">
              <a:off x="6045462" y="4690928"/>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任意多边形 39"/>
            <p:cNvSpPr/>
            <p:nvPr/>
          </p:nvSpPr>
          <p:spPr>
            <a:xfrm>
              <a:off x="5238541" y="4449709"/>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grpSp>
      <p:grpSp>
        <p:nvGrpSpPr>
          <p:cNvPr id="112" name="组合 111"/>
          <p:cNvGrpSpPr/>
          <p:nvPr/>
        </p:nvGrpSpPr>
        <p:grpSpPr>
          <a:xfrm>
            <a:off x="4045057" y="3456706"/>
            <a:ext cx="760486" cy="632528"/>
            <a:chOff x="5392706" y="4610009"/>
            <a:chExt cx="1013849" cy="843565"/>
          </a:xfrm>
        </p:grpSpPr>
        <p:sp>
          <p:nvSpPr>
            <p:cNvPr id="37" name="六边形 36"/>
            <p:cNvSpPr/>
            <p:nvPr/>
          </p:nvSpPr>
          <p:spPr>
            <a:xfrm>
              <a:off x="5428018" y="4610009"/>
              <a:ext cx="978537" cy="843565"/>
            </a:xfrm>
            <a:prstGeom prst="hexagon">
              <a:avLst/>
            </a:prstGeom>
            <a:solidFill>
              <a:schemeClr val="accent3"/>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文本框 52"/>
            <p:cNvSpPr txBox="1"/>
            <p:nvPr/>
          </p:nvSpPr>
          <p:spPr>
            <a:xfrm>
              <a:off x="5392706" y="4771239"/>
              <a:ext cx="1010965" cy="554125"/>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ea typeface="时尚中黑简体" panose="01010104010101010101" pitchFamily="2" charset="-122"/>
                </a:rPr>
                <a:t>03</a:t>
              </a:r>
              <a:endParaRPr lang="zh-CN" altLang="en-US" sz="2100" dirty="0">
                <a:solidFill>
                  <a:prstClr val="white"/>
                </a:solidFill>
                <a:latin typeface="Impact" panose="020B0806030902050204" pitchFamily="34" charset="0"/>
                <a:ea typeface="时尚中黑简体" panose="01010104010101010101" pitchFamily="2" charset="-122"/>
              </a:endParaRPr>
            </a:p>
          </p:txBody>
        </p:sp>
      </p:grpSp>
      <p:grpSp>
        <p:nvGrpSpPr>
          <p:cNvPr id="117" name="组合 116"/>
          <p:cNvGrpSpPr/>
          <p:nvPr/>
        </p:nvGrpSpPr>
        <p:grpSpPr>
          <a:xfrm>
            <a:off x="3873976" y="1352961"/>
            <a:ext cx="1129136" cy="973042"/>
            <a:chOff x="5164627" y="1804365"/>
            <a:chExt cx="1505319" cy="1297689"/>
          </a:xfrm>
        </p:grpSpPr>
        <p:sp>
          <p:nvSpPr>
            <p:cNvPr id="17" name="梯形 16"/>
            <p:cNvSpPr/>
            <p:nvPr/>
          </p:nvSpPr>
          <p:spPr>
            <a:xfrm flipV="1">
              <a:off x="5530789" y="1866908"/>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六边形 10"/>
            <p:cNvSpPr/>
            <p:nvPr/>
          </p:nvSpPr>
          <p:spPr>
            <a:xfrm>
              <a:off x="5164627" y="1804365"/>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任意多边形 11"/>
            <p:cNvSpPr/>
            <p:nvPr/>
          </p:nvSpPr>
          <p:spPr>
            <a:xfrm>
              <a:off x="5238159" y="1866909"/>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14" name="梯形 13"/>
            <p:cNvSpPr/>
            <p:nvPr/>
          </p:nvSpPr>
          <p:spPr>
            <a:xfrm>
              <a:off x="5530789" y="2874992"/>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梯形 71"/>
            <p:cNvSpPr/>
            <p:nvPr/>
          </p:nvSpPr>
          <p:spPr>
            <a:xfrm rot="14580000" flipH="1">
              <a:off x="6045462" y="2112345"/>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任意多边形 15"/>
            <p:cNvSpPr/>
            <p:nvPr/>
          </p:nvSpPr>
          <p:spPr>
            <a:xfrm>
              <a:off x="5238541" y="1871126"/>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grpSp>
      <p:grpSp>
        <p:nvGrpSpPr>
          <p:cNvPr id="68" name="组合 67"/>
          <p:cNvGrpSpPr/>
          <p:nvPr/>
        </p:nvGrpSpPr>
        <p:grpSpPr>
          <a:xfrm>
            <a:off x="4045057" y="1523217"/>
            <a:ext cx="760486" cy="632528"/>
            <a:chOff x="5392706" y="2031426"/>
            <a:chExt cx="1013849" cy="843565"/>
          </a:xfrm>
        </p:grpSpPr>
        <p:sp>
          <p:nvSpPr>
            <p:cNvPr id="13" name="六边形 12"/>
            <p:cNvSpPr/>
            <p:nvPr/>
          </p:nvSpPr>
          <p:spPr>
            <a:xfrm>
              <a:off x="5428018" y="2031426"/>
              <a:ext cx="978537" cy="843565"/>
            </a:xfrm>
            <a:prstGeom prst="hexagon">
              <a:avLst/>
            </a:prstGeom>
            <a:solidFill>
              <a:schemeClr val="accent2"/>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文本框 54"/>
            <p:cNvSpPr txBox="1"/>
            <p:nvPr/>
          </p:nvSpPr>
          <p:spPr>
            <a:xfrm>
              <a:off x="5392706" y="2200064"/>
              <a:ext cx="1010965" cy="554125"/>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ea typeface="时尚中黑简体" panose="01010104010101010101" pitchFamily="2" charset="-122"/>
                </a:rPr>
                <a:t>06</a:t>
              </a:r>
              <a:endParaRPr lang="zh-CN" altLang="en-US" sz="2100" dirty="0">
                <a:solidFill>
                  <a:prstClr val="white"/>
                </a:solidFill>
                <a:latin typeface="Impact" panose="020B0806030902050204" pitchFamily="34" charset="0"/>
                <a:ea typeface="时尚中黑简体" panose="01010104010101010101" pitchFamily="2" charset="-122"/>
              </a:endParaRPr>
            </a:p>
          </p:txBody>
        </p:sp>
      </p:grpSp>
      <p:grpSp>
        <p:nvGrpSpPr>
          <p:cNvPr id="59" name="组合 58"/>
          <p:cNvGrpSpPr/>
          <p:nvPr/>
        </p:nvGrpSpPr>
        <p:grpSpPr>
          <a:xfrm>
            <a:off x="4946609" y="1517564"/>
            <a:ext cx="2369714" cy="269441"/>
            <a:chOff x="5415884" y="5002052"/>
            <a:chExt cx="2972305" cy="359338"/>
          </a:xfrm>
        </p:grpSpPr>
        <p:sp>
          <p:nvSpPr>
            <p:cNvPr id="60" name="任意多边形 59"/>
            <p:cNvSpPr/>
            <p:nvPr/>
          </p:nvSpPr>
          <p:spPr>
            <a:xfrm flipH="1">
              <a:off x="5487706" y="506323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椭圆 60"/>
            <p:cNvSpPr/>
            <p:nvPr/>
          </p:nvSpPr>
          <p:spPr>
            <a:xfrm flipH="1">
              <a:off x="5415884" y="5002052"/>
              <a:ext cx="118316" cy="122544"/>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4" name="组合 63"/>
          <p:cNvGrpSpPr/>
          <p:nvPr/>
        </p:nvGrpSpPr>
        <p:grpSpPr>
          <a:xfrm>
            <a:off x="5825405" y="2518809"/>
            <a:ext cx="1302284" cy="269441"/>
            <a:chOff x="5415884" y="5002052"/>
            <a:chExt cx="1633441" cy="359338"/>
          </a:xfrm>
        </p:grpSpPr>
        <p:sp>
          <p:nvSpPr>
            <p:cNvPr id="65" name="任意多边形 64"/>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6" name="椭圆 65"/>
            <p:cNvSpPr/>
            <p:nvPr/>
          </p:nvSpPr>
          <p:spPr>
            <a:xfrm flipH="1">
              <a:off x="5415884" y="5002052"/>
              <a:ext cx="118316" cy="122544"/>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9" name="组合 68"/>
          <p:cNvGrpSpPr/>
          <p:nvPr/>
        </p:nvGrpSpPr>
        <p:grpSpPr>
          <a:xfrm>
            <a:off x="5825405" y="3508513"/>
            <a:ext cx="1302284" cy="269441"/>
            <a:chOff x="5415884" y="5002052"/>
            <a:chExt cx="1633441" cy="359338"/>
          </a:xfrm>
        </p:grpSpPr>
        <p:sp>
          <p:nvSpPr>
            <p:cNvPr id="70" name="任意多边形 69"/>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1" name="椭圆 70"/>
            <p:cNvSpPr/>
            <p:nvPr/>
          </p:nvSpPr>
          <p:spPr>
            <a:xfrm flipH="1">
              <a:off x="5415884" y="5002052"/>
              <a:ext cx="118316" cy="122544"/>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2" name="组合 71"/>
          <p:cNvGrpSpPr/>
          <p:nvPr/>
        </p:nvGrpSpPr>
        <p:grpSpPr>
          <a:xfrm flipH="1" flipV="1">
            <a:off x="1970113" y="3818826"/>
            <a:ext cx="1973312" cy="265265"/>
            <a:chOff x="5415884" y="5007622"/>
            <a:chExt cx="3006387" cy="353769"/>
          </a:xfrm>
        </p:grpSpPr>
        <p:sp>
          <p:nvSpPr>
            <p:cNvPr id="73" name="任意多边形 72"/>
            <p:cNvSpPr/>
            <p:nvPr/>
          </p:nvSpPr>
          <p:spPr>
            <a:xfrm flipH="1">
              <a:off x="5521870" y="5063234"/>
              <a:ext cx="290040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4" name="椭圆 73"/>
            <p:cNvSpPr/>
            <p:nvPr/>
          </p:nvSpPr>
          <p:spPr>
            <a:xfrm flipH="1">
              <a:off x="5415884" y="5007622"/>
              <a:ext cx="118316" cy="111404"/>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94" name="组合 93"/>
          <p:cNvGrpSpPr/>
          <p:nvPr/>
        </p:nvGrpSpPr>
        <p:grpSpPr>
          <a:xfrm flipH="1" flipV="1">
            <a:off x="1958012" y="2846194"/>
            <a:ext cx="1082327" cy="265266"/>
            <a:chOff x="5415884" y="5007622"/>
            <a:chExt cx="1648950" cy="353770"/>
          </a:xfrm>
        </p:grpSpPr>
        <p:sp>
          <p:nvSpPr>
            <p:cNvPr id="95" name="任意多边形 94"/>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6" name="椭圆 95"/>
            <p:cNvSpPr/>
            <p:nvPr/>
          </p:nvSpPr>
          <p:spPr>
            <a:xfrm flipH="1">
              <a:off x="5415884" y="5007622"/>
              <a:ext cx="118316" cy="111404"/>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99" name="组合 98"/>
          <p:cNvGrpSpPr/>
          <p:nvPr/>
        </p:nvGrpSpPr>
        <p:grpSpPr>
          <a:xfrm flipH="1" flipV="1">
            <a:off x="1958012" y="1870688"/>
            <a:ext cx="1082327" cy="265266"/>
            <a:chOff x="5415884" y="5007622"/>
            <a:chExt cx="1648950" cy="353770"/>
          </a:xfrm>
        </p:grpSpPr>
        <p:sp>
          <p:nvSpPr>
            <p:cNvPr id="100" name="任意多边形 99"/>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1" name="椭圆 100"/>
            <p:cNvSpPr/>
            <p:nvPr/>
          </p:nvSpPr>
          <p:spPr>
            <a:xfrm flipH="1">
              <a:off x="5415884" y="5007622"/>
              <a:ext cx="118316" cy="111404"/>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29" name="组合 128"/>
          <p:cNvGrpSpPr/>
          <p:nvPr/>
        </p:nvGrpSpPr>
        <p:grpSpPr>
          <a:xfrm>
            <a:off x="1268455" y="1259050"/>
            <a:ext cx="1559553" cy="648072"/>
            <a:chOff x="1691052" y="1679121"/>
            <a:chExt cx="2079133" cy="864294"/>
          </a:xfrm>
        </p:grpSpPr>
        <p:sp>
          <p:nvSpPr>
            <p:cNvPr id="102" name="文本框 164"/>
            <p:cNvSpPr txBox="1"/>
            <p:nvPr/>
          </p:nvSpPr>
          <p:spPr>
            <a:xfrm>
              <a:off x="1691052" y="1679121"/>
              <a:ext cx="1275252" cy="331021"/>
            </a:xfrm>
            <a:prstGeom prst="rect">
              <a:avLst/>
            </a:prstGeom>
            <a:noFill/>
          </p:spPr>
          <p:txBody>
            <a:bodyPr wrap="square" rtlCol="0">
              <a:spAutoFit/>
            </a:bodyPr>
            <a:lstStyle/>
            <a:p>
              <a:r>
                <a:rPr lang="zh-CN" altLang="en-US" sz="1015" dirty="0">
                  <a:solidFill>
                    <a:prstClr val="black">
                      <a:lumMod val="65000"/>
                      <a:lumOff val="35000"/>
                    </a:prstClr>
                  </a:solidFill>
                  <a:latin typeface="时尚中黑简体" panose="01010104010101010101" pitchFamily="2" charset="-122"/>
                  <a:ea typeface="时尚中黑简体" panose="01010104010101010101" pitchFamily="2" charset="-122"/>
                </a:rPr>
                <a:t>添加标题</a:t>
              </a:r>
            </a:p>
          </p:txBody>
        </p:sp>
        <p:sp>
          <p:nvSpPr>
            <p:cNvPr id="104" name="文本框 113"/>
            <p:cNvSpPr txBox="1"/>
            <p:nvPr/>
          </p:nvSpPr>
          <p:spPr>
            <a:xfrm>
              <a:off x="1702718" y="1958505"/>
              <a:ext cx="2067467" cy="58491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30" name="组合 129"/>
          <p:cNvGrpSpPr/>
          <p:nvPr/>
        </p:nvGrpSpPr>
        <p:grpSpPr>
          <a:xfrm>
            <a:off x="1331219" y="2223675"/>
            <a:ext cx="1550802" cy="638789"/>
            <a:chOff x="1774726" y="2965579"/>
            <a:chExt cx="2067467" cy="851914"/>
          </a:xfrm>
        </p:grpSpPr>
        <p:sp>
          <p:nvSpPr>
            <p:cNvPr id="97" name="文本框 159"/>
            <p:cNvSpPr txBox="1"/>
            <p:nvPr/>
          </p:nvSpPr>
          <p:spPr>
            <a:xfrm>
              <a:off x="1778123" y="2965579"/>
              <a:ext cx="1275251" cy="331021"/>
            </a:xfrm>
            <a:prstGeom prst="rect">
              <a:avLst/>
            </a:prstGeom>
            <a:noFill/>
          </p:spPr>
          <p:txBody>
            <a:bodyPr wrap="square" rtlCol="0">
              <a:spAutoFit/>
            </a:bodyPr>
            <a:lstStyle/>
            <a:p>
              <a:r>
                <a:rPr lang="zh-CN" altLang="en-US" sz="1015" dirty="0">
                  <a:solidFill>
                    <a:prstClr val="black">
                      <a:lumMod val="65000"/>
                      <a:lumOff val="35000"/>
                    </a:prstClr>
                  </a:solidFill>
                  <a:latin typeface="时尚中黑简体" panose="01010104010101010101" pitchFamily="2" charset="-122"/>
                  <a:ea typeface="时尚中黑简体" panose="01010104010101010101" pitchFamily="2" charset="-122"/>
                </a:rPr>
                <a:t>添加标题</a:t>
              </a:r>
            </a:p>
          </p:txBody>
        </p:sp>
        <p:sp>
          <p:nvSpPr>
            <p:cNvPr id="105" name="文本框 113"/>
            <p:cNvSpPr txBox="1"/>
            <p:nvPr/>
          </p:nvSpPr>
          <p:spPr>
            <a:xfrm>
              <a:off x="1774726" y="3232583"/>
              <a:ext cx="2067467" cy="58491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31" name="组合 130"/>
          <p:cNvGrpSpPr/>
          <p:nvPr/>
        </p:nvGrpSpPr>
        <p:grpSpPr>
          <a:xfrm>
            <a:off x="1355539" y="3228957"/>
            <a:ext cx="1554026" cy="653594"/>
            <a:chOff x="1807149" y="4306270"/>
            <a:chExt cx="2071765" cy="871660"/>
          </a:xfrm>
        </p:grpSpPr>
        <p:sp>
          <p:nvSpPr>
            <p:cNvPr id="92" name="文本框 154"/>
            <p:cNvSpPr txBox="1"/>
            <p:nvPr/>
          </p:nvSpPr>
          <p:spPr>
            <a:xfrm>
              <a:off x="1807149" y="4306270"/>
              <a:ext cx="1275251" cy="331022"/>
            </a:xfrm>
            <a:prstGeom prst="rect">
              <a:avLst/>
            </a:prstGeom>
            <a:noFill/>
          </p:spPr>
          <p:txBody>
            <a:bodyPr wrap="square" rtlCol="0">
              <a:spAutoFit/>
            </a:bodyPr>
            <a:lstStyle/>
            <a:p>
              <a:r>
                <a:rPr lang="zh-CN" altLang="en-US" sz="1015" dirty="0">
                  <a:solidFill>
                    <a:prstClr val="black">
                      <a:lumMod val="65000"/>
                      <a:lumOff val="35000"/>
                    </a:prstClr>
                  </a:solidFill>
                  <a:latin typeface="时尚中黑简体" panose="01010104010101010101" pitchFamily="2" charset="-122"/>
                  <a:ea typeface="时尚中黑简体" panose="01010104010101010101" pitchFamily="2" charset="-122"/>
                </a:rPr>
                <a:t>添加标题</a:t>
              </a:r>
            </a:p>
          </p:txBody>
        </p:sp>
        <p:sp>
          <p:nvSpPr>
            <p:cNvPr id="106" name="文本框 113"/>
            <p:cNvSpPr txBox="1"/>
            <p:nvPr/>
          </p:nvSpPr>
          <p:spPr>
            <a:xfrm>
              <a:off x="1811447" y="4593019"/>
              <a:ext cx="2067467"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34" name="组合 133"/>
          <p:cNvGrpSpPr/>
          <p:nvPr/>
        </p:nvGrpSpPr>
        <p:grpSpPr>
          <a:xfrm>
            <a:off x="6707668" y="1821716"/>
            <a:ext cx="1563752" cy="687995"/>
            <a:chOff x="8594102" y="2356927"/>
            <a:chExt cx="2084731" cy="917538"/>
          </a:xfrm>
        </p:grpSpPr>
        <p:sp>
          <p:nvSpPr>
            <p:cNvPr id="57" name="文本框 117"/>
            <p:cNvSpPr txBox="1"/>
            <p:nvPr/>
          </p:nvSpPr>
          <p:spPr>
            <a:xfrm>
              <a:off x="8594102" y="2356927"/>
              <a:ext cx="1645308" cy="331022"/>
            </a:xfrm>
            <a:prstGeom prst="rect">
              <a:avLst/>
            </a:prstGeom>
            <a:noFill/>
          </p:spPr>
          <p:txBody>
            <a:bodyPr wrap="square" rtlCol="0">
              <a:spAutoFit/>
            </a:bodyPr>
            <a:lstStyle/>
            <a:p>
              <a:r>
                <a:rPr lang="zh-CN" altLang="en-US" sz="1015" dirty="0">
                  <a:solidFill>
                    <a:prstClr val="black">
                      <a:lumMod val="65000"/>
                      <a:lumOff val="35000"/>
                    </a:prstClr>
                  </a:solidFill>
                  <a:latin typeface="时尚中黑简体" panose="01010104010101010101" pitchFamily="2" charset="-122"/>
                  <a:ea typeface="时尚中黑简体" panose="01010104010101010101" pitchFamily="2" charset="-122"/>
                </a:rPr>
                <a:t>添加标题</a:t>
              </a:r>
            </a:p>
          </p:txBody>
        </p:sp>
        <p:sp>
          <p:nvSpPr>
            <p:cNvPr id="107" name="文本框 113"/>
            <p:cNvSpPr txBox="1"/>
            <p:nvPr/>
          </p:nvSpPr>
          <p:spPr>
            <a:xfrm>
              <a:off x="8611366" y="2689554"/>
              <a:ext cx="2067467"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33" name="组合 132"/>
          <p:cNvGrpSpPr/>
          <p:nvPr/>
        </p:nvGrpSpPr>
        <p:grpSpPr>
          <a:xfrm>
            <a:off x="6762097" y="2822962"/>
            <a:ext cx="1563338" cy="642087"/>
            <a:chOff x="8666663" y="3692229"/>
            <a:chExt cx="2084178" cy="856314"/>
          </a:xfrm>
        </p:grpSpPr>
        <p:sp>
          <p:nvSpPr>
            <p:cNvPr id="62" name="文本框 122"/>
            <p:cNvSpPr txBox="1"/>
            <p:nvPr/>
          </p:nvSpPr>
          <p:spPr>
            <a:xfrm>
              <a:off x="8666663" y="3692229"/>
              <a:ext cx="1645307" cy="331022"/>
            </a:xfrm>
            <a:prstGeom prst="rect">
              <a:avLst/>
            </a:prstGeom>
            <a:noFill/>
          </p:spPr>
          <p:txBody>
            <a:bodyPr wrap="square" rtlCol="0">
              <a:spAutoFit/>
            </a:bodyPr>
            <a:lstStyle/>
            <a:p>
              <a:r>
                <a:rPr lang="zh-CN" altLang="en-US" sz="1015" dirty="0">
                  <a:solidFill>
                    <a:prstClr val="black">
                      <a:lumMod val="65000"/>
                      <a:lumOff val="35000"/>
                    </a:prstClr>
                  </a:solidFill>
                  <a:latin typeface="时尚中黑简体" panose="01010104010101010101" pitchFamily="2" charset="-122"/>
                  <a:ea typeface="时尚中黑简体" panose="01010104010101010101" pitchFamily="2" charset="-122"/>
                </a:rPr>
                <a:t>添加标题</a:t>
              </a:r>
            </a:p>
          </p:txBody>
        </p:sp>
        <p:sp>
          <p:nvSpPr>
            <p:cNvPr id="108" name="文本框 113"/>
            <p:cNvSpPr txBox="1"/>
            <p:nvPr/>
          </p:nvSpPr>
          <p:spPr>
            <a:xfrm>
              <a:off x="8683374" y="3963632"/>
              <a:ext cx="2067467"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32" name="组合 131"/>
          <p:cNvGrpSpPr/>
          <p:nvPr/>
        </p:nvGrpSpPr>
        <p:grpSpPr>
          <a:xfrm>
            <a:off x="6783866" y="3834436"/>
            <a:ext cx="1569110" cy="661589"/>
            <a:chOff x="8695687" y="5026657"/>
            <a:chExt cx="2091875" cy="882322"/>
          </a:xfrm>
        </p:grpSpPr>
        <p:sp>
          <p:nvSpPr>
            <p:cNvPr id="67" name="文本框 127"/>
            <p:cNvSpPr txBox="1"/>
            <p:nvPr/>
          </p:nvSpPr>
          <p:spPr>
            <a:xfrm>
              <a:off x="8695687" y="5026657"/>
              <a:ext cx="1645308" cy="331022"/>
            </a:xfrm>
            <a:prstGeom prst="rect">
              <a:avLst/>
            </a:prstGeom>
            <a:noFill/>
          </p:spPr>
          <p:txBody>
            <a:bodyPr wrap="square" rtlCol="0">
              <a:spAutoFit/>
            </a:bodyPr>
            <a:lstStyle/>
            <a:p>
              <a:r>
                <a:rPr lang="zh-CN" altLang="en-US" sz="1015" dirty="0">
                  <a:solidFill>
                    <a:prstClr val="black">
                      <a:lumMod val="65000"/>
                      <a:lumOff val="35000"/>
                    </a:prstClr>
                  </a:solidFill>
                  <a:latin typeface="时尚中黑简体" panose="01010104010101010101" pitchFamily="2" charset="-122"/>
                  <a:ea typeface="时尚中黑简体" panose="01010104010101010101" pitchFamily="2" charset="-122"/>
                </a:rPr>
                <a:t>添加标题</a:t>
              </a:r>
            </a:p>
          </p:txBody>
        </p:sp>
        <p:sp>
          <p:nvSpPr>
            <p:cNvPr id="109" name="文本框 113"/>
            <p:cNvSpPr txBox="1"/>
            <p:nvPr/>
          </p:nvSpPr>
          <p:spPr>
            <a:xfrm>
              <a:off x="8720094" y="5324068"/>
              <a:ext cx="2067468"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14:bounceEnd="40000">
                                          <p:cBhvr additive="base">
                                            <p:cTn id="7" dur="1500" fill="hold"/>
                                            <p:tgtEl>
                                              <p:spTgt spid="124"/>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124"/>
                                            </p:tgtEl>
                                            <p:attrNameLst>
                                              <p:attrName>ppt_y</p:attrName>
                                            </p:attrNameLst>
                                          </p:cBhvr>
                                          <p:tavLst>
                                            <p:tav tm="0">
                                              <p:val>
                                                <p:strVal val="#ppt_y"/>
                                              </p:val>
                                            </p:tav>
                                            <p:tav tm="100000">
                                              <p:val>
                                                <p:strVal val="#ppt_y"/>
                                              </p:val>
                                            </p:tav>
                                          </p:tavLst>
                                        </p:anim>
                                      </p:childTnLst>
                                    </p:cTn>
                                  </p:par>
                                  <p:par>
                                    <p:cTn id="9" presetID="2" presetClass="entr" presetSubtype="2" accel="40000" fill="hold" nodeType="withEffect" p14:presetBounceEnd="40000">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14:bounceEnd="40000">
                                          <p:cBhvr additive="base">
                                            <p:cTn id="11" dur="1500" fill="hold"/>
                                            <p:tgtEl>
                                              <p:spTgt spid="128"/>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128"/>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14:bounceEnd="40000">
                                          <p:cBhvr additive="base">
                                            <p:cTn id="15" dur="1500" fill="hold"/>
                                            <p:tgtEl>
                                              <p:spTgt spid="125"/>
                                            </p:tgtEl>
                                            <p:attrNameLst>
                                              <p:attrName>ppt_x</p:attrName>
                                            </p:attrNameLst>
                                          </p:cBhvr>
                                          <p:tavLst>
                                            <p:tav tm="0">
                                              <p:val>
                                                <p:strVal val="0-#ppt_w/2"/>
                                              </p:val>
                                            </p:tav>
                                            <p:tav tm="100000">
                                              <p:val>
                                                <p:strVal val="#ppt_x"/>
                                              </p:val>
                                            </p:tav>
                                          </p:tavLst>
                                        </p:anim>
                                        <p:anim calcmode="lin" valueType="num" p14:bounceEnd="40000">
                                          <p:cBhvr additive="base">
                                            <p:cTn id="16" dur="1500" fill="hold"/>
                                            <p:tgtEl>
                                              <p:spTgt spid="125"/>
                                            </p:tgtEl>
                                            <p:attrNameLst>
                                              <p:attrName>ppt_y</p:attrName>
                                            </p:attrNameLst>
                                          </p:cBhvr>
                                          <p:tavLst>
                                            <p:tav tm="0">
                                              <p:val>
                                                <p:strVal val="#ppt_y"/>
                                              </p:val>
                                            </p:tav>
                                            <p:tav tm="100000">
                                              <p:val>
                                                <p:strVal val="#ppt_y"/>
                                              </p:val>
                                            </p:tav>
                                          </p:tavLst>
                                        </p:anim>
                                      </p:childTnLst>
                                    </p:cTn>
                                  </p:par>
                                  <p:par>
                                    <p:cTn id="17" presetID="2" presetClass="entr" presetSubtype="2" accel="40000" fill="hold" nodeType="withEffect" p14:presetBounceEnd="40000">
                                      <p:stCondLst>
                                        <p:cond delay="250"/>
                                      </p:stCondLst>
                                      <p:childTnLst>
                                        <p:set>
                                          <p:cBhvr>
                                            <p:cTn id="18" dur="1" fill="hold">
                                              <p:stCondLst>
                                                <p:cond delay="0"/>
                                              </p:stCondLst>
                                            </p:cTn>
                                            <p:tgtEl>
                                              <p:spTgt spid="127"/>
                                            </p:tgtEl>
                                            <p:attrNameLst>
                                              <p:attrName>style.visibility</p:attrName>
                                            </p:attrNameLst>
                                          </p:cBhvr>
                                          <p:to>
                                            <p:strVal val="visible"/>
                                          </p:to>
                                        </p:set>
                                        <p:anim calcmode="lin" valueType="num" p14:bounceEnd="40000">
                                          <p:cBhvr additive="base">
                                            <p:cTn id="19" dur="1500" fill="hold"/>
                                            <p:tgtEl>
                                              <p:spTgt spid="127"/>
                                            </p:tgtEl>
                                            <p:attrNameLst>
                                              <p:attrName>ppt_x</p:attrName>
                                            </p:attrNameLst>
                                          </p:cBhvr>
                                          <p:tavLst>
                                            <p:tav tm="0">
                                              <p:val>
                                                <p:strVal val="1+#ppt_w/2"/>
                                              </p:val>
                                            </p:tav>
                                            <p:tav tm="100000">
                                              <p:val>
                                                <p:strVal val="#ppt_x"/>
                                              </p:val>
                                            </p:tav>
                                          </p:tavLst>
                                        </p:anim>
                                        <p:anim calcmode="lin" valueType="num" p14:bounceEnd="40000">
                                          <p:cBhvr additive="base">
                                            <p:cTn id="20" dur="1500" fill="hold"/>
                                            <p:tgtEl>
                                              <p:spTgt spid="127"/>
                                            </p:tgtEl>
                                            <p:attrNameLst>
                                              <p:attrName>ppt_y</p:attrName>
                                            </p:attrNameLst>
                                          </p:cBhvr>
                                          <p:tavLst>
                                            <p:tav tm="0">
                                              <p:val>
                                                <p:strVal val="#ppt_y"/>
                                              </p:val>
                                            </p:tav>
                                            <p:tav tm="100000">
                                              <p:val>
                                                <p:strVal val="#ppt_y"/>
                                              </p:val>
                                            </p:tav>
                                          </p:tavLst>
                                        </p:anim>
                                      </p:childTnLst>
                                    </p:cTn>
                                  </p:par>
                                  <p:par>
                                    <p:cTn id="21" presetID="2" presetClass="entr" presetSubtype="4" accel="40000" fill="hold" nodeType="withEffect" p14:presetBounceEnd="40000">
                                      <p:stCondLst>
                                        <p:cond delay="500"/>
                                      </p:stCondLst>
                                      <p:childTnLst>
                                        <p:set>
                                          <p:cBhvr>
                                            <p:cTn id="22" dur="1" fill="hold">
                                              <p:stCondLst>
                                                <p:cond delay="0"/>
                                              </p:stCondLst>
                                            </p:cTn>
                                            <p:tgtEl>
                                              <p:spTgt spid="126"/>
                                            </p:tgtEl>
                                            <p:attrNameLst>
                                              <p:attrName>style.visibility</p:attrName>
                                            </p:attrNameLst>
                                          </p:cBhvr>
                                          <p:to>
                                            <p:strVal val="visible"/>
                                          </p:to>
                                        </p:set>
                                        <p:anim calcmode="lin" valueType="num" p14:bounceEnd="40000">
                                          <p:cBhvr additive="base">
                                            <p:cTn id="23" dur="1500" fill="hold"/>
                                            <p:tgtEl>
                                              <p:spTgt spid="126"/>
                                            </p:tgtEl>
                                            <p:attrNameLst>
                                              <p:attrName>ppt_x</p:attrName>
                                            </p:attrNameLst>
                                          </p:cBhvr>
                                          <p:tavLst>
                                            <p:tav tm="0">
                                              <p:val>
                                                <p:strVal val="#ppt_x"/>
                                              </p:val>
                                            </p:tav>
                                            <p:tav tm="100000">
                                              <p:val>
                                                <p:strVal val="#ppt_x"/>
                                              </p:val>
                                            </p:tav>
                                          </p:tavLst>
                                        </p:anim>
                                        <p:anim calcmode="lin" valueType="num" p14:bounceEnd="40000">
                                          <p:cBhvr additive="base">
                                            <p:cTn id="24" dur="1500" fill="hold"/>
                                            <p:tgtEl>
                                              <p:spTgt spid="126"/>
                                            </p:tgtEl>
                                            <p:attrNameLst>
                                              <p:attrName>ppt_y</p:attrName>
                                            </p:attrNameLst>
                                          </p:cBhvr>
                                          <p:tavLst>
                                            <p:tav tm="0">
                                              <p:val>
                                                <p:strVal val="1+#ppt_h/2"/>
                                              </p:val>
                                            </p:tav>
                                            <p:tav tm="100000">
                                              <p:val>
                                                <p:strVal val="#ppt_y"/>
                                              </p:val>
                                            </p:tav>
                                          </p:tavLst>
                                        </p:anim>
                                      </p:childTnLst>
                                    </p:cTn>
                                  </p:par>
                                  <p:par>
                                    <p:cTn id="25" presetID="2" presetClass="entr" presetSubtype="1" accel="40000" fill="hold" nodeType="withEffect" p14:presetBounceEnd="40000">
                                      <p:stCondLst>
                                        <p:cond delay="500"/>
                                      </p:stCondLst>
                                      <p:childTnLst>
                                        <p:set>
                                          <p:cBhvr>
                                            <p:cTn id="26" dur="1" fill="hold">
                                              <p:stCondLst>
                                                <p:cond delay="0"/>
                                              </p:stCondLst>
                                            </p:cTn>
                                            <p:tgtEl>
                                              <p:spTgt spid="117"/>
                                            </p:tgtEl>
                                            <p:attrNameLst>
                                              <p:attrName>style.visibility</p:attrName>
                                            </p:attrNameLst>
                                          </p:cBhvr>
                                          <p:to>
                                            <p:strVal val="visible"/>
                                          </p:to>
                                        </p:set>
                                        <p:anim calcmode="lin" valueType="num" p14:bounceEnd="40000">
                                          <p:cBhvr additive="base">
                                            <p:cTn id="27" dur="1500" fill="hold"/>
                                            <p:tgtEl>
                                              <p:spTgt spid="117"/>
                                            </p:tgtEl>
                                            <p:attrNameLst>
                                              <p:attrName>ppt_x</p:attrName>
                                            </p:attrNameLst>
                                          </p:cBhvr>
                                          <p:tavLst>
                                            <p:tav tm="0">
                                              <p:val>
                                                <p:strVal val="#ppt_x"/>
                                              </p:val>
                                            </p:tav>
                                            <p:tav tm="100000">
                                              <p:val>
                                                <p:strVal val="#ppt_x"/>
                                              </p:val>
                                            </p:tav>
                                          </p:tavLst>
                                        </p:anim>
                                        <p:anim calcmode="lin" valueType="num" p14:bounceEnd="40000">
                                          <p:cBhvr additive="base">
                                            <p:cTn id="28" dur="1500" fill="hold"/>
                                            <p:tgtEl>
                                              <p:spTgt spid="117"/>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randombar(horizontal)">
                                          <p:cBhvr>
                                            <p:cTn id="32" dur="500"/>
                                            <p:tgtEl>
                                              <p:spTgt spid="5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500"/>
                                            <p:tgtEl>
                                              <p:spTgt spid="11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fade">
                                          <p:cBhvr>
                                            <p:cTn id="44" dur="500"/>
                                            <p:tgtEl>
                                              <p:spTgt spid="112"/>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fade">
                                          <p:cBhvr>
                                            <p:cTn id="48" dur="500"/>
                                            <p:tgtEl>
                                              <p:spTgt spid="114"/>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childTnLst>
                              </p:cTn>
                            </p:par>
                            <p:par>
                              <p:cTn id="53" fill="hold">
                                <p:stCondLst>
                                  <p:cond delay="4500"/>
                                </p:stCondLst>
                                <p:childTnLst>
                                  <p:par>
                                    <p:cTn id="54" presetID="10" presetClass="entr" presetSubtype="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wipe(right)">
                                          <p:cBhvr>
                                            <p:cTn id="60" dur="500"/>
                                            <p:tgtEl>
                                              <p:spTgt spid="99"/>
                                            </p:tgtEl>
                                          </p:cBhvr>
                                        </p:animEffect>
                                      </p:childTnLst>
                                    </p:cTn>
                                  </p:par>
                                </p:childTnLst>
                              </p:cTn>
                            </p:par>
                            <p:par>
                              <p:cTn id="61" fill="hold">
                                <p:stCondLst>
                                  <p:cond delay="5500"/>
                                </p:stCondLst>
                                <p:childTnLst>
                                  <p:par>
                                    <p:cTn id="62" presetID="22" presetClass="entr" presetSubtype="4" fill="hold" nodeType="afterEffect">
                                      <p:stCondLst>
                                        <p:cond delay="0"/>
                                      </p:stCondLst>
                                      <p:childTnLst>
                                        <p:set>
                                          <p:cBhvr>
                                            <p:cTn id="63" dur="1" fill="hold">
                                              <p:stCondLst>
                                                <p:cond delay="0"/>
                                              </p:stCondLst>
                                            </p:cTn>
                                            <p:tgtEl>
                                              <p:spTgt spid="129"/>
                                            </p:tgtEl>
                                            <p:attrNameLst>
                                              <p:attrName>style.visibility</p:attrName>
                                            </p:attrNameLst>
                                          </p:cBhvr>
                                          <p:to>
                                            <p:strVal val="visible"/>
                                          </p:to>
                                        </p:set>
                                        <p:animEffect transition="in" filter="wipe(down)">
                                          <p:cBhvr>
                                            <p:cTn id="64" dur="500"/>
                                            <p:tgtEl>
                                              <p:spTgt spid="129"/>
                                            </p:tgtEl>
                                          </p:cBhvr>
                                        </p:animEffect>
                                      </p:childTnLst>
                                    </p:cTn>
                                  </p:par>
                                </p:childTnLst>
                              </p:cTn>
                            </p:par>
                            <p:par>
                              <p:cTn id="65" fill="hold">
                                <p:stCondLst>
                                  <p:cond delay="6000"/>
                                </p:stCondLst>
                                <p:childTnLst>
                                  <p:par>
                                    <p:cTn id="66" presetID="22" presetClass="entr" presetSubtype="2" fill="hold" nodeType="after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wipe(right)">
                                          <p:cBhvr>
                                            <p:cTn id="68" dur="500"/>
                                            <p:tgtEl>
                                              <p:spTgt spid="94"/>
                                            </p:tgtEl>
                                          </p:cBhvr>
                                        </p:animEffect>
                                      </p:childTnLst>
                                    </p:cTn>
                                  </p:par>
                                </p:childTnLst>
                              </p:cTn>
                            </p:par>
                            <p:par>
                              <p:cTn id="69" fill="hold">
                                <p:stCondLst>
                                  <p:cond delay="6500"/>
                                </p:stCondLst>
                                <p:childTnLst>
                                  <p:par>
                                    <p:cTn id="70" presetID="22" presetClass="entr" presetSubtype="4" fill="hold" nodeType="afterEffect">
                                      <p:stCondLst>
                                        <p:cond delay="0"/>
                                      </p:stCondLst>
                                      <p:childTnLst>
                                        <p:set>
                                          <p:cBhvr>
                                            <p:cTn id="71" dur="1" fill="hold">
                                              <p:stCondLst>
                                                <p:cond delay="0"/>
                                              </p:stCondLst>
                                            </p:cTn>
                                            <p:tgtEl>
                                              <p:spTgt spid="130"/>
                                            </p:tgtEl>
                                            <p:attrNameLst>
                                              <p:attrName>style.visibility</p:attrName>
                                            </p:attrNameLst>
                                          </p:cBhvr>
                                          <p:to>
                                            <p:strVal val="visible"/>
                                          </p:to>
                                        </p:set>
                                        <p:animEffect transition="in" filter="wipe(down)">
                                          <p:cBhvr>
                                            <p:cTn id="72" dur="500"/>
                                            <p:tgtEl>
                                              <p:spTgt spid="130"/>
                                            </p:tgtEl>
                                          </p:cBhvr>
                                        </p:animEffect>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wipe(right)">
                                          <p:cBhvr>
                                            <p:cTn id="76" dur="500"/>
                                            <p:tgtEl>
                                              <p:spTgt spid="72"/>
                                            </p:tgtEl>
                                          </p:cBhvr>
                                        </p:animEffect>
                                      </p:childTnLst>
                                    </p:cTn>
                                  </p:par>
                                </p:childTnLst>
                              </p:cTn>
                            </p:par>
                            <p:par>
                              <p:cTn id="77" fill="hold">
                                <p:stCondLst>
                                  <p:cond delay="7500"/>
                                </p:stCondLst>
                                <p:childTnLst>
                                  <p:par>
                                    <p:cTn id="78" presetID="22" presetClass="entr" presetSubtype="4" fill="hold" nodeType="afterEffect">
                                      <p:stCondLst>
                                        <p:cond delay="0"/>
                                      </p:stCondLst>
                                      <p:childTnLst>
                                        <p:set>
                                          <p:cBhvr>
                                            <p:cTn id="79" dur="1" fill="hold">
                                              <p:stCondLst>
                                                <p:cond delay="0"/>
                                              </p:stCondLst>
                                            </p:cTn>
                                            <p:tgtEl>
                                              <p:spTgt spid="131"/>
                                            </p:tgtEl>
                                            <p:attrNameLst>
                                              <p:attrName>style.visibility</p:attrName>
                                            </p:attrNameLst>
                                          </p:cBhvr>
                                          <p:to>
                                            <p:strVal val="visible"/>
                                          </p:to>
                                        </p:set>
                                        <p:animEffect transition="in" filter="wipe(down)">
                                          <p:cBhvr>
                                            <p:cTn id="80" dur="500"/>
                                            <p:tgtEl>
                                              <p:spTgt spid="131"/>
                                            </p:tgtEl>
                                          </p:cBhvr>
                                        </p:animEffect>
                                      </p:childTnLst>
                                    </p:cTn>
                                  </p:par>
                                </p:childTnLst>
                              </p:cTn>
                            </p:par>
                            <p:par>
                              <p:cTn id="81" fill="hold">
                                <p:stCondLst>
                                  <p:cond delay="8000"/>
                                </p:stCondLst>
                                <p:childTnLst>
                                  <p:par>
                                    <p:cTn id="82" presetID="22" presetClass="entr" presetSubtype="8" fill="hold"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wipe(left)">
                                          <p:cBhvr>
                                            <p:cTn id="84" dur="500"/>
                                            <p:tgtEl>
                                              <p:spTgt spid="69"/>
                                            </p:tgtEl>
                                          </p:cBhvr>
                                        </p:animEffect>
                                      </p:childTnLst>
                                    </p:cTn>
                                  </p:par>
                                </p:childTnLst>
                              </p:cTn>
                            </p:par>
                            <p:par>
                              <p:cTn id="85" fill="hold">
                                <p:stCondLst>
                                  <p:cond delay="8500"/>
                                </p:stCondLst>
                                <p:childTnLst>
                                  <p:par>
                                    <p:cTn id="86" presetID="22" presetClass="entr" presetSubtype="1" fill="hold" nodeType="afterEffect">
                                      <p:stCondLst>
                                        <p:cond delay="0"/>
                                      </p:stCondLst>
                                      <p:childTnLst>
                                        <p:set>
                                          <p:cBhvr>
                                            <p:cTn id="87" dur="1" fill="hold">
                                              <p:stCondLst>
                                                <p:cond delay="0"/>
                                              </p:stCondLst>
                                            </p:cTn>
                                            <p:tgtEl>
                                              <p:spTgt spid="132"/>
                                            </p:tgtEl>
                                            <p:attrNameLst>
                                              <p:attrName>style.visibility</p:attrName>
                                            </p:attrNameLst>
                                          </p:cBhvr>
                                          <p:to>
                                            <p:strVal val="visible"/>
                                          </p:to>
                                        </p:set>
                                        <p:animEffect transition="in" filter="wipe(up)">
                                          <p:cBhvr>
                                            <p:cTn id="88" dur="500"/>
                                            <p:tgtEl>
                                              <p:spTgt spid="132"/>
                                            </p:tgtEl>
                                          </p:cBhvr>
                                        </p:animEffect>
                                      </p:childTnLst>
                                    </p:cTn>
                                  </p:par>
                                </p:childTnLst>
                              </p:cTn>
                            </p:par>
                            <p:par>
                              <p:cTn id="89" fill="hold">
                                <p:stCondLst>
                                  <p:cond delay="9000"/>
                                </p:stCondLst>
                                <p:childTnLst>
                                  <p:par>
                                    <p:cTn id="90" presetID="22" presetClass="entr" presetSubtype="8" fill="hold"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left)">
                                          <p:cBhvr>
                                            <p:cTn id="92" dur="500"/>
                                            <p:tgtEl>
                                              <p:spTgt spid="64"/>
                                            </p:tgtEl>
                                          </p:cBhvr>
                                        </p:animEffect>
                                      </p:childTnLst>
                                    </p:cTn>
                                  </p:par>
                                </p:childTnLst>
                              </p:cTn>
                            </p:par>
                            <p:par>
                              <p:cTn id="93" fill="hold">
                                <p:stCondLst>
                                  <p:cond delay="9500"/>
                                </p:stCondLst>
                                <p:childTnLst>
                                  <p:par>
                                    <p:cTn id="94" presetID="22" presetClass="entr" presetSubtype="1" fill="hold" nodeType="afterEffect">
                                      <p:stCondLst>
                                        <p:cond delay="0"/>
                                      </p:stCondLst>
                                      <p:childTnLst>
                                        <p:set>
                                          <p:cBhvr>
                                            <p:cTn id="95" dur="1" fill="hold">
                                              <p:stCondLst>
                                                <p:cond delay="0"/>
                                              </p:stCondLst>
                                            </p:cTn>
                                            <p:tgtEl>
                                              <p:spTgt spid="133"/>
                                            </p:tgtEl>
                                            <p:attrNameLst>
                                              <p:attrName>style.visibility</p:attrName>
                                            </p:attrNameLst>
                                          </p:cBhvr>
                                          <p:to>
                                            <p:strVal val="visible"/>
                                          </p:to>
                                        </p:set>
                                        <p:animEffect transition="in" filter="wipe(up)">
                                          <p:cBhvr>
                                            <p:cTn id="96" dur="500"/>
                                            <p:tgtEl>
                                              <p:spTgt spid="133"/>
                                            </p:tgtEl>
                                          </p:cBhvr>
                                        </p:animEffect>
                                      </p:childTnLst>
                                    </p:cTn>
                                  </p:par>
                                </p:childTnLst>
                              </p:cTn>
                            </p:par>
                            <p:par>
                              <p:cTn id="97" fill="hold">
                                <p:stCondLst>
                                  <p:cond delay="10000"/>
                                </p:stCondLst>
                                <p:childTnLst>
                                  <p:par>
                                    <p:cTn id="98" presetID="22" presetClass="entr" presetSubtype="8" fill="hold"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left)">
                                          <p:cBhvr>
                                            <p:cTn id="100" dur="500"/>
                                            <p:tgtEl>
                                              <p:spTgt spid="59"/>
                                            </p:tgtEl>
                                          </p:cBhvr>
                                        </p:animEffect>
                                      </p:childTnLst>
                                    </p:cTn>
                                  </p:par>
                                </p:childTnLst>
                              </p:cTn>
                            </p:par>
                            <p:par>
                              <p:cTn id="101" fill="hold">
                                <p:stCondLst>
                                  <p:cond delay="10500"/>
                                </p:stCondLst>
                                <p:childTnLst>
                                  <p:par>
                                    <p:cTn id="102" presetID="22" presetClass="entr" presetSubtype="1" fill="hold" nodeType="afterEffect">
                                      <p:stCondLst>
                                        <p:cond delay="0"/>
                                      </p:stCondLst>
                                      <p:childTnLst>
                                        <p:set>
                                          <p:cBhvr>
                                            <p:cTn id="103" dur="1" fill="hold">
                                              <p:stCondLst>
                                                <p:cond delay="0"/>
                                              </p:stCondLst>
                                            </p:cTn>
                                            <p:tgtEl>
                                              <p:spTgt spid="134"/>
                                            </p:tgtEl>
                                            <p:attrNameLst>
                                              <p:attrName>style.visibility</p:attrName>
                                            </p:attrNameLst>
                                          </p:cBhvr>
                                          <p:to>
                                            <p:strVal val="visible"/>
                                          </p:to>
                                        </p:set>
                                        <p:animEffect transition="in" filter="wipe(up)">
                                          <p:cBhvr>
                                            <p:cTn id="10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500" fill="hold"/>
                                            <p:tgtEl>
                                              <p:spTgt spid="124"/>
                                            </p:tgtEl>
                                            <p:attrNameLst>
                                              <p:attrName>ppt_x</p:attrName>
                                            </p:attrNameLst>
                                          </p:cBhvr>
                                          <p:tavLst>
                                            <p:tav tm="0">
                                              <p:val>
                                                <p:strVal val="0-#ppt_w/2"/>
                                              </p:val>
                                            </p:tav>
                                            <p:tav tm="100000">
                                              <p:val>
                                                <p:strVal val="#ppt_x"/>
                                              </p:val>
                                            </p:tav>
                                          </p:tavLst>
                                        </p:anim>
                                        <p:anim calcmode="lin" valueType="num">
                                          <p:cBhvr additive="base">
                                            <p:cTn id="8" dur="1500" fill="hold"/>
                                            <p:tgtEl>
                                              <p:spTgt spid="124"/>
                                            </p:tgtEl>
                                            <p:attrNameLst>
                                              <p:attrName>ppt_y</p:attrName>
                                            </p:attrNameLst>
                                          </p:cBhvr>
                                          <p:tavLst>
                                            <p:tav tm="0">
                                              <p:val>
                                                <p:strVal val="#ppt_y"/>
                                              </p:val>
                                            </p:tav>
                                            <p:tav tm="100000">
                                              <p:val>
                                                <p:strVal val="#ppt_y"/>
                                              </p:val>
                                            </p:tav>
                                          </p:tavLst>
                                        </p:anim>
                                      </p:childTnLst>
                                    </p:cTn>
                                  </p:par>
                                  <p:par>
                                    <p:cTn id="9" presetID="2" presetClass="entr" presetSubtype="2" accel="40000" fill="hold" nodeType="with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1500" fill="hold"/>
                                            <p:tgtEl>
                                              <p:spTgt spid="128"/>
                                            </p:tgtEl>
                                            <p:attrNameLst>
                                              <p:attrName>ppt_x</p:attrName>
                                            </p:attrNameLst>
                                          </p:cBhvr>
                                          <p:tavLst>
                                            <p:tav tm="0">
                                              <p:val>
                                                <p:strVal val="1+#ppt_w/2"/>
                                              </p:val>
                                            </p:tav>
                                            <p:tav tm="100000">
                                              <p:val>
                                                <p:strVal val="#ppt_x"/>
                                              </p:val>
                                            </p:tav>
                                          </p:tavLst>
                                        </p:anim>
                                        <p:anim calcmode="lin" valueType="num">
                                          <p:cBhvr additive="base">
                                            <p:cTn id="12" dur="1500" fill="hold"/>
                                            <p:tgtEl>
                                              <p:spTgt spid="128"/>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1500" fill="hold"/>
                                            <p:tgtEl>
                                              <p:spTgt spid="125"/>
                                            </p:tgtEl>
                                            <p:attrNameLst>
                                              <p:attrName>ppt_x</p:attrName>
                                            </p:attrNameLst>
                                          </p:cBhvr>
                                          <p:tavLst>
                                            <p:tav tm="0">
                                              <p:val>
                                                <p:strVal val="0-#ppt_w/2"/>
                                              </p:val>
                                            </p:tav>
                                            <p:tav tm="100000">
                                              <p:val>
                                                <p:strVal val="#ppt_x"/>
                                              </p:val>
                                            </p:tav>
                                          </p:tavLst>
                                        </p:anim>
                                        <p:anim calcmode="lin" valueType="num">
                                          <p:cBhvr additive="base">
                                            <p:cTn id="16" dur="1500" fill="hold"/>
                                            <p:tgtEl>
                                              <p:spTgt spid="125"/>
                                            </p:tgtEl>
                                            <p:attrNameLst>
                                              <p:attrName>ppt_y</p:attrName>
                                            </p:attrNameLst>
                                          </p:cBhvr>
                                          <p:tavLst>
                                            <p:tav tm="0">
                                              <p:val>
                                                <p:strVal val="#ppt_y"/>
                                              </p:val>
                                            </p:tav>
                                            <p:tav tm="100000">
                                              <p:val>
                                                <p:strVal val="#ppt_y"/>
                                              </p:val>
                                            </p:tav>
                                          </p:tavLst>
                                        </p:anim>
                                      </p:childTnLst>
                                    </p:cTn>
                                  </p:par>
                                  <p:par>
                                    <p:cTn id="17" presetID="2" presetClass="entr" presetSubtype="2" accel="40000" fill="hold" nodeType="withEffect">
                                      <p:stCondLst>
                                        <p:cond delay="25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1500" fill="hold"/>
                                            <p:tgtEl>
                                              <p:spTgt spid="127"/>
                                            </p:tgtEl>
                                            <p:attrNameLst>
                                              <p:attrName>ppt_x</p:attrName>
                                            </p:attrNameLst>
                                          </p:cBhvr>
                                          <p:tavLst>
                                            <p:tav tm="0">
                                              <p:val>
                                                <p:strVal val="1+#ppt_w/2"/>
                                              </p:val>
                                            </p:tav>
                                            <p:tav tm="100000">
                                              <p:val>
                                                <p:strVal val="#ppt_x"/>
                                              </p:val>
                                            </p:tav>
                                          </p:tavLst>
                                        </p:anim>
                                        <p:anim calcmode="lin" valueType="num">
                                          <p:cBhvr additive="base">
                                            <p:cTn id="20" dur="1500" fill="hold"/>
                                            <p:tgtEl>
                                              <p:spTgt spid="127"/>
                                            </p:tgtEl>
                                            <p:attrNameLst>
                                              <p:attrName>ppt_y</p:attrName>
                                            </p:attrNameLst>
                                          </p:cBhvr>
                                          <p:tavLst>
                                            <p:tav tm="0">
                                              <p:val>
                                                <p:strVal val="#ppt_y"/>
                                              </p:val>
                                            </p:tav>
                                            <p:tav tm="100000">
                                              <p:val>
                                                <p:strVal val="#ppt_y"/>
                                              </p:val>
                                            </p:tav>
                                          </p:tavLst>
                                        </p:anim>
                                      </p:childTnLst>
                                    </p:cTn>
                                  </p:par>
                                  <p:par>
                                    <p:cTn id="21" presetID="2" presetClass="entr" presetSubtype="4" accel="40000" fill="hold" nodeType="withEffect">
                                      <p:stCondLst>
                                        <p:cond delay="500"/>
                                      </p:stCondLst>
                                      <p:childTnLst>
                                        <p:set>
                                          <p:cBhvr>
                                            <p:cTn id="22" dur="1" fill="hold">
                                              <p:stCondLst>
                                                <p:cond delay="0"/>
                                              </p:stCondLst>
                                            </p:cTn>
                                            <p:tgtEl>
                                              <p:spTgt spid="126"/>
                                            </p:tgtEl>
                                            <p:attrNameLst>
                                              <p:attrName>style.visibility</p:attrName>
                                            </p:attrNameLst>
                                          </p:cBhvr>
                                          <p:to>
                                            <p:strVal val="visible"/>
                                          </p:to>
                                        </p:set>
                                        <p:anim calcmode="lin" valueType="num">
                                          <p:cBhvr additive="base">
                                            <p:cTn id="23" dur="1500" fill="hold"/>
                                            <p:tgtEl>
                                              <p:spTgt spid="126"/>
                                            </p:tgtEl>
                                            <p:attrNameLst>
                                              <p:attrName>ppt_x</p:attrName>
                                            </p:attrNameLst>
                                          </p:cBhvr>
                                          <p:tavLst>
                                            <p:tav tm="0">
                                              <p:val>
                                                <p:strVal val="#ppt_x"/>
                                              </p:val>
                                            </p:tav>
                                            <p:tav tm="100000">
                                              <p:val>
                                                <p:strVal val="#ppt_x"/>
                                              </p:val>
                                            </p:tav>
                                          </p:tavLst>
                                        </p:anim>
                                        <p:anim calcmode="lin" valueType="num">
                                          <p:cBhvr additive="base">
                                            <p:cTn id="24" dur="1500" fill="hold"/>
                                            <p:tgtEl>
                                              <p:spTgt spid="126"/>
                                            </p:tgtEl>
                                            <p:attrNameLst>
                                              <p:attrName>ppt_y</p:attrName>
                                            </p:attrNameLst>
                                          </p:cBhvr>
                                          <p:tavLst>
                                            <p:tav tm="0">
                                              <p:val>
                                                <p:strVal val="1+#ppt_h/2"/>
                                              </p:val>
                                            </p:tav>
                                            <p:tav tm="100000">
                                              <p:val>
                                                <p:strVal val="#ppt_y"/>
                                              </p:val>
                                            </p:tav>
                                          </p:tavLst>
                                        </p:anim>
                                      </p:childTnLst>
                                    </p:cTn>
                                  </p:par>
                                  <p:par>
                                    <p:cTn id="25" presetID="2" presetClass="entr" presetSubtype="1" accel="40000" fill="hold" nodeType="withEffect">
                                      <p:stCondLst>
                                        <p:cond delay="500"/>
                                      </p:stCondLst>
                                      <p:childTnLst>
                                        <p:set>
                                          <p:cBhvr>
                                            <p:cTn id="26" dur="1" fill="hold">
                                              <p:stCondLst>
                                                <p:cond delay="0"/>
                                              </p:stCondLst>
                                            </p:cTn>
                                            <p:tgtEl>
                                              <p:spTgt spid="117"/>
                                            </p:tgtEl>
                                            <p:attrNameLst>
                                              <p:attrName>style.visibility</p:attrName>
                                            </p:attrNameLst>
                                          </p:cBhvr>
                                          <p:to>
                                            <p:strVal val="visible"/>
                                          </p:to>
                                        </p:set>
                                        <p:anim calcmode="lin" valueType="num">
                                          <p:cBhvr additive="base">
                                            <p:cTn id="27" dur="1500" fill="hold"/>
                                            <p:tgtEl>
                                              <p:spTgt spid="117"/>
                                            </p:tgtEl>
                                            <p:attrNameLst>
                                              <p:attrName>ppt_x</p:attrName>
                                            </p:attrNameLst>
                                          </p:cBhvr>
                                          <p:tavLst>
                                            <p:tav tm="0">
                                              <p:val>
                                                <p:strVal val="#ppt_x"/>
                                              </p:val>
                                            </p:tav>
                                            <p:tav tm="100000">
                                              <p:val>
                                                <p:strVal val="#ppt_x"/>
                                              </p:val>
                                            </p:tav>
                                          </p:tavLst>
                                        </p:anim>
                                        <p:anim calcmode="lin" valueType="num">
                                          <p:cBhvr additive="base">
                                            <p:cTn id="28" dur="1500" fill="hold"/>
                                            <p:tgtEl>
                                              <p:spTgt spid="117"/>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randombar(horizontal)">
                                          <p:cBhvr>
                                            <p:cTn id="32" dur="500"/>
                                            <p:tgtEl>
                                              <p:spTgt spid="5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500"/>
                                            <p:tgtEl>
                                              <p:spTgt spid="11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fade">
                                          <p:cBhvr>
                                            <p:cTn id="44" dur="500"/>
                                            <p:tgtEl>
                                              <p:spTgt spid="112"/>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fade">
                                          <p:cBhvr>
                                            <p:cTn id="48" dur="500"/>
                                            <p:tgtEl>
                                              <p:spTgt spid="114"/>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childTnLst>
                              </p:cTn>
                            </p:par>
                            <p:par>
                              <p:cTn id="53" fill="hold">
                                <p:stCondLst>
                                  <p:cond delay="4500"/>
                                </p:stCondLst>
                                <p:childTnLst>
                                  <p:par>
                                    <p:cTn id="54" presetID="10" presetClass="entr" presetSubtype="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wipe(right)">
                                          <p:cBhvr>
                                            <p:cTn id="60" dur="500"/>
                                            <p:tgtEl>
                                              <p:spTgt spid="99"/>
                                            </p:tgtEl>
                                          </p:cBhvr>
                                        </p:animEffect>
                                      </p:childTnLst>
                                    </p:cTn>
                                  </p:par>
                                </p:childTnLst>
                              </p:cTn>
                            </p:par>
                            <p:par>
                              <p:cTn id="61" fill="hold">
                                <p:stCondLst>
                                  <p:cond delay="5500"/>
                                </p:stCondLst>
                                <p:childTnLst>
                                  <p:par>
                                    <p:cTn id="62" presetID="22" presetClass="entr" presetSubtype="4" fill="hold" nodeType="afterEffect">
                                      <p:stCondLst>
                                        <p:cond delay="0"/>
                                      </p:stCondLst>
                                      <p:childTnLst>
                                        <p:set>
                                          <p:cBhvr>
                                            <p:cTn id="63" dur="1" fill="hold">
                                              <p:stCondLst>
                                                <p:cond delay="0"/>
                                              </p:stCondLst>
                                            </p:cTn>
                                            <p:tgtEl>
                                              <p:spTgt spid="129"/>
                                            </p:tgtEl>
                                            <p:attrNameLst>
                                              <p:attrName>style.visibility</p:attrName>
                                            </p:attrNameLst>
                                          </p:cBhvr>
                                          <p:to>
                                            <p:strVal val="visible"/>
                                          </p:to>
                                        </p:set>
                                        <p:animEffect transition="in" filter="wipe(down)">
                                          <p:cBhvr>
                                            <p:cTn id="64" dur="500"/>
                                            <p:tgtEl>
                                              <p:spTgt spid="129"/>
                                            </p:tgtEl>
                                          </p:cBhvr>
                                        </p:animEffect>
                                      </p:childTnLst>
                                    </p:cTn>
                                  </p:par>
                                </p:childTnLst>
                              </p:cTn>
                            </p:par>
                            <p:par>
                              <p:cTn id="65" fill="hold">
                                <p:stCondLst>
                                  <p:cond delay="6000"/>
                                </p:stCondLst>
                                <p:childTnLst>
                                  <p:par>
                                    <p:cTn id="66" presetID="22" presetClass="entr" presetSubtype="2" fill="hold" nodeType="after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wipe(right)">
                                          <p:cBhvr>
                                            <p:cTn id="68" dur="500"/>
                                            <p:tgtEl>
                                              <p:spTgt spid="94"/>
                                            </p:tgtEl>
                                          </p:cBhvr>
                                        </p:animEffect>
                                      </p:childTnLst>
                                    </p:cTn>
                                  </p:par>
                                </p:childTnLst>
                              </p:cTn>
                            </p:par>
                            <p:par>
                              <p:cTn id="69" fill="hold">
                                <p:stCondLst>
                                  <p:cond delay="6500"/>
                                </p:stCondLst>
                                <p:childTnLst>
                                  <p:par>
                                    <p:cTn id="70" presetID="22" presetClass="entr" presetSubtype="4" fill="hold" nodeType="afterEffect">
                                      <p:stCondLst>
                                        <p:cond delay="0"/>
                                      </p:stCondLst>
                                      <p:childTnLst>
                                        <p:set>
                                          <p:cBhvr>
                                            <p:cTn id="71" dur="1" fill="hold">
                                              <p:stCondLst>
                                                <p:cond delay="0"/>
                                              </p:stCondLst>
                                            </p:cTn>
                                            <p:tgtEl>
                                              <p:spTgt spid="130"/>
                                            </p:tgtEl>
                                            <p:attrNameLst>
                                              <p:attrName>style.visibility</p:attrName>
                                            </p:attrNameLst>
                                          </p:cBhvr>
                                          <p:to>
                                            <p:strVal val="visible"/>
                                          </p:to>
                                        </p:set>
                                        <p:animEffect transition="in" filter="wipe(down)">
                                          <p:cBhvr>
                                            <p:cTn id="72" dur="500"/>
                                            <p:tgtEl>
                                              <p:spTgt spid="130"/>
                                            </p:tgtEl>
                                          </p:cBhvr>
                                        </p:animEffect>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wipe(right)">
                                          <p:cBhvr>
                                            <p:cTn id="76" dur="500"/>
                                            <p:tgtEl>
                                              <p:spTgt spid="72"/>
                                            </p:tgtEl>
                                          </p:cBhvr>
                                        </p:animEffect>
                                      </p:childTnLst>
                                    </p:cTn>
                                  </p:par>
                                </p:childTnLst>
                              </p:cTn>
                            </p:par>
                            <p:par>
                              <p:cTn id="77" fill="hold">
                                <p:stCondLst>
                                  <p:cond delay="7500"/>
                                </p:stCondLst>
                                <p:childTnLst>
                                  <p:par>
                                    <p:cTn id="78" presetID="22" presetClass="entr" presetSubtype="4" fill="hold" nodeType="afterEffect">
                                      <p:stCondLst>
                                        <p:cond delay="0"/>
                                      </p:stCondLst>
                                      <p:childTnLst>
                                        <p:set>
                                          <p:cBhvr>
                                            <p:cTn id="79" dur="1" fill="hold">
                                              <p:stCondLst>
                                                <p:cond delay="0"/>
                                              </p:stCondLst>
                                            </p:cTn>
                                            <p:tgtEl>
                                              <p:spTgt spid="131"/>
                                            </p:tgtEl>
                                            <p:attrNameLst>
                                              <p:attrName>style.visibility</p:attrName>
                                            </p:attrNameLst>
                                          </p:cBhvr>
                                          <p:to>
                                            <p:strVal val="visible"/>
                                          </p:to>
                                        </p:set>
                                        <p:animEffect transition="in" filter="wipe(down)">
                                          <p:cBhvr>
                                            <p:cTn id="80" dur="500"/>
                                            <p:tgtEl>
                                              <p:spTgt spid="131"/>
                                            </p:tgtEl>
                                          </p:cBhvr>
                                        </p:animEffect>
                                      </p:childTnLst>
                                    </p:cTn>
                                  </p:par>
                                </p:childTnLst>
                              </p:cTn>
                            </p:par>
                            <p:par>
                              <p:cTn id="81" fill="hold">
                                <p:stCondLst>
                                  <p:cond delay="8000"/>
                                </p:stCondLst>
                                <p:childTnLst>
                                  <p:par>
                                    <p:cTn id="82" presetID="22" presetClass="entr" presetSubtype="8" fill="hold"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wipe(left)">
                                          <p:cBhvr>
                                            <p:cTn id="84" dur="500"/>
                                            <p:tgtEl>
                                              <p:spTgt spid="69"/>
                                            </p:tgtEl>
                                          </p:cBhvr>
                                        </p:animEffect>
                                      </p:childTnLst>
                                    </p:cTn>
                                  </p:par>
                                </p:childTnLst>
                              </p:cTn>
                            </p:par>
                            <p:par>
                              <p:cTn id="85" fill="hold">
                                <p:stCondLst>
                                  <p:cond delay="8500"/>
                                </p:stCondLst>
                                <p:childTnLst>
                                  <p:par>
                                    <p:cTn id="86" presetID="22" presetClass="entr" presetSubtype="1" fill="hold" nodeType="afterEffect">
                                      <p:stCondLst>
                                        <p:cond delay="0"/>
                                      </p:stCondLst>
                                      <p:childTnLst>
                                        <p:set>
                                          <p:cBhvr>
                                            <p:cTn id="87" dur="1" fill="hold">
                                              <p:stCondLst>
                                                <p:cond delay="0"/>
                                              </p:stCondLst>
                                            </p:cTn>
                                            <p:tgtEl>
                                              <p:spTgt spid="132"/>
                                            </p:tgtEl>
                                            <p:attrNameLst>
                                              <p:attrName>style.visibility</p:attrName>
                                            </p:attrNameLst>
                                          </p:cBhvr>
                                          <p:to>
                                            <p:strVal val="visible"/>
                                          </p:to>
                                        </p:set>
                                        <p:animEffect transition="in" filter="wipe(up)">
                                          <p:cBhvr>
                                            <p:cTn id="88" dur="500"/>
                                            <p:tgtEl>
                                              <p:spTgt spid="132"/>
                                            </p:tgtEl>
                                          </p:cBhvr>
                                        </p:animEffect>
                                      </p:childTnLst>
                                    </p:cTn>
                                  </p:par>
                                </p:childTnLst>
                              </p:cTn>
                            </p:par>
                            <p:par>
                              <p:cTn id="89" fill="hold">
                                <p:stCondLst>
                                  <p:cond delay="9000"/>
                                </p:stCondLst>
                                <p:childTnLst>
                                  <p:par>
                                    <p:cTn id="90" presetID="22" presetClass="entr" presetSubtype="8" fill="hold"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left)">
                                          <p:cBhvr>
                                            <p:cTn id="92" dur="500"/>
                                            <p:tgtEl>
                                              <p:spTgt spid="64"/>
                                            </p:tgtEl>
                                          </p:cBhvr>
                                        </p:animEffect>
                                      </p:childTnLst>
                                    </p:cTn>
                                  </p:par>
                                </p:childTnLst>
                              </p:cTn>
                            </p:par>
                            <p:par>
                              <p:cTn id="93" fill="hold">
                                <p:stCondLst>
                                  <p:cond delay="9500"/>
                                </p:stCondLst>
                                <p:childTnLst>
                                  <p:par>
                                    <p:cTn id="94" presetID="22" presetClass="entr" presetSubtype="1" fill="hold" nodeType="afterEffect">
                                      <p:stCondLst>
                                        <p:cond delay="0"/>
                                      </p:stCondLst>
                                      <p:childTnLst>
                                        <p:set>
                                          <p:cBhvr>
                                            <p:cTn id="95" dur="1" fill="hold">
                                              <p:stCondLst>
                                                <p:cond delay="0"/>
                                              </p:stCondLst>
                                            </p:cTn>
                                            <p:tgtEl>
                                              <p:spTgt spid="133"/>
                                            </p:tgtEl>
                                            <p:attrNameLst>
                                              <p:attrName>style.visibility</p:attrName>
                                            </p:attrNameLst>
                                          </p:cBhvr>
                                          <p:to>
                                            <p:strVal val="visible"/>
                                          </p:to>
                                        </p:set>
                                        <p:animEffect transition="in" filter="wipe(up)">
                                          <p:cBhvr>
                                            <p:cTn id="96" dur="500"/>
                                            <p:tgtEl>
                                              <p:spTgt spid="133"/>
                                            </p:tgtEl>
                                          </p:cBhvr>
                                        </p:animEffect>
                                      </p:childTnLst>
                                    </p:cTn>
                                  </p:par>
                                </p:childTnLst>
                              </p:cTn>
                            </p:par>
                            <p:par>
                              <p:cTn id="97" fill="hold">
                                <p:stCondLst>
                                  <p:cond delay="10000"/>
                                </p:stCondLst>
                                <p:childTnLst>
                                  <p:par>
                                    <p:cTn id="98" presetID="22" presetClass="entr" presetSubtype="8" fill="hold"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left)">
                                          <p:cBhvr>
                                            <p:cTn id="100" dur="500"/>
                                            <p:tgtEl>
                                              <p:spTgt spid="59"/>
                                            </p:tgtEl>
                                          </p:cBhvr>
                                        </p:animEffect>
                                      </p:childTnLst>
                                    </p:cTn>
                                  </p:par>
                                </p:childTnLst>
                              </p:cTn>
                            </p:par>
                            <p:par>
                              <p:cTn id="101" fill="hold">
                                <p:stCondLst>
                                  <p:cond delay="10500"/>
                                </p:stCondLst>
                                <p:childTnLst>
                                  <p:par>
                                    <p:cTn id="102" presetID="22" presetClass="entr" presetSubtype="1" fill="hold" nodeType="afterEffect">
                                      <p:stCondLst>
                                        <p:cond delay="0"/>
                                      </p:stCondLst>
                                      <p:childTnLst>
                                        <p:set>
                                          <p:cBhvr>
                                            <p:cTn id="103" dur="1" fill="hold">
                                              <p:stCondLst>
                                                <p:cond delay="0"/>
                                              </p:stCondLst>
                                            </p:cTn>
                                            <p:tgtEl>
                                              <p:spTgt spid="134"/>
                                            </p:tgtEl>
                                            <p:attrNameLst>
                                              <p:attrName>style.visibility</p:attrName>
                                            </p:attrNameLst>
                                          </p:cBhvr>
                                          <p:to>
                                            <p:strVal val="visible"/>
                                          </p:to>
                                        </p:set>
                                        <p:animEffect transition="in" filter="wipe(up)">
                                          <p:cBhvr>
                                            <p:cTn id="10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0" y="0"/>
            <a:ext cx="9141291" cy="5143500"/>
          </a:xfrm>
          <a:prstGeom prst="rect">
            <a:avLst/>
          </a:prstGeom>
        </p:spPr>
      </p:pic>
      <p:sp>
        <p:nvSpPr>
          <p:cNvPr id="8" name="矩形 7"/>
          <p:cNvSpPr/>
          <p:nvPr/>
        </p:nvSpPr>
        <p:spPr>
          <a:xfrm>
            <a:off x="0" y="986971"/>
            <a:ext cx="9144000" cy="278674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6"/>
          <p:cNvSpPr txBox="1">
            <a:spLocks noChangeArrowheads="1"/>
          </p:cNvSpPr>
          <p:nvPr>
            <p:custDataLst>
              <p:tags r:id="rId1"/>
            </p:custDataLst>
          </p:nvPr>
        </p:nvSpPr>
        <p:spPr bwMode="auto">
          <a:xfrm>
            <a:off x="1345303" y="1163293"/>
            <a:ext cx="3153966" cy="238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925" b="1" dirty="0" smtClean="0">
                <a:solidFill>
                  <a:srgbClr val="FF5D84"/>
                </a:solidFill>
                <a:latin typeface="Arial Black" panose="020B0A04020102020204" pitchFamily="34" charset="0"/>
                <a:ea typeface="微软雅黑" panose="020B0503020204020204" pitchFamily="34" charset="-122"/>
                <a:cs typeface="Times New Roman" panose="02020603050405020304" pitchFamily="18" charset="0"/>
              </a:rPr>
              <a:t>03</a:t>
            </a:r>
            <a:endParaRPr lang="zh-CN" altLang="en-US" sz="14925" b="1" dirty="0">
              <a:solidFill>
                <a:srgbClr val="FF5D84"/>
              </a:solidFill>
              <a:latin typeface="Arial Black" panose="020B0A04020102020204" pitchFamily="34" charset="0"/>
              <a:ea typeface="微软雅黑" panose="020B0503020204020204" pitchFamily="34" charset="-122"/>
              <a:cs typeface="Times New Roman" panose="02020603050405020304" pitchFamily="18" charset="0"/>
            </a:endParaRPr>
          </a:p>
        </p:txBody>
      </p:sp>
      <p:sp>
        <p:nvSpPr>
          <p:cNvPr id="19" name="文本框 7"/>
          <p:cNvSpPr txBox="1">
            <a:spLocks noChangeArrowheads="1"/>
          </p:cNvSpPr>
          <p:nvPr>
            <p:custDataLst>
              <p:tags r:id="rId2"/>
            </p:custDataLst>
          </p:nvPr>
        </p:nvSpPr>
        <p:spPr bwMode="auto">
          <a:xfrm>
            <a:off x="1311965" y="2103887"/>
            <a:ext cx="2915841" cy="507831"/>
          </a:xfrm>
          <a:prstGeom prst="rect">
            <a:avLst/>
          </a:prstGeom>
          <a:solidFill>
            <a:srgbClr val="FEDED7"/>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dirty="0">
                <a:solidFill>
                  <a:srgbClr val="FF5D84"/>
                </a:solidFill>
                <a:latin typeface="Times New Roman" panose="02020603050405020304" pitchFamily="18" charset="0"/>
                <a:cs typeface="Times New Roman" panose="02020603050405020304" pitchFamily="18" charset="0"/>
              </a:rPr>
              <a:t>      PART </a:t>
            </a:r>
            <a:r>
              <a:rPr lang="en-US" altLang="zh-CN" sz="2700" b="1" dirty="0" smtClean="0">
                <a:solidFill>
                  <a:srgbClr val="FF5D84"/>
                </a:solidFill>
                <a:latin typeface="Times New Roman" panose="02020603050405020304" pitchFamily="18" charset="0"/>
                <a:cs typeface="Times New Roman" panose="02020603050405020304" pitchFamily="18" charset="0"/>
              </a:rPr>
              <a:t>THREE</a:t>
            </a:r>
            <a:endParaRPr lang="zh-CN" altLang="en-US" sz="2700" b="1" dirty="0">
              <a:solidFill>
                <a:srgbClr val="FF5D84"/>
              </a:solidFill>
              <a:latin typeface="Times New Roman" panose="02020603050405020304" pitchFamily="18" charset="0"/>
              <a:cs typeface="Times New Roman" panose="02020603050405020304" pitchFamily="18" charset="0"/>
            </a:endParaRPr>
          </a:p>
        </p:txBody>
      </p:sp>
      <p:sp>
        <p:nvSpPr>
          <p:cNvPr id="20" name="文本框 8"/>
          <p:cNvSpPr txBox="1">
            <a:spLocks noChangeArrowheads="1"/>
          </p:cNvSpPr>
          <p:nvPr>
            <p:custDataLst>
              <p:tags r:id="rId3"/>
            </p:custDataLst>
          </p:nvPr>
        </p:nvSpPr>
        <p:spPr bwMode="auto">
          <a:xfrm>
            <a:off x="4249238" y="1807422"/>
            <a:ext cx="3496865"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700" dirty="0" smtClean="0">
                <a:solidFill>
                  <a:srgbClr val="FF5D84"/>
                </a:solidFill>
                <a:latin typeface="微软雅黑" panose="020B0503020204020204" pitchFamily="34" charset="-122"/>
                <a:ea typeface="微软雅黑" panose="020B0503020204020204" pitchFamily="34" charset="-122"/>
              </a:rPr>
              <a:t>单击添加文字标题</a:t>
            </a:r>
            <a:endParaRPr lang="en-US" altLang="zh-CN" sz="2700" dirty="0">
              <a:solidFill>
                <a:srgbClr val="FF5D84"/>
              </a:solidFill>
              <a:latin typeface="微软雅黑" panose="020B0503020204020204" pitchFamily="34" charset="-122"/>
              <a:ea typeface="微软雅黑" panose="020B0503020204020204" pitchFamily="34" charset="-122"/>
            </a:endParaRPr>
          </a:p>
        </p:txBody>
      </p:sp>
      <p:sp>
        <p:nvSpPr>
          <p:cNvPr id="21" name="文本框 9"/>
          <p:cNvSpPr txBox="1">
            <a:spLocks noChangeArrowheads="1"/>
          </p:cNvSpPr>
          <p:nvPr>
            <p:custDataLst>
              <p:tags r:id="rId4"/>
            </p:custDataLst>
          </p:nvPr>
        </p:nvSpPr>
        <p:spPr bwMode="auto">
          <a:xfrm>
            <a:off x="4227806" y="2403924"/>
            <a:ext cx="3483769"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da-DK" altLang="zh-CN" sz="1200" dirty="0">
                <a:solidFill>
                  <a:srgbClr val="FF5D84"/>
                </a:solidFill>
                <a:latin typeface="幼圆" panose="02010509060101010101" pitchFamily="49" charset="-122"/>
                <a:ea typeface="幼圆" panose="02010509060101010101" pitchFamily="49" charset="-122"/>
                <a:cs typeface="Times New Roman" panose="02020603050405020304" pitchFamily="18" charset="0"/>
              </a:rPr>
              <a:t>Lorem ipsum dolor sit amet</a:t>
            </a:r>
          </a:p>
          <a:p>
            <a:pPr algn="ctr" eaLnBrk="1" hangingPunct="1">
              <a:defRPr/>
            </a:pPr>
            <a:r>
              <a:rPr lang="da-DK" altLang="zh-CN" sz="1200" dirty="0">
                <a:solidFill>
                  <a:srgbClr val="FF5D84"/>
                </a:solidFill>
                <a:latin typeface="幼圆" panose="02010509060101010101" pitchFamily="49" charset="-122"/>
                <a:ea typeface="幼圆" panose="02010509060101010101" pitchFamily="49" charset="-122"/>
                <a:cs typeface="Times New Roman" panose="02020603050405020304" pitchFamily="18" charset="0"/>
              </a:rPr>
              <a:t>Lorem ipsum dolor sit amet  </a:t>
            </a:r>
          </a:p>
        </p:txBody>
      </p:sp>
      <p:cxnSp>
        <p:nvCxnSpPr>
          <p:cNvPr id="22" name="直接连接符 10"/>
          <p:cNvCxnSpPr>
            <a:cxnSpLocks noChangeShapeType="1"/>
          </p:cNvCxnSpPr>
          <p:nvPr>
            <p:custDataLst>
              <p:tags r:id="rId5"/>
            </p:custDataLst>
          </p:nvPr>
        </p:nvCxnSpPr>
        <p:spPr bwMode="auto">
          <a:xfrm>
            <a:off x="4289719" y="2346774"/>
            <a:ext cx="3456384" cy="0"/>
          </a:xfrm>
          <a:prstGeom prst="line">
            <a:avLst/>
          </a:prstGeom>
          <a:noFill/>
          <a:ln w="12700" algn="ctr">
            <a:solidFill>
              <a:srgbClr val="DFDFDF"/>
            </a:solidFill>
            <a:miter lim="800000"/>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750"/>
                                        <p:tgtEl>
                                          <p:spTgt spid="19"/>
                                        </p:tgtEl>
                                      </p:cBhvr>
                                    </p:animEffect>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additive="base">
                                        <p:cTn id="17" dur="75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8"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750"/>
                                        <p:tgtEl>
                                          <p:spTgt spid="21"/>
                                        </p:tgtEl>
                                      </p:cBhvr>
                                    </p:animEffect>
                                    <p:anim calcmode="lin" valueType="num">
                                      <p:cBhvr>
                                        <p:cTn id="23" dur="750" fill="hold"/>
                                        <p:tgtEl>
                                          <p:spTgt spid="21"/>
                                        </p:tgtEl>
                                        <p:attrNameLst>
                                          <p:attrName>ppt_x</p:attrName>
                                        </p:attrNameLst>
                                      </p:cBhvr>
                                      <p:tavLst>
                                        <p:tav tm="0">
                                          <p:val>
                                            <p:strVal val="#ppt_x"/>
                                          </p:val>
                                        </p:tav>
                                        <p:tav tm="100000">
                                          <p:val>
                                            <p:strVal val="#ppt_x"/>
                                          </p:val>
                                        </p:tav>
                                      </p:tavLst>
                                    </p:anim>
                                    <p:anim calcmode="lin" valueType="num">
                                      <p:cBhvr>
                                        <p:cTn id="2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39352" y="1917149"/>
            <a:ext cx="2230637" cy="2553281"/>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800" b="1">
              <a:solidFill>
                <a:prstClr val="white"/>
              </a:solidFill>
              <a:latin typeface="Arial" panose="020B0604020202020204"/>
              <a:ea typeface="微软雅黑" panose="020B0503020204020204" pitchFamily="34" charset="-122"/>
            </a:endParaRPr>
          </a:p>
        </p:txBody>
      </p:sp>
      <p:pic>
        <p:nvPicPr>
          <p:cNvPr id="28" name="图片 27"/>
          <p:cNvPicPr>
            <a:picLocks noChangeAspect="1"/>
          </p:cNvPicPr>
          <p:nvPr/>
        </p:nvPicPr>
        <p:blipFill>
          <a:blip r:embed="rId3" cstate="screen"/>
          <a:stretch>
            <a:fillRect/>
          </a:stretch>
        </p:blipFill>
        <p:spPr>
          <a:xfrm>
            <a:off x="839353" y="721198"/>
            <a:ext cx="2044230" cy="1920996"/>
          </a:xfrm>
          <a:prstGeom prst="rect">
            <a:avLst/>
          </a:prstGeom>
        </p:spPr>
      </p:pic>
      <p:sp>
        <p:nvSpPr>
          <p:cNvPr id="29" name="椭圆 17"/>
          <p:cNvSpPr/>
          <p:nvPr/>
        </p:nvSpPr>
        <p:spPr bwMode="auto">
          <a:xfrm>
            <a:off x="2155873" y="1768716"/>
            <a:ext cx="399835" cy="3998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a:defRPr/>
            </a:pPr>
            <a:endParaRPr lang="zh-CN" altLang="en-US" sz="1800" b="1" dirty="0">
              <a:solidFill>
                <a:prstClr val="white"/>
              </a:solidFill>
              <a:latin typeface="Impact" panose="020B0806030902050204" pitchFamily="34" charset="0"/>
              <a:ea typeface="微软雅黑" panose="020B0503020204020204" pitchFamily="34" charset="-122"/>
            </a:endParaRPr>
          </a:p>
        </p:txBody>
      </p:sp>
      <p:sp>
        <p:nvSpPr>
          <p:cNvPr id="30" name="矩形 29"/>
          <p:cNvSpPr/>
          <p:nvPr/>
        </p:nvSpPr>
        <p:spPr>
          <a:xfrm>
            <a:off x="2158856" y="1794039"/>
            <a:ext cx="376345" cy="276914"/>
          </a:xfrm>
          <a:prstGeom prst="rect">
            <a:avLst/>
          </a:prstGeom>
        </p:spPr>
        <p:txBody>
          <a:bodyPr wrap="square">
            <a:spAutoFit/>
          </a:bodyPr>
          <a:lstStyle/>
          <a:p>
            <a:pPr algn="ctr" defTabSz="914400">
              <a:defRPr/>
            </a:pPr>
            <a:r>
              <a:rPr lang="en-US" altLang="zh-CN" sz="1200" b="1" dirty="0">
                <a:solidFill>
                  <a:prstClr val="white"/>
                </a:solidFill>
                <a:latin typeface="微软雅黑" panose="020B0503020204020204" pitchFamily="34" charset="-122"/>
                <a:ea typeface="微软雅黑" panose="020B0503020204020204" pitchFamily="34" charset="-122"/>
              </a:rPr>
              <a:t>01</a:t>
            </a:r>
            <a:endParaRPr lang="zh-CN" altLang="en-US" sz="1200" b="1" dirty="0">
              <a:solidFill>
                <a:prstClr val="white"/>
              </a:solidFill>
              <a:latin typeface="微软雅黑" panose="020B0503020204020204" pitchFamily="34" charset="-122"/>
              <a:ea typeface="微软雅黑" panose="020B0503020204020204" pitchFamily="34" charset="-122"/>
            </a:endParaRPr>
          </a:p>
        </p:txBody>
      </p:sp>
      <p:sp>
        <p:nvSpPr>
          <p:cNvPr id="31" name="矩形 30"/>
          <p:cNvSpPr/>
          <p:nvPr/>
        </p:nvSpPr>
        <p:spPr>
          <a:xfrm>
            <a:off x="1605831" y="1271017"/>
            <a:ext cx="680875" cy="646132"/>
          </a:xfrm>
          <a:prstGeom prst="rect">
            <a:avLst/>
          </a:prstGeom>
        </p:spPr>
        <p:txBody>
          <a:bodyPr wrap="squar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输入标题</a:t>
            </a:r>
          </a:p>
        </p:txBody>
      </p:sp>
      <p:sp>
        <p:nvSpPr>
          <p:cNvPr id="33" name="圆角矩形 32"/>
          <p:cNvSpPr/>
          <p:nvPr/>
        </p:nvSpPr>
        <p:spPr>
          <a:xfrm>
            <a:off x="3560188" y="1917149"/>
            <a:ext cx="2230637" cy="2553281"/>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800" b="1">
              <a:solidFill>
                <a:prstClr val="white"/>
              </a:solidFill>
              <a:latin typeface="Arial" panose="020B0604020202020204"/>
              <a:ea typeface="微软雅黑" panose="020B0503020204020204" pitchFamily="34" charset="-122"/>
            </a:endParaRPr>
          </a:p>
        </p:txBody>
      </p:sp>
      <p:pic>
        <p:nvPicPr>
          <p:cNvPr id="34" name="图片 33"/>
          <p:cNvPicPr>
            <a:picLocks noChangeAspect="1"/>
          </p:cNvPicPr>
          <p:nvPr/>
        </p:nvPicPr>
        <p:blipFill>
          <a:blip r:embed="rId3" cstate="screen"/>
          <a:stretch>
            <a:fillRect/>
          </a:stretch>
        </p:blipFill>
        <p:spPr>
          <a:xfrm>
            <a:off x="3505530" y="721198"/>
            <a:ext cx="2044230" cy="1920996"/>
          </a:xfrm>
          <a:prstGeom prst="rect">
            <a:avLst/>
          </a:prstGeom>
        </p:spPr>
      </p:pic>
      <p:sp>
        <p:nvSpPr>
          <p:cNvPr id="35" name="椭圆 17"/>
          <p:cNvSpPr/>
          <p:nvPr/>
        </p:nvSpPr>
        <p:spPr bwMode="auto">
          <a:xfrm>
            <a:off x="5029061" y="1768716"/>
            <a:ext cx="399835" cy="3998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a:defRPr/>
            </a:pPr>
            <a:endParaRPr lang="zh-CN" altLang="en-US" sz="1800" b="1" dirty="0">
              <a:solidFill>
                <a:prstClr val="white"/>
              </a:solidFill>
              <a:latin typeface="Impact" panose="020B0806030902050204" pitchFamily="34" charset="0"/>
              <a:ea typeface="微软雅黑" panose="020B0503020204020204" pitchFamily="34" charset="-122"/>
            </a:endParaRPr>
          </a:p>
        </p:txBody>
      </p:sp>
      <p:sp>
        <p:nvSpPr>
          <p:cNvPr id="36" name="矩形 35"/>
          <p:cNvSpPr/>
          <p:nvPr/>
        </p:nvSpPr>
        <p:spPr>
          <a:xfrm>
            <a:off x="5032044" y="1794039"/>
            <a:ext cx="376345" cy="276914"/>
          </a:xfrm>
          <a:prstGeom prst="rect">
            <a:avLst/>
          </a:prstGeom>
        </p:spPr>
        <p:txBody>
          <a:bodyPr wrap="square">
            <a:spAutoFit/>
          </a:bodyPr>
          <a:lstStyle/>
          <a:p>
            <a:pPr algn="ctr" defTabSz="914400">
              <a:defRPr/>
            </a:pPr>
            <a:r>
              <a:rPr lang="en-US" altLang="zh-CN" sz="1200" b="1" dirty="0">
                <a:solidFill>
                  <a:prstClr val="white"/>
                </a:solidFill>
                <a:latin typeface="微软雅黑" panose="020B0503020204020204" pitchFamily="34" charset="-122"/>
                <a:ea typeface="微软雅黑" panose="020B0503020204020204" pitchFamily="34" charset="-122"/>
              </a:rPr>
              <a:t>02</a:t>
            </a:r>
            <a:endParaRPr lang="zh-CN" altLang="en-US" sz="1200" b="1" dirty="0">
              <a:solidFill>
                <a:prstClr val="white"/>
              </a:solidFill>
              <a:latin typeface="微软雅黑" panose="020B0503020204020204" pitchFamily="34" charset="-122"/>
              <a:ea typeface="微软雅黑" panose="020B0503020204020204" pitchFamily="34" charset="-122"/>
            </a:endParaRPr>
          </a:p>
        </p:txBody>
      </p:sp>
      <p:sp>
        <p:nvSpPr>
          <p:cNvPr id="37" name="矩形 36"/>
          <p:cNvSpPr/>
          <p:nvPr/>
        </p:nvSpPr>
        <p:spPr>
          <a:xfrm>
            <a:off x="4267294" y="1271017"/>
            <a:ext cx="680875" cy="646132"/>
          </a:xfrm>
          <a:prstGeom prst="rect">
            <a:avLst/>
          </a:prstGeom>
        </p:spPr>
        <p:txBody>
          <a:bodyPr wrap="squar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输入标题</a:t>
            </a:r>
          </a:p>
        </p:txBody>
      </p:sp>
      <p:sp>
        <p:nvSpPr>
          <p:cNvPr id="39" name="圆角矩形 38"/>
          <p:cNvSpPr/>
          <p:nvPr/>
        </p:nvSpPr>
        <p:spPr>
          <a:xfrm>
            <a:off x="6226365" y="1917149"/>
            <a:ext cx="2230637" cy="2553281"/>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800" b="1">
              <a:solidFill>
                <a:prstClr val="white"/>
              </a:solidFill>
              <a:latin typeface="Arial" panose="020B0604020202020204"/>
              <a:ea typeface="微软雅黑" panose="020B0503020204020204" pitchFamily="34" charset="-122"/>
            </a:endParaRPr>
          </a:p>
        </p:txBody>
      </p:sp>
      <p:pic>
        <p:nvPicPr>
          <p:cNvPr id="40" name="图片 39"/>
          <p:cNvPicPr>
            <a:picLocks noChangeAspect="1"/>
          </p:cNvPicPr>
          <p:nvPr/>
        </p:nvPicPr>
        <p:blipFill>
          <a:blip r:embed="rId3" cstate="screen"/>
          <a:stretch>
            <a:fillRect/>
          </a:stretch>
        </p:blipFill>
        <p:spPr>
          <a:xfrm>
            <a:off x="6171707" y="721198"/>
            <a:ext cx="2044230" cy="1920996"/>
          </a:xfrm>
          <a:prstGeom prst="rect">
            <a:avLst/>
          </a:prstGeom>
        </p:spPr>
      </p:pic>
      <p:sp>
        <p:nvSpPr>
          <p:cNvPr id="41" name="椭圆 17"/>
          <p:cNvSpPr/>
          <p:nvPr/>
        </p:nvSpPr>
        <p:spPr bwMode="auto">
          <a:xfrm>
            <a:off x="7695238" y="1768716"/>
            <a:ext cx="399835" cy="3998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a:defRPr/>
            </a:pPr>
            <a:endParaRPr lang="zh-CN" altLang="en-US" sz="1800" b="1" dirty="0">
              <a:solidFill>
                <a:prstClr val="white"/>
              </a:solidFill>
              <a:latin typeface="Impact" panose="020B0806030902050204" pitchFamily="34" charset="0"/>
              <a:ea typeface="微软雅黑" panose="020B0503020204020204" pitchFamily="34" charset="-122"/>
            </a:endParaRPr>
          </a:p>
        </p:txBody>
      </p:sp>
      <p:sp>
        <p:nvSpPr>
          <p:cNvPr id="42" name="矩形 41"/>
          <p:cNvSpPr/>
          <p:nvPr/>
        </p:nvSpPr>
        <p:spPr>
          <a:xfrm>
            <a:off x="7698222" y="1794039"/>
            <a:ext cx="376345" cy="276914"/>
          </a:xfrm>
          <a:prstGeom prst="rect">
            <a:avLst/>
          </a:prstGeom>
        </p:spPr>
        <p:txBody>
          <a:bodyPr wrap="square">
            <a:spAutoFit/>
          </a:bodyPr>
          <a:lstStyle/>
          <a:p>
            <a:pPr algn="ctr" defTabSz="914400">
              <a:defRPr/>
            </a:pPr>
            <a:r>
              <a:rPr lang="en-US" altLang="zh-CN" sz="1200" b="1" dirty="0">
                <a:solidFill>
                  <a:prstClr val="white"/>
                </a:solidFill>
                <a:latin typeface="微软雅黑" panose="020B0503020204020204" pitchFamily="34" charset="-122"/>
                <a:ea typeface="微软雅黑" panose="020B0503020204020204" pitchFamily="34" charset="-122"/>
              </a:rPr>
              <a:t>03</a:t>
            </a:r>
            <a:endParaRPr lang="zh-CN" altLang="en-US" sz="1200" b="1" dirty="0">
              <a:solidFill>
                <a:prstClr val="white"/>
              </a:solidFill>
              <a:latin typeface="微软雅黑" panose="020B0503020204020204" pitchFamily="34" charset="-122"/>
              <a:ea typeface="微软雅黑" panose="020B0503020204020204" pitchFamily="34" charset="-122"/>
            </a:endParaRPr>
          </a:p>
        </p:txBody>
      </p:sp>
      <p:sp>
        <p:nvSpPr>
          <p:cNvPr id="43" name="矩形 42"/>
          <p:cNvSpPr/>
          <p:nvPr/>
        </p:nvSpPr>
        <p:spPr>
          <a:xfrm>
            <a:off x="7014362" y="1271017"/>
            <a:ext cx="680875" cy="646132"/>
          </a:xfrm>
          <a:prstGeom prst="rect">
            <a:avLst/>
          </a:prstGeom>
        </p:spPr>
        <p:txBody>
          <a:bodyPr wrap="squar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输入标题</a:t>
            </a:r>
          </a:p>
        </p:txBody>
      </p:sp>
      <p:sp>
        <p:nvSpPr>
          <p:cNvPr id="24" name="TextBox 20"/>
          <p:cNvSpPr txBox="1"/>
          <p:nvPr/>
        </p:nvSpPr>
        <p:spPr bwMode="auto">
          <a:xfrm>
            <a:off x="1188668" y="2541888"/>
            <a:ext cx="1699511" cy="1546100"/>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a:t>
            </a:r>
            <a:r>
              <a:rPr lang="zh-CN" altLang="en-US" sz="1050" b="1" dirty="0">
                <a:solidFill>
                  <a:srgbClr val="4D4D4D"/>
                </a:solidFill>
                <a:latin typeface="微软雅黑" panose="020B0503020204020204" pitchFamily="34" charset="-122"/>
                <a:ea typeface="微软雅黑" panose="020B0503020204020204" pitchFamily="34" charset="-122"/>
              </a:rPr>
              <a:t>文本单击此处添加段落文本单击此处添加段落文本</a:t>
            </a:r>
            <a:endParaRPr lang="zh-CN" altLang="en-US" sz="1050" dirty="0">
              <a:solidFill>
                <a:srgbClr val="4D4D4D"/>
              </a:solidFill>
              <a:latin typeface="微软雅黑" panose="020B0503020204020204" pitchFamily="34" charset="-122"/>
              <a:ea typeface="微软雅黑" panose="020B0503020204020204" pitchFamily="34" charset="-122"/>
            </a:endParaRPr>
          </a:p>
        </p:txBody>
      </p:sp>
      <p:sp>
        <p:nvSpPr>
          <p:cNvPr id="25" name="TextBox 20"/>
          <p:cNvSpPr txBox="1"/>
          <p:nvPr/>
        </p:nvSpPr>
        <p:spPr bwMode="auto">
          <a:xfrm>
            <a:off x="3880290" y="2571750"/>
            <a:ext cx="1699511" cy="1546100"/>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a:t>
            </a:r>
            <a:r>
              <a:rPr lang="zh-CN" altLang="en-US" sz="1050" b="1" dirty="0">
                <a:solidFill>
                  <a:srgbClr val="4D4D4D"/>
                </a:solidFill>
                <a:latin typeface="微软雅黑" panose="020B0503020204020204" pitchFamily="34" charset="-122"/>
                <a:ea typeface="微软雅黑" panose="020B0503020204020204" pitchFamily="34" charset="-122"/>
              </a:rPr>
              <a:t>文本单击此处添加段落文本单击此处添加段落文本</a:t>
            </a:r>
            <a:endParaRPr lang="zh-CN" altLang="en-US" sz="1050" dirty="0">
              <a:solidFill>
                <a:srgbClr val="4D4D4D"/>
              </a:solidFill>
              <a:latin typeface="微软雅黑" panose="020B0503020204020204" pitchFamily="34" charset="-122"/>
              <a:ea typeface="微软雅黑" panose="020B0503020204020204" pitchFamily="34" charset="-122"/>
            </a:endParaRPr>
          </a:p>
        </p:txBody>
      </p:sp>
      <p:sp>
        <p:nvSpPr>
          <p:cNvPr id="26" name="TextBox 20"/>
          <p:cNvSpPr txBox="1"/>
          <p:nvPr/>
        </p:nvSpPr>
        <p:spPr bwMode="auto">
          <a:xfrm>
            <a:off x="6571911" y="2609338"/>
            <a:ext cx="1699511" cy="1546100"/>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a:t>
            </a:r>
            <a:r>
              <a:rPr lang="zh-CN" altLang="en-US" sz="1050" b="1" dirty="0">
                <a:solidFill>
                  <a:srgbClr val="4D4D4D"/>
                </a:solidFill>
                <a:latin typeface="微软雅黑" panose="020B0503020204020204" pitchFamily="34" charset="-122"/>
                <a:ea typeface="微软雅黑" panose="020B0503020204020204" pitchFamily="34" charset="-122"/>
              </a:rPr>
              <a:t>文本单击此处添加段落文本单击此处添加段落文本</a:t>
            </a:r>
            <a:endParaRPr lang="zh-CN" altLang="en-US" sz="1050"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heel(1)">
                                      <p:cBhvr>
                                        <p:cTn id="17" dur="2000"/>
                                        <p:tgtEl>
                                          <p:spTgt spid="29"/>
                                        </p:tgtEl>
                                      </p:cBhvr>
                                    </p:animEffect>
                                  </p:childTnLst>
                                </p:cTn>
                              </p:par>
                            </p:childTnLst>
                          </p:cTn>
                        </p:par>
                        <p:par>
                          <p:cTn id="18" fill="hold">
                            <p:stCondLst>
                              <p:cond delay="3000"/>
                            </p:stCondLst>
                            <p:childTnLst>
                              <p:par>
                                <p:cTn id="19" presetID="14" presetClass="entr" presetSubtype="1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par>
                          <p:cTn id="22" fill="hold">
                            <p:stCondLst>
                              <p:cond delay="3500"/>
                            </p:stCondLst>
                            <p:childTnLst>
                              <p:par>
                                <p:cTn id="23" presetID="5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53" presetClass="entr" presetSubtype="16"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5500"/>
                            </p:stCondLst>
                            <p:childTnLst>
                              <p:par>
                                <p:cTn id="41" presetID="14" presetClass="entr" presetSubtype="1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500"/>
                                        <p:tgtEl>
                                          <p:spTgt spid="37"/>
                                        </p:tgtEl>
                                      </p:cBhvr>
                                    </p:animEffect>
                                  </p:childTnLst>
                                </p:cTn>
                              </p:par>
                            </p:childTnLst>
                          </p:cTn>
                        </p:par>
                        <p:par>
                          <p:cTn id="44" fill="hold">
                            <p:stCondLst>
                              <p:cond delay="6000"/>
                            </p:stCondLst>
                            <p:childTnLst>
                              <p:par>
                                <p:cTn id="45" presetID="21" presetClass="entr" presetSubtype="1"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heel(1)">
                                      <p:cBhvr>
                                        <p:cTn id="47" dur="2000"/>
                                        <p:tgtEl>
                                          <p:spTgt spid="35"/>
                                        </p:tgtEl>
                                      </p:cBhvr>
                                    </p:animEffect>
                                  </p:childTnLst>
                                </p:cTn>
                              </p:par>
                            </p:childTnLst>
                          </p:cTn>
                        </p:par>
                        <p:par>
                          <p:cTn id="48" fill="hold">
                            <p:stCondLst>
                              <p:cond delay="8000"/>
                            </p:stCondLst>
                            <p:childTnLst>
                              <p:par>
                                <p:cTn id="49" presetID="14" presetClass="entr" presetSubtype="1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randombar(horizontal)">
                                      <p:cBhvr>
                                        <p:cTn id="51" dur="500"/>
                                        <p:tgtEl>
                                          <p:spTgt spid="36"/>
                                        </p:tgtEl>
                                      </p:cBhvr>
                                    </p:animEffect>
                                  </p:childTnLst>
                                </p:cTn>
                              </p:par>
                            </p:childTnLst>
                          </p:cTn>
                        </p:par>
                        <p:par>
                          <p:cTn id="52" fill="hold">
                            <p:stCondLst>
                              <p:cond delay="8500"/>
                            </p:stCondLst>
                            <p:childTnLst>
                              <p:par>
                                <p:cTn id="53" presetID="53" presetClass="entr" presetSubtype="16"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53" presetClass="entr" presetSubtype="16"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10500"/>
                            </p:stCondLst>
                            <p:childTnLst>
                              <p:par>
                                <p:cTn id="71" presetID="14" presetClass="entr" presetSubtype="1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randombar(horizontal)">
                                      <p:cBhvr>
                                        <p:cTn id="73" dur="500"/>
                                        <p:tgtEl>
                                          <p:spTgt spid="43"/>
                                        </p:tgtEl>
                                      </p:cBhvr>
                                    </p:animEffect>
                                  </p:childTnLst>
                                </p:cTn>
                              </p:par>
                            </p:childTnLst>
                          </p:cTn>
                        </p:par>
                        <p:par>
                          <p:cTn id="74" fill="hold">
                            <p:stCondLst>
                              <p:cond delay="11000"/>
                            </p:stCondLst>
                            <p:childTnLst>
                              <p:par>
                                <p:cTn id="75" presetID="21" presetClass="entr" presetSubtype="1"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heel(1)">
                                      <p:cBhvr>
                                        <p:cTn id="77" dur="2000"/>
                                        <p:tgtEl>
                                          <p:spTgt spid="41"/>
                                        </p:tgtEl>
                                      </p:cBhvr>
                                    </p:animEffect>
                                  </p:childTnLst>
                                </p:cTn>
                              </p:par>
                            </p:childTnLst>
                          </p:cTn>
                        </p:par>
                        <p:par>
                          <p:cTn id="78" fill="hold">
                            <p:stCondLst>
                              <p:cond delay="13000"/>
                            </p:stCondLst>
                            <p:childTnLst>
                              <p:par>
                                <p:cTn id="79" presetID="14" presetClass="entr" presetSubtype="1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randombar(horizontal)">
                                      <p:cBhvr>
                                        <p:cTn id="81" dur="500"/>
                                        <p:tgtEl>
                                          <p:spTgt spid="42"/>
                                        </p:tgtEl>
                                      </p:cBhvr>
                                    </p:animEffect>
                                  </p:childTnLst>
                                </p:cTn>
                              </p:par>
                            </p:childTnLst>
                          </p:cTn>
                        </p:par>
                        <p:par>
                          <p:cTn id="82" fill="hold">
                            <p:stCondLst>
                              <p:cond delay="13500"/>
                            </p:stCondLst>
                            <p:childTnLst>
                              <p:par>
                                <p:cTn id="83" presetID="53" presetClass="entr" presetSubtype="16"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500" fill="hold"/>
                                        <p:tgtEl>
                                          <p:spTgt spid="39"/>
                                        </p:tgtEl>
                                        <p:attrNameLst>
                                          <p:attrName>ppt_w</p:attrName>
                                        </p:attrNameLst>
                                      </p:cBhvr>
                                      <p:tavLst>
                                        <p:tav tm="0">
                                          <p:val>
                                            <p:fltVal val="0"/>
                                          </p:val>
                                        </p:tav>
                                        <p:tav tm="100000">
                                          <p:val>
                                            <p:strVal val="#ppt_w"/>
                                          </p:val>
                                        </p:tav>
                                      </p:tavLst>
                                    </p:anim>
                                    <p:anim calcmode="lin" valueType="num">
                                      <p:cBhvr>
                                        <p:cTn id="86" dur="500" fill="hold"/>
                                        <p:tgtEl>
                                          <p:spTgt spid="39"/>
                                        </p:tgtEl>
                                        <p:attrNameLst>
                                          <p:attrName>ppt_h</p:attrName>
                                        </p:attrNameLst>
                                      </p:cBhvr>
                                      <p:tavLst>
                                        <p:tav tm="0">
                                          <p:val>
                                            <p:fltVal val="0"/>
                                          </p:val>
                                        </p:tav>
                                        <p:tav tm="100000">
                                          <p:val>
                                            <p:strVal val="#ppt_h"/>
                                          </p:val>
                                        </p:tav>
                                      </p:tavLst>
                                    </p:anim>
                                    <p:animEffect transition="in" filter="fade">
                                      <p:cBhvr>
                                        <p:cTn id="87" dur="500"/>
                                        <p:tgtEl>
                                          <p:spTgt spid="39"/>
                                        </p:tgtEl>
                                      </p:cBhvr>
                                    </p:animEffect>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0" grpId="0"/>
      <p:bldP spid="31" grpId="0"/>
      <p:bldP spid="33" grpId="0" animBg="1"/>
      <p:bldP spid="35" grpId="0" animBg="1"/>
      <p:bldP spid="36" grpId="0"/>
      <p:bldP spid="37" grpId="0"/>
      <p:bldP spid="39" grpId="0" animBg="1"/>
      <p:bldP spid="41" grpId="0" animBg="1"/>
      <p:bldP spid="42" grpId="0"/>
      <p:bldP spid="4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screen"/>
          <a:stretch>
            <a:fillRect/>
          </a:stretch>
        </p:blipFill>
        <p:spPr>
          <a:xfrm>
            <a:off x="4733210" y="895867"/>
            <a:ext cx="1286143" cy="1208609"/>
          </a:xfrm>
          <a:prstGeom prst="rect">
            <a:avLst/>
          </a:prstGeom>
        </p:spPr>
      </p:pic>
      <p:sp>
        <p:nvSpPr>
          <p:cNvPr id="28" name="矩形 27"/>
          <p:cNvSpPr/>
          <p:nvPr/>
        </p:nvSpPr>
        <p:spPr>
          <a:xfrm>
            <a:off x="5143485" y="1180725"/>
            <a:ext cx="578826" cy="476907"/>
          </a:xfrm>
          <a:prstGeom prst="rect">
            <a:avLst/>
          </a:prstGeom>
        </p:spPr>
        <p:txBody>
          <a:bodyPr wrap="none">
            <a:spAutoFit/>
          </a:bodyPr>
          <a:lstStyle/>
          <a:p>
            <a:pPr algn="ctr" defTabSz="914400">
              <a:defRPr/>
            </a:pPr>
            <a:r>
              <a:rPr lang="en-US" altLang="zh-CN" sz="2500" b="1" dirty="0">
                <a:solidFill>
                  <a:srgbClr val="080808"/>
                </a:solidFill>
                <a:latin typeface="微软雅黑" panose="020B0503020204020204" pitchFamily="34" charset="-122"/>
                <a:ea typeface="微软雅黑" panose="020B0503020204020204" pitchFamily="34" charset="-122"/>
              </a:rPr>
              <a:t>01</a:t>
            </a:r>
            <a:endParaRPr lang="zh-CN" altLang="en-US" sz="2500" b="1" dirty="0">
              <a:solidFill>
                <a:srgbClr val="080808"/>
              </a:solidFill>
              <a:latin typeface="微软雅黑" panose="020B0503020204020204" pitchFamily="34" charset="-122"/>
              <a:ea typeface="微软雅黑" panose="020B0503020204020204" pitchFamily="34" charset="-122"/>
            </a:endParaRPr>
          </a:p>
        </p:txBody>
      </p:sp>
      <p:cxnSp>
        <p:nvCxnSpPr>
          <p:cNvPr id="34" name="直接箭头连接符 33"/>
          <p:cNvCxnSpPr/>
          <p:nvPr/>
        </p:nvCxnSpPr>
        <p:spPr>
          <a:xfrm flipV="1">
            <a:off x="2819941" y="1597710"/>
            <a:ext cx="2132942" cy="821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20"/>
          <p:cNvSpPr txBox="1"/>
          <p:nvPr/>
        </p:nvSpPr>
        <p:spPr bwMode="auto">
          <a:xfrm>
            <a:off x="6140198" y="1309259"/>
            <a:ext cx="158001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36" name="TextBox 19"/>
          <p:cNvSpPr txBox="1">
            <a:spLocks noChangeArrowheads="1"/>
          </p:cNvSpPr>
          <p:nvPr/>
        </p:nvSpPr>
        <p:spPr bwMode="auto">
          <a:xfrm>
            <a:off x="6075418" y="955981"/>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pic>
        <p:nvPicPr>
          <p:cNvPr id="39" name="图片 38"/>
          <p:cNvPicPr>
            <a:picLocks noChangeAspect="1"/>
          </p:cNvPicPr>
          <p:nvPr/>
        </p:nvPicPr>
        <p:blipFill>
          <a:blip r:embed="rId3" cstate="screen"/>
          <a:stretch>
            <a:fillRect/>
          </a:stretch>
        </p:blipFill>
        <p:spPr>
          <a:xfrm>
            <a:off x="4756769" y="2038515"/>
            <a:ext cx="1286143" cy="1208609"/>
          </a:xfrm>
          <a:prstGeom prst="rect">
            <a:avLst/>
          </a:prstGeom>
        </p:spPr>
      </p:pic>
      <p:sp>
        <p:nvSpPr>
          <p:cNvPr id="40" name="矩形 39"/>
          <p:cNvSpPr/>
          <p:nvPr/>
        </p:nvSpPr>
        <p:spPr>
          <a:xfrm>
            <a:off x="5167044" y="2323373"/>
            <a:ext cx="578826" cy="476907"/>
          </a:xfrm>
          <a:prstGeom prst="rect">
            <a:avLst/>
          </a:prstGeom>
        </p:spPr>
        <p:txBody>
          <a:bodyPr wrap="none">
            <a:spAutoFit/>
          </a:bodyPr>
          <a:lstStyle/>
          <a:p>
            <a:pPr algn="ctr" defTabSz="914400">
              <a:defRPr/>
            </a:pPr>
            <a:r>
              <a:rPr lang="en-US" altLang="zh-CN" sz="2500" b="1" dirty="0">
                <a:solidFill>
                  <a:srgbClr val="080808"/>
                </a:solidFill>
                <a:latin typeface="微软雅黑" panose="020B0503020204020204" pitchFamily="34" charset="-122"/>
                <a:ea typeface="微软雅黑" panose="020B0503020204020204" pitchFamily="34" charset="-122"/>
              </a:rPr>
              <a:t>02</a:t>
            </a:r>
            <a:endParaRPr lang="zh-CN" altLang="en-US" sz="2500" b="1" dirty="0">
              <a:solidFill>
                <a:srgbClr val="080808"/>
              </a:solidFill>
              <a:latin typeface="微软雅黑" panose="020B0503020204020204" pitchFamily="34" charset="-122"/>
              <a:ea typeface="微软雅黑" panose="020B0503020204020204" pitchFamily="34" charset="-122"/>
            </a:endParaRPr>
          </a:p>
        </p:txBody>
      </p:sp>
      <p:cxnSp>
        <p:nvCxnSpPr>
          <p:cNvPr id="41" name="直接箭头连接符 40"/>
          <p:cNvCxnSpPr/>
          <p:nvPr/>
        </p:nvCxnSpPr>
        <p:spPr>
          <a:xfrm flipV="1">
            <a:off x="2700369" y="2617966"/>
            <a:ext cx="2276072" cy="29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20"/>
          <p:cNvSpPr txBox="1"/>
          <p:nvPr/>
        </p:nvSpPr>
        <p:spPr bwMode="auto">
          <a:xfrm>
            <a:off x="6163757" y="2451906"/>
            <a:ext cx="158001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43" name="TextBox 19"/>
          <p:cNvSpPr txBox="1">
            <a:spLocks noChangeArrowheads="1"/>
          </p:cNvSpPr>
          <p:nvPr/>
        </p:nvSpPr>
        <p:spPr bwMode="auto">
          <a:xfrm>
            <a:off x="6098977" y="2098629"/>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pic>
        <p:nvPicPr>
          <p:cNvPr id="46" name="图片 45"/>
          <p:cNvPicPr>
            <a:picLocks noChangeAspect="1"/>
          </p:cNvPicPr>
          <p:nvPr/>
        </p:nvPicPr>
        <p:blipFill>
          <a:blip r:embed="rId3" cstate="screen"/>
          <a:stretch>
            <a:fillRect/>
          </a:stretch>
        </p:blipFill>
        <p:spPr>
          <a:xfrm>
            <a:off x="4756769" y="3191377"/>
            <a:ext cx="1286143" cy="1208609"/>
          </a:xfrm>
          <a:prstGeom prst="rect">
            <a:avLst/>
          </a:prstGeom>
        </p:spPr>
      </p:pic>
      <p:sp>
        <p:nvSpPr>
          <p:cNvPr id="47" name="矩形 46"/>
          <p:cNvSpPr/>
          <p:nvPr/>
        </p:nvSpPr>
        <p:spPr>
          <a:xfrm>
            <a:off x="5167044" y="3476235"/>
            <a:ext cx="578826" cy="476907"/>
          </a:xfrm>
          <a:prstGeom prst="rect">
            <a:avLst/>
          </a:prstGeom>
        </p:spPr>
        <p:txBody>
          <a:bodyPr wrap="none">
            <a:spAutoFit/>
          </a:bodyPr>
          <a:lstStyle/>
          <a:p>
            <a:pPr algn="ctr" defTabSz="914400">
              <a:defRPr/>
            </a:pPr>
            <a:r>
              <a:rPr lang="en-US" altLang="zh-CN" sz="2500" b="1" dirty="0">
                <a:solidFill>
                  <a:srgbClr val="080808"/>
                </a:solidFill>
                <a:latin typeface="微软雅黑" panose="020B0503020204020204" pitchFamily="34" charset="-122"/>
                <a:ea typeface="微软雅黑" panose="020B0503020204020204" pitchFamily="34" charset="-122"/>
              </a:rPr>
              <a:t>03</a:t>
            </a:r>
            <a:endParaRPr lang="zh-CN" altLang="en-US" sz="2500" b="1" dirty="0">
              <a:solidFill>
                <a:srgbClr val="080808"/>
              </a:solidFill>
              <a:latin typeface="微软雅黑" panose="020B0503020204020204" pitchFamily="34" charset="-122"/>
              <a:ea typeface="微软雅黑" panose="020B0503020204020204" pitchFamily="34" charset="-122"/>
            </a:endParaRPr>
          </a:p>
        </p:txBody>
      </p:sp>
      <p:cxnSp>
        <p:nvCxnSpPr>
          <p:cNvPr id="48" name="直接箭头连接符 47"/>
          <p:cNvCxnSpPr/>
          <p:nvPr/>
        </p:nvCxnSpPr>
        <p:spPr>
          <a:xfrm>
            <a:off x="3048470" y="2876457"/>
            <a:ext cx="1904412" cy="728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20"/>
          <p:cNvSpPr txBox="1"/>
          <p:nvPr/>
        </p:nvSpPr>
        <p:spPr bwMode="auto">
          <a:xfrm>
            <a:off x="6163757" y="3604769"/>
            <a:ext cx="158001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50" name="TextBox 19"/>
          <p:cNvSpPr txBox="1">
            <a:spLocks noChangeArrowheads="1"/>
          </p:cNvSpPr>
          <p:nvPr/>
        </p:nvSpPr>
        <p:spPr bwMode="auto">
          <a:xfrm>
            <a:off x="6098977" y="3251491"/>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pic>
        <p:nvPicPr>
          <p:cNvPr id="22" name="图片 21"/>
          <p:cNvPicPr>
            <a:picLocks noChangeAspect="1"/>
          </p:cNvPicPr>
          <p:nvPr/>
        </p:nvPicPr>
        <p:blipFill>
          <a:blip r:embed="rId4" cstate="screen"/>
          <a:stretch>
            <a:fillRect/>
          </a:stretch>
        </p:blipFill>
        <p:spPr>
          <a:xfrm>
            <a:off x="-85937" y="754000"/>
            <a:ext cx="3967568" cy="3821397"/>
          </a:xfrm>
          <a:prstGeom prst="rect">
            <a:avLst/>
          </a:prstGeom>
        </p:spPr>
      </p:pic>
      <p:sp>
        <p:nvSpPr>
          <p:cNvPr id="25" name="椭圆 24"/>
          <p:cNvSpPr/>
          <p:nvPr/>
        </p:nvSpPr>
        <p:spPr bwMode="auto">
          <a:xfrm>
            <a:off x="1067882" y="1419179"/>
            <a:ext cx="2222756" cy="2222756"/>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white"/>
              </a:solidFill>
              <a:latin typeface="Arial" panose="020B0604020202020204" pitchFamily="34" charset="0"/>
              <a:ea typeface="微软雅黑" panose="020B0503020204020204" pitchFamily="34" charset="-122"/>
            </a:endParaRPr>
          </a:p>
        </p:txBody>
      </p:sp>
      <p:sp>
        <p:nvSpPr>
          <p:cNvPr id="23" name="矩形 22"/>
          <p:cNvSpPr/>
          <p:nvPr/>
        </p:nvSpPr>
        <p:spPr>
          <a:xfrm>
            <a:off x="1517484" y="1981807"/>
            <a:ext cx="1182886" cy="1015350"/>
          </a:xfrm>
          <a:prstGeom prst="rect">
            <a:avLst/>
          </a:prstGeom>
        </p:spPr>
        <p:txBody>
          <a:bodyPr wrap="square">
            <a:spAutoFit/>
          </a:bodyPr>
          <a:lstStyle/>
          <a:p>
            <a:pPr algn="ctr" defTabSz="914400">
              <a:defRPr/>
            </a:pPr>
            <a:r>
              <a:rPr lang="zh-CN" altLang="en-US" sz="3000" b="1" dirty="0">
                <a:solidFill>
                  <a:prstClr val="white"/>
                </a:solidFill>
                <a:latin typeface="微软雅黑" panose="020B0503020204020204" pitchFamily="34" charset="-122"/>
                <a:ea typeface="微软雅黑" panose="020B0503020204020204" pitchFamily="34"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0-#ppt_w/2"/>
                                          </p:val>
                                        </p:tav>
                                        <p:tav tm="100000">
                                          <p:val>
                                            <p:strVal val="#ppt_x"/>
                                          </p:val>
                                        </p:tav>
                                      </p:tavLst>
                                    </p:anim>
                                    <p:anim calcmode="lin" valueType="num">
                                      <p:cBhvr additive="base">
                                        <p:cTn id="18" dur="500" fill="hold"/>
                                        <p:tgtEl>
                                          <p:spTgt spid="3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0-#ppt_w/2"/>
                                          </p:val>
                                        </p:tav>
                                        <p:tav tm="100000">
                                          <p:val>
                                            <p:strVal val="#ppt_x"/>
                                          </p:val>
                                        </p:tav>
                                      </p:tavLst>
                                    </p:anim>
                                    <p:anim calcmode="lin" valueType="num">
                                      <p:cBhvr additive="base">
                                        <p:cTn id="45" dur="500" fill="hold"/>
                                        <p:tgtEl>
                                          <p:spTgt spid="41"/>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childTnLst>
                          </p:cTn>
                        </p:par>
                        <p:par>
                          <p:cTn id="52" fill="hold">
                            <p:stCondLst>
                              <p:cond delay="5500"/>
                            </p:stCondLst>
                            <p:childTnLst>
                              <p:par>
                                <p:cTn id="53" presetID="14" presetClass="entr" presetSubtype="1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randombar(horizontal)">
                                      <p:cBhvr>
                                        <p:cTn id="55" dur="500"/>
                                        <p:tgtEl>
                                          <p:spTgt spid="40"/>
                                        </p:tgtEl>
                                      </p:cBhvr>
                                    </p:animEffect>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1000"/>
                                        <p:tgtEl>
                                          <p:spTgt spid="43"/>
                                        </p:tgtEl>
                                      </p:cBhvr>
                                    </p:animEffect>
                                    <p:anim calcmode="lin" valueType="num">
                                      <p:cBhvr>
                                        <p:cTn id="60" dur="1000" fill="hold"/>
                                        <p:tgtEl>
                                          <p:spTgt spid="43"/>
                                        </p:tgtEl>
                                        <p:attrNameLst>
                                          <p:attrName>ppt_x</p:attrName>
                                        </p:attrNameLst>
                                      </p:cBhvr>
                                      <p:tavLst>
                                        <p:tav tm="0">
                                          <p:val>
                                            <p:strVal val="#ppt_x"/>
                                          </p:val>
                                        </p:tav>
                                        <p:tav tm="100000">
                                          <p:val>
                                            <p:strVal val="#ppt_x"/>
                                          </p:val>
                                        </p:tav>
                                      </p:tavLst>
                                    </p:anim>
                                    <p:anim calcmode="lin" valueType="num">
                                      <p:cBhvr>
                                        <p:cTn id="61" dur="1000" fill="hold"/>
                                        <p:tgtEl>
                                          <p:spTgt spid="43"/>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1000"/>
                                        <p:tgtEl>
                                          <p:spTgt spid="42"/>
                                        </p:tgtEl>
                                      </p:cBhvr>
                                    </p:animEffect>
                                    <p:anim calcmode="lin" valueType="num">
                                      <p:cBhvr>
                                        <p:cTn id="66" dur="1000" fill="hold"/>
                                        <p:tgtEl>
                                          <p:spTgt spid="42"/>
                                        </p:tgtEl>
                                        <p:attrNameLst>
                                          <p:attrName>ppt_x</p:attrName>
                                        </p:attrNameLst>
                                      </p:cBhvr>
                                      <p:tavLst>
                                        <p:tav tm="0">
                                          <p:val>
                                            <p:strVal val="#ppt_x"/>
                                          </p:val>
                                        </p:tav>
                                        <p:tav tm="100000">
                                          <p:val>
                                            <p:strVal val="#ppt_x"/>
                                          </p:val>
                                        </p:tav>
                                      </p:tavLst>
                                    </p:anim>
                                    <p:anim calcmode="lin" valueType="num">
                                      <p:cBhvr>
                                        <p:cTn id="67" dur="1000" fill="hold"/>
                                        <p:tgtEl>
                                          <p:spTgt spid="42"/>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 presetClass="entr" presetSubtype="8"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0-#ppt_w/2"/>
                                          </p:val>
                                        </p:tav>
                                        <p:tav tm="100000">
                                          <p:val>
                                            <p:strVal val="#ppt_x"/>
                                          </p:val>
                                        </p:tav>
                                      </p:tavLst>
                                    </p:anim>
                                    <p:anim calcmode="lin" valueType="num">
                                      <p:cBhvr additive="base">
                                        <p:cTn id="72" dur="500" fill="hold"/>
                                        <p:tgtEl>
                                          <p:spTgt spid="48"/>
                                        </p:tgtEl>
                                        <p:attrNameLst>
                                          <p:attrName>ppt_y</p:attrName>
                                        </p:attrNameLst>
                                      </p:cBhvr>
                                      <p:tavLst>
                                        <p:tav tm="0">
                                          <p:val>
                                            <p:strVal val="#ppt_y"/>
                                          </p:val>
                                        </p:tav>
                                        <p:tav tm="100000">
                                          <p:val>
                                            <p:strVal val="#ppt_y"/>
                                          </p:val>
                                        </p:tav>
                                      </p:tavLst>
                                    </p:anim>
                                  </p:childTnLst>
                                </p:cTn>
                              </p:par>
                            </p:childTnLst>
                          </p:cTn>
                        </p:par>
                        <p:par>
                          <p:cTn id="73" fill="hold">
                            <p:stCondLst>
                              <p:cond delay="8500"/>
                            </p:stCondLst>
                            <p:childTnLst>
                              <p:par>
                                <p:cTn id="74" presetID="53" presetClass="entr" presetSubtype="16"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9000"/>
                            </p:stCondLst>
                            <p:childTnLst>
                              <p:par>
                                <p:cTn id="80" presetID="14" presetClass="entr" presetSubtype="1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randombar(horizontal)">
                                      <p:cBhvr>
                                        <p:cTn id="82" dur="500"/>
                                        <p:tgtEl>
                                          <p:spTgt spid="47"/>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1000"/>
                                        <p:tgtEl>
                                          <p:spTgt spid="49"/>
                                        </p:tgtEl>
                                      </p:cBhvr>
                                    </p:animEffect>
                                    <p:anim calcmode="lin" valueType="num">
                                      <p:cBhvr>
                                        <p:cTn id="93" dur="1000" fill="hold"/>
                                        <p:tgtEl>
                                          <p:spTgt spid="49"/>
                                        </p:tgtEl>
                                        <p:attrNameLst>
                                          <p:attrName>ppt_x</p:attrName>
                                        </p:attrNameLst>
                                      </p:cBhvr>
                                      <p:tavLst>
                                        <p:tav tm="0">
                                          <p:val>
                                            <p:strVal val="#ppt_x"/>
                                          </p:val>
                                        </p:tav>
                                        <p:tav tm="100000">
                                          <p:val>
                                            <p:strVal val="#ppt_x"/>
                                          </p:val>
                                        </p:tav>
                                      </p:tavLst>
                                    </p:anim>
                                    <p:anim calcmode="lin" valueType="num">
                                      <p:cBhvr>
                                        <p:cTn id="9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40" grpId="0"/>
      <p:bldP spid="42" grpId="0"/>
      <p:bldP spid="43" grpId="0"/>
      <p:bldP spid="47" grpId="0"/>
      <p:bldP spid="49" grpId="0"/>
      <p:bldP spid="50"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8627" y="1133475"/>
            <a:ext cx="7184496" cy="3286125"/>
            <a:chOff x="1344836" y="1511300"/>
            <a:chExt cx="9579328" cy="4381500"/>
          </a:xfrm>
        </p:grpSpPr>
        <p:sp>
          <p:nvSpPr>
            <p:cNvPr id="65" name="圆角矩形 64"/>
            <p:cNvSpPr/>
            <p:nvPr/>
          </p:nvSpPr>
          <p:spPr>
            <a:xfrm>
              <a:off x="1600200" y="1511300"/>
              <a:ext cx="1968500" cy="4381500"/>
            </a:xfrm>
            <a:prstGeom prst="roundRect">
              <a:avLst>
                <a:gd name="adj" fmla="val 6990"/>
              </a:avLst>
            </a:prstGeom>
            <a:solidFill>
              <a:schemeClr val="bg1">
                <a:lumMod val="95000"/>
              </a:schemeClr>
            </a:solidFill>
            <a:ln>
              <a:noFill/>
            </a:ln>
            <a:effectLst>
              <a:outerShdw blurRad="279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矩形 65"/>
            <p:cNvSpPr/>
            <p:nvPr/>
          </p:nvSpPr>
          <p:spPr>
            <a:xfrm>
              <a:off x="1600200" y="3683000"/>
              <a:ext cx="19685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矩形 66"/>
            <p:cNvSpPr/>
            <p:nvPr/>
          </p:nvSpPr>
          <p:spPr>
            <a:xfrm>
              <a:off x="1600200" y="3492500"/>
              <a:ext cx="1968500" cy="190500"/>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矩形 67"/>
            <p:cNvSpPr/>
            <p:nvPr/>
          </p:nvSpPr>
          <p:spPr>
            <a:xfrm rot="10800000">
              <a:off x="1600200" y="4521200"/>
              <a:ext cx="1968500" cy="190500"/>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69" name="组合 68"/>
            <p:cNvGrpSpPr/>
            <p:nvPr/>
          </p:nvGrpSpPr>
          <p:grpSpPr>
            <a:xfrm flipV="1">
              <a:off x="1344836" y="1553386"/>
              <a:ext cx="2479228" cy="1113607"/>
              <a:chOff x="837732" y="2078700"/>
              <a:chExt cx="4394668" cy="1766999"/>
            </a:xfrm>
          </p:grpSpPr>
          <p:sp>
            <p:nvSpPr>
              <p:cNvPr id="70" name="椭圆 69"/>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71" name="椭圆 70"/>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72" name="矩形 71"/>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grpSp>
        <p:sp>
          <p:nvSpPr>
            <p:cNvPr id="73" name="文本框 10"/>
            <p:cNvSpPr txBox="1"/>
            <p:nvPr/>
          </p:nvSpPr>
          <p:spPr>
            <a:xfrm>
              <a:off x="2142831" y="1930204"/>
              <a:ext cx="938719" cy="330945"/>
            </a:xfrm>
            <a:prstGeom prst="rect">
              <a:avLst/>
            </a:prstGeom>
            <a:noFill/>
          </p:spPr>
          <p:txBody>
            <a:bodyPr wrap="none" rtlCol="0">
              <a:spAutoFit/>
            </a:bodyPr>
            <a:lstStyle/>
            <a:p>
              <a:r>
                <a:rPr lang="zh-CN" altLang="en-US" sz="1015"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76" name="组合 75"/>
            <p:cNvGrpSpPr/>
            <p:nvPr/>
          </p:nvGrpSpPr>
          <p:grpSpPr>
            <a:xfrm flipV="1">
              <a:off x="1344836" y="4540936"/>
              <a:ext cx="2479228" cy="1113607"/>
              <a:chOff x="837732" y="2078700"/>
              <a:chExt cx="4394668" cy="1766999"/>
            </a:xfrm>
          </p:grpSpPr>
          <p:sp>
            <p:nvSpPr>
              <p:cNvPr id="77" name="椭圆 76"/>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78" name="椭圆 77"/>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79" name="矩形 78"/>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grpSp>
        <p:sp>
          <p:nvSpPr>
            <p:cNvPr id="80" name="Freeform 123"/>
            <p:cNvSpPr>
              <a:spLocks noEditPoints="1"/>
            </p:cNvSpPr>
            <p:nvPr/>
          </p:nvSpPr>
          <p:spPr bwMode="auto">
            <a:xfrm>
              <a:off x="2426062" y="4887974"/>
              <a:ext cx="316777" cy="353035"/>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lumMod val="50000"/>
              </a:schemeClr>
            </a:solidFill>
            <a:ln>
              <a:noFill/>
            </a:ln>
          </p:spPr>
          <p:txBody>
            <a:bodyPr vert="horz" wrap="square" lIns="68580" tIns="34290" rIns="68580" bIns="34290" numCol="1" anchor="t" anchorCtr="0" compatLnSpc="1"/>
            <a:lstStyle/>
            <a:p>
              <a:endParaRPr lang="zh-CN" altLang="en-US" sz="1015"/>
            </a:p>
          </p:txBody>
        </p:sp>
        <p:sp>
          <p:nvSpPr>
            <p:cNvPr id="81" name="文本框 18"/>
            <p:cNvSpPr txBox="1"/>
            <p:nvPr/>
          </p:nvSpPr>
          <p:spPr>
            <a:xfrm>
              <a:off x="2080893" y="3703361"/>
              <a:ext cx="1007115" cy="861775"/>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2" name="圆角矩形 81"/>
            <p:cNvSpPr/>
            <p:nvPr/>
          </p:nvSpPr>
          <p:spPr>
            <a:xfrm>
              <a:off x="3952794" y="1511300"/>
              <a:ext cx="1968500" cy="4381500"/>
            </a:xfrm>
            <a:prstGeom prst="roundRect">
              <a:avLst>
                <a:gd name="adj" fmla="val 6990"/>
              </a:avLst>
            </a:prstGeom>
            <a:solidFill>
              <a:schemeClr val="bg1">
                <a:lumMod val="95000"/>
              </a:schemeClr>
            </a:solidFill>
            <a:ln>
              <a:noFill/>
            </a:ln>
            <a:effectLst>
              <a:outerShdw blurRad="279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3" name="矩形 82"/>
            <p:cNvSpPr/>
            <p:nvPr/>
          </p:nvSpPr>
          <p:spPr>
            <a:xfrm>
              <a:off x="3952794" y="3683000"/>
              <a:ext cx="19685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4" name="矩形 83"/>
            <p:cNvSpPr/>
            <p:nvPr/>
          </p:nvSpPr>
          <p:spPr>
            <a:xfrm>
              <a:off x="3952794" y="3492500"/>
              <a:ext cx="1968500" cy="190500"/>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5" name="矩形 84"/>
            <p:cNvSpPr/>
            <p:nvPr/>
          </p:nvSpPr>
          <p:spPr>
            <a:xfrm rot="10800000">
              <a:off x="3952794" y="4521200"/>
              <a:ext cx="1968500" cy="190500"/>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6" name="组合 85"/>
            <p:cNvGrpSpPr/>
            <p:nvPr/>
          </p:nvGrpSpPr>
          <p:grpSpPr>
            <a:xfrm flipV="1">
              <a:off x="3697430" y="1553386"/>
              <a:ext cx="2479228" cy="1113607"/>
              <a:chOff x="837732" y="2078700"/>
              <a:chExt cx="4394668" cy="1766999"/>
            </a:xfrm>
          </p:grpSpPr>
          <p:sp>
            <p:nvSpPr>
              <p:cNvPr id="87" name="椭圆 86"/>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88" name="椭圆 87"/>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89" name="矩形 88"/>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grpSp>
        <p:sp>
          <p:nvSpPr>
            <p:cNvPr id="90" name="文本框 32"/>
            <p:cNvSpPr txBox="1"/>
            <p:nvPr/>
          </p:nvSpPr>
          <p:spPr>
            <a:xfrm>
              <a:off x="4495424" y="1930204"/>
              <a:ext cx="938719" cy="330945"/>
            </a:xfrm>
            <a:prstGeom prst="rect">
              <a:avLst/>
            </a:prstGeom>
            <a:noFill/>
          </p:spPr>
          <p:txBody>
            <a:bodyPr wrap="none" rtlCol="0">
              <a:spAutoFit/>
            </a:bodyPr>
            <a:lstStyle/>
            <a:p>
              <a:r>
                <a:rPr lang="zh-CN" altLang="en-US" sz="1015"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93" name="组合 92"/>
            <p:cNvGrpSpPr/>
            <p:nvPr/>
          </p:nvGrpSpPr>
          <p:grpSpPr>
            <a:xfrm flipV="1">
              <a:off x="3697430" y="4540936"/>
              <a:ext cx="2479228" cy="1113607"/>
              <a:chOff x="837732" y="2078700"/>
              <a:chExt cx="4394668" cy="1766999"/>
            </a:xfrm>
          </p:grpSpPr>
          <p:sp>
            <p:nvSpPr>
              <p:cNvPr id="110" name="椭圆 109"/>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111" name="椭圆 110"/>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112" name="矩形 111"/>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grpSp>
        <p:sp>
          <p:nvSpPr>
            <p:cNvPr id="113" name="文本框 40"/>
            <p:cNvSpPr txBox="1"/>
            <p:nvPr/>
          </p:nvSpPr>
          <p:spPr>
            <a:xfrm>
              <a:off x="4433488" y="3703361"/>
              <a:ext cx="1007115" cy="861775"/>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4" name="圆角矩形 113"/>
            <p:cNvSpPr/>
            <p:nvPr/>
          </p:nvSpPr>
          <p:spPr>
            <a:xfrm>
              <a:off x="6326547" y="1511300"/>
              <a:ext cx="1968500" cy="4381500"/>
            </a:xfrm>
            <a:prstGeom prst="roundRect">
              <a:avLst>
                <a:gd name="adj" fmla="val 6990"/>
              </a:avLst>
            </a:prstGeom>
            <a:solidFill>
              <a:schemeClr val="bg1">
                <a:lumMod val="95000"/>
              </a:schemeClr>
            </a:solidFill>
            <a:ln>
              <a:noFill/>
            </a:ln>
            <a:effectLst>
              <a:outerShdw blurRad="279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5" name="矩形 114"/>
            <p:cNvSpPr/>
            <p:nvPr/>
          </p:nvSpPr>
          <p:spPr>
            <a:xfrm>
              <a:off x="6326547" y="3683000"/>
              <a:ext cx="19685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6" name="矩形 115"/>
            <p:cNvSpPr/>
            <p:nvPr/>
          </p:nvSpPr>
          <p:spPr>
            <a:xfrm>
              <a:off x="6326547" y="3492500"/>
              <a:ext cx="1968500" cy="190500"/>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7" name="矩形 116"/>
            <p:cNvSpPr/>
            <p:nvPr/>
          </p:nvSpPr>
          <p:spPr>
            <a:xfrm rot="10800000">
              <a:off x="6326547" y="4521200"/>
              <a:ext cx="1968500" cy="190500"/>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8" name="组合 117"/>
            <p:cNvGrpSpPr/>
            <p:nvPr/>
          </p:nvGrpSpPr>
          <p:grpSpPr>
            <a:xfrm flipV="1">
              <a:off x="6071183" y="1553386"/>
              <a:ext cx="2479228" cy="1113607"/>
              <a:chOff x="837732" y="2078700"/>
              <a:chExt cx="4394668" cy="1766999"/>
            </a:xfrm>
          </p:grpSpPr>
          <p:sp>
            <p:nvSpPr>
              <p:cNvPr id="119" name="椭圆 118"/>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120" name="椭圆 119"/>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121" name="矩形 120"/>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grpSp>
        <p:sp>
          <p:nvSpPr>
            <p:cNvPr id="122" name="文本框 49"/>
            <p:cNvSpPr txBox="1"/>
            <p:nvPr/>
          </p:nvSpPr>
          <p:spPr>
            <a:xfrm>
              <a:off x="6869177" y="1930204"/>
              <a:ext cx="938719" cy="330945"/>
            </a:xfrm>
            <a:prstGeom prst="rect">
              <a:avLst/>
            </a:prstGeom>
            <a:noFill/>
          </p:spPr>
          <p:txBody>
            <a:bodyPr wrap="none" rtlCol="0">
              <a:spAutoFit/>
            </a:bodyPr>
            <a:lstStyle/>
            <a:p>
              <a:r>
                <a:rPr lang="zh-CN" altLang="en-US" sz="1015"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125" name="组合 124"/>
            <p:cNvGrpSpPr/>
            <p:nvPr/>
          </p:nvGrpSpPr>
          <p:grpSpPr>
            <a:xfrm flipV="1">
              <a:off x="6071183" y="4540936"/>
              <a:ext cx="2479228" cy="1113607"/>
              <a:chOff x="837732" y="2078700"/>
              <a:chExt cx="4394668" cy="1766999"/>
            </a:xfrm>
          </p:grpSpPr>
          <p:sp>
            <p:nvSpPr>
              <p:cNvPr id="126" name="椭圆 125"/>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127" name="椭圆 126"/>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128" name="矩形 127"/>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grpSp>
        <p:sp>
          <p:nvSpPr>
            <p:cNvPr id="129" name="文本框 57"/>
            <p:cNvSpPr txBox="1"/>
            <p:nvPr/>
          </p:nvSpPr>
          <p:spPr>
            <a:xfrm>
              <a:off x="6807241" y="3703361"/>
              <a:ext cx="1007115" cy="861775"/>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0" name="圆角矩形 129"/>
            <p:cNvSpPr/>
            <p:nvPr/>
          </p:nvSpPr>
          <p:spPr>
            <a:xfrm>
              <a:off x="8700300" y="1511300"/>
              <a:ext cx="1968500" cy="4381500"/>
            </a:xfrm>
            <a:prstGeom prst="roundRect">
              <a:avLst>
                <a:gd name="adj" fmla="val 6990"/>
              </a:avLst>
            </a:prstGeom>
            <a:solidFill>
              <a:schemeClr val="bg1">
                <a:lumMod val="95000"/>
              </a:schemeClr>
            </a:solidFill>
            <a:ln>
              <a:noFill/>
            </a:ln>
            <a:effectLst>
              <a:outerShdw blurRad="279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1" name="矩形 130"/>
            <p:cNvSpPr/>
            <p:nvPr/>
          </p:nvSpPr>
          <p:spPr>
            <a:xfrm>
              <a:off x="8700300" y="3683000"/>
              <a:ext cx="19685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2" name="矩形 131"/>
            <p:cNvSpPr/>
            <p:nvPr/>
          </p:nvSpPr>
          <p:spPr>
            <a:xfrm>
              <a:off x="8700300" y="3492500"/>
              <a:ext cx="1968500" cy="190500"/>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3" name="矩形 132"/>
            <p:cNvSpPr/>
            <p:nvPr/>
          </p:nvSpPr>
          <p:spPr>
            <a:xfrm rot="10800000">
              <a:off x="8700300" y="4521200"/>
              <a:ext cx="1968500" cy="190500"/>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34" name="组合 133"/>
            <p:cNvGrpSpPr/>
            <p:nvPr/>
          </p:nvGrpSpPr>
          <p:grpSpPr>
            <a:xfrm flipV="1">
              <a:off x="8444936" y="1553386"/>
              <a:ext cx="2479228" cy="1113607"/>
              <a:chOff x="837732" y="2078700"/>
              <a:chExt cx="4394668" cy="1766999"/>
            </a:xfrm>
          </p:grpSpPr>
          <p:sp>
            <p:nvSpPr>
              <p:cNvPr id="135" name="椭圆 134"/>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136" name="椭圆 135"/>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137" name="矩形 136"/>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grpSp>
        <p:sp>
          <p:nvSpPr>
            <p:cNvPr id="138" name="文本框 66"/>
            <p:cNvSpPr txBox="1"/>
            <p:nvPr/>
          </p:nvSpPr>
          <p:spPr>
            <a:xfrm>
              <a:off x="9242931" y="1930204"/>
              <a:ext cx="938719" cy="330945"/>
            </a:xfrm>
            <a:prstGeom prst="rect">
              <a:avLst/>
            </a:prstGeom>
            <a:noFill/>
          </p:spPr>
          <p:txBody>
            <a:bodyPr wrap="none" rtlCol="0">
              <a:spAutoFit/>
            </a:bodyPr>
            <a:lstStyle/>
            <a:p>
              <a:r>
                <a:rPr lang="zh-CN" altLang="en-US" sz="1015"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141" name="组合 140"/>
            <p:cNvGrpSpPr/>
            <p:nvPr/>
          </p:nvGrpSpPr>
          <p:grpSpPr>
            <a:xfrm flipV="1">
              <a:off x="8444936" y="4540936"/>
              <a:ext cx="2479228" cy="1113607"/>
              <a:chOff x="837732" y="2078700"/>
              <a:chExt cx="4394668" cy="1766999"/>
            </a:xfrm>
          </p:grpSpPr>
          <p:sp>
            <p:nvSpPr>
              <p:cNvPr id="142" name="椭圆 141"/>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143" name="椭圆 142"/>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sp>
            <p:nvSpPr>
              <p:cNvPr id="144" name="矩形 143"/>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endParaRPr>
              </a:p>
            </p:txBody>
          </p:sp>
        </p:grpSp>
        <p:sp>
          <p:nvSpPr>
            <p:cNvPr id="145" name="文本框 74"/>
            <p:cNvSpPr txBox="1"/>
            <p:nvPr/>
          </p:nvSpPr>
          <p:spPr>
            <a:xfrm>
              <a:off x="9180993" y="3703361"/>
              <a:ext cx="1007115" cy="861775"/>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6" name="Freeform 142"/>
            <p:cNvSpPr>
              <a:spLocks noEditPoints="1"/>
            </p:cNvSpPr>
            <p:nvPr/>
          </p:nvSpPr>
          <p:spPr bwMode="auto">
            <a:xfrm>
              <a:off x="9481989" y="4887974"/>
              <a:ext cx="405122" cy="388452"/>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rgbClr val="7F7F7F"/>
            </a:solidFill>
            <a:ln>
              <a:noFill/>
            </a:ln>
          </p:spPr>
          <p:txBody>
            <a:bodyPr vert="horz" wrap="square" lIns="68580" tIns="34290" rIns="68580" bIns="34290" numCol="1" anchor="t" anchorCtr="0" compatLnSpc="1"/>
            <a:lstStyle/>
            <a:p>
              <a:endParaRPr lang="zh-CN" altLang="en-US" sz="1015"/>
            </a:p>
          </p:txBody>
        </p:sp>
        <p:sp>
          <p:nvSpPr>
            <p:cNvPr id="147" name="Freeform 147"/>
            <p:cNvSpPr>
              <a:spLocks noEditPoints="1"/>
            </p:cNvSpPr>
            <p:nvPr/>
          </p:nvSpPr>
          <p:spPr bwMode="auto">
            <a:xfrm>
              <a:off x="4816173" y="4867433"/>
              <a:ext cx="241739" cy="381783"/>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7F7F7F"/>
            </a:solidFill>
            <a:ln>
              <a:noFill/>
            </a:ln>
          </p:spPr>
          <p:txBody>
            <a:bodyPr vert="horz" wrap="square" lIns="68580" tIns="34290" rIns="68580" bIns="34290" numCol="1" anchor="t" anchorCtr="0" compatLnSpc="1"/>
            <a:lstStyle/>
            <a:p>
              <a:endParaRPr lang="zh-CN" altLang="en-US" sz="1015"/>
            </a:p>
          </p:txBody>
        </p:sp>
        <p:sp>
          <p:nvSpPr>
            <p:cNvPr id="148" name="Freeform 203"/>
            <p:cNvSpPr>
              <a:spLocks noEditPoints="1"/>
            </p:cNvSpPr>
            <p:nvPr/>
          </p:nvSpPr>
          <p:spPr bwMode="auto">
            <a:xfrm>
              <a:off x="7163251" y="4960794"/>
              <a:ext cx="295090" cy="288422"/>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7F7F7F"/>
            </a:solidFill>
            <a:ln>
              <a:noFill/>
            </a:ln>
          </p:spPr>
          <p:txBody>
            <a:bodyPr vert="horz" wrap="square" lIns="68580" tIns="34290" rIns="68580" bIns="34290" numCol="1" anchor="t" anchorCtr="0" compatLnSpc="1"/>
            <a:lstStyle/>
            <a:p>
              <a:endParaRPr lang="zh-CN" altLang="en-US" sz="1015"/>
            </a:p>
          </p:txBody>
        </p:sp>
        <p:grpSp>
          <p:nvGrpSpPr>
            <p:cNvPr id="149" name="组合 148"/>
            <p:cNvGrpSpPr/>
            <p:nvPr/>
          </p:nvGrpSpPr>
          <p:grpSpPr>
            <a:xfrm>
              <a:off x="3287194" y="2034407"/>
              <a:ext cx="905630" cy="203200"/>
              <a:chOff x="2819400" y="387818"/>
              <a:chExt cx="1384660" cy="310682"/>
            </a:xfrm>
          </p:grpSpPr>
          <p:sp>
            <p:nvSpPr>
              <p:cNvPr id="150" name="椭圆 149"/>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1" name="椭圆 150"/>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2" name="圆角矩形 151"/>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3" name="圆角矩形 152"/>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54" name="组合 153"/>
            <p:cNvGrpSpPr/>
            <p:nvPr/>
          </p:nvGrpSpPr>
          <p:grpSpPr>
            <a:xfrm>
              <a:off x="3287194" y="5034772"/>
              <a:ext cx="905630" cy="203200"/>
              <a:chOff x="2819400" y="387818"/>
              <a:chExt cx="1384660" cy="310682"/>
            </a:xfrm>
          </p:grpSpPr>
          <p:sp>
            <p:nvSpPr>
              <p:cNvPr id="155" name="椭圆 154"/>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6" name="椭圆 155"/>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7" name="圆角矩形 156"/>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8" name="圆角矩形 157"/>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59" name="组合 158"/>
            <p:cNvGrpSpPr/>
            <p:nvPr/>
          </p:nvGrpSpPr>
          <p:grpSpPr>
            <a:xfrm>
              <a:off x="5688458" y="2034407"/>
              <a:ext cx="905630" cy="203200"/>
              <a:chOff x="2819400" y="387818"/>
              <a:chExt cx="1384660" cy="310682"/>
            </a:xfrm>
          </p:grpSpPr>
          <p:sp>
            <p:nvSpPr>
              <p:cNvPr id="160" name="椭圆 159"/>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1" name="椭圆 160"/>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2" name="圆角矩形 161"/>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3" name="圆角矩形 162"/>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64" name="组合 163"/>
            <p:cNvGrpSpPr/>
            <p:nvPr/>
          </p:nvGrpSpPr>
          <p:grpSpPr>
            <a:xfrm>
              <a:off x="5688458" y="5034772"/>
              <a:ext cx="905630" cy="203200"/>
              <a:chOff x="2819400" y="387818"/>
              <a:chExt cx="1384660" cy="310682"/>
            </a:xfrm>
          </p:grpSpPr>
          <p:sp>
            <p:nvSpPr>
              <p:cNvPr id="165" name="椭圆 164"/>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6" name="椭圆 165"/>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7" name="圆角矩形 166"/>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8" name="圆角矩形 167"/>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69" name="组合 168"/>
            <p:cNvGrpSpPr/>
            <p:nvPr/>
          </p:nvGrpSpPr>
          <p:grpSpPr>
            <a:xfrm>
              <a:off x="8051622" y="2034407"/>
              <a:ext cx="905630" cy="203200"/>
              <a:chOff x="2819400" y="387818"/>
              <a:chExt cx="1384660" cy="310682"/>
            </a:xfrm>
          </p:grpSpPr>
          <p:sp>
            <p:nvSpPr>
              <p:cNvPr id="170" name="椭圆 169"/>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1" name="椭圆 170"/>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2" name="圆角矩形 171"/>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3" name="圆角矩形 172"/>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74" name="组合 173"/>
            <p:cNvGrpSpPr/>
            <p:nvPr/>
          </p:nvGrpSpPr>
          <p:grpSpPr>
            <a:xfrm>
              <a:off x="8051622" y="5034772"/>
              <a:ext cx="905630" cy="203200"/>
              <a:chOff x="2819400" y="387818"/>
              <a:chExt cx="1384660" cy="310682"/>
            </a:xfrm>
          </p:grpSpPr>
          <p:sp>
            <p:nvSpPr>
              <p:cNvPr id="175" name="椭圆 174"/>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6" name="椭圆 175"/>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7" name="圆角矩形 176"/>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8" name="圆角矩形 177"/>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79" name="Rectangle 47"/>
            <p:cNvSpPr>
              <a:spLocks noChangeArrowheads="1"/>
            </p:cNvSpPr>
            <p:nvPr/>
          </p:nvSpPr>
          <p:spPr bwMode="auto">
            <a:xfrm>
              <a:off x="1797883" y="2494759"/>
              <a:ext cx="162708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825" dirty="0">
                  <a:solidFill>
                    <a:schemeClr val="tx1">
                      <a:lumMod val="50000"/>
                      <a:lumOff val="50000"/>
                    </a:schemeClr>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82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5" name="Rectangle 47"/>
            <p:cNvSpPr>
              <a:spLocks noChangeArrowheads="1"/>
            </p:cNvSpPr>
            <p:nvPr/>
          </p:nvSpPr>
          <p:spPr bwMode="auto">
            <a:xfrm>
              <a:off x="4115839" y="2494759"/>
              <a:ext cx="162708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825" dirty="0">
                  <a:solidFill>
                    <a:schemeClr val="tx1">
                      <a:lumMod val="50000"/>
                      <a:lumOff val="50000"/>
                    </a:schemeClr>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82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6" name="Rectangle 47"/>
            <p:cNvSpPr>
              <a:spLocks noChangeArrowheads="1"/>
            </p:cNvSpPr>
            <p:nvPr/>
          </p:nvSpPr>
          <p:spPr bwMode="auto">
            <a:xfrm>
              <a:off x="6509636" y="2494759"/>
              <a:ext cx="162708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825" dirty="0">
                  <a:solidFill>
                    <a:schemeClr val="tx1">
                      <a:lumMod val="50000"/>
                      <a:lumOff val="50000"/>
                    </a:schemeClr>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82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7" name="Rectangle 47"/>
            <p:cNvSpPr>
              <a:spLocks noChangeArrowheads="1"/>
            </p:cNvSpPr>
            <p:nvPr/>
          </p:nvSpPr>
          <p:spPr bwMode="auto">
            <a:xfrm>
              <a:off x="8903791" y="2494759"/>
              <a:ext cx="162708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825" dirty="0">
                  <a:solidFill>
                    <a:schemeClr val="tx1">
                      <a:lumMod val="50000"/>
                      <a:lumOff val="50000"/>
                    </a:schemeClr>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82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圆角矩形 53"/>
          <p:cNvSpPr/>
          <p:nvPr/>
        </p:nvSpPr>
        <p:spPr>
          <a:xfrm>
            <a:off x="2914139" y="1022610"/>
            <a:ext cx="1415143" cy="3614705"/>
          </a:xfrm>
          <a:prstGeom prst="round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圆角矩形 54"/>
          <p:cNvSpPr/>
          <p:nvPr/>
        </p:nvSpPr>
        <p:spPr>
          <a:xfrm>
            <a:off x="4839612" y="1026008"/>
            <a:ext cx="1415143" cy="3614705"/>
          </a:xfrm>
          <a:prstGeom prst="round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 name="圆角矩形 59"/>
          <p:cNvSpPr/>
          <p:nvPr/>
        </p:nvSpPr>
        <p:spPr>
          <a:xfrm>
            <a:off x="6746106" y="1026008"/>
            <a:ext cx="1415143" cy="3614705"/>
          </a:xfrm>
          <a:prstGeom prst="round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圆角矩形 18"/>
          <p:cNvSpPr/>
          <p:nvPr/>
        </p:nvSpPr>
        <p:spPr>
          <a:xfrm>
            <a:off x="921836" y="1022610"/>
            <a:ext cx="1415143" cy="3614705"/>
          </a:xfrm>
          <a:prstGeom prst="round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1" name="组合 50"/>
          <p:cNvGrpSpPr/>
          <p:nvPr/>
        </p:nvGrpSpPr>
        <p:grpSpPr>
          <a:xfrm>
            <a:off x="5320935" y="3913660"/>
            <a:ext cx="452497" cy="524706"/>
            <a:chOff x="6385349" y="5179489"/>
            <a:chExt cx="603250" cy="699770"/>
          </a:xfrm>
        </p:grpSpPr>
        <p:sp>
          <p:nvSpPr>
            <p:cNvPr id="7" name="六边形 6"/>
            <p:cNvSpPr/>
            <p:nvPr/>
          </p:nvSpPr>
          <p:spPr>
            <a:xfrm rot="16200000">
              <a:off x="6337089" y="5227749"/>
              <a:ext cx="699770" cy="603250"/>
            </a:xfrm>
            <a:prstGeom prst="hexagon">
              <a:avLst/>
            </a:prstGeom>
            <a:solidFill>
              <a:schemeClr val="accent3"/>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0" name="Group 11"/>
            <p:cNvGrpSpPr>
              <a:grpSpLocks noChangeAspect="1"/>
            </p:cNvGrpSpPr>
            <p:nvPr/>
          </p:nvGrpSpPr>
          <p:grpSpPr bwMode="auto">
            <a:xfrm>
              <a:off x="6497846" y="5351523"/>
              <a:ext cx="409220" cy="355700"/>
              <a:chOff x="4838" y="1902"/>
              <a:chExt cx="497" cy="432"/>
            </a:xfrm>
            <a:solidFill>
              <a:schemeClr val="bg1"/>
            </a:solidFill>
            <a:effectLst>
              <a:outerShdw blurRad="38100" dist="38100" dir="2700000" algn="tl" rotWithShape="0">
                <a:prstClr val="black">
                  <a:alpha val="40000"/>
                </a:prstClr>
              </a:outerShdw>
            </a:effectLst>
          </p:grpSpPr>
          <p:sp>
            <p:nvSpPr>
              <p:cNvPr id="11"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52" name="组合 51"/>
          <p:cNvGrpSpPr/>
          <p:nvPr/>
        </p:nvGrpSpPr>
        <p:grpSpPr>
          <a:xfrm>
            <a:off x="7240074" y="3913660"/>
            <a:ext cx="452497" cy="524706"/>
            <a:chOff x="8993637" y="5179489"/>
            <a:chExt cx="603250" cy="699770"/>
          </a:xfrm>
        </p:grpSpPr>
        <p:sp>
          <p:nvSpPr>
            <p:cNvPr id="9" name="六边形 8"/>
            <p:cNvSpPr/>
            <p:nvPr/>
          </p:nvSpPr>
          <p:spPr>
            <a:xfrm rot="16200000">
              <a:off x="8945377" y="5227749"/>
              <a:ext cx="699770" cy="603250"/>
            </a:xfrm>
            <a:prstGeom prst="hexagon">
              <a:avLst/>
            </a:prstGeom>
            <a:solidFill>
              <a:schemeClr val="accent4"/>
            </a:solidFill>
            <a:ln>
              <a:noFill/>
            </a:ln>
            <a:effectLst>
              <a:innerShdw blurRad="101600" dist="50800" dir="18900000">
                <a:prstClr val="black">
                  <a:alpha val="5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Freeform 18"/>
            <p:cNvSpPr>
              <a:spLocks noEditPoints="1"/>
            </p:cNvSpPr>
            <p:nvPr/>
          </p:nvSpPr>
          <p:spPr bwMode="auto">
            <a:xfrm>
              <a:off x="9093000" y="5376773"/>
              <a:ext cx="404523" cy="30190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bg1"/>
            </a:solidFill>
            <a:ln>
              <a:noFill/>
            </a:ln>
            <a:effectLst>
              <a:outerShdw blurRad="381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0" name="组合 49"/>
          <p:cNvGrpSpPr/>
          <p:nvPr/>
        </p:nvGrpSpPr>
        <p:grpSpPr>
          <a:xfrm>
            <a:off x="3442909" y="3913660"/>
            <a:ext cx="452497" cy="524706"/>
            <a:chOff x="3777061" y="5179489"/>
            <a:chExt cx="603250" cy="699770"/>
          </a:xfrm>
        </p:grpSpPr>
        <p:sp>
          <p:nvSpPr>
            <p:cNvPr id="5" name="六边形 4"/>
            <p:cNvSpPr/>
            <p:nvPr/>
          </p:nvSpPr>
          <p:spPr>
            <a:xfrm rot="16200000">
              <a:off x="3728801" y="5227749"/>
              <a:ext cx="699770" cy="603250"/>
            </a:xfrm>
            <a:prstGeom prst="hexagon">
              <a:avLst/>
            </a:prstGeom>
            <a:solidFill>
              <a:schemeClr val="accent2"/>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5" name="组合 14"/>
            <p:cNvGrpSpPr/>
            <p:nvPr/>
          </p:nvGrpSpPr>
          <p:grpSpPr>
            <a:xfrm>
              <a:off x="3891272" y="5379398"/>
              <a:ext cx="374827" cy="339164"/>
              <a:chOff x="8578850" y="285750"/>
              <a:chExt cx="817563" cy="739775"/>
            </a:xfrm>
            <a:solidFill>
              <a:schemeClr val="bg1"/>
            </a:solidFill>
            <a:effectLst>
              <a:outerShdw blurRad="38100" dist="38100" dir="2700000" algn="tl" rotWithShape="0">
                <a:prstClr val="black">
                  <a:alpha val="40000"/>
                </a:prstClr>
              </a:outerShdw>
            </a:effectLst>
          </p:grpSpPr>
          <p:sp>
            <p:nvSpPr>
              <p:cNvPr id="16"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49" name="组合 48"/>
          <p:cNvGrpSpPr/>
          <p:nvPr/>
        </p:nvGrpSpPr>
        <p:grpSpPr>
          <a:xfrm>
            <a:off x="1403159" y="3913660"/>
            <a:ext cx="452497" cy="524706"/>
            <a:chOff x="1168773" y="5179489"/>
            <a:chExt cx="603250" cy="699770"/>
          </a:xfrm>
        </p:grpSpPr>
        <p:sp>
          <p:nvSpPr>
            <p:cNvPr id="3" name="六边形 2"/>
            <p:cNvSpPr/>
            <p:nvPr/>
          </p:nvSpPr>
          <p:spPr>
            <a:xfrm rot="16200000">
              <a:off x="1120513" y="5227749"/>
              <a:ext cx="699770" cy="603250"/>
            </a:xfrm>
            <a:prstGeom prst="hexagon">
              <a:avLst/>
            </a:prstGeom>
            <a:solidFill>
              <a:schemeClr val="accent1"/>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 name="Freeform 32"/>
            <p:cNvSpPr>
              <a:spLocks noEditPoints="1"/>
            </p:cNvSpPr>
            <p:nvPr/>
          </p:nvSpPr>
          <p:spPr bwMode="auto">
            <a:xfrm>
              <a:off x="1260869" y="5379398"/>
              <a:ext cx="419057" cy="299950"/>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a:effectLst>
              <a:outerShdw blurRad="381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20" name="Freeform 10"/>
          <p:cNvSpPr>
            <a:spLocks noEditPoints="1"/>
          </p:cNvSpPr>
          <p:nvPr/>
        </p:nvSpPr>
        <p:spPr bwMode="auto">
          <a:xfrm>
            <a:off x="1231456" y="1306861"/>
            <a:ext cx="916503" cy="522599"/>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chemeClr val="accent1"/>
          </a:solidFill>
          <a:ln>
            <a:noFill/>
          </a:ln>
          <a:effectLst>
            <a:innerShdw blurRad="63500" dist="381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1" name="矩形 20"/>
          <p:cNvSpPr/>
          <p:nvPr/>
        </p:nvSpPr>
        <p:spPr>
          <a:xfrm>
            <a:off x="1351363" y="1419824"/>
            <a:ext cx="73221" cy="305480"/>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矩形 21"/>
          <p:cNvSpPr/>
          <p:nvPr/>
        </p:nvSpPr>
        <p:spPr>
          <a:xfrm>
            <a:off x="1471270" y="1419824"/>
            <a:ext cx="73221" cy="305480"/>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Freeform 10"/>
          <p:cNvSpPr>
            <a:spLocks noEditPoints="1"/>
          </p:cNvSpPr>
          <p:nvPr/>
        </p:nvSpPr>
        <p:spPr bwMode="auto">
          <a:xfrm>
            <a:off x="3210906" y="1306861"/>
            <a:ext cx="916503" cy="522599"/>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chemeClr val="accent1"/>
          </a:solidFill>
          <a:ln>
            <a:noFill/>
          </a:ln>
          <a:effectLst>
            <a:innerShdw blurRad="63500" dist="508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5" name="矩形 24"/>
          <p:cNvSpPr/>
          <p:nvPr/>
        </p:nvSpPr>
        <p:spPr>
          <a:xfrm>
            <a:off x="3330812" y="1419824"/>
            <a:ext cx="73221" cy="305480"/>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矩形 25"/>
          <p:cNvSpPr/>
          <p:nvPr/>
        </p:nvSpPr>
        <p:spPr>
          <a:xfrm>
            <a:off x="3450719" y="1419824"/>
            <a:ext cx="73221" cy="305480"/>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矩形 26"/>
          <p:cNvSpPr/>
          <p:nvPr/>
        </p:nvSpPr>
        <p:spPr>
          <a:xfrm>
            <a:off x="3579385" y="1419824"/>
            <a:ext cx="73221" cy="305480"/>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Freeform 10"/>
          <p:cNvSpPr>
            <a:spLocks noEditPoints="1"/>
          </p:cNvSpPr>
          <p:nvPr/>
        </p:nvSpPr>
        <p:spPr bwMode="auto">
          <a:xfrm>
            <a:off x="5104279" y="1306861"/>
            <a:ext cx="916503" cy="522599"/>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chemeClr val="accent1"/>
          </a:solidFill>
          <a:ln>
            <a:noFill/>
          </a:ln>
          <a:effectLst>
            <a:innerShdw blurRad="63500" dist="508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30" name="矩形 29"/>
          <p:cNvSpPr/>
          <p:nvPr/>
        </p:nvSpPr>
        <p:spPr>
          <a:xfrm>
            <a:off x="5224186" y="1419824"/>
            <a:ext cx="73221" cy="305480"/>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矩形 30"/>
          <p:cNvSpPr/>
          <p:nvPr/>
        </p:nvSpPr>
        <p:spPr>
          <a:xfrm>
            <a:off x="5349809" y="1419824"/>
            <a:ext cx="73221" cy="305480"/>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 name="矩形 31"/>
          <p:cNvSpPr/>
          <p:nvPr/>
        </p:nvSpPr>
        <p:spPr>
          <a:xfrm>
            <a:off x="5483684" y="1419824"/>
            <a:ext cx="73221" cy="305480"/>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矩形 32"/>
          <p:cNvSpPr/>
          <p:nvPr/>
        </p:nvSpPr>
        <p:spPr>
          <a:xfrm>
            <a:off x="5622235" y="1419824"/>
            <a:ext cx="73221" cy="305480"/>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Freeform 10"/>
          <p:cNvSpPr>
            <a:spLocks noEditPoints="1"/>
          </p:cNvSpPr>
          <p:nvPr/>
        </p:nvSpPr>
        <p:spPr bwMode="auto">
          <a:xfrm>
            <a:off x="7008073" y="1306861"/>
            <a:ext cx="916503" cy="522599"/>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chemeClr val="accent1"/>
          </a:solidFill>
          <a:ln>
            <a:noFill/>
          </a:ln>
          <a:effectLst>
            <a:innerShdw blurRad="63500" dist="50800" dir="13500000">
              <a:prstClr val="black">
                <a:alpha val="80000"/>
              </a:prstClr>
            </a:inn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36" name="矩形 35"/>
          <p:cNvSpPr/>
          <p:nvPr/>
        </p:nvSpPr>
        <p:spPr>
          <a:xfrm>
            <a:off x="7127979" y="1419824"/>
            <a:ext cx="73221" cy="305480"/>
          </a:xfrm>
          <a:prstGeom prst="rect">
            <a:avLst/>
          </a:prstGeom>
          <a:solidFill>
            <a:schemeClr val="accent1"/>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7" name="矩形 36"/>
          <p:cNvSpPr/>
          <p:nvPr/>
        </p:nvSpPr>
        <p:spPr>
          <a:xfrm>
            <a:off x="7253602" y="1419824"/>
            <a:ext cx="73221" cy="305480"/>
          </a:xfrm>
          <a:prstGeom prst="rect">
            <a:avLst/>
          </a:prstGeom>
          <a:solidFill>
            <a:schemeClr val="accent1"/>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 name="矩形 37"/>
          <p:cNvSpPr/>
          <p:nvPr/>
        </p:nvSpPr>
        <p:spPr>
          <a:xfrm>
            <a:off x="7393103" y="1419824"/>
            <a:ext cx="73221" cy="305480"/>
          </a:xfrm>
          <a:prstGeom prst="rect">
            <a:avLst/>
          </a:prstGeom>
          <a:solidFill>
            <a:schemeClr val="accent1"/>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矩形 38"/>
          <p:cNvSpPr/>
          <p:nvPr/>
        </p:nvSpPr>
        <p:spPr>
          <a:xfrm>
            <a:off x="7513010" y="1419824"/>
            <a:ext cx="73221" cy="305480"/>
          </a:xfrm>
          <a:prstGeom prst="rect">
            <a:avLst/>
          </a:prstGeom>
          <a:solidFill>
            <a:schemeClr val="accent1"/>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矩形 39"/>
          <p:cNvSpPr/>
          <p:nvPr/>
        </p:nvSpPr>
        <p:spPr>
          <a:xfrm>
            <a:off x="7642502" y="1419824"/>
            <a:ext cx="73221" cy="305480"/>
          </a:xfrm>
          <a:prstGeom prst="rect">
            <a:avLst/>
          </a:prstGeom>
          <a:solidFill>
            <a:schemeClr val="accent1"/>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文本框 74"/>
          <p:cNvSpPr txBox="1"/>
          <p:nvPr/>
        </p:nvSpPr>
        <p:spPr>
          <a:xfrm>
            <a:off x="1285707" y="1987887"/>
            <a:ext cx="744797" cy="461665"/>
          </a:xfrm>
          <a:prstGeom prst="rect">
            <a:avLst/>
          </a:prstGeom>
          <a:noFill/>
        </p:spPr>
        <p:txBody>
          <a:bodyPr wrap="square" rtlCol="0">
            <a:spAutoFit/>
          </a:bodyPr>
          <a:lstStyle/>
          <a:p>
            <a:pPr algn="ctr"/>
            <a:r>
              <a:rPr lang="en-US" altLang="zh-CN" sz="2400" dirty="0">
                <a:solidFill>
                  <a:schemeClr val="bg1">
                    <a:lumMod val="50000"/>
                  </a:schemeClr>
                </a:solidFill>
                <a:latin typeface="Impact" panose="020B0806030902050204" pitchFamily="34" charset="0"/>
              </a:rPr>
              <a:t>40</a:t>
            </a:r>
            <a:r>
              <a:rPr lang="en-US" altLang="zh-CN" sz="1500" dirty="0">
                <a:solidFill>
                  <a:schemeClr val="bg1">
                    <a:lumMod val="50000"/>
                  </a:schemeClr>
                </a:solidFill>
                <a:latin typeface="Impact" panose="020B0806030902050204" pitchFamily="34" charset="0"/>
              </a:rPr>
              <a:t>%</a:t>
            </a:r>
            <a:endParaRPr lang="zh-CN" altLang="en-US" sz="1500" dirty="0">
              <a:solidFill>
                <a:schemeClr val="bg1">
                  <a:lumMod val="50000"/>
                </a:schemeClr>
              </a:solidFill>
              <a:latin typeface="Impact" panose="020B0806030902050204" pitchFamily="34" charset="0"/>
            </a:endParaRPr>
          </a:p>
        </p:txBody>
      </p:sp>
      <p:sp>
        <p:nvSpPr>
          <p:cNvPr id="42" name="文本框 75"/>
          <p:cNvSpPr txBox="1"/>
          <p:nvPr/>
        </p:nvSpPr>
        <p:spPr>
          <a:xfrm>
            <a:off x="3249312" y="1987887"/>
            <a:ext cx="744797" cy="461665"/>
          </a:xfrm>
          <a:prstGeom prst="rect">
            <a:avLst/>
          </a:prstGeom>
          <a:noFill/>
        </p:spPr>
        <p:txBody>
          <a:bodyPr wrap="square" rtlCol="0">
            <a:spAutoFit/>
          </a:bodyPr>
          <a:lstStyle/>
          <a:p>
            <a:pPr algn="ctr"/>
            <a:r>
              <a:rPr lang="en-US" altLang="zh-CN" sz="2400" dirty="0">
                <a:solidFill>
                  <a:schemeClr val="bg1">
                    <a:lumMod val="50000"/>
                  </a:schemeClr>
                </a:solidFill>
                <a:latin typeface="Impact" panose="020B0806030902050204" pitchFamily="34" charset="0"/>
              </a:rPr>
              <a:t>60</a:t>
            </a:r>
            <a:r>
              <a:rPr lang="en-US" altLang="zh-CN" sz="1500" dirty="0">
                <a:solidFill>
                  <a:schemeClr val="bg1">
                    <a:lumMod val="50000"/>
                  </a:schemeClr>
                </a:solidFill>
                <a:latin typeface="Impact" panose="020B0806030902050204" pitchFamily="34" charset="0"/>
              </a:rPr>
              <a:t>%</a:t>
            </a:r>
            <a:endParaRPr lang="zh-CN" altLang="en-US" sz="1500" dirty="0">
              <a:solidFill>
                <a:schemeClr val="bg1">
                  <a:lumMod val="50000"/>
                </a:schemeClr>
              </a:solidFill>
              <a:latin typeface="Impact" panose="020B0806030902050204" pitchFamily="34" charset="0"/>
            </a:endParaRPr>
          </a:p>
        </p:txBody>
      </p:sp>
      <p:sp>
        <p:nvSpPr>
          <p:cNvPr id="43" name="文本框 76"/>
          <p:cNvSpPr txBox="1"/>
          <p:nvPr/>
        </p:nvSpPr>
        <p:spPr>
          <a:xfrm>
            <a:off x="5147895" y="1987887"/>
            <a:ext cx="744797" cy="461665"/>
          </a:xfrm>
          <a:prstGeom prst="rect">
            <a:avLst/>
          </a:prstGeom>
          <a:noFill/>
        </p:spPr>
        <p:txBody>
          <a:bodyPr wrap="square" rtlCol="0">
            <a:spAutoFit/>
          </a:bodyPr>
          <a:lstStyle/>
          <a:p>
            <a:pPr algn="ctr"/>
            <a:r>
              <a:rPr lang="en-US" altLang="zh-CN" sz="2400" dirty="0">
                <a:solidFill>
                  <a:schemeClr val="bg1">
                    <a:lumMod val="50000"/>
                  </a:schemeClr>
                </a:solidFill>
                <a:latin typeface="Impact" panose="020B0806030902050204" pitchFamily="34" charset="0"/>
              </a:rPr>
              <a:t>80</a:t>
            </a:r>
            <a:r>
              <a:rPr lang="en-US" altLang="zh-CN" sz="1500" dirty="0">
                <a:solidFill>
                  <a:schemeClr val="bg1">
                    <a:lumMod val="50000"/>
                  </a:schemeClr>
                </a:solidFill>
                <a:latin typeface="Impact" panose="020B0806030902050204" pitchFamily="34" charset="0"/>
              </a:rPr>
              <a:t>%</a:t>
            </a:r>
            <a:endParaRPr lang="zh-CN" altLang="en-US" sz="2400" dirty="0">
              <a:solidFill>
                <a:schemeClr val="bg1">
                  <a:lumMod val="50000"/>
                </a:schemeClr>
              </a:solidFill>
              <a:latin typeface="Impact" panose="020B0806030902050204" pitchFamily="34" charset="0"/>
            </a:endParaRPr>
          </a:p>
        </p:txBody>
      </p:sp>
      <p:sp>
        <p:nvSpPr>
          <p:cNvPr id="44" name="文本框 77"/>
          <p:cNvSpPr txBox="1"/>
          <p:nvPr/>
        </p:nvSpPr>
        <p:spPr>
          <a:xfrm>
            <a:off x="7032693" y="1987887"/>
            <a:ext cx="867262" cy="461665"/>
          </a:xfrm>
          <a:prstGeom prst="rect">
            <a:avLst/>
          </a:prstGeom>
          <a:noFill/>
        </p:spPr>
        <p:txBody>
          <a:bodyPr wrap="square" rtlCol="0">
            <a:spAutoFit/>
          </a:bodyPr>
          <a:lstStyle/>
          <a:p>
            <a:pPr algn="ctr"/>
            <a:r>
              <a:rPr lang="en-US" altLang="zh-CN" sz="2400" dirty="0">
                <a:solidFill>
                  <a:schemeClr val="bg1">
                    <a:lumMod val="50000"/>
                  </a:schemeClr>
                </a:solidFill>
                <a:latin typeface="Impact" panose="020B0806030902050204" pitchFamily="34" charset="0"/>
              </a:rPr>
              <a:t>100</a:t>
            </a:r>
            <a:r>
              <a:rPr lang="en-US" altLang="zh-CN" sz="1500" dirty="0">
                <a:solidFill>
                  <a:schemeClr val="bg1">
                    <a:lumMod val="50000"/>
                  </a:schemeClr>
                </a:solidFill>
                <a:latin typeface="Impact" panose="020B0806030902050204" pitchFamily="34" charset="0"/>
              </a:rPr>
              <a:t>%</a:t>
            </a:r>
            <a:endParaRPr lang="zh-CN" altLang="en-US" sz="1500" dirty="0">
              <a:solidFill>
                <a:schemeClr val="bg1">
                  <a:lumMod val="50000"/>
                </a:schemeClr>
              </a:solidFill>
              <a:latin typeface="Impact" panose="020B0806030902050204" pitchFamily="34" charset="0"/>
            </a:endParaRPr>
          </a:p>
        </p:txBody>
      </p:sp>
      <p:sp>
        <p:nvSpPr>
          <p:cNvPr id="45" name="文本框 78"/>
          <p:cNvSpPr txBox="1"/>
          <p:nvPr/>
        </p:nvSpPr>
        <p:spPr>
          <a:xfrm>
            <a:off x="1093583" y="2561733"/>
            <a:ext cx="1093419" cy="323165"/>
          </a:xfrm>
          <a:prstGeom prst="rect">
            <a:avLst/>
          </a:prstGeom>
          <a:noFill/>
        </p:spPr>
        <p:txBody>
          <a:bodyPr wrap="square" rtlCol="0">
            <a:spAutoFit/>
          </a:bodyPr>
          <a:lstStyle/>
          <a:p>
            <a:pPr algn="ctr"/>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rPr>
              <a:t>第一季度</a:t>
            </a:r>
          </a:p>
        </p:txBody>
      </p:sp>
      <p:sp>
        <p:nvSpPr>
          <p:cNvPr id="46" name="文本框 79"/>
          <p:cNvSpPr txBox="1"/>
          <p:nvPr/>
        </p:nvSpPr>
        <p:spPr>
          <a:xfrm>
            <a:off x="3068114" y="2554438"/>
            <a:ext cx="1093419" cy="323165"/>
          </a:xfrm>
          <a:prstGeom prst="rect">
            <a:avLst/>
          </a:prstGeom>
          <a:noFill/>
        </p:spPr>
        <p:txBody>
          <a:bodyPr wrap="square" rtlCol="0">
            <a:spAutoFit/>
          </a:bodyPr>
          <a:lstStyle/>
          <a:p>
            <a:pPr algn="ctr"/>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rPr>
              <a:t>第二季度</a:t>
            </a:r>
          </a:p>
        </p:txBody>
      </p:sp>
      <p:sp>
        <p:nvSpPr>
          <p:cNvPr id="47" name="文本框 80"/>
          <p:cNvSpPr txBox="1"/>
          <p:nvPr/>
        </p:nvSpPr>
        <p:spPr>
          <a:xfrm>
            <a:off x="5000474" y="2561733"/>
            <a:ext cx="1093419" cy="323165"/>
          </a:xfrm>
          <a:prstGeom prst="rect">
            <a:avLst/>
          </a:prstGeom>
          <a:noFill/>
        </p:spPr>
        <p:txBody>
          <a:bodyPr wrap="square" rtlCol="0">
            <a:spAutoFit/>
          </a:bodyPr>
          <a:lstStyle/>
          <a:p>
            <a:pPr algn="ctr"/>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rPr>
              <a:t>第三季度</a:t>
            </a:r>
          </a:p>
        </p:txBody>
      </p:sp>
      <p:sp>
        <p:nvSpPr>
          <p:cNvPr id="48" name="文本框 81"/>
          <p:cNvSpPr txBox="1"/>
          <p:nvPr/>
        </p:nvSpPr>
        <p:spPr>
          <a:xfrm>
            <a:off x="6907581" y="2561733"/>
            <a:ext cx="1093419" cy="323165"/>
          </a:xfrm>
          <a:prstGeom prst="rect">
            <a:avLst/>
          </a:prstGeom>
          <a:noFill/>
        </p:spPr>
        <p:txBody>
          <a:bodyPr wrap="square" rtlCol="0">
            <a:spAutoFit/>
          </a:bodyPr>
          <a:lstStyle/>
          <a:p>
            <a:pPr algn="ctr"/>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rPr>
              <a:t>第四季度</a:t>
            </a:r>
          </a:p>
        </p:txBody>
      </p:sp>
      <p:sp>
        <p:nvSpPr>
          <p:cNvPr id="56" name="文本框 113"/>
          <p:cNvSpPr txBox="1"/>
          <p:nvPr/>
        </p:nvSpPr>
        <p:spPr>
          <a:xfrm>
            <a:off x="1145430" y="2912855"/>
            <a:ext cx="989726"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7" name="文本框 113"/>
          <p:cNvSpPr txBox="1"/>
          <p:nvPr/>
        </p:nvSpPr>
        <p:spPr>
          <a:xfrm>
            <a:off x="3119961" y="2899426"/>
            <a:ext cx="989726"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8" name="文本框 113"/>
          <p:cNvSpPr txBox="1"/>
          <p:nvPr/>
        </p:nvSpPr>
        <p:spPr>
          <a:xfrm>
            <a:off x="5036506" y="2903072"/>
            <a:ext cx="989726"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9" name="文本框 113"/>
          <p:cNvSpPr txBox="1"/>
          <p:nvPr/>
        </p:nvSpPr>
        <p:spPr>
          <a:xfrm>
            <a:off x="6956620" y="2904895"/>
            <a:ext cx="989726"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900" decel="100000" fill="hold"/>
                                        <p:tgtEl>
                                          <p:spTgt spid="5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anim calcmode="lin" valueType="num">
                                      <p:cBhvr>
                                        <p:cTn id="20" dur="1000" fill="hold"/>
                                        <p:tgtEl>
                                          <p:spTgt spid="55"/>
                                        </p:tgtEl>
                                        <p:attrNameLst>
                                          <p:attrName>ppt_x</p:attrName>
                                        </p:attrNameLst>
                                      </p:cBhvr>
                                      <p:tavLst>
                                        <p:tav tm="0">
                                          <p:val>
                                            <p:strVal val="#ppt_x"/>
                                          </p:val>
                                        </p:tav>
                                        <p:tav tm="100000">
                                          <p:val>
                                            <p:strVal val="#ppt_x"/>
                                          </p:val>
                                        </p:tav>
                                      </p:tavLst>
                                    </p:anim>
                                    <p:anim calcmode="lin" valueType="num">
                                      <p:cBhvr>
                                        <p:cTn id="21" dur="900" decel="100000" fill="hold"/>
                                        <p:tgtEl>
                                          <p:spTgt spid="5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900" decel="100000" fill="hold"/>
                                        <p:tgtEl>
                                          <p:spTgt spid="6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 calcmode="lin" valueType="num">
                                      <p:cBhvr>
                                        <p:cTn id="34" dur="500" fill="hold"/>
                                        <p:tgtEl>
                                          <p:spTgt spid="49"/>
                                        </p:tgtEl>
                                        <p:attrNameLst>
                                          <p:attrName>style.rotation</p:attrName>
                                        </p:attrNameLst>
                                      </p:cBhvr>
                                      <p:tavLst>
                                        <p:tav tm="0">
                                          <p:val>
                                            <p:fltVal val="90"/>
                                          </p:val>
                                        </p:tav>
                                        <p:tav tm="100000">
                                          <p:val>
                                            <p:fltVal val="0"/>
                                          </p:val>
                                        </p:tav>
                                      </p:tavLst>
                                    </p:anim>
                                    <p:animEffect transition="in" filter="fade">
                                      <p:cBhvr>
                                        <p:cTn id="35" dur="500"/>
                                        <p:tgtEl>
                                          <p:spTgt spid="49"/>
                                        </p:tgtEl>
                                      </p:cBhvr>
                                    </p:animEffect>
                                  </p:childTnLst>
                                </p:cTn>
                              </p:par>
                            </p:childTnLst>
                          </p:cTn>
                        </p:par>
                        <p:par>
                          <p:cTn id="36" fill="hold">
                            <p:stCondLst>
                              <p:cond delay="1500"/>
                            </p:stCondLst>
                            <p:childTnLst>
                              <p:par>
                                <p:cTn id="37" presetID="31"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fltVal val="0"/>
                                          </p:val>
                                        </p:tav>
                                        <p:tav tm="100000">
                                          <p:val>
                                            <p:strVal val="#ppt_w"/>
                                          </p:val>
                                        </p:tav>
                                      </p:tavLst>
                                    </p:anim>
                                    <p:anim calcmode="lin" valueType="num">
                                      <p:cBhvr>
                                        <p:cTn id="40" dur="500" fill="hold"/>
                                        <p:tgtEl>
                                          <p:spTgt spid="50"/>
                                        </p:tgtEl>
                                        <p:attrNameLst>
                                          <p:attrName>ppt_h</p:attrName>
                                        </p:attrNameLst>
                                      </p:cBhvr>
                                      <p:tavLst>
                                        <p:tav tm="0">
                                          <p:val>
                                            <p:fltVal val="0"/>
                                          </p:val>
                                        </p:tav>
                                        <p:tav tm="100000">
                                          <p:val>
                                            <p:strVal val="#ppt_h"/>
                                          </p:val>
                                        </p:tav>
                                      </p:tavLst>
                                    </p:anim>
                                    <p:anim calcmode="lin" valueType="num">
                                      <p:cBhvr>
                                        <p:cTn id="41" dur="500" fill="hold"/>
                                        <p:tgtEl>
                                          <p:spTgt spid="50"/>
                                        </p:tgtEl>
                                        <p:attrNameLst>
                                          <p:attrName>style.rotation</p:attrName>
                                        </p:attrNameLst>
                                      </p:cBhvr>
                                      <p:tavLst>
                                        <p:tav tm="0">
                                          <p:val>
                                            <p:fltVal val="90"/>
                                          </p:val>
                                        </p:tav>
                                        <p:tav tm="100000">
                                          <p:val>
                                            <p:fltVal val="0"/>
                                          </p:val>
                                        </p:tav>
                                      </p:tavLst>
                                    </p:anim>
                                    <p:animEffect transition="in" filter="fade">
                                      <p:cBhvr>
                                        <p:cTn id="42" dur="500"/>
                                        <p:tgtEl>
                                          <p:spTgt spid="50"/>
                                        </p:tgtEl>
                                      </p:cBhvr>
                                    </p:animEffect>
                                  </p:childTnLst>
                                </p:cTn>
                              </p:par>
                            </p:childTnLst>
                          </p:cTn>
                        </p:par>
                        <p:par>
                          <p:cTn id="43" fill="hold">
                            <p:stCondLst>
                              <p:cond delay="2000"/>
                            </p:stCondLst>
                            <p:childTnLst>
                              <p:par>
                                <p:cTn id="44" presetID="31" presetClass="entr" presetSubtype="0"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500" fill="hold"/>
                                        <p:tgtEl>
                                          <p:spTgt spid="51"/>
                                        </p:tgtEl>
                                        <p:attrNameLst>
                                          <p:attrName>ppt_w</p:attrName>
                                        </p:attrNameLst>
                                      </p:cBhvr>
                                      <p:tavLst>
                                        <p:tav tm="0">
                                          <p:val>
                                            <p:fltVal val="0"/>
                                          </p:val>
                                        </p:tav>
                                        <p:tav tm="100000">
                                          <p:val>
                                            <p:strVal val="#ppt_w"/>
                                          </p:val>
                                        </p:tav>
                                      </p:tavLst>
                                    </p:anim>
                                    <p:anim calcmode="lin" valueType="num">
                                      <p:cBhvr>
                                        <p:cTn id="47" dur="500" fill="hold"/>
                                        <p:tgtEl>
                                          <p:spTgt spid="51"/>
                                        </p:tgtEl>
                                        <p:attrNameLst>
                                          <p:attrName>ppt_h</p:attrName>
                                        </p:attrNameLst>
                                      </p:cBhvr>
                                      <p:tavLst>
                                        <p:tav tm="0">
                                          <p:val>
                                            <p:fltVal val="0"/>
                                          </p:val>
                                        </p:tav>
                                        <p:tav tm="100000">
                                          <p:val>
                                            <p:strVal val="#ppt_h"/>
                                          </p:val>
                                        </p:tav>
                                      </p:tavLst>
                                    </p:anim>
                                    <p:anim calcmode="lin" valueType="num">
                                      <p:cBhvr>
                                        <p:cTn id="48" dur="500" fill="hold"/>
                                        <p:tgtEl>
                                          <p:spTgt spid="51"/>
                                        </p:tgtEl>
                                        <p:attrNameLst>
                                          <p:attrName>style.rotation</p:attrName>
                                        </p:attrNameLst>
                                      </p:cBhvr>
                                      <p:tavLst>
                                        <p:tav tm="0">
                                          <p:val>
                                            <p:fltVal val="90"/>
                                          </p:val>
                                        </p:tav>
                                        <p:tav tm="100000">
                                          <p:val>
                                            <p:fltVal val="0"/>
                                          </p:val>
                                        </p:tav>
                                      </p:tavLst>
                                    </p:anim>
                                    <p:animEffect transition="in" filter="fade">
                                      <p:cBhvr>
                                        <p:cTn id="49" dur="500"/>
                                        <p:tgtEl>
                                          <p:spTgt spid="51"/>
                                        </p:tgtEl>
                                      </p:cBhvr>
                                    </p:animEffect>
                                  </p:childTnLst>
                                </p:cTn>
                              </p:par>
                            </p:childTnLst>
                          </p:cTn>
                        </p:par>
                        <p:par>
                          <p:cTn id="50" fill="hold">
                            <p:stCondLst>
                              <p:cond delay="2500"/>
                            </p:stCondLst>
                            <p:childTnLst>
                              <p:par>
                                <p:cTn id="51" presetID="31" presetClass="entr" presetSubtype="0" fill="hold"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 calcmode="lin" valueType="num">
                                      <p:cBhvr>
                                        <p:cTn id="55" dur="500" fill="hold"/>
                                        <p:tgtEl>
                                          <p:spTgt spid="52"/>
                                        </p:tgtEl>
                                        <p:attrNameLst>
                                          <p:attrName>style.rotation</p:attrName>
                                        </p:attrNameLst>
                                      </p:cBhvr>
                                      <p:tavLst>
                                        <p:tav tm="0">
                                          <p:val>
                                            <p:fltVal val="90"/>
                                          </p:val>
                                        </p:tav>
                                        <p:tav tm="100000">
                                          <p:val>
                                            <p:fltVal val="0"/>
                                          </p:val>
                                        </p:tav>
                                      </p:tavLst>
                                    </p:anim>
                                    <p:animEffect transition="in" filter="fade">
                                      <p:cBhvr>
                                        <p:cTn id="56" dur="500"/>
                                        <p:tgtEl>
                                          <p:spTgt spid="52"/>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250"/>
                                        <p:tgtEl>
                                          <p:spTgt spid="20"/>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250"/>
                                        <p:tgtEl>
                                          <p:spTgt spid="21"/>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250"/>
                                        <p:tgtEl>
                                          <p:spTgt spid="22"/>
                                        </p:tgtEl>
                                      </p:cBhvr>
                                    </p:animEffect>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250"/>
                                        <p:tgtEl>
                                          <p:spTgt spid="24"/>
                                        </p:tgtEl>
                                      </p:cBhvr>
                                    </p:animEffect>
                                  </p:childTnLst>
                                </p:cTn>
                              </p:par>
                            </p:childTnLst>
                          </p:cTn>
                        </p:par>
                        <p:par>
                          <p:cTn id="73" fill="hold">
                            <p:stCondLst>
                              <p:cond delay="5000"/>
                            </p:stCondLst>
                            <p:childTnLst>
                              <p:par>
                                <p:cTn id="74" presetID="10"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250"/>
                                        <p:tgtEl>
                                          <p:spTgt spid="25"/>
                                        </p:tgtEl>
                                      </p:cBhvr>
                                    </p:animEffect>
                                  </p:childTnLst>
                                </p:cTn>
                              </p:par>
                            </p:childTnLst>
                          </p:cTn>
                        </p:par>
                        <p:par>
                          <p:cTn id="77" fill="hold">
                            <p:stCondLst>
                              <p:cond delay="55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250"/>
                                        <p:tgtEl>
                                          <p:spTgt spid="26"/>
                                        </p:tgtEl>
                                      </p:cBhvr>
                                    </p:animEffect>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250"/>
                                        <p:tgtEl>
                                          <p:spTgt spid="27"/>
                                        </p:tgtEl>
                                      </p:cBhvr>
                                    </p:animEffect>
                                  </p:childTnLst>
                                </p:cTn>
                              </p:par>
                            </p:childTnLst>
                          </p:cTn>
                        </p:par>
                        <p:par>
                          <p:cTn id="85" fill="hold">
                            <p:stCondLst>
                              <p:cond delay="6500"/>
                            </p:stCondLst>
                            <p:childTnLst>
                              <p:par>
                                <p:cTn id="86" presetID="10" presetClass="entr" presetSubtype="0"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250"/>
                                        <p:tgtEl>
                                          <p:spTgt spid="29"/>
                                        </p:tgtEl>
                                      </p:cBhvr>
                                    </p:animEffect>
                                  </p:childTnLst>
                                </p:cTn>
                              </p:par>
                            </p:childTnLst>
                          </p:cTn>
                        </p:par>
                        <p:par>
                          <p:cTn id="89" fill="hold">
                            <p:stCondLst>
                              <p:cond delay="7000"/>
                            </p:stCondLst>
                            <p:childTnLst>
                              <p:par>
                                <p:cTn id="90" presetID="10"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250"/>
                                        <p:tgtEl>
                                          <p:spTgt spid="30"/>
                                        </p:tgtEl>
                                      </p:cBhvr>
                                    </p:animEffect>
                                  </p:childTnLst>
                                </p:cTn>
                              </p:par>
                            </p:childTnLst>
                          </p:cTn>
                        </p:par>
                        <p:par>
                          <p:cTn id="93" fill="hold">
                            <p:stCondLst>
                              <p:cond delay="7500"/>
                            </p:stCondLst>
                            <p:childTnLst>
                              <p:par>
                                <p:cTn id="94" presetID="10"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250"/>
                                        <p:tgtEl>
                                          <p:spTgt spid="31"/>
                                        </p:tgtEl>
                                      </p:cBhvr>
                                    </p:animEffect>
                                  </p:childTnLst>
                                </p:cTn>
                              </p:par>
                            </p:childTnLst>
                          </p:cTn>
                        </p:par>
                        <p:par>
                          <p:cTn id="97" fill="hold">
                            <p:stCondLst>
                              <p:cond delay="8000"/>
                            </p:stCondLst>
                            <p:childTnLst>
                              <p:par>
                                <p:cTn id="98" presetID="10" presetClass="entr" presetSubtype="0" fill="hold" grpId="0"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250"/>
                                        <p:tgtEl>
                                          <p:spTgt spid="32"/>
                                        </p:tgtEl>
                                      </p:cBhvr>
                                    </p:animEffect>
                                  </p:childTnLst>
                                </p:cTn>
                              </p:par>
                            </p:childTnLst>
                          </p:cTn>
                        </p:par>
                        <p:par>
                          <p:cTn id="101" fill="hold">
                            <p:stCondLst>
                              <p:cond delay="8500"/>
                            </p:stCondLst>
                            <p:childTnLst>
                              <p:par>
                                <p:cTn id="102" presetID="10" presetClass="entr" presetSubtype="0"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250"/>
                                        <p:tgtEl>
                                          <p:spTgt spid="33"/>
                                        </p:tgtEl>
                                      </p:cBhvr>
                                    </p:animEffect>
                                  </p:childTnLst>
                                </p:cTn>
                              </p:par>
                            </p:childTnLst>
                          </p:cTn>
                        </p:par>
                        <p:par>
                          <p:cTn id="105" fill="hold">
                            <p:stCondLst>
                              <p:cond delay="9000"/>
                            </p:stCondLst>
                            <p:childTnLst>
                              <p:par>
                                <p:cTn id="106" presetID="10" presetClass="entr" presetSubtype="0"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250"/>
                                        <p:tgtEl>
                                          <p:spTgt spid="35"/>
                                        </p:tgtEl>
                                      </p:cBhvr>
                                    </p:animEffect>
                                  </p:childTnLst>
                                </p:cTn>
                              </p:par>
                            </p:childTnLst>
                          </p:cTn>
                        </p:par>
                        <p:par>
                          <p:cTn id="109" fill="hold">
                            <p:stCondLst>
                              <p:cond delay="9500"/>
                            </p:stCondLst>
                            <p:childTnLst>
                              <p:par>
                                <p:cTn id="110" presetID="10"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250"/>
                                        <p:tgtEl>
                                          <p:spTgt spid="36"/>
                                        </p:tgtEl>
                                      </p:cBhvr>
                                    </p:animEffect>
                                  </p:childTnLst>
                                </p:cTn>
                              </p:par>
                            </p:childTnLst>
                          </p:cTn>
                        </p:par>
                        <p:par>
                          <p:cTn id="113" fill="hold">
                            <p:stCondLst>
                              <p:cond delay="10000"/>
                            </p:stCondLst>
                            <p:childTnLst>
                              <p:par>
                                <p:cTn id="114" presetID="10" presetClass="entr" presetSubtype="0"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250"/>
                                        <p:tgtEl>
                                          <p:spTgt spid="37"/>
                                        </p:tgtEl>
                                      </p:cBhvr>
                                    </p:animEffect>
                                  </p:childTnLst>
                                </p:cTn>
                              </p:par>
                            </p:childTnLst>
                          </p:cTn>
                        </p:par>
                        <p:par>
                          <p:cTn id="117" fill="hold">
                            <p:stCondLst>
                              <p:cond delay="10500"/>
                            </p:stCondLst>
                            <p:childTnLst>
                              <p:par>
                                <p:cTn id="118" presetID="10" presetClass="entr" presetSubtype="0"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250"/>
                                        <p:tgtEl>
                                          <p:spTgt spid="38"/>
                                        </p:tgtEl>
                                      </p:cBhvr>
                                    </p:animEffect>
                                  </p:childTnLst>
                                </p:cTn>
                              </p:par>
                            </p:childTnLst>
                          </p:cTn>
                        </p:par>
                        <p:par>
                          <p:cTn id="121" fill="hold">
                            <p:stCondLst>
                              <p:cond delay="11000"/>
                            </p:stCondLst>
                            <p:childTnLst>
                              <p:par>
                                <p:cTn id="122" presetID="10" presetClass="entr" presetSubtype="0" fill="hold" grpId="0" nodeType="after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250"/>
                                        <p:tgtEl>
                                          <p:spTgt spid="39"/>
                                        </p:tgtEl>
                                      </p:cBhvr>
                                    </p:animEffect>
                                  </p:childTnLst>
                                </p:cTn>
                              </p:par>
                            </p:childTnLst>
                          </p:cTn>
                        </p:par>
                        <p:par>
                          <p:cTn id="125" fill="hold">
                            <p:stCondLst>
                              <p:cond delay="11500"/>
                            </p:stCondLst>
                            <p:childTnLst>
                              <p:par>
                                <p:cTn id="126" presetID="10" presetClass="entr" presetSubtype="0"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250"/>
                                        <p:tgtEl>
                                          <p:spTgt spid="40"/>
                                        </p:tgtEl>
                                      </p:cBhvr>
                                    </p:animEffect>
                                  </p:childTnLst>
                                </p:cTn>
                              </p:par>
                            </p:childTnLst>
                          </p:cTn>
                        </p:par>
                        <p:par>
                          <p:cTn id="129" fill="hold">
                            <p:stCondLst>
                              <p:cond delay="12000"/>
                            </p:stCondLst>
                            <p:childTnLst>
                              <p:par>
                                <p:cTn id="130" presetID="14" presetClass="entr" presetSubtype="10" fill="hold" grpId="0" nodeType="after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randombar(horizontal)">
                                      <p:cBhvr>
                                        <p:cTn id="132" dur="500"/>
                                        <p:tgtEl>
                                          <p:spTgt spid="41"/>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randombar(horizontal)">
                                      <p:cBhvr>
                                        <p:cTn id="135" dur="500"/>
                                        <p:tgtEl>
                                          <p:spTgt spid="42"/>
                                        </p:tgtEl>
                                      </p:cBhvr>
                                    </p:animEffect>
                                  </p:childTnLst>
                                </p:cTn>
                              </p:par>
                              <p:par>
                                <p:cTn id="136" presetID="14" presetClass="entr" presetSubtype="10" fill="hold" grpId="0" nodeType="with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randombar(horizontal)">
                                      <p:cBhvr>
                                        <p:cTn id="138" dur="500"/>
                                        <p:tgtEl>
                                          <p:spTgt spid="43"/>
                                        </p:tgtEl>
                                      </p:cBhvr>
                                    </p:animEffect>
                                  </p:childTnLst>
                                </p:cTn>
                              </p:par>
                              <p:par>
                                <p:cTn id="139" presetID="14" presetClass="entr" presetSubtype="10" fill="hold" grpId="0" nodeType="with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randombar(horizontal)">
                                      <p:cBhvr>
                                        <p:cTn id="141" dur="500"/>
                                        <p:tgtEl>
                                          <p:spTgt spid="44"/>
                                        </p:tgtEl>
                                      </p:cBhvr>
                                    </p:animEffect>
                                  </p:childTnLst>
                                </p:cTn>
                              </p:par>
                            </p:childTnLst>
                          </p:cTn>
                        </p:par>
                        <p:par>
                          <p:cTn id="142" fill="hold">
                            <p:stCondLst>
                              <p:cond delay="12500"/>
                            </p:stCondLst>
                            <p:childTnLst>
                              <p:par>
                                <p:cTn id="143" presetID="22" presetClass="entr" presetSubtype="8" fill="hold" grpId="0" nodeType="afterEffect">
                                  <p:stCondLst>
                                    <p:cond delay="0"/>
                                  </p:stCondLst>
                                  <p:childTnLst>
                                    <p:set>
                                      <p:cBhvr>
                                        <p:cTn id="144" dur="1" fill="hold">
                                          <p:stCondLst>
                                            <p:cond delay="0"/>
                                          </p:stCondLst>
                                        </p:cTn>
                                        <p:tgtEl>
                                          <p:spTgt spid="45"/>
                                        </p:tgtEl>
                                        <p:attrNameLst>
                                          <p:attrName>style.visibility</p:attrName>
                                        </p:attrNameLst>
                                      </p:cBhvr>
                                      <p:to>
                                        <p:strVal val="visible"/>
                                      </p:to>
                                    </p:set>
                                    <p:animEffect transition="in" filter="wipe(left)">
                                      <p:cBhvr>
                                        <p:cTn id="145" dur="500"/>
                                        <p:tgtEl>
                                          <p:spTgt spid="45"/>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46"/>
                                        </p:tgtEl>
                                        <p:attrNameLst>
                                          <p:attrName>style.visibility</p:attrName>
                                        </p:attrNameLst>
                                      </p:cBhvr>
                                      <p:to>
                                        <p:strVal val="visible"/>
                                      </p:to>
                                    </p:set>
                                    <p:animEffect transition="in" filter="wipe(left)">
                                      <p:cBhvr>
                                        <p:cTn id="148" dur="500"/>
                                        <p:tgtEl>
                                          <p:spTgt spid="46"/>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wipe(left)">
                                      <p:cBhvr>
                                        <p:cTn id="151" dur="500"/>
                                        <p:tgtEl>
                                          <p:spTgt spid="47"/>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48"/>
                                        </p:tgtEl>
                                        <p:attrNameLst>
                                          <p:attrName>style.visibility</p:attrName>
                                        </p:attrNameLst>
                                      </p:cBhvr>
                                      <p:to>
                                        <p:strVal val="visible"/>
                                      </p:to>
                                    </p:set>
                                    <p:animEffect transition="in" filter="wipe(left)">
                                      <p:cBhvr>
                                        <p:cTn id="154" dur="500"/>
                                        <p:tgtEl>
                                          <p:spTgt spid="48"/>
                                        </p:tgtEl>
                                      </p:cBhvr>
                                    </p:animEffect>
                                  </p:childTnLst>
                                </p:cTn>
                              </p:par>
                            </p:childTnLst>
                          </p:cTn>
                        </p:par>
                        <p:par>
                          <p:cTn id="155" fill="hold">
                            <p:stCondLst>
                              <p:cond delay="13000"/>
                            </p:stCondLst>
                            <p:childTnLst>
                              <p:par>
                                <p:cTn id="156" presetID="22" presetClass="entr" presetSubtype="1" fill="hold" grpId="0" nodeType="afterEffect">
                                  <p:stCondLst>
                                    <p:cond delay="0"/>
                                  </p:stCondLst>
                                  <p:childTnLst>
                                    <p:set>
                                      <p:cBhvr>
                                        <p:cTn id="157" dur="1" fill="hold">
                                          <p:stCondLst>
                                            <p:cond delay="0"/>
                                          </p:stCondLst>
                                        </p:cTn>
                                        <p:tgtEl>
                                          <p:spTgt spid="56"/>
                                        </p:tgtEl>
                                        <p:attrNameLst>
                                          <p:attrName>style.visibility</p:attrName>
                                        </p:attrNameLst>
                                      </p:cBhvr>
                                      <p:to>
                                        <p:strVal val="visible"/>
                                      </p:to>
                                    </p:set>
                                    <p:animEffect transition="in" filter="wipe(up)">
                                      <p:cBhvr>
                                        <p:cTn id="158" dur="500"/>
                                        <p:tgtEl>
                                          <p:spTgt spid="56"/>
                                        </p:tgtEl>
                                      </p:cBhvr>
                                    </p:animEffect>
                                  </p:childTnLst>
                                </p:cTn>
                              </p:par>
                              <p:par>
                                <p:cTn id="159" presetID="22" presetClass="entr" presetSubtype="1" fill="hold" grpId="0" nodeType="with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up)">
                                      <p:cBhvr>
                                        <p:cTn id="161" dur="500"/>
                                        <p:tgtEl>
                                          <p:spTgt spid="57"/>
                                        </p:tgtEl>
                                      </p:cBhvr>
                                    </p:animEffect>
                                  </p:childTnLst>
                                </p:cTn>
                              </p:par>
                              <p:par>
                                <p:cTn id="162" presetID="22" presetClass="entr" presetSubtype="1" fill="hold" grpId="0" nodeType="withEffect">
                                  <p:stCondLst>
                                    <p:cond delay="0"/>
                                  </p:stCondLst>
                                  <p:childTnLst>
                                    <p:set>
                                      <p:cBhvr>
                                        <p:cTn id="163" dur="1" fill="hold">
                                          <p:stCondLst>
                                            <p:cond delay="0"/>
                                          </p:stCondLst>
                                        </p:cTn>
                                        <p:tgtEl>
                                          <p:spTgt spid="58"/>
                                        </p:tgtEl>
                                        <p:attrNameLst>
                                          <p:attrName>style.visibility</p:attrName>
                                        </p:attrNameLst>
                                      </p:cBhvr>
                                      <p:to>
                                        <p:strVal val="visible"/>
                                      </p:to>
                                    </p:set>
                                    <p:animEffect transition="in" filter="wipe(up)">
                                      <p:cBhvr>
                                        <p:cTn id="164" dur="500"/>
                                        <p:tgtEl>
                                          <p:spTgt spid="58"/>
                                        </p:tgtEl>
                                      </p:cBhvr>
                                    </p:animEffect>
                                  </p:childTnLst>
                                </p:cTn>
                              </p:par>
                              <p:par>
                                <p:cTn id="165" presetID="22" presetClass="entr" presetSubtype="1" fill="hold" grpId="0" nodeType="withEffect">
                                  <p:stCondLst>
                                    <p:cond delay="0"/>
                                  </p:stCondLst>
                                  <p:childTnLst>
                                    <p:set>
                                      <p:cBhvr>
                                        <p:cTn id="166" dur="1" fill="hold">
                                          <p:stCondLst>
                                            <p:cond delay="0"/>
                                          </p:stCondLst>
                                        </p:cTn>
                                        <p:tgtEl>
                                          <p:spTgt spid="59"/>
                                        </p:tgtEl>
                                        <p:attrNameLst>
                                          <p:attrName>style.visibility</p:attrName>
                                        </p:attrNameLst>
                                      </p:cBhvr>
                                      <p:to>
                                        <p:strVal val="visible"/>
                                      </p:to>
                                    </p:set>
                                    <p:animEffect transition="in" filter="wipe(up)">
                                      <p:cBhvr>
                                        <p:cTn id="16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60" grpId="0" animBg="1"/>
      <p:bldP spid="19" grpId="0" animBg="1"/>
      <p:bldP spid="20" grpId="0" animBg="1"/>
      <p:bldP spid="21" grpId="0" animBg="1"/>
      <p:bldP spid="22" grpId="0" animBg="1"/>
      <p:bldP spid="24" grpId="0" animBg="1"/>
      <p:bldP spid="25" grpId="0" animBg="1"/>
      <p:bldP spid="26" grpId="0" animBg="1"/>
      <p:bldP spid="27" grpId="0" animBg="1"/>
      <p:bldP spid="29"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animBg="1"/>
      <p:bldP spid="41" grpId="0"/>
      <p:bldP spid="42" grpId="0"/>
      <p:bldP spid="43" grpId="0"/>
      <p:bldP spid="44" grpId="0"/>
      <p:bldP spid="45" grpId="0"/>
      <p:bldP spid="46" grpId="0"/>
      <p:bldP spid="47" grpId="0"/>
      <p:bldP spid="48" grpId="0"/>
      <p:bldP spid="56" grpId="0"/>
      <p:bldP spid="57" grpId="0"/>
      <p:bldP spid="58"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4">
            <a:extLst>
              <a:ext uri="{BEBA8EAE-BF5A-486C-A8C5-ECC9F3942E4B}">
                <a14:imgProps xmlns:a14="http://schemas.microsoft.com/office/drawing/2010/main">
                  <a14:imgLayer r:embed="rId15">
                    <a14:imgEffect>
                      <a14:saturation sat="400000"/>
                    </a14:imgEffect>
                  </a14:imgLayer>
                </a14:imgProps>
              </a:ext>
            </a:extLst>
          </a:blip>
          <a:stretch>
            <a:fillRect/>
          </a:stretch>
        </p:blipFill>
        <p:spPr>
          <a:xfrm>
            <a:off x="0" y="0"/>
            <a:ext cx="9141291" cy="5143500"/>
          </a:xfrm>
          <a:prstGeom prst="rect">
            <a:avLst/>
          </a:prstGeom>
        </p:spPr>
      </p:pic>
      <p:sp>
        <p:nvSpPr>
          <p:cNvPr id="7" name="矩形 1"/>
          <p:cNvSpPr>
            <a:spLocks noChangeArrowheads="1"/>
          </p:cNvSpPr>
          <p:nvPr>
            <p:custDataLst>
              <p:tags r:id="rId1"/>
            </p:custDataLst>
          </p:nvPr>
        </p:nvSpPr>
        <p:spPr bwMode="auto">
          <a:xfrm rot="20560488">
            <a:off x="2342355" y="3262886"/>
            <a:ext cx="2260210" cy="277415"/>
          </a:xfrm>
          <a:prstGeom prst="rect">
            <a:avLst/>
          </a:prstGeom>
          <a:solidFill>
            <a:srgbClr val="FFE7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gn="ctr">
              <a:lnSpc>
                <a:spcPct val="100000"/>
              </a:lnSpc>
              <a:spcBef>
                <a:spcPct val="0"/>
              </a:spcBef>
              <a:buNone/>
            </a:pPr>
            <a:r>
              <a:rPr lang="zh-CN" altLang="en-US" sz="1350" dirty="0">
                <a:solidFill>
                  <a:srgbClr val="FF5D84"/>
                </a:solidFill>
                <a:latin typeface="微软雅黑" panose="020B0503020204020204" pitchFamily="34" charset="-122"/>
                <a:ea typeface="微软雅黑" panose="020B0503020204020204" pitchFamily="34" charset="-122"/>
              </a:rPr>
              <a:t>单击此处添加文字标题</a:t>
            </a:r>
          </a:p>
        </p:txBody>
      </p:sp>
      <p:sp>
        <p:nvSpPr>
          <p:cNvPr id="8" name="矩形 2"/>
          <p:cNvSpPr>
            <a:spLocks noChangeArrowheads="1"/>
          </p:cNvSpPr>
          <p:nvPr>
            <p:custDataLst>
              <p:tags r:id="rId2"/>
            </p:custDataLst>
          </p:nvPr>
        </p:nvSpPr>
        <p:spPr bwMode="auto">
          <a:xfrm rot="20560488">
            <a:off x="1914432" y="2014255"/>
            <a:ext cx="2271648" cy="277415"/>
          </a:xfrm>
          <a:prstGeom prst="rect">
            <a:avLst/>
          </a:prstGeom>
          <a:solidFill>
            <a:srgbClr val="FFE7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350" dirty="0" smtClean="0">
                <a:solidFill>
                  <a:srgbClr val="FF5D84"/>
                </a:solidFill>
                <a:latin typeface="微软雅黑" panose="020B0503020204020204" pitchFamily="34" charset="-122"/>
                <a:ea typeface="微软雅黑" panose="020B0503020204020204" pitchFamily="34" charset="-122"/>
              </a:rPr>
              <a:t>单击此处添加文字标题</a:t>
            </a:r>
            <a:endParaRPr lang="zh-CN" altLang="en-US" sz="1350" dirty="0">
              <a:solidFill>
                <a:srgbClr val="FF5D84"/>
              </a:solidFill>
              <a:latin typeface="微软雅黑" panose="020B0503020204020204" pitchFamily="34" charset="-122"/>
              <a:ea typeface="微软雅黑" panose="020B0503020204020204" pitchFamily="34" charset="-122"/>
            </a:endParaRPr>
          </a:p>
        </p:txBody>
      </p:sp>
      <p:sp>
        <p:nvSpPr>
          <p:cNvPr id="9" name="矩形 3"/>
          <p:cNvSpPr>
            <a:spLocks noChangeArrowheads="1"/>
          </p:cNvSpPr>
          <p:nvPr>
            <p:custDataLst>
              <p:tags r:id="rId3"/>
            </p:custDataLst>
          </p:nvPr>
        </p:nvSpPr>
        <p:spPr bwMode="auto">
          <a:xfrm rot="20560488">
            <a:off x="4732773" y="3218427"/>
            <a:ext cx="2223258" cy="277416"/>
          </a:xfrm>
          <a:prstGeom prst="rect">
            <a:avLst/>
          </a:prstGeom>
          <a:solidFill>
            <a:srgbClr val="FFE7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350" dirty="0">
                <a:solidFill>
                  <a:srgbClr val="FF5D84"/>
                </a:solidFill>
                <a:latin typeface="微软雅黑" panose="020B0503020204020204" pitchFamily="34" charset="-122"/>
                <a:ea typeface="微软雅黑" panose="020B0503020204020204" pitchFamily="34" charset="-122"/>
              </a:rPr>
              <a:t>单击此处添加文字标题</a:t>
            </a:r>
          </a:p>
        </p:txBody>
      </p:sp>
      <p:sp>
        <p:nvSpPr>
          <p:cNvPr id="10" name="矩形 4"/>
          <p:cNvSpPr>
            <a:spLocks noChangeArrowheads="1"/>
          </p:cNvSpPr>
          <p:nvPr>
            <p:custDataLst>
              <p:tags r:id="rId4"/>
            </p:custDataLst>
          </p:nvPr>
        </p:nvSpPr>
        <p:spPr bwMode="auto">
          <a:xfrm rot="20560488">
            <a:off x="4315644" y="1972198"/>
            <a:ext cx="2190078" cy="278606"/>
          </a:xfrm>
          <a:prstGeom prst="rect">
            <a:avLst/>
          </a:prstGeom>
          <a:solidFill>
            <a:srgbClr val="FFE7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350" dirty="0">
                <a:solidFill>
                  <a:srgbClr val="FF5D84"/>
                </a:solidFill>
                <a:latin typeface="微软雅黑" panose="020B0503020204020204" pitchFamily="34" charset="-122"/>
                <a:ea typeface="微软雅黑" panose="020B0503020204020204" pitchFamily="34" charset="-122"/>
              </a:rPr>
              <a:t>单击此处添加文字标题</a:t>
            </a:r>
          </a:p>
        </p:txBody>
      </p:sp>
      <p:cxnSp>
        <p:nvCxnSpPr>
          <p:cNvPr id="11" name="直接连接符 5"/>
          <p:cNvCxnSpPr>
            <a:cxnSpLocks noChangeShapeType="1"/>
          </p:cNvCxnSpPr>
          <p:nvPr>
            <p:custDataLst>
              <p:tags r:id="rId5"/>
            </p:custDataLst>
          </p:nvPr>
        </p:nvCxnSpPr>
        <p:spPr bwMode="auto">
          <a:xfrm>
            <a:off x="3507581" y="0"/>
            <a:ext cx="1785938" cy="5143500"/>
          </a:xfrm>
          <a:prstGeom prst="line">
            <a:avLst/>
          </a:prstGeom>
          <a:noFill/>
          <a:ln w="12700">
            <a:solidFill>
              <a:srgbClr val="FF5D84"/>
            </a:solidFill>
            <a:round/>
          </a:ln>
          <a:extLst>
            <a:ext uri="{909E8E84-426E-40DD-AFC4-6F175D3DCCD1}">
              <a14:hiddenFill xmlns:a14="http://schemas.microsoft.com/office/drawing/2010/main">
                <a:noFill/>
              </a14:hiddenFill>
            </a:ext>
          </a:extLst>
        </p:spPr>
      </p:cxnSp>
      <p:sp>
        <p:nvSpPr>
          <p:cNvPr id="12" name="任意多边形 6"/>
          <p:cNvSpPr>
            <a:spLocks noChangeArrowheads="1"/>
          </p:cNvSpPr>
          <p:nvPr>
            <p:custDataLst>
              <p:tags r:id="rId6"/>
            </p:custDataLst>
          </p:nvPr>
        </p:nvSpPr>
        <p:spPr bwMode="auto">
          <a:xfrm rot="20725594">
            <a:off x="3964782" y="1644254"/>
            <a:ext cx="350044" cy="350044"/>
          </a:xfrm>
          <a:custGeom>
            <a:avLst/>
            <a:gdLst>
              <a:gd name="T0" fmla="*/ 1013856 w 377439"/>
              <a:gd name="T1" fmla="*/ 119 h 377440"/>
              <a:gd name="T2" fmla="*/ 1221798 w 377439"/>
              <a:gd name="T3" fmla="*/ 18080 h 377440"/>
              <a:gd name="T4" fmla="*/ 2043117 w 377439"/>
              <a:gd name="T5" fmla="*/ 1221775 h 377440"/>
              <a:gd name="T6" fmla="*/ 839396 w 377439"/>
              <a:gd name="T7" fmla="*/ 2043072 h 377440"/>
              <a:gd name="T8" fmla="*/ 18086 w 377439"/>
              <a:gd name="T9" fmla="*/ 839385 h 377440"/>
              <a:gd name="T10" fmla="*/ 1013856 w 377439"/>
              <a:gd name="T11" fmla="*/ 119 h 377440"/>
              <a:gd name="T12" fmla="*/ 0 60000 65536"/>
              <a:gd name="T13" fmla="*/ 0 60000 65536"/>
              <a:gd name="T14" fmla="*/ 0 60000 65536"/>
              <a:gd name="T15" fmla="*/ 0 60000 65536"/>
              <a:gd name="T16" fmla="*/ 0 60000 65536"/>
              <a:gd name="T17" fmla="*/ 0 60000 65536"/>
              <a:gd name="T18" fmla="*/ 0 w 377439"/>
              <a:gd name="T19" fmla="*/ 0 h 377440"/>
              <a:gd name="T20" fmla="*/ 377439 w 377439"/>
              <a:gd name="T21" fmla="*/ 377440 h 377440"/>
            </a:gdLst>
            <a:ahLst/>
            <a:cxnLst>
              <a:cxn ang="T12">
                <a:pos x="T0" y="T1"/>
              </a:cxn>
              <a:cxn ang="T13">
                <a:pos x="T2" y="T3"/>
              </a:cxn>
              <a:cxn ang="T14">
                <a:pos x="T4" y="T5"/>
              </a:cxn>
              <a:cxn ang="T15">
                <a:pos x="T6" y="T7"/>
              </a:cxn>
              <a:cxn ang="T16">
                <a:pos x="T8" y="T9"/>
              </a:cxn>
              <a:cxn ang="T17">
                <a:pos x="T10" y="T11"/>
              </a:cxn>
            </a:cxnLst>
            <a:rect l="T18" t="T19" r="T20" b="T21"/>
            <a:pathLst>
              <a:path w="377439" h="377440">
                <a:moveTo>
                  <a:pt x="185654" y="22"/>
                </a:moveTo>
                <a:cubicBezTo>
                  <a:pt x="198190" y="-169"/>
                  <a:pt x="210932" y="894"/>
                  <a:pt x="223731" y="3311"/>
                </a:cubicBezTo>
                <a:cubicBezTo>
                  <a:pt x="326130" y="22647"/>
                  <a:pt x="393465" y="121333"/>
                  <a:pt x="374129" y="223732"/>
                </a:cubicBezTo>
                <a:cubicBezTo>
                  <a:pt x="354793" y="326130"/>
                  <a:pt x="256107" y="393466"/>
                  <a:pt x="153708" y="374129"/>
                </a:cubicBezTo>
                <a:cubicBezTo>
                  <a:pt x="51310" y="354793"/>
                  <a:pt x="-16026" y="256107"/>
                  <a:pt x="3311" y="153709"/>
                </a:cubicBezTo>
                <a:cubicBezTo>
                  <a:pt x="20230" y="64110"/>
                  <a:pt x="97901" y="1356"/>
                  <a:pt x="185654" y="22"/>
                </a:cubicBezTo>
                <a:close/>
              </a:path>
            </a:pathLst>
          </a:custGeom>
          <a:solidFill>
            <a:srgbClr val="FF5D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500" b="1" dirty="0">
                <a:solidFill>
                  <a:srgbClr val="FFFFFF"/>
                </a:solidFill>
                <a:latin typeface="微软雅黑" panose="020B0503020204020204" pitchFamily="34" charset="-122"/>
                <a:ea typeface="微软雅黑" panose="020B0503020204020204" pitchFamily="34" charset="-122"/>
              </a:rPr>
              <a:t>A</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3" name="任意多边形 7"/>
          <p:cNvSpPr>
            <a:spLocks noChangeArrowheads="1"/>
          </p:cNvSpPr>
          <p:nvPr>
            <p:custDataLst>
              <p:tags r:id="rId7"/>
            </p:custDataLst>
          </p:nvPr>
        </p:nvSpPr>
        <p:spPr bwMode="auto">
          <a:xfrm rot="20566234">
            <a:off x="4180285" y="2266950"/>
            <a:ext cx="350044" cy="350044"/>
          </a:xfrm>
          <a:custGeom>
            <a:avLst/>
            <a:gdLst>
              <a:gd name="T0" fmla="*/ 1013856 w 377439"/>
              <a:gd name="T1" fmla="*/ 115 h 377440"/>
              <a:gd name="T2" fmla="*/ 1221798 w 377439"/>
              <a:gd name="T3" fmla="*/ 18080 h 377440"/>
              <a:gd name="T4" fmla="*/ 2043117 w 377439"/>
              <a:gd name="T5" fmla="*/ 1221769 h 377440"/>
              <a:gd name="T6" fmla="*/ 839396 w 377439"/>
              <a:gd name="T7" fmla="*/ 2043072 h 377440"/>
              <a:gd name="T8" fmla="*/ 18086 w 377439"/>
              <a:gd name="T9" fmla="*/ 839384 h 377440"/>
              <a:gd name="T10" fmla="*/ 1013856 w 377439"/>
              <a:gd name="T11" fmla="*/ 115 h 377440"/>
              <a:gd name="T12" fmla="*/ 0 60000 65536"/>
              <a:gd name="T13" fmla="*/ 0 60000 65536"/>
              <a:gd name="T14" fmla="*/ 0 60000 65536"/>
              <a:gd name="T15" fmla="*/ 0 60000 65536"/>
              <a:gd name="T16" fmla="*/ 0 60000 65536"/>
              <a:gd name="T17" fmla="*/ 0 60000 65536"/>
              <a:gd name="T18" fmla="*/ 0 w 377439"/>
              <a:gd name="T19" fmla="*/ 0 h 377440"/>
              <a:gd name="T20" fmla="*/ 377439 w 377439"/>
              <a:gd name="T21" fmla="*/ 377440 h 377440"/>
            </a:gdLst>
            <a:ahLst/>
            <a:cxnLst>
              <a:cxn ang="T12">
                <a:pos x="T0" y="T1"/>
              </a:cxn>
              <a:cxn ang="T13">
                <a:pos x="T2" y="T3"/>
              </a:cxn>
              <a:cxn ang="T14">
                <a:pos x="T4" y="T5"/>
              </a:cxn>
              <a:cxn ang="T15">
                <a:pos x="T6" y="T7"/>
              </a:cxn>
              <a:cxn ang="T16">
                <a:pos x="T8" y="T9"/>
              </a:cxn>
              <a:cxn ang="T17">
                <a:pos x="T10" y="T11"/>
              </a:cxn>
            </a:cxnLst>
            <a:rect l="T18" t="T19" r="T20" b="T21"/>
            <a:pathLst>
              <a:path w="377439" h="377440">
                <a:moveTo>
                  <a:pt x="185654" y="21"/>
                </a:moveTo>
                <a:cubicBezTo>
                  <a:pt x="198190" y="-169"/>
                  <a:pt x="210932" y="894"/>
                  <a:pt x="223731" y="3311"/>
                </a:cubicBezTo>
                <a:cubicBezTo>
                  <a:pt x="326130" y="22647"/>
                  <a:pt x="393465" y="121333"/>
                  <a:pt x="374129" y="223731"/>
                </a:cubicBezTo>
                <a:cubicBezTo>
                  <a:pt x="354793" y="326130"/>
                  <a:pt x="256107" y="393466"/>
                  <a:pt x="153708" y="374129"/>
                </a:cubicBezTo>
                <a:cubicBezTo>
                  <a:pt x="51310" y="354793"/>
                  <a:pt x="-16026" y="256107"/>
                  <a:pt x="3311" y="153708"/>
                </a:cubicBezTo>
                <a:cubicBezTo>
                  <a:pt x="20230" y="64110"/>
                  <a:pt x="97901" y="1356"/>
                  <a:pt x="185654" y="21"/>
                </a:cubicBezTo>
                <a:close/>
              </a:path>
            </a:pathLst>
          </a:custGeom>
          <a:solidFill>
            <a:srgbClr val="FF5D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500" b="1">
                <a:solidFill>
                  <a:srgbClr val="FFFFFF"/>
                </a:solidFill>
                <a:latin typeface="微软雅黑" panose="020B0503020204020204" pitchFamily="34" charset="-122"/>
                <a:ea typeface="微软雅黑" panose="020B0503020204020204" pitchFamily="34" charset="-122"/>
              </a:rPr>
              <a:t>B</a:t>
            </a:r>
            <a:endParaRPr lang="zh-CN" altLang="en-US" sz="1500" b="1">
              <a:solidFill>
                <a:srgbClr val="FFFFFF"/>
              </a:solidFill>
              <a:latin typeface="微软雅黑" panose="020B0503020204020204" pitchFamily="34" charset="-122"/>
              <a:ea typeface="微软雅黑" panose="020B0503020204020204" pitchFamily="34" charset="-122"/>
            </a:endParaRPr>
          </a:p>
        </p:txBody>
      </p:sp>
      <p:sp>
        <p:nvSpPr>
          <p:cNvPr id="14" name="任意多边形 8"/>
          <p:cNvSpPr>
            <a:spLocks noChangeArrowheads="1"/>
          </p:cNvSpPr>
          <p:nvPr>
            <p:custDataLst>
              <p:tags r:id="rId8"/>
            </p:custDataLst>
          </p:nvPr>
        </p:nvSpPr>
        <p:spPr bwMode="auto">
          <a:xfrm rot="20563389">
            <a:off x="4391025" y="2889648"/>
            <a:ext cx="350044" cy="350044"/>
          </a:xfrm>
          <a:custGeom>
            <a:avLst/>
            <a:gdLst>
              <a:gd name="T0" fmla="*/ 1013856 w 377439"/>
              <a:gd name="T1" fmla="*/ 119 h 377440"/>
              <a:gd name="T2" fmla="*/ 1221798 w 377439"/>
              <a:gd name="T3" fmla="*/ 18080 h 377440"/>
              <a:gd name="T4" fmla="*/ 2043117 w 377439"/>
              <a:gd name="T5" fmla="*/ 1221775 h 377440"/>
              <a:gd name="T6" fmla="*/ 839396 w 377439"/>
              <a:gd name="T7" fmla="*/ 2043081 h 377440"/>
              <a:gd name="T8" fmla="*/ 18086 w 377439"/>
              <a:gd name="T9" fmla="*/ 839385 h 377440"/>
              <a:gd name="T10" fmla="*/ 1013856 w 377439"/>
              <a:gd name="T11" fmla="*/ 119 h 377440"/>
              <a:gd name="T12" fmla="*/ 0 60000 65536"/>
              <a:gd name="T13" fmla="*/ 0 60000 65536"/>
              <a:gd name="T14" fmla="*/ 0 60000 65536"/>
              <a:gd name="T15" fmla="*/ 0 60000 65536"/>
              <a:gd name="T16" fmla="*/ 0 60000 65536"/>
              <a:gd name="T17" fmla="*/ 0 60000 65536"/>
              <a:gd name="T18" fmla="*/ 0 w 377439"/>
              <a:gd name="T19" fmla="*/ 0 h 377440"/>
              <a:gd name="T20" fmla="*/ 377439 w 377439"/>
              <a:gd name="T21" fmla="*/ 377440 h 377440"/>
            </a:gdLst>
            <a:ahLst/>
            <a:cxnLst>
              <a:cxn ang="T12">
                <a:pos x="T0" y="T1"/>
              </a:cxn>
              <a:cxn ang="T13">
                <a:pos x="T2" y="T3"/>
              </a:cxn>
              <a:cxn ang="T14">
                <a:pos x="T4" y="T5"/>
              </a:cxn>
              <a:cxn ang="T15">
                <a:pos x="T6" y="T7"/>
              </a:cxn>
              <a:cxn ang="T16">
                <a:pos x="T8" y="T9"/>
              </a:cxn>
              <a:cxn ang="T17">
                <a:pos x="T10" y="T11"/>
              </a:cxn>
            </a:cxnLst>
            <a:rect l="T18" t="T19" r="T20" b="T21"/>
            <a:pathLst>
              <a:path w="377439" h="377440">
                <a:moveTo>
                  <a:pt x="185654" y="22"/>
                </a:moveTo>
                <a:cubicBezTo>
                  <a:pt x="198190" y="-169"/>
                  <a:pt x="210931" y="894"/>
                  <a:pt x="223731" y="3311"/>
                </a:cubicBezTo>
                <a:cubicBezTo>
                  <a:pt x="326130" y="22647"/>
                  <a:pt x="393465" y="121333"/>
                  <a:pt x="374129" y="223732"/>
                </a:cubicBezTo>
                <a:cubicBezTo>
                  <a:pt x="354793" y="326130"/>
                  <a:pt x="256107" y="393466"/>
                  <a:pt x="153708" y="374130"/>
                </a:cubicBezTo>
                <a:cubicBezTo>
                  <a:pt x="51310" y="354793"/>
                  <a:pt x="-16026" y="256107"/>
                  <a:pt x="3311" y="153709"/>
                </a:cubicBezTo>
                <a:cubicBezTo>
                  <a:pt x="20230" y="64110"/>
                  <a:pt x="97901" y="1356"/>
                  <a:pt x="185654" y="22"/>
                </a:cubicBezTo>
                <a:close/>
              </a:path>
            </a:pathLst>
          </a:custGeom>
          <a:solidFill>
            <a:srgbClr val="FF5D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500" b="1">
                <a:solidFill>
                  <a:srgbClr val="FFFFFF"/>
                </a:solidFill>
                <a:latin typeface="微软雅黑" panose="020B0503020204020204" pitchFamily="34" charset="-122"/>
                <a:ea typeface="微软雅黑" panose="020B0503020204020204" pitchFamily="34" charset="-122"/>
              </a:rPr>
              <a:t>C</a:t>
            </a:r>
            <a:endParaRPr lang="zh-CN" altLang="en-US" sz="1500" b="1">
              <a:solidFill>
                <a:srgbClr val="FFFFFF"/>
              </a:solidFill>
              <a:latin typeface="微软雅黑" panose="020B0503020204020204" pitchFamily="34" charset="-122"/>
              <a:ea typeface="微软雅黑" panose="020B0503020204020204" pitchFamily="34" charset="-122"/>
            </a:endParaRPr>
          </a:p>
        </p:txBody>
      </p:sp>
      <p:sp>
        <p:nvSpPr>
          <p:cNvPr id="15" name="任意多边形 9"/>
          <p:cNvSpPr>
            <a:spLocks noChangeArrowheads="1"/>
          </p:cNvSpPr>
          <p:nvPr>
            <p:custDataLst>
              <p:tags r:id="rId9"/>
            </p:custDataLst>
          </p:nvPr>
        </p:nvSpPr>
        <p:spPr bwMode="auto">
          <a:xfrm rot="20605867">
            <a:off x="4599385" y="3512344"/>
            <a:ext cx="348853" cy="350044"/>
          </a:xfrm>
          <a:custGeom>
            <a:avLst/>
            <a:gdLst>
              <a:gd name="T0" fmla="*/ 989954 w 377439"/>
              <a:gd name="T1" fmla="*/ 115 h 377440"/>
              <a:gd name="T2" fmla="*/ 1192993 w 377439"/>
              <a:gd name="T3" fmla="*/ 18075 h 377440"/>
              <a:gd name="T4" fmla="*/ 1994948 w 377439"/>
              <a:gd name="T5" fmla="*/ 1221775 h 377440"/>
              <a:gd name="T6" fmla="*/ 819606 w 377439"/>
              <a:gd name="T7" fmla="*/ 2043081 h 377440"/>
              <a:gd name="T8" fmla="*/ 17650 w 377439"/>
              <a:gd name="T9" fmla="*/ 839385 h 377440"/>
              <a:gd name="T10" fmla="*/ 989954 w 377439"/>
              <a:gd name="T11" fmla="*/ 115 h 377440"/>
              <a:gd name="T12" fmla="*/ 0 60000 65536"/>
              <a:gd name="T13" fmla="*/ 0 60000 65536"/>
              <a:gd name="T14" fmla="*/ 0 60000 65536"/>
              <a:gd name="T15" fmla="*/ 0 60000 65536"/>
              <a:gd name="T16" fmla="*/ 0 60000 65536"/>
              <a:gd name="T17" fmla="*/ 0 60000 65536"/>
              <a:gd name="T18" fmla="*/ 0 w 377439"/>
              <a:gd name="T19" fmla="*/ 0 h 377440"/>
              <a:gd name="T20" fmla="*/ 377439 w 377439"/>
              <a:gd name="T21" fmla="*/ 377440 h 377440"/>
            </a:gdLst>
            <a:ahLst/>
            <a:cxnLst>
              <a:cxn ang="T12">
                <a:pos x="T0" y="T1"/>
              </a:cxn>
              <a:cxn ang="T13">
                <a:pos x="T2" y="T3"/>
              </a:cxn>
              <a:cxn ang="T14">
                <a:pos x="T4" y="T5"/>
              </a:cxn>
              <a:cxn ang="T15">
                <a:pos x="T6" y="T7"/>
              </a:cxn>
              <a:cxn ang="T16">
                <a:pos x="T8" y="T9"/>
              </a:cxn>
              <a:cxn ang="T17">
                <a:pos x="T10" y="T11"/>
              </a:cxn>
            </a:cxnLst>
            <a:rect l="T18" t="T19" r="T20" b="T21"/>
            <a:pathLst>
              <a:path w="377439" h="377440">
                <a:moveTo>
                  <a:pt x="185654" y="21"/>
                </a:moveTo>
                <a:cubicBezTo>
                  <a:pt x="198190" y="-170"/>
                  <a:pt x="210931" y="893"/>
                  <a:pt x="223731" y="3310"/>
                </a:cubicBezTo>
                <a:cubicBezTo>
                  <a:pt x="326130" y="22647"/>
                  <a:pt x="393465" y="121333"/>
                  <a:pt x="374129" y="223732"/>
                </a:cubicBezTo>
                <a:cubicBezTo>
                  <a:pt x="354793" y="326130"/>
                  <a:pt x="256107" y="393466"/>
                  <a:pt x="153708" y="374130"/>
                </a:cubicBezTo>
                <a:cubicBezTo>
                  <a:pt x="51310" y="354793"/>
                  <a:pt x="-16026" y="256107"/>
                  <a:pt x="3310" y="153709"/>
                </a:cubicBezTo>
                <a:cubicBezTo>
                  <a:pt x="20230" y="64110"/>
                  <a:pt x="97901" y="1356"/>
                  <a:pt x="185654" y="21"/>
                </a:cubicBezTo>
                <a:close/>
              </a:path>
            </a:pathLst>
          </a:custGeom>
          <a:solidFill>
            <a:srgbClr val="FF5D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500" b="1">
                <a:solidFill>
                  <a:srgbClr val="FFFFFF"/>
                </a:solidFill>
                <a:latin typeface="微软雅黑" panose="020B0503020204020204" pitchFamily="34" charset="-122"/>
                <a:ea typeface="微软雅黑" panose="020B0503020204020204" pitchFamily="34" charset="-122"/>
              </a:rPr>
              <a:t>D</a:t>
            </a:r>
            <a:endParaRPr lang="zh-CN" altLang="en-US" sz="1500" b="1">
              <a:solidFill>
                <a:srgbClr val="FFFFFF"/>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142060" y="544116"/>
            <a:ext cx="1334690" cy="601266"/>
            <a:chOff x="3142060" y="544116"/>
            <a:chExt cx="1334690" cy="601266"/>
          </a:xfrm>
        </p:grpSpPr>
        <p:sp>
          <p:nvSpPr>
            <p:cNvPr id="16" name="文本框 12"/>
            <p:cNvSpPr>
              <a:spLocks noChangeArrowheads="1"/>
            </p:cNvSpPr>
            <p:nvPr>
              <p:custDataLst>
                <p:tags r:id="rId10"/>
              </p:custDataLst>
            </p:nvPr>
          </p:nvSpPr>
          <p:spPr bwMode="auto">
            <a:xfrm rot="20580000">
              <a:off x="3142060" y="544116"/>
              <a:ext cx="1252538" cy="417909"/>
            </a:xfrm>
            <a:custGeom>
              <a:avLst/>
              <a:gdLst>
                <a:gd name="T0" fmla="*/ 1666544 w 1670084"/>
                <a:gd name="T1" fmla="*/ 0 h 557212"/>
                <a:gd name="T2" fmla="*/ 1669982 w 1670084"/>
                <a:gd name="T3" fmla="*/ 480105 h 557212"/>
                <a:gd name="T4" fmla="*/ 1669982 w 1670084"/>
                <a:gd name="T5" fmla="*/ 557212 h 557212"/>
                <a:gd name="T6" fmla="*/ 3990 w 1670084"/>
                <a:gd name="T7" fmla="*/ 557212 h 557212"/>
                <a:gd name="T8" fmla="*/ 0 w 1670084"/>
                <a:gd name="T9" fmla="*/ 0 h 557212"/>
                <a:gd name="T10" fmla="*/ 0 60000 65536"/>
                <a:gd name="T11" fmla="*/ 0 60000 65536"/>
                <a:gd name="T12" fmla="*/ 0 60000 65536"/>
                <a:gd name="T13" fmla="*/ 0 60000 65536"/>
                <a:gd name="T14" fmla="*/ 0 60000 65536"/>
                <a:gd name="T15" fmla="*/ 0 w 1670084"/>
                <a:gd name="T16" fmla="*/ 0 h 557212"/>
                <a:gd name="T17" fmla="*/ 1670084 w 1670084"/>
                <a:gd name="T18" fmla="*/ 557212 h 557212"/>
              </a:gdLst>
              <a:ahLst/>
              <a:cxnLst>
                <a:cxn ang="T10">
                  <a:pos x="T0" y="T1"/>
                </a:cxn>
                <a:cxn ang="T11">
                  <a:pos x="T2" y="T3"/>
                </a:cxn>
                <a:cxn ang="T12">
                  <a:pos x="T4" y="T5"/>
                </a:cxn>
                <a:cxn ang="T13">
                  <a:pos x="T6" y="T7"/>
                </a:cxn>
                <a:cxn ang="T14">
                  <a:pos x="T8" y="T9"/>
                </a:cxn>
              </a:cxnLst>
              <a:rect l="T15" t="T16" r="T17" b="T18"/>
              <a:pathLst>
                <a:path w="1670084" h="557212">
                  <a:moveTo>
                    <a:pt x="1666646" y="0"/>
                  </a:moveTo>
                  <a:lnTo>
                    <a:pt x="1670084" y="480105"/>
                  </a:lnTo>
                  <a:lnTo>
                    <a:pt x="1670084" y="557212"/>
                  </a:lnTo>
                  <a:lnTo>
                    <a:pt x="3990" y="557212"/>
                  </a:lnTo>
                  <a:lnTo>
                    <a:pt x="0" y="0"/>
                  </a:lnTo>
                  <a:lnTo>
                    <a:pt x="166664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b="1">
                  <a:solidFill>
                    <a:srgbClr val="FF5D84"/>
                  </a:solidFill>
                  <a:latin typeface="微软雅黑" panose="020B0503020204020204" pitchFamily="34" charset="-122"/>
                  <a:ea typeface="微软雅黑" panose="020B0503020204020204" pitchFamily="34" charset="-122"/>
                </a:rPr>
                <a:t>目 录</a:t>
              </a:r>
            </a:p>
          </p:txBody>
        </p:sp>
        <p:sp>
          <p:nvSpPr>
            <p:cNvPr id="17" name="文本框 13"/>
            <p:cNvSpPr>
              <a:spLocks noChangeArrowheads="1"/>
            </p:cNvSpPr>
            <p:nvPr>
              <p:custDataLst>
                <p:tags r:id="rId11"/>
              </p:custDataLst>
            </p:nvPr>
          </p:nvSpPr>
          <p:spPr bwMode="auto">
            <a:xfrm rot="20580000">
              <a:off x="3226594" y="901304"/>
              <a:ext cx="1250156" cy="244078"/>
            </a:xfrm>
            <a:custGeom>
              <a:avLst/>
              <a:gdLst>
                <a:gd name="T0" fmla="*/ 1668452 w 1666087"/>
                <a:gd name="T1" fmla="*/ 0 h 325438"/>
                <a:gd name="T2" fmla="*/ 1668452 w 1666087"/>
                <a:gd name="T3" fmla="*/ 325435 h 325438"/>
                <a:gd name="T4" fmla="*/ 2334 w 1666087"/>
                <a:gd name="T5" fmla="*/ 325435 h 325438"/>
                <a:gd name="T6" fmla="*/ 0 w 1666087"/>
                <a:gd name="T7" fmla="*/ 0 h 325438"/>
                <a:gd name="T8" fmla="*/ 0 60000 65536"/>
                <a:gd name="T9" fmla="*/ 0 60000 65536"/>
                <a:gd name="T10" fmla="*/ 0 60000 65536"/>
                <a:gd name="T11" fmla="*/ 0 60000 65536"/>
                <a:gd name="T12" fmla="*/ 0 w 1666087"/>
                <a:gd name="T13" fmla="*/ 0 h 325438"/>
                <a:gd name="T14" fmla="*/ 1666087 w 1666087"/>
                <a:gd name="T15" fmla="*/ 325438 h 325438"/>
              </a:gdLst>
              <a:ahLst/>
              <a:cxnLst>
                <a:cxn ang="T8">
                  <a:pos x="T0" y="T1"/>
                </a:cxn>
                <a:cxn ang="T9">
                  <a:pos x="T2" y="T3"/>
                </a:cxn>
                <a:cxn ang="T10">
                  <a:pos x="T4" y="T5"/>
                </a:cxn>
                <a:cxn ang="T11">
                  <a:pos x="T6" y="T7"/>
                </a:cxn>
              </a:cxnLst>
              <a:rect l="T12" t="T13" r="T14" b="T15"/>
              <a:pathLst>
                <a:path w="1666087" h="325438">
                  <a:moveTo>
                    <a:pt x="1666087" y="0"/>
                  </a:moveTo>
                  <a:lnTo>
                    <a:pt x="1666087" y="325438"/>
                  </a:lnTo>
                  <a:lnTo>
                    <a:pt x="2331" y="325438"/>
                  </a:lnTo>
                  <a:lnTo>
                    <a:pt x="0" y="0"/>
                  </a:lnTo>
                  <a:lnTo>
                    <a:pt x="1666087"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275">
                  <a:solidFill>
                    <a:srgbClr val="FFBDCD"/>
                  </a:solidFill>
                  <a:latin typeface="华文细黑" panose="02010600040101010101" pitchFamily="2" charset="-122"/>
                  <a:ea typeface="华文细黑" panose="02010600040101010101" pitchFamily="2" charset="-122"/>
                </a:rPr>
                <a:t>CONTENT</a:t>
              </a:r>
              <a:endParaRPr lang="zh-CN" altLang="en-US" sz="1275">
                <a:solidFill>
                  <a:srgbClr val="FFBDCD"/>
                </a:solidFill>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descr="C:\Users\Administrator\Desktop\787637.png"/>
          <p:cNvPicPr>
            <a:picLocks noChangeAspect="1" noChangeArrowheads="1"/>
          </p:cNvPicPr>
          <p:nvPr/>
        </p:nvPicPr>
        <p:blipFill>
          <a:blip r:embed="rId3" cstate="screen"/>
          <a:srcRect/>
          <a:stretch>
            <a:fillRect/>
          </a:stretch>
        </p:blipFill>
        <p:spPr bwMode="auto">
          <a:xfrm>
            <a:off x="2884112" y="896352"/>
            <a:ext cx="2907128" cy="409402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1" name="组合 60"/>
          <p:cNvGrpSpPr/>
          <p:nvPr/>
        </p:nvGrpSpPr>
        <p:grpSpPr>
          <a:xfrm>
            <a:off x="3955330" y="4116548"/>
            <a:ext cx="764693" cy="764970"/>
            <a:chOff x="3832873" y="2297208"/>
            <a:chExt cx="1516550" cy="1516550"/>
          </a:xfrm>
        </p:grpSpPr>
        <p:grpSp>
          <p:nvGrpSpPr>
            <p:cNvPr id="62" name="组合 6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65" name="椭圆 6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63" name="椭圆 62"/>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66" name="组合 65"/>
          <p:cNvGrpSpPr/>
          <p:nvPr/>
        </p:nvGrpSpPr>
        <p:grpSpPr>
          <a:xfrm>
            <a:off x="3197986" y="3300523"/>
            <a:ext cx="764693" cy="764970"/>
            <a:chOff x="3832873" y="2297208"/>
            <a:chExt cx="1516550" cy="1516550"/>
          </a:xfrm>
        </p:grpSpPr>
        <p:grpSp>
          <p:nvGrpSpPr>
            <p:cNvPr id="67" name="组合 6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70" name="椭圆 6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68" name="椭圆 67"/>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71" name="组合 70"/>
          <p:cNvGrpSpPr/>
          <p:nvPr/>
        </p:nvGrpSpPr>
        <p:grpSpPr>
          <a:xfrm>
            <a:off x="4724580" y="2801793"/>
            <a:ext cx="764693" cy="764970"/>
            <a:chOff x="3832873" y="2297208"/>
            <a:chExt cx="1516550" cy="1516550"/>
          </a:xfrm>
        </p:grpSpPr>
        <p:grpSp>
          <p:nvGrpSpPr>
            <p:cNvPr id="72" name="组合 7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75" name="椭圆 7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73" name="椭圆 72"/>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76" name="组合 75"/>
          <p:cNvGrpSpPr/>
          <p:nvPr/>
        </p:nvGrpSpPr>
        <p:grpSpPr>
          <a:xfrm>
            <a:off x="3197986" y="2328748"/>
            <a:ext cx="764693" cy="764970"/>
            <a:chOff x="3832873" y="2297208"/>
            <a:chExt cx="1516550" cy="1516550"/>
          </a:xfrm>
        </p:grpSpPr>
        <p:grpSp>
          <p:nvGrpSpPr>
            <p:cNvPr id="77" name="组合 7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80" name="椭圆 7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78" name="椭圆 77"/>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81" name="组合 80"/>
          <p:cNvGrpSpPr/>
          <p:nvPr/>
        </p:nvGrpSpPr>
        <p:grpSpPr>
          <a:xfrm>
            <a:off x="4724580" y="1818586"/>
            <a:ext cx="764693" cy="764970"/>
            <a:chOff x="3832873" y="2297208"/>
            <a:chExt cx="1516550" cy="1516550"/>
          </a:xfrm>
        </p:grpSpPr>
        <p:grpSp>
          <p:nvGrpSpPr>
            <p:cNvPr id="82" name="组合 8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85" name="椭圆 8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83" name="椭圆 82"/>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86" name="组合 85"/>
          <p:cNvGrpSpPr/>
          <p:nvPr/>
        </p:nvGrpSpPr>
        <p:grpSpPr>
          <a:xfrm>
            <a:off x="3955330" y="972570"/>
            <a:ext cx="764693" cy="764970"/>
            <a:chOff x="3832873" y="2297208"/>
            <a:chExt cx="1516550" cy="1516550"/>
          </a:xfrm>
        </p:grpSpPr>
        <p:grpSp>
          <p:nvGrpSpPr>
            <p:cNvPr id="87" name="组合 8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90" name="椭圆 8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88" name="椭圆 87"/>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1" name="Group 34"/>
          <p:cNvGrpSpPr/>
          <p:nvPr/>
        </p:nvGrpSpPr>
        <p:grpSpPr>
          <a:xfrm>
            <a:off x="4180257" y="1205937"/>
            <a:ext cx="299455" cy="243763"/>
            <a:chOff x="1550139" y="1314466"/>
            <a:chExt cx="509139" cy="414300"/>
          </a:xfrm>
          <a:solidFill>
            <a:schemeClr val="bg1"/>
          </a:solidFill>
        </p:grpSpPr>
        <p:sp>
          <p:nvSpPr>
            <p:cNvPr id="92"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93"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94"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sp>
        <p:nvSpPr>
          <p:cNvPr id="95" name="矩形 3"/>
          <p:cNvSpPr>
            <a:spLocks noChangeArrowheads="1"/>
          </p:cNvSpPr>
          <p:nvPr/>
        </p:nvSpPr>
        <p:spPr bwMode="auto">
          <a:xfrm>
            <a:off x="4864169" y="1205937"/>
            <a:ext cx="715581"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标题一</a:t>
            </a:r>
          </a:p>
        </p:txBody>
      </p:sp>
      <p:sp>
        <p:nvSpPr>
          <p:cNvPr id="96" name="文本框 13"/>
          <p:cNvSpPr txBox="1"/>
          <p:nvPr/>
        </p:nvSpPr>
        <p:spPr>
          <a:xfrm>
            <a:off x="5736778" y="1123485"/>
            <a:ext cx="2078906" cy="447336"/>
          </a:xfrm>
          <a:prstGeom prst="rect">
            <a:avLst/>
          </a:prstGeom>
          <a:noFill/>
        </p:spPr>
        <p:txBody>
          <a:bodyPr wrap="square" lIns="65822" tIns="32910" rIns="65822" bIns="32910" rtlCol="0">
            <a:spAutoFit/>
          </a:bodyPr>
          <a:lstStyle/>
          <a:p>
            <a:pPr algn="l">
              <a:lnSpc>
                <a:spcPct val="150000"/>
              </a:lnSpc>
              <a:spcBef>
                <a:spcPct val="0"/>
              </a:spcBef>
              <a:buNone/>
            </a:pPr>
            <a:r>
              <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97" name="矩形 3"/>
          <p:cNvSpPr>
            <a:spLocks noChangeArrowheads="1"/>
          </p:cNvSpPr>
          <p:nvPr/>
        </p:nvSpPr>
        <p:spPr bwMode="auto">
          <a:xfrm>
            <a:off x="5743276" y="1865391"/>
            <a:ext cx="715581"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标题二</a:t>
            </a:r>
          </a:p>
        </p:txBody>
      </p:sp>
      <p:sp>
        <p:nvSpPr>
          <p:cNvPr id="98" name="文本框 13"/>
          <p:cNvSpPr txBox="1"/>
          <p:nvPr/>
        </p:nvSpPr>
        <p:spPr>
          <a:xfrm>
            <a:off x="5736778" y="2148491"/>
            <a:ext cx="2078906" cy="447336"/>
          </a:xfrm>
          <a:prstGeom prst="rect">
            <a:avLst/>
          </a:prstGeom>
          <a:noFill/>
        </p:spPr>
        <p:txBody>
          <a:bodyPr wrap="square" lIns="65822" tIns="32910" rIns="65822" bIns="32910" rtlCol="0">
            <a:spAutoFit/>
          </a:bodyPr>
          <a:lstStyle/>
          <a:p>
            <a:pPr algn="l">
              <a:lnSpc>
                <a:spcPct val="150000"/>
              </a:lnSpc>
              <a:spcBef>
                <a:spcPct val="0"/>
              </a:spcBef>
              <a:buNone/>
            </a:pPr>
            <a:r>
              <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99" name="Freeform 20"/>
          <p:cNvSpPr>
            <a:spLocks noEditPoints="1"/>
          </p:cNvSpPr>
          <p:nvPr/>
        </p:nvSpPr>
        <p:spPr bwMode="auto">
          <a:xfrm>
            <a:off x="4950126" y="2090644"/>
            <a:ext cx="298355" cy="202817"/>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38" tIns="45719" rIns="91438" bIns="45719" numCol="1" anchor="t" anchorCtr="0" compatLnSpc="1"/>
          <a:lstStyle/>
          <a:p>
            <a:endParaRPr lang="en-US" sz="1015"/>
          </a:p>
        </p:txBody>
      </p:sp>
      <p:sp>
        <p:nvSpPr>
          <p:cNvPr id="100" name="矩形 3"/>
          <p:cNvSpPr>
            <a:spLocks noChangeArrowheads="1"/>
          </p:cNvSpPr>
          <p:nvPr/>
        </p:nvSpPr>
        <p:spPr bwMode="auto">
          <a:xfrm>
            <a:off x="2297915" y="2192052"/>
            <a:ext cx="715581"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标题三</a:t>
            </a:r>
          </a:p>
        </p:txBody>
      </p:sp>
      <p:sp>
        <p:nvSpPr>
          <p:cNvPr id="101" name="文本框 13"/>
          <p:cNvSpPr txBox="1"/>
          <p:nvPr/>
        </p:nvSpPr>
        <p:spPr>
          <a:xfrm>
            <a:off x="1030253" y="2507829"/>
            <a:ext cx="1989605" cy="447336"/>
          </a:xfrm>
          <a:prstGeom prst="rect">
            <a:avLst/>
          </a:prstGeom>
          <a:noFill/>
        </p:spPr>
        <p:txBody>
          <a:bodyPr wrap="square" lIns="65822" tIns="32910" rIns="65822" bIns="32910" rtlCol="0">
            <a:spAutoFit/>
          </a:bodyPr>
          <a:lstStyle/>
          <a:p>
            <a:pPr algn="r">
              <a:lnSpc>
                <a:spcPct val="150000"/>
              </a:lnSpc>
              <a:spcBef>
                <a:spcPct val="0"/>
              </a:spcBef>
              <a:buNone/>
            </a:pPr>
            <a:r>
              <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nvGrpSpPr>
          <p:cNvPr id="102" name="Group 20"/>
          <p:cNvGrpSpPr/>
          <p:nvPr/>
        </p:nvGrpSpPr>
        <p:grpSpPr>
          <a:xfrm>
            <a:off x="3418023" y="2587891"/>
            <a:ext cx="309373" cy="214361"/>
            <a:chOff x="7416800" y="1122363"/>
            <a:chExt cx="366713" cy="254000"/>
          </a:xfrm>
          <a:solidFill>
            <a:schemeClr val="bg1"/>
          </a:solidFill>
        </p:grpSpPr>
        <p:sp>
          <p:nvSpPr>
            <p:cNvPr id="103"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04"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sp>
        <p:nvSpPr>
          <p:cNvPr id="105" name="矩形 3"/>
          <p:cNvSpPr>
            <a:spLocks noChangeArrowheads="1"/>
          </p:cNvSpPr>
          <p:nvPr/>
        </p:nvSpPr>
        <p:spPr bwMode="auto">
          <a:xfrm>
            <a:off x="5736822" y="2856221"/>
            <a:ext cx="715581"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标题四</a:t>
            </a:r>
          </a:p>
        </p:txBody>
      </p:sp>
      <p:sp>
        <p:nvSpPr>
          <p:cNvPr id="106" name="文本框 13"/>
          <p:cNvSpPr txBox="1"/>
          <p:nvPr/>
        </p:nvSpPr>
        <p:spPr>
          <a:xfrm>
            <a:off x="5736778" y="3126618"/>
            <a:ext cx="2078906" cy="447336"/>
          </a:xfrm>
          <a:prstGeom prst="rect">
            <a:avLst/>
          </a:prstGeom>
          <a:noFill/>
        </p:spPr>
        <p:txBody>
          <a:bodyPr wrap="square" lIns="65822" tIns="32910" rIns="65822" bIns="32910" rtlCol="0">
            <a:spAutoFit/>
          </a:bodyPr>
          <a:lstStyle/>
          <a:p>
            <a:pPr algn="l">
              <a:lnSpc>
                <a:spcPct val="150000"/>
              </a:lnSpc>
              <a:spcBef>
                <a:spcPct val="0"/>
              </a:spcBef>
              <a:buNone/>
            </a:pPr>
            <a:r>
              <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nvGrpSpPr>
          <p:cNvPr id="107" name="组合 106"/>
          <p:cNvGrpSpPr/>
          <p:nvPr/>
        </p:nvGrpSpPr>
        <p:grpSpPr>
          <a:xfrm>
            <a:off x="4942127" y="3031233"/>
            <a:ext cx="316677" cy="302824"/>
            <a:chOff x="3294063" y="754063"/>
            <a:chExt cx="5600701" cy="5353051"/>
          </a:xfrm>
          <a:solidFill>
            <a:schemeClr val="bg1"/>
          </a:solidFill>
        </p:grpSpPr>
        <p:sp>
          <p:nvSpPr>
            <p:cNvPr id="108"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prstClr val="black"/>
                </a:solidFill>
                <a:latin typeface="Calibri" panose="020F0502020204030204"/>
                <a:ea typeface="宋体" panose="02010600030101010101" pitchFamily="2" charset="-122"/>
              </a:endParaRPr>
            </a:p>
          </p:txBody>
        </p:sp>
        <p:sp>
          <p:nvSpPr>
            <p:cNvPr id="109"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prstClr val="black"/>
                </a:solidFill>
                <a:latin typeface="Calibri" panose="020F0502020204030204"/>
                <a:ea typeface="宋体" panose="02010600030101010101" pitchFamily="2" charset="-122"/>
              </a:endParaRPr>
            </a:p>
          </p:txBody>
        </p:sp>
        <p:sp>
          <p:nvSpPr>
            <p:cNvPr id="110"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prstClr val="black"/>
                </a:solidFill>
                <a:latin typeface="Calibri" panose="020F0502020204030204"/>
                <a:ea typeface="宋体" panose="02010600030101010101" pitchFamily="2" charset="-122"/>
              </a:endParaRPr>
            </a:p>
          </p:txBody>
        </p:sp>
        <p:sp>
          <p:nvSpPr>
            <p:cNvPr id="111"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prstClr val="black"/>
                </a:solidFill>
                <a:latin typeface="Calibri" panose="020F0502020204030204"/>
                <a:ea typeface="宋体" panose="02010600030101010101" pitchFamily="2" charset="-122"/>
              </a:endParaRPr>
            </a:p>
          </p:txBody>
        </p:sp>
        <p:sp>
          <p:nvSpPr>
            <p:cNvPr id="112"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prstClr val="black"/>
                </a:solidFill>
                <a:latin typeface="Calibri" panose="020F0502020204030204"/>
                <a:ea typeface="宋体" panose="02010600030101010101" pitchFamily="2" charset="-122"/>
              </a:endParaRPr>
            </a:p>
          </p:txBody>
        </p:sp>
        <p:sp>
          <p:nvSpPr>
            <p:cNvPr id="113"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prstClr val="black"/>
                </a:solidFill>
                <a:latin typeface="Calibri" panose="020F0502020204030204"/>
                <a:ea typeface="宋体" panose="02010600030101010101" pitchFamily="2" charset="-122"/>
              </a:endParaRPr>
            </a:p>
          </p:txBody>
        </p:sp>
        <p:sp>
          <p:nvSpPr>
            <p:cNvPr id="114"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prstClr val="black"/>
                </a:solidFill>
                <a:latin typeface="Calibri" panose="020F0502020204030204"/>
                <a:ea typeface="宋体" panose="02010600030101010101" pitchFamily="2" charset="-122"/>
              </a:endParaRPr>
            </a:p>
          </p:txBody>
        </p:sp>
        <p:sp>
          <p:nvSpPr>
            <p:cNvPr id="115"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prstClr val="black"/>
                </a:solidFill>
                <a:latin typeface="Calibri" panose="020F0502020204030204"/>
                <a:ea typeface="宋体" panose="02010600030101010101" pitchFamily="2" charset="-122"/>
              </a:endParaRPr>
            </a:p>
          </p:txBody>
        </p:sp>
        <p:sp>
          <p:nvSpPr>
            <p:cNvPr id="116"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prstClr val="black"/>
                </a:solidFill>
                <a:latin typeface="Calibri" panose="020F0502020204030204"/>
                <a:ea typeface="宋体" panose="02010600030101010101" pitchFamily="2" charset="-122"/>
              </a:endParaRPr>
            </a:p>
          </p:txBody>
        </p:sp>
        <p:sp>
          <p:nvSpPr>
            <p:cNvPr id="117"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prstClr val="black"/>
                </a:solidFill>
                <a:latin typeface="Calibri" panose="020F0502020204030204"/>
                <a:ea typeface="宋体" panose="02010600030101010101" pitchFamily="2" charset="-122"/>
              </a:endParaRPr>
            </a:p>
          </p:txBody>
        </p:sp>
        <p:sp>
          <p:nvSpPr>
            <p:cNvPr id="118"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prstClr val="black"/>
                </a:solidFill>
                <a:latin typeface="Calibri" panose="020F0502020204030204"/>
                <a:ea typeface="宋体" panose="02010600030101010101" pitchFamily="2" charset="-122"/>
              </a:endParaRPr>
            </a:p>
          </p:txBody>
        </p:sp>
      </p:grpSp>
      <p:sp>
        <p:nvSpPr>
          <p:cNvPr id="119" name="矩形 3"/>
          <p:cNvSpPr>
            <a:spLocks noChangeArrowheads="1"/>
          </p:cNvSpPr>
          <p:nvPr/>
        </p:nvSpPr>
        <p:spPr bwMode="auto">
          <a:xfrm>
            <a:off x="2297915" y="3354371"/>
            <a:ext cx="715581"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标题五</a:t>
            </a:r>
          </a:p>
        </p:txBody>
      </p:sp>
      <p:sp>
        <p:nvSpPr>
          <p:cNvPr id="120" name="文本框 13"/>
          <p:cNvSpPr txBox="1"/>
          <p:nvPr/>
        </p:nvSpPr>
        <p:spPr>
          <a:xfrm>
            <a:off x="1030253" y="3641566"/>
            <a:ext cx="1989605" cy="447336"/>
          </a:xfrm>
          <a:prstGeom prst="rect">
            <a:avLst/>
          </a:prstGeom>
          <a:noFill/>
        </p:spPr>
        <p:txBody>
          <a:bodyPr wrap="square" lIns="65822" tIns="32910" rIns="65822" bIns="32910" rtlCol="0">
            <a:spAutoFit/>
          </a:bodyPr>
          <a:lstStyle/>
          <a:p>
            <a:pPr algn="r">
              <a:lnSpc>
                <a:spcPct val="150000"/>
              </a:lnSpc>
              <a:spcBef>
                <a:spcPct val="0"/>
              </a:spcBef>
              <a:buNone/>
            </a:pPr>
            <a:r>
              <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nvGrpSpPr>
          <p:cNvPr id="121" name="Group 23"/>
          <p:cNvGrpSpPr/>
          <p:nvPr/>
        </p:nvGrpSpPr>
        <p:grpSpPr>
          <a:xfrm>
            <a:off x="3477197" y="3563969"/>
            <a:ext cx="256912" cy="224055"/>
            <a:chOff x="7540014" y="4306907"/>
            <a:chExt cx="389342" cy="339426"/>
          </a:xfrm>
          <a:solidFill>
            <a:schemeClr val="bg1"/>
          </a:solidFill>
        </p:grpSpPr>
        <p:sp>
          <p:nvSpPr>
            <p:cNvPr id="122"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3"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4"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5"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6"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7"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8"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9"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130"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131"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132"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grpSp>
      <p:sp>
        <p:nvSpPr>
          <p:cNvPr id="133" name="矩形 3"/>
          <p:cNvSpPr>
            <a:spLocks noChangeArrowheads="1"/>
          </p:cNvSpPr>
          <p:nvPr/>
        </p:nvSpPr>
        <p:spPr bwMode="auto">
          <a:xfrm>
            <a:off x="4885940" y="4323346"/>
            <a:ext cx="715581"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标题六</a:t>
            </a:r>
          </a:p>
        </p:txBody>
      </p:sp>
      <p:sp>
        <p:nvSpPr>
          <p:cNvPr id="134" name="文本框 13"/>
          <p:cNvSpPr txBox="1"/>
          <p:nvPr/>
        </p:nvSpPr>
        <p:spPr>
          <a:xfrm>
            <a:off x="5736778" y="4240894"/>
            <a:ext cx="2078906" cy="447336"/>
          </a:xfrm>
          <a:prstGeom prst="rect">
            <a:avLst/>
          </a:prstGeom>
          <a:noFill/>
        </p:spPr>
        <p:txBody>
          <a:bodyPr wrap="square" lIns="65822" tIns="32910" rIns="65822" bIns="32910" rtlCol="0">
            <a:spAutoFit/>
          </a:bodyPr>
          <a:lstStyle/>
          <a:p>
            <a:pPr algn="l">
              <a:lnSpc>
                <a:spcPct val="150000"/>
              </a:lnSpc>
              <a:spcBef>
                <a:spcPct val="0"/>
              </a:spcBef>
              <a:buNone/>
            </a:pPr>
            <a:r>
              <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nvGrpSpPr>
          <p:cNvPr id="135" name="Group 9"/>
          <p:cNvGrpSpPr/>
          <p:nvPr/>
        </p:nvGrpSpPr>
        <p:grpSpPr>
          <a:xfrm>
            <a:off x="4193391" y="4409442"/>
            <a:ext cx="288571" cy="214060"/>
            <a:chOff x="4572000" y="3414713"/>
            <a:chExt cx="374651" cy="277813"/>
          </a:xfrm>
          <a:solidFill>
            <a:schemeClr val="bg1"/>
          </a:solidFill>
        </p:grpSpPr>
        <p:sp>
          <p:nvSpPr>
            <p:cNvPr id="13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14:bounceEnd="58000">
                                          <p:cBhvr additive="base">
                                            <p:cTn id="11" dur="1400" fill="hold"/>
                                            <p:tgtEl>
                                              <p:spTgt spid="61"/>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14:bounceEnd="58000">
                                          <p:cBhvr additive="base">
                                            <p:cTn id="15" dur="1400" fill="hold"/>
                                            <p:tgtEl>
                                              <p:spTgt spid="66"/>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66"/>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14:bounceEnd="58000">
                                          <p:cBhvr additive="base">
                                            <p:cTn id="19" dur="1400" fill="hold"/>
                                            <p:tgtEl>
                                              <p:spTgt spid="76"/>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76"/>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14:bounceEnd="58000">
                                          <p:cBhvr additive="base">
                                            <p:cTn id="23" dur="1400" fill="hold"/>
                                            <p:tgtEl>
                                              <p:spTgt spid="81"/>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81"/>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14:bounceEnd="58000">
                                          <p:cBhvr additive="base">
                                            <p:cTn id="27" dur="1400" fill="hold"/>
                                            <p:tgtEl>
                                              <p:spTgt spid="86"/>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86"/>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14:bounceEnd="58000">
                                          <p:cBhvr additive="base">
                                            <p:cTn id="31" dur="1400" fill="hold"/>
                                            <p:tgtEl>
                                              <p:spTgt spid="71"/>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7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p:cTn id="36" dur="500" fill="hold"/>
                                            <p:tgtEl>
                                              <p:spTgt spid="91"/>
                                            </p:tgtEl>
                                            <p:attrNameLst>
                                              <p:attrName>ppt_w</p:attrName>
                                            </p:attrNameLst>
                                          </p:cBhvr>
                                          <p:tavLst>
                                            <p:tav tm="0">
                                              <p:val>
                                                <p:fltVal val="0"/>
                                              </p:val>
                                            </p:tav>
                                            <p:tav tm="100000">
                                              <p:val>
                                                <p:strVal val="#ppt_w"/>
                                              </p:val>
                                            </p:tav>
                                          </p:tavLst>
                                        </p:anim>
                                        <p:anim calcmode="lin" valueType="num">
                                          <p:cBhvr>
                                            <p:cTn id="37" dur="500" fill="hold"/>
                                            <p:tgtEl>
                                              <p:spTgt spid="91"/>
                                            </p:tgtEl>
                                            <p:attrNameLst>
                                              <p:attrName>ppt_h</p:attrName>
                                            </p:attrNameLst>
                                          </p:cBhvr>
                                          <p:tavLst>
                                            <p:tav tm="0">
                                              <p:val>
                                                <p:fltVal val="0"/>
                                              </p:val>
                                            </p:tav>
                                            <p:tav tm="100000">
                                              <p:val>
                                                <p:strVal val="#ppt_h"/>
                                              </p:val>
                                            </p:tav>
                                          </p:tavLst>
                                        </p:anim>
                                        <p:anim calcmode="lin" valueType="num">
                                          <p:cBhvr>
                                            <p:cTn id="38" dur="500" fill="hold"/>
                                            <p:tgtEl>
                                              <p:spTgt spid="91"/>
                                            </p:tgtEl>
                                            <p:attrNameLst>
                                              <p:attrName>style.rotation</p:attrName>
                                            </p:attrNameLst>
                                          </p:cBhvr>
                                          <p:tavLst>
                                            <p:tav tm="0">
                                              <p:val>
                                                <p:fltVal val="90"/>
                                              </p:val>
                                            </p:tav>
                                            <p:tav tm="100000">
                                              <p:val>
                                                <p:fltVal val="0"/>
                                              </p:val>
                                            </p:tav>
                                          </p:tavLst>
                                        </p:anim>
                                        <p:animEffect transition="in" filter="fade">
                                          <p:cBhvr>
                                            <p:cTn id="39" dur="500"/>
                                            <p:tgtEl>
                                              <p:spTgt spid="91"/>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wipe(left)">
                                          <p:cBhvr>
                                            <p:cTn id="43" dur="500"/>
                                            <p:tgtEl>
                                              <p:spTgt spid="95"/>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wipe(right)">
                                          <p:cBhvr>
                                            <p:cTn id="46" dur="750"/>
                                            <p:tgtEl>
                                              <p:spTgt spid="96"/>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99"/>
                                            </p:tgtEl>
                                            <p:attrNameLst>
                                              <p:attrName>style.visibility</p:attrName>
                                            </p:attrNameLst>
                                          </p:cBhvr>
                                          <p:to>
                                            <p:strVal val="visible"/>
                                          </p:to>
                                        </p:set>
                                        <p:anim calcmode="lin" valueType="num">
                                          <p:cBhvr>
                                            <p:cTn id="50" dur="500" fill="hold"/>
                                            <p:tgtEl>
                                              <p:spTgt spid="99"/>
                                            </p:tgtEl>
                                            <p:attrNameLst>
                                              <p:attrName>ppt_w</p:attrName>
                                            </p:attrNameLst>
                                          </p:cBhvr>
                                          <p:tavLst>
                                            <p:tav tm="0">
                                              <p:val>
                                                <p:fltVal val="0"/>
                                              </p:val>
                                            </p:tav>
                                            <p:tav tm="100000">
                                              <p:val>
                                                <p:strVal val="#ppt_w"/>
                                              </p:val>
                                            </p:tav>
                                          </p:tavLst>
                                        </p:anim>
                                        <p:anim calcmode="lin" valueType="num">
                                          <p:cBhvr>
                                            <p:cTn id="51" dur="500" fill="hold"/>
                                            <p:tgtEl>
                                              <p:spTgt spid="99"/>
                                            </p:tgtEl>
                                            <p:attrNameLst>
                                              <p:attrName>ppt_h</p:attrName>
                                            </p:attrNameLst>
                                          </p:cBhvr>
                                          <p:tavLst>
                                            <p:tav tm="0">
                                              <p:val>
                                                <p:fltVal val="0"/>
                                              </p:val>
                                            </p:tav>
                                            <p:tav tm="100000">
                                              <p:val>
                                                <p:strVal val="#ppt_h"/>
                                              </p:val>
                                            </p:tav>
                                          </p:tavLst>
                                        </p:anim>
                                        <p:anim calcmode="lin" valueType="num">
                                          <p:cBhvr>
                                            <p:cTn id="52" dur="500" fill="hold"/>
                                            <p:tgtEl>
                                              <p:spTgt spid="99"/>
                                            </p:tgtEl>
                                            <p:attrNameLst>
                                              <p:attrName>style.rotation</p:attrName>
                                            </p:attrNameLst>
                                          </p:cBhvr>
                                          <p:tavLst>
                                            <p:tav tm="0">
                                              <p:val>
                                                <p:fltVal val="90"/>
                                              </p:val>
                                            </p:tav>
                                            <p:tav tm="100000">
                                              <p:val>
                                                <p:fltVal val="0"/>
                                              </p:val>
                                            </p:tav>
                                          </p:tavLst>
                                        </p:anim>
                                        <p:animEffect transition="in" filter="fade">
                                          <p:cBhvr>
                                            <p:cTn id="53" dur="500"/>
                                            <p:tgtEl>
                                              <p:spTgt spid="99"/>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wipe(left)">
                                          <p:cBhvr>
                                            <p:cTn id="57" dur="500"/>
                                            <p:tgtEl>
                                              <p:spTgt spid="97"/>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98"/>
                                            </p:tgtEl>
                                            <p:attrNameLst>
                                              <p:attrName>style.visibility</p:attrName>
                                            </p:attrNameLst>
                                          </p:cBhvr>
                                          <p:to>
                                            <p:strVal val="visible"/>
                                          </p:to>
                                        </p:set>
                                        <p:animEffect transition="in" filter="wipe(right)">
                                          <p:cBhvr>
                                            <p:cTn id="60" dur="750"/>
                                            <p:tgtEl>
                                              <p:spTgt spid="98"/>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102"/>
                                            </p:tgtEl>
                                            <p:attrNameLst>
                                              <p:attrName>style.visibility</p:attrName>
                                            </p:attrNameLst>
                                          </p:cBhvr>
                                          <p:to>
                                            <p:strVal val="visible"/>
                                          </p:to>
                                        </p:set>
                                        <p:anim calcmode="lin" valueType="num">
                                          <p:cBhvr>
                                            <p:cTn id="64" dur="500" fill="hold"/>
                                            <p:tgtEl>
                                              <p:spTgt spid="102"/>
                                            </p:tgtEl>
                                            <p:attrNameLst>
                                              <p:attrName>ppt_w</p:attrName>
                                            </p:attrNameLst>
                                          </p:cBhvr>
                                          <p:tavLst>
                                            <p:tav tm="0">
                                              <p:val>
                                                <p:fltVal val="0"/>
                                              </p:val>
                                            </p:tav>
                                            <p:tav tm="100000">
                                              <p:val>
                                                <p:strVal val="#ppt_w"/>
                                              </p:val>
                                            </p:tav>
                                          </p:tavLst>
                                        </p:anim>
                                        <p:anim calcmode="lin" valueType="num">
                                          <p:cBhvr>
                                            <p:cTn id="65" dur="500" fill="hold"/>
                                            <p:tgtEl>
                                              <p:spTgt spid="102"/>
                                            </p:tgtEl>
                                            <p:attrNameLst>
                                              <p:attrName>ppt_h</p:attrName>
                                            </p:attrNameLst>
                                          </p:cBhvr>
                                          <p:tavLst>
                                            <p:tav tm="0">
                                              <p:val>
                                                <p:fltVal val="0"/>
                                              </p:val>
                                            </p:tav>
                                            <p:tav tm="100000">
                                              <p:val>
                                                <p:strVal val="#ppt_h"/>
                                              </p:val>
                                            </p:tav>
                                          </p:tavLst>
                                        </p:anim>
                                        <p:anim calcmode="lin" valueType="num">
                                          <p:cBhvr>
                                            <p:cTn id="66" dur="500" fill="hold"/>
                                            <p:tgtEl>
                                              <p:spTgt spid="102"/>
                                            </p:tgtEl>
                                            <p:attrNameLst>
                                              <p:attrName>style.rotation</p:attrName>
                                            </p:attrNameLst>
                                          </p:cBhvr>
                                          <p:tavLst>
                                            <p:tav tm="0">
                                              <p:val>
                                                <p:fltVal val="90"/>
                                              </p:val>
                                            </p:tav>
                                            <p:tav tm="100000">
                                              <p:val>
                                                <p:fltVal val="0"/>
                                              </p:val>
                                            </p:tav>
                                          </p:tavLst>
                                        </p:anim>
                                        <p:animEffect transition="in" filter="fade">
                                          <p:cBhvr>
                                            <p:cTn id="67" dur="500"/>
                                            <p:tgtEl>
                                              <p:spTgt spid="102"/>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left)">
                                          <p:cBhvr>
                                            <p:cTn id="71" dur="500"/>
                                            <p:tgtEl>
                                              <p:spTgt spid="100"/>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01"/>
                                            </p:tgtEl>
                                            <p:attrNameLst>
                                              <p:attrName>style.visibility</p:attrName>
                                            </p:attrNameLst>
                                          </p:cBhvr>
                                          <p:to>
                                            <p:strVal val="visible"/>
                                          </p:to>
                                        </p:set>
                                        <p:animEffect transition="in" filter="wipe(right)">
                                          <p:cBhvr>
                                            <p:cTn id="74" dur="750"/>
                                            <p:tgtEl>
                                              <p:spTgt spid="101"/>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107"/>
                                            </p:tgtEl>
                                            <p:attrNameLst>
                                              <p:attrName>style.visibility</p:attrName>
                                            </p:attrNameLst>
                                          </p:cBhvr>
                                          <p:to>
                                            <p:strVal val="visible"/>
                                          </p:to>
                                        </p:set>
                                        <p:anim calcmode="lin" valueType="num">
                                          <p:cBhvr>
                                            <p:cTn id="78" dur="500" fill="hold"/>
                                            <p:tgtEl>
                                              <p:spTgt spid="107"/>
                                            </p:tgtEl>
                                            <p:attrNameLst>
                                              <p:attrName>ppt_w</p:attrName>
                                            </p:attrNameLst>
                                          </p:cBhvr>
                                          <p:tavLst>
                                            <p:tav tm="0">
                                              <p:val>
                                                <p:fltVal val="0"/>
                                              </p:val>
                                            </p:tav>
                                            <p:tav tm="100000">
                                              <p:val>
                                                <p:strVal val="#ppt_w"/>
                                              </p:val>
                                            </p:tav>
                                          </p:tavLst>
                                        </p:anim>
                                        <p:anim calcmode="lin" valueType="num">
                                          <p:cBhvr>
                                            <p:cTn id="79" dur="500" fill="hold"/>
                                            <p:tgtEl>
                                              <p:spTgt spid="107"/>
                                            </p:tgtEl>
                                            <p:attrNameLst>
                                              <p:attrName>ppt_h</p:attrName>
                                            </p:attrNameLst>
                                          </p:cBhvr>
                                          <p:tavLst>
                                            <p:tav tm="0">
                                              <p:val>
                                                <p:fltVal val="0"/>
                                              </p:val>
                                            </p:tav>
                                            <p:tav tm="100000">
                                              <p:val>
                                                <p:strVal val="#ppt_h"/>
                                              </p:val>
                                            </p:tav>
                                          </p:tavLst>
                                        </p:anim>
                                        <p:anim calcmode="lin" valueType="num">
                                          <p:cBhvr>
                                            <p:cTn id="80" dur="500" fill="hold"/>
                                            <p:tgtEl>
                                              <p:spTgt spid="107"/>
                                            </p:tgtEl>
                                            <p:attrNameLst>
                                              <p:attrName>style.rotation</p:attrName>
                                            </p:attrNameLst>
                                          </p:cBhvr>
                                          <p:tavLst>
                                            <p:tav tm="0">
                                              <p:val>
                                                <p:fltVal val="90"/>
                                              </p:val>
                                            </p:tav>
                                            <p:tav tm="100000">
                                              <p:val>
                                                <p:fltVal val="0"/>
                                              </p:val>
                                            </p:tav>
                                          </p:tavLst>
                                        </p:anim>
                                        <p:animEffect transition="in" filter="fade">
                                          <p:cBhvr>
                                            <p:cTn id="81" dur="500"/>
                                            <p:tgtEl>
                                              <p:spTgt spid="107"/>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05"/>
                                            </p:tgtEl>
                                            <p:attrNameLst>
                                              <p:attrName>style.visibility</p:attrName>
                                            </p:attrNameLst>
                                          </p:cBhvr>
                                          <p:to>
                                            <p:strVal val="visible"/>
                                          </p:to>
                                        </p:set>
                                        <p:animEffect transition="in" filter="wipe(left)">
                                          <p:cBhvr>
                                            <p:cTn id="85" dur="500"/>
                                            <p:tgtEl>
                                              <p:spTgt spid="105"/>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06"/>
                                            </p:tgtEl>
                                            <p:attrNameLst>
                                              <p:attrName>style.visibility</p:attrName>
                                            </p:attrNameLst>
                                          </p:cBhvr>
                                          <p:to>
                                            <p:strVal val="visible"/>
                                          </p:to>
                                        </p:set>
                                        <p:animEffect transition="in" filter="wipe(right)">
                                          <p:cBhvr>
                                            <p:cTn id="88" dur="750"/>
                                            <p:tgtEl>
                                              <p:spTgt spid="106"/>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121"/>
                                            </p:tgtEl>
                                            <p:attrNameLst>
                                              <p:attrName>style.visibility</p:attrName>
                                            </p:attrNameLst>
                                          </p:cBhvr>
                                          <p:to>
                                            <p:strVal val="visible"/>
                                          </p:to>
                                        </p:set>
                                        <p:anim calcmode="lin" valueType="num">
                                          <p:cBhvr>
                                            <p:cTn id="92" dur="500" fill="hold"/>
                                            <p:tgtEl>
                                              <p:spTgt spid="121"/>
                                            </p:tgtEl>
                                            <p:attrNameLst>
                                              <p:attrName>ppt_w</p:attrName>
                                            </p:attrNameLst>
                                          </p:cBhvr>
                                          <p:tavLst>
                                            <p:tav tm="0">
                                              <p:val>
                                                <p:fltVal val="0"/>
                                              </p:val>
                                            </p:tav>
                                            <p:tav tm="100000">
                                              <p:val>
                                                <p:strVal val="#ppt_w"/>
                                              </p:val>
                                            </p:tav>
                                          </p:tavLst>
                                        </p:anim>
                                        <p:anim calcmode="lin" valueType="num">
                                          <p:cBhvr>
                                            <p:cTn id="93" dur="500" fill="hold"/>
                                            <p:tgtEl>
                                              <p:spTgt spid="121"/>
                                            </p:tgtEl>
                                            <p:attrNameLst>
                                              <p:attrName>ppt_h</p:attrName>
                                            </p:attrNameLst>
                                          </p:cBhvr>
                                          <p:tavLst>
                                            <p:tav tm="0">
                                              <p:val>
                                                <p:fltVal val="0"/>
                                              </p:val>
                                            </p:tav>
                                            <p:tav tm="100000">
                                              <p:val>
                                                <p:strVal val="#ppt_h"/>
                                              </p:val>
                                            </p:tav>
                                          </p:tavLst>
                                        </p:anim>
                                        <p:anim calcmode="lin" valueType="num">
                                          <p:cBhvr>
                                            <p:cTn id="94" dur="500" fill="hold"/>
                                            <p:tgtEl>
                                              <p:spTgt spid="121"/>
                                            </p:tgtEl>
                                            <p:attrNameLst>
                                              <p:attrName>style.rotation</p:attrName>
                                            </p:attrNameLst>
                                          </p:cBhvr>
                                          <p:tavLst>
                                            <p:tav tm="0">
                                              <p:val>
                                                <p:fltVal val="90"/>
                                              </p:val>
                                            </p:tav>
                                            <p:tav tm="100000">
                                              <p:val>
                                                <p:fltVal val="0"/>
                                              </p:val>
                                            </p:tav>
                                          </p:tavLst>
                                        </p:anim>
                                        <p:animEffect transition="in" filter="fade">
                                          <p:cBhvr>
                                            <p:cTn id="95" dur="500"/>
                                            <p:tgtEl>
                                              <p:spTgt spid="121"/>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wipe(left)">
                                          <p:cBhvr>
                                            <p:cTn id="99" dur="500"/>
                                            <p:tgtEl>
                                              <p:spTgt spid="119"/>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20"/>
                                            </p:tgtEl>
                                            <p:attrNameLst>
                                              <p:attrName>style.visibility</p:attrName>
                                            </p:attrNameLst>
                                          </p:cBhvr>
                                          <p:to>
                                            <p:strVal val="visible"/>
                                          </p:to>
                                        </p:set>
                                        <p:animEffect transition="in" filter="wipe(right)">
                                          <p:cBhvr>
                                            <p:cTn id="102" dur="750"/>
                                            <p:tgtEl>
                                              <p:spTgt spid="120"/>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anim calcmode="lin" valueType="num">
                                          <p:cBhvr>
                                            <p:cTn id="108" dur="500" fill="hold"/>
                                            <p:tgtEl>
                                              <p:spTgt spid="135"/>
                                            </p:tgtEl>
                                            <p:attrNameLst>
                                              <p:attrName>style.rotation</p:attrName>
                                            </p:attrNameLst>
                                          </p:cBhvr>
                                          <p:tavLst>
                                            <p:tav tm="0">
                                              <p:val>
                                                <p:fltVal val="90"/>
                                              </p:val>
                                            </p:tav>
                                            <p:tav tm="100000">
                                              <p:val>
                                                <p:fltVal val="0"/>
                                              </p:val>
                                            </p:tav>
                                          </p:tavLst>
                                        </p:anim>
                                        <p:animEffect transition="in" filter="fade">
                                          <p:cBhvr>
                                            <p:cTn id="109" dur="500"/>
                                            <p:tgtEl>
                                              <p:spTgt spid="135"/>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133"/>
                                            </p:tgtEl>
                                            <p:attrNameLst>
                                              <p:attrName>style.visibility</p:attrName>
                                            </p:attrNameLst>
                                          </p:cBhvr>
                                          <p:to>
                                            <p:strVal val="visible"/>
                                          </p:to>
                                        </p:set>
                                        <p:animEffect transition="in" filter="wipe(left)">
                                          <p:cBhvr>
                                            <p:cTn id="113" dur="500"/>
                                            <p:tgtEl>
                                              <p:spTgt spid="133"/>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34"/>
                                            </p:tgtEl>
                                            <p:attrNameLst>
                                              <p:attrName>style.visibility</p:attrName>
                                            </p:attrNameLst>
                                          </p:cBhvr>
                                          <p:to>
                                            <p:strVal val="visible"/>
                                          </p:to>
                                        </p:set>
                                        <p:animEffect transition="in" filter="wipe(right)">
                                          <p:cBhvr>
                                            <p:cTn id="116" dur="75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98" grpId="0"/>
          <p:bldP spid="99" grpId="0" animBg="1"/>
          <p:bldP spid="100" grpId="0"/>
          <p:bldP spid="101" grpId="0"/>
          <p:bldP spid="105" grpId="0"/>
          <p:bldP spid="106" grpId="0"/>
          <p:bldP spid="119" grpId="0"/>
          <p:bldP spid="120" grpId="0"/>
          <p:bldP spid="133" grpId="0"/>
          <p:bldP spid="1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400" fill="hold"/>
                                            <p:tgtEl>
                                              <p:spTgt spid="61"/>
                                            </p:tgtEl>
                                            <p:attrNameLst>
                                              <p:attrName>ppt_x</p:attrName>
                                            </p:attrNameLst>
                                          </p:cBhvr>
                                          <p:tavLst>
                                            <p:tav tm="0">
                                              <p:val>
                                                <p:strVal val="0-#ppt_w/2"/>
                                              </p:val>
                                            </p:tav>
                                            <p:tav tm="100000">
                                              <p:val>
                                                <p:strVal val="#ppt_x"/>
                                              </p:val>
                                            </p:tav>
                                          </p:tavLst>
                                        </p:anim>
                                        <p:anim calcmode="lin" valueType="num">
                                          <p:cBhvr additive="base">
                                            <p:cTn id="12" dur="14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1400" fill="hold"/>
                                            <p:tgtEl>
                                              <p:spTgt spid="66"/>
                                            </p:tgtEl>
                                            <p:attrNameLst>
                                              <p:attrName>ppt_x</p:attrName>
                                            </p:attrNameLst>
                                          </p:cBhvr>
                                          <p:tavLst>
                                            <p:tav tm="0">
                                              <p:val>
                                                <p:strVal val="1+#ppt_w/2"/>
                                              </p:val>
                                            </p:tav>
                                            <p:tav tm="100000">
                                              <p:val>
                                                <p:strVal val="#ppt_x"/>
                                              </p:val>
                                            </p:tav>
                                          </p:tavLst>
                                        </p:anim>
                                        <p:anim calcmode="lin" valueType="num">
                                          <p:cBhvr additive="base">
                                            <p:cTn id="16" dur="1400" fill="hold"/>
                                            <p:tgtEl>
                                              <p:spTgt spid="66"/>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1400" fill="hold"/>
                                            <p:tgtEl>
                                              <p:spTgt spid="76"/>
                                            </p:tgtEl>
                                            <p:attrNameLst>
                                              <p:attrName>ppt_x</p:attrName>
                                            </p:attrNameLst>
                                          </p:cBhvr>
                                          <p:tavLst>
                                            <p:tav tm="0">
                                              <p:val>
                                                <p:strVal val="1+#ppt_w/2"/>
                                              </p:val>
                                            </p:tav>
                                            <p:tav tm="100000">
                                              <p:val>
                                                <p:strVal val="#ppt_x"/>
                                              </p:val>
                                            </p:tav>
                                          </p:tavLst>
                                        </p:anim>
                                        <p:anim calcmode="lin" valueType="num">
                                          <p:cBhvr additive="base">
                                            <p:cTn id="20" dur="1400" fill="hold"/>
                                            <p:tgtEl>
                                              <p:spTgt spid="76"/>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1400" fill="hold"/>
                                            <p:tgtEl>
                                              <p:spTgt spid="81"/>
                                            </p:tgtEl>
                                            <p:attrNameLst>
                                              <p:attrName>ppt_x</p:attrName>
                                            </p:attrNameLst>
                                          </p:cBhvr>
                                          <p:tavLst>
                                            <p:tav tm="0">
                                              <p:val>
                                                <p:strVal val="0-#ppt_w/2"/>
                                              </p:val>
                                            </p:tav>
                                            <p:tav tm="100000">
                                              <p:val>
                                                <p:strVal val="#ppt_x"/>
                                              </p:val>
                                            </p:tav>
                                          </p:tavLst>
                                        </p:anim>
                                        <p:anim calcmode="lin" valueType="num">
                                          <p:cBhvr additive="base">
                                            <p:cTn id="24" dur="1400" fill="hold"/>
                                            <p:tgtEl>
                                              <p:spTgt spid="81"/>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1400" fill="hold"/>
                                            <p:tgtEl>
                                              <p:spTgt spid="86"/>
                                            </p:tgtEl>
                                            <p:attrNameLst>
                                              <p:attrName>ppt_x</p:attrName>
                                            </p:attrNameLst>
                                          </p:cBhvr>
                                          <p:tavLst>
                                            <p:tav tm="0">
                                              <p:val>
                                                <p:strVal val="1+#ppt_w/2"/>
                                              </p:val>
                                            </p:tav>
                                            <p:tav tm="100000">
                                              <p:val>
                                                <p:strVal val="#ppt_x"/>
                                              </p:val>
                                            </p:tav>
                                          </p:tavLst>
                                        </p:anim>
                                        <p:anim calcmode="lin" valueType="num">
                                          <p:cBhvr additive="base">
                                            <p:cTn id="28" dur="1400" fill="hold"/>
                                            <p:tgtEl>
                                              <p:spTgt spid="86"/>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1400" fill="hold"/>
                                            <p:tgtEl>
                                              <p:spTgt spid="71"/>
                                            </p:tgtEl>
                                            <p:attrNameLst>
                                              <p:attrName>ppt_x</p:attrName>
                                            </p:attrNameLst>
                                          </p:cBhvr>
                                          <p:tavLst>
                                            <p:tav tm="0">
                                              <p:val>
                                                <p:strVal val="0-#ppt_w/2"/>
                                              </p:val>
                                            </p:tav>
                                            <p:tav tm="100000">
                                              <p:val>
                                                <p:strVal val="#ppt_x"/>
                                              </p:val>
                                            </p:tav>
                                          </p:tavLst>
                                        </p:anim>
                                        <p:anim calcmode="lin" valueType="num">
                                          <p:cBhvr additive="base">
                                            <p:cTn id="32" dur="1400" fill="hold"/>
                                            <p:tgtEl>
                                              <p:spTgt spid="7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p:cTn id="36" dur="500" fill="hold"/>
                                            <p:tgtEl>
                                              <p:spTgt spid="91"/>
                                            </p:tgtEl>
                                            <p:attrNameLst>
                                              <p:attrName>ppt_w</p:attrName>
                                            </p:attrNameLst>
                                          </p:cBhvr>
                                          <p:tavLst>
                                            <p:tav tm="0">
                                              <p:val>
                                                <p:fltVal val="0"/>
                                              </p:val>
                                            </p:tav>
                                            <p:tav tm="100000">
                                              <p:val>
                                                <p:strVal val="#ppt_w"/>
                                              </p:val>
                                            </p:tav>
                                          </p:tavLst>
                                        </p:anim>
                                        <p:anim calcmode="lin" valueType="num">
                                          <p:cBhvr>
                                            <p:cTn id="37" dur="500" fill="hold"/>
                                            <p:tgtEl>
                                              <p:spTgt spid="91"/>
                                            </p:tgtEl>
                                            <p:attrNameLst>
                                              <p:attrName>ppt_h</p:attrName>
                                            </p:attrNameLst>
                                          </p:cBhvr>
                                          <p:tavLst>
                                            <p:tav tm="0">
                                              <p:val>
                                                <p:fltVal val="0"/>
                                              </p:val>
                                            </p:tav>
                                            <p:tav tm="100000">
                                              <p:val>
                                                <p:strVal val="#ppt_h"/>
                                              </p:val>
                                            </p:tav>
                                          </p:tavLst>
                                        </p:anim>
                                        <p:anim calcmode="lin" valueType="num">
                                          <p:cBhvr>
                                            <p:cTn id="38" dur="500" fill="hold"/>
                                            <p:tgtEl>
                                              <p:spTgt spid="91"/>
                                            </p:tgtEl>
                                            <p:attrNameLst>
                                              <p:attrName>style.rotation</p:attrName>
                                            </p:attrNameLst>
                                          </p:cBhvr>
                                          <p:tavLst>
                                            <p:tav tm="0">
                                              <p:val>
                                                <p:fltVal val="90"/>
                                              </p:val>
                                            </p:tav>
                                            <p:tav tm="100000">
                                              <p:val>
                                                <p:fltVal val="0"/>
                                              </p:val>
                                            </p:tav>
                                          </p:tavLst>
                                        </p:anim>
                                        <p:animEffect transition="in" filter="fade">
                                          <p:cBhvr>
                                            <p:cTn id="39" dur="500"/>
                                            <p:tgtEl>
                                              <p:spTgt spid="91"/>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wipe(left)">
                                          <p:cBhvr>
                                            <p:cTn id="43" dur="500"/>
                                            <p:tgtEl>
                                              <p:spTgt spid="95"/>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wipe(right)">
                                          <p:cBhvr>
                                            <p:cTn id="46" dur="750"/>
                                            <p:tgtEl>
                                              <p:spTgt spid="96"/>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99"/>
                                            </p:tgtEl>
                                            <p:attrNameLst>
                                              <p:attrName>style.visibility</p:attrName>
                                            </p:attrNameLst>
                                          </p:cBhvr>
                                          <p:to>
                                            <p:strVal val="visible"/>
                                          </p:to>
                                        </p:set>
                                        <p:anim calcmode="lin" valueType="num">
                                          <p:cBhvr>
                                            <p:cTn id="50" dur="500" fill="hold"/>
                                            <p:tgtEl>
                                              <p:spTgt spid="99"/>
                                            </p:tgtEl>
                                            <p:attrNameLst>
                                              <p:attrName>ppt_w</p:attrName>
                                            </p:attrNameLst>
                                          </p:cBhvr>
                                          <p:tavLst>
                                            <p:tav tm="0">
                                              <p:val>
                                                <p:fltVal val="0"/>
                                              </p:val>
                                            </p:tav>
                                            <p:tav tm="100000">
                                              <p:val>
                                                <p:strVal val="#ppt_w"/>
                                              </p:val>
                                            </p:tav>
                                          </p:tavLst>
                                        </p:anim>
                                        <p:anim calcmode="lin" valueType="num">
                                          <p:cBhvr>
                                            <p:cTn id="51" dur="500" fill="hold"/>
                                            <p:tgtEl>
                                              <p:spTgt spid="99"/>
                                            </p:tgtEl>
                                            <p:attrNameLst>
                                              <p:attrName>ppt_h</p:attrName>
                                            </p:attrNameLst>
                                          </p:cBhvr>
                                          <p:tavLst>
                                            <p:tav tm="0">
                                              <p:val>
                                                <p:fltVal val="0"/>
                                              </p:val>
                                            </p:tav>
                                            <p:tav tm="100000">
                                              <p:val>
                                                <p:strVal val="#ppt_h"/>
                                              </p:val>
                                            </p:tav>
                                          </p:tavLst>
                                        </p:anim>
                                        <p:anim calcmode="lin" valueType="num">
                                          <p:cBhvr>
                                            <p:cTn id="52" dur="500" fill="hold"/>
                                            <p:tgtEl>
                                              <p:spTgt spid="99"/>
                                            </p:tgtEl>
                                            <p:attrNameLst>
                                              <p:attrName>style.rotation</p:attrName>
                                            </p:attrNameLst>
                                          </p:cBhvr>
                                          <p:tavLst>
                                            <p:tav tm="0">
                                              <p:val>
                                                <p:fltVal val="90"/>
                                              </p:val>
                                            </p:tav>
                                            <p:tav tm="100000">
                                              <p:val>
                                                <p:fltVal val="0"/>
                                              </p:val>
                                            </p:tav>
                                          </p:tavLst>
                                        </p:anim>
                                        <p:animEffect transition="in" filter="fade">
                                          <p:cBhvr>
                                            <p:cTn id="53" dur="500"/>
                                            <p:tgtEl>
                                              <p:spTgt spid="99"/>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wipe(left)">
                                          <p:cBhvr>
                                            <p:cTn id="57" dur="500"/>
                                            <p:tgtEl>
                                              <p:spTgt spid="97"/>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98"/>
                                            </p:tgtEl>
                                            <p:attrNameLst>
                                              <p:attrName>style.visibility</p:attrName>
                                            </p:attrNameLst>
                                          </p:cBhvr>
                                          <p:to>
                                            <p:strVal val="visible"/>
                                          </p:to>
                                        </p:set>
                                        <p:animEffect transition="in" filter="wipe(right)">
                                          <p:cBhvr>
                                            <p:cTn id="60" dur="750"/>
                                            <p:tgtEl>
                                              <p:spTgt spid="98"/>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102"/>
                                            </p:tgtEl>
                                            <p:attrNameLst>
                                              <p:attrName>style.visibility</p:attrName>
                                            </p:attrNameLst>
                                          </p:cBhvr>
                                          <p:to>
                                            <p:strVal val="visible"/>
                                          </p:to>
                                        </p:set>
                                        <p:anim calcmode="lin" valueType="num">
                                          <p:cBhvr>
                                            <p:cTn id="64" dur="500" fill="hold"/>
                                            <p:tgtEl>
                                              <p:spTgt spid="102"/>
                                            </p:tgtEl>
                                            <p:attrNameLst>
                                              <p:attrName>ppt_w</p:attrName>
                                            </p:attrNameLst>
                                          </p:cBhvr>
                                          <p:tavLst>
                                            <p:tav tm="0">
                                              <p:val>
                                                <p:fltVal val="0"/>
                                              </p:val>
                                            </p:tav>
                                            <p:tav tm="100000">
                                              <p:val>
                                                <p:strVal val="#ppt_w"/>
                                              </p:val>
                                            </p:tav>
                                          </p:tavLst>
                                        </p:anim>
                                        <p:anim calcmode="lin" valueType="num">
                                          <p:cBhvr>
                                            <p:cTn id="65" dur="500" fill="hold"/>
                                            <p:tgtEl>
                                              <p:spTgt spid="102"/>
                                            </p:tgtEl>
                                            <p:attrNameLst>
                                              <p:attrName>ppt_h</p:attrName>
                                            </p:attrNameLst>
                                          </p:cBhvr>
                                          <p:tavLst>
                                            <p:tav tm="0">
                                              <p:val>
                                                <p:fltVal val="0"/>
                                              </p:val>
                                            </p:tav>
                                            <p:tav tm="100000">
                                              <p:val>
                                                <p:strVal val="#ppt_h"/>
                                              </p:val>
                                            </p:tav>
                                          </p:tavLst>
                                        </p:anim>
                                        <p:anim calcmode="lin" valueType="num">
                                          <p:cBhvr>
                                            <p:cTn id="66" dur="500" fill="hold"/>
                                            <p:tgtEl>
                                              <p:spTgt spid="102"/>
                                            </p:tgtEl>
                                            <p:attrNameLst>
                                              <p:attrName>style.rotation</p:attrName>
                                            </p:attrNameLst>
                                          </p:cBhvr>
                                          <p:tavLst>
                                            <p:tav tm="0">
                                              <p:val>
                                                <p:fltVal val="90"/>
                                              </p:val>
                                            </p:tav>
                                            <p:tav tm="100000">
                                              <p:val>
                                                <p:fltVal val="0"/>
                                              </p:val>
                                            </p:tav>
                                          </p:tavLst>
                                        </p:anim>
                                        <p:animEffect transition="in" filter="fade">
                                          <p:cBhvr>
                                            <p:cTn id="67" dur="500"/>
                                            <p:tgtEl>
                                              <p:spTgt spid="102"/>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left)">
                                          <p:cBhvr>
                                            <p:cTn id="71" dur="500"/>
                                            <p:tgtEl>
                                              <p:spTgt spid="100"/>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01"/>
                                            </p:tgtEl>
                                            <p:attrNameLst>
                                              <p:attrName>style.visibility</p:attrName>
                                            </p:attrNameLst>
                                          </p:cBhvr>
                                          <p:to>
                                            <p:strVal val="visible"/>
                                          </p:to>
                                        </p:set>
                                        <p:animEffect transition="in" filter="wipe(right)">
                                          <p:cBhvr>
                                            <p:cTn id="74" dur="750"/>
                                            <p:tgtEl>
                                              <p:spTgt spid="101"/>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107"/>
                                            </p:tgtEl>
                                            <p:attrNameLst>
                                              <p:attrName>style.visibility</p:attrName>
                                            </p:attrNameLst>
                                          </p:cBhvr>
                                          <p:to>
                                            <p:strVal val="visible"/>
                                          </p:to>
                                        </p:set>
                                        <p:anim calcmode="lin" valueType="num">
                                          <p:cBhvr>
                                            <p:cTn id="78" dur="500" fill="hold"/>
                                            <p:tgtEl>
                                              <p:spTgt spid="107"/>
                                            </p:tgtEl>
                                            <p:attrNameLst>
                                              <p:attrName>ppt_w</p:attrName>
                                            </p:attrNameLst>
                                          </p:cBhvr>
                                          <p:tavLst>
                                            <p:tav tm="0">
                                              <p:val>
                                                <p:fltVal val="0"/>
                                              </p:val>
                                            </p:tav>
                                            <p:tav tm="100000">
                                              <p:val>
                                                <p:strVal val="#ppt_w"/>
                                              </p:val>
                                            </p:tav>
                                          </p:tavLst>
                                        </p:anim>
                                        <p:anim calcmode="lin" valueType="num">
                                          <p:cBhvr>
                                            <p:cTn id="79" dur="500" fill="hold"/>
                                            <p:tgtEl>
                                              <p:spTgt spid="107"/>
                                            </p:tgtEl>
                                            <p:attrNameLst>
                                              <p:attrName>ppt_h</p:attrName>
                                            </p:attrNameLst>
                                          </p:cBhvr>
                                          <p:tavLst>
                                            <p:tav tm="0">
                                              <p:val>
                                                <p:fltVal val="0"/>
                                              </p:val>
                                            </p:tav>
                                            <p:tav tm="100000">
                                              <p:val>
                                                <p:strVal val="#ppt_h"/>
                                              </p:val>
                                            </p:tav>
                                          </p:tavLst>
                                        </p:anim>
                                        <p:anim calcmode="lin" valueType="num">
                                          <p:cBhvr>
                                            <p:cTn id="80" dur="500" fill="hold"/>
                                            <p:tgtEl>
                                              <p:spTgt spid="107"/>
                                            </p:tgtEl>
                                            <p:attrNameLst>
                                              <p:attrName>style.rotation</p:attrName>
                                            </p:attrNameLst>
                                          </p:cBhvr>
                                          <p:tavLst>
                                            <p:tav tm="0">
                                              <p:val>
                                                <p:fltVal val="90"/>
                                              </p:val>
                                            </p:tav>
                                            <p:tav tm="100000">
                                              <p:val>
                                                <p:fltVal val="0"/>
                                              </p:val>
                                            </p:tav>
                                          </p:tavLst>
                                        </p:anim>
                                        <p:animEffect transition="in" filter="fade">
                                          <p:cBhvr>
                                            <p:cTn id="81" dur="500"/>
                                            <p:tgtEl>
                                              <p:spTgt spid="107"/>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05"/>
                                            </p:tgtEl>
                                            <p:attrNameLst>
                                              <p:attrName>style.visibility</p:attrName>
                                            </p:attrNameLst>
                                          </p:cBhvr>
                                          <p:to>
                                            <p:strVal val="visible"/>
                                          </p:to>
                                        </p:set>
                                        <p:animEffect transition="in" filter="wipe(left)">
                                          <p:cBhvr>
                                            <p:cTn id="85" dur="500"/>
                                            <p:tgtEl>
                                              <p:spTgt spid="105"/>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06"/>
                                            </p:tgtEl>
                                            <p:attrNameLst>
                                              <p:attrName>style.visibility</p:attrName>
                                            </p:attrNameLst>
                                          </p:cBhvr>
                                          <p:to>
                                            <p:strVal val="visible"/>
                                          </p:to>
                                        </p:set>
                                        <p:animEffect transition="in" filter="wipe(right)">
                                          <p:cBhvr>
                                            <p:cTn id="88" dur="750"/>
                                            <p:tgtEl>
                                              <p:spTgt spid="106"/>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121"/>
                                            </p:tgtEl>
                                            <p:attrNameLst>
                                              <p:attrName>style.visibility</p:attrName>
                                            </p:attrNameLst>
                                          </p:cBhvr>
                                          <p:to>
                                            <p:strVal val="visible"/>
                                          </p:to>
                                        </p:set>
                                        <p:anim calcmode="lin" valueType="num">
                                          <p:cBhvr>
                                            <p:cTn id="92" dur="500" fill="hold"/>
                                            <p:tgtEl>
                                              <p:spTgt spid="121"/>
                                            </p:tgtEl>
                                            <p:attrNameLst>
                                              <p:attrName>ppt_w</p:attrName>
                                            </p:attrNameLst>
                                          </p:cBhvr>
                                          <p:tavLst>
                                            <p:tav tm="0">
                                              <p:val>
                                                <p:fltVal val="0"/>
                                              </p:val>
                                            </p:tav>
                                            <p:tav tm="100000">
                                              <p:val>
                                                <p:strVal val="#ppt_w"/>
                                              </p:val>
                                            </p:tav>
                                          </p:tavLst>
                                        </p:anim>
                                        <p:anim calcmode="lin" valueType="num">
                                          <p:cBhvr>
                                            <p:cTn id="93" dur="500" fill="hold"/>
                                            <p:tgtEl>
                                              <p:spTgt spid="121"/>
                                            </p:tgtEl>
                                            <p:attrNameLst>
                                              <p:attrName>ppt_h</p:attrName>
                                            </p:attrNameLst>
                                          </p:cBhvr>
                                          <p:tavLst>
                                            <p:tav tm="0">
                                              <p:val>
                                                <p:fltVal val="0"/>
                                              </p:val>
                                            </p:tav>
                                            <p:tav tm="100000">
                                              <p:val>
                                                <p:strVal val="#ppt_h"/>
                                              </p:val>
                                            </p:tav>
                                          </p:tavLst>
                                        </p:anim>
                                        <p:anim calcmode="lin" valueType="num">
                                          <p:cBhvr>
                                            <p:cTn id="94" dur="500" fill="hold"/>
                                            <p:tgtEl>
                                              <p:spTgt spid="121"/>
                                            </p:tgtEl>
                                            <p:attrNameLst>
                                              <p:attrName>style.rotation</p:attrName>
                                            </p:attrNameLst>
                                          </p:cBhvr>
                                          <p:tavLst>
                                            <p:tav tm="0">
                                              <p:val>
                                                <p:fltVal val="90"/>
                                              </p:val>
                                            </p:tav>
                                            <p:tav tm="100000">
                                              <p:val>
                                                <p:fltVal val="0"/>
                                              </p:val>
                                            </p:tav>
                                          </p:tavLst>
                                        </p:anim>
                                        <p:animEffect transition="in" filter="fade">
                                          <p:cBhvr>
                                            <p:cTn id="95" dur="500"/>
                                            <p:tgtEl>
                                              <p:spTgt spid="121"/>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wipe(left)">
                                          <p:cBhvr>
                                            <p:cTn id="99" dur="500"/>
                                            <p:tgtEl>
                                              <p:spTgt spid="119"/>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20"/>
                                            </p:tgtEl>
                                            <p:attrNameLst>
                                              <p:attrName>style.visibility</p:attrName>
                                            </p:attrNameLst>
                                          </p:cBhvr>
                                          <p:to>
                                            <p:strVal val="visible"/>
                                          </p:to>
                                        </p:set>
                                        <p:animEffect transition="in" filter="wipe(right)">
                                          <p:cBhvr>
                                            <p:cTn id="102" dur="750"/>
                                            <p:tgtEl>
                                              <p:spTgt spid="120"/>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anim calcmode="lin" valueType="num">
                                          <p:cBhvr>
                                            <p:cTn id="108" dur="500" fill="hold"/>
                                            <p:tgtEl>
                                              <p:spTgt spid="135"/>
                                            </p:tgtEl>
                                            <p:attrNameLst>
                                              <p:attrName>style.rotation</p:attrName>
                                            </p:attrNameLst>
                                          </p:cBhvr>
                                          <p:tavLst>
                                            <p:tav tm="0">
                                              <p:val>
                                                <p:fltVal val="90"/>
                                              </p:val>
                                            </p:tav>
                                            <p:tav tm="100000">
                                              <p:val>
                                                <p:fltVal val="0"/>
                                              </p:val>
                                            </p:tav>
                                          </p:tavLst>
                                        </p:anim>
                                        <p:animEffect transition="in" filter="fade">
                                          <p:cBhvr>
                                            <p:cTn id="109" dur="500"/>
                                            <p:tgtEl>
                                              <p:spTgt spid="135"/>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133"/>
                                            </p:tgtEl>
                                            <p:attrNameLst>
                                              <p:attrName>style.visibility</p:attrName>
                                            </p:attrNameLst>
                                          </p:cBhvr>
                                          <p:to>
                                            <p:strVal val="visible"/>
                                          </p:to>
                                        </p:set>
                                        <p:animEffect transition="in" filter="wipe(left)">
                                          <p:cBhvr>
                                            <p:cTn id="113" dur="500"/>
                                            <p:tgtEl>
                                              <p:spTgt spid="133"/>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34"/>
                                            </p:tgtEl>
                                            <p:attrNameLst>
                                              <p:attrName>style.visibility</p:attrName>
                                            </p:attrNameLst>
                                          </p:cBhvr>
                                          <p:to>
                                            <p:strVal val="visible"/>
                                          </p:to>
                                        </p:set>
                                        <p:animEffect transition="in" filter="wipe(right)">
                                          <p:cBhvr>
                                            <p:cTn id="116" dur="75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98" grpId="0"/>
          <p:bldP spid="99" grpId="0" animBg="1"/>
          <p:bldP spid="100" grpId="0"/>
          <p:bldP spid="101" grpId="0"/>
          <p:bldP spid="105" grpId="0"/>
          <p:bldP spid="106" grpId="0"/>
          <p:bldP spid="119" grpId="0"/>
          <p:bldP spid="120" grpId="0"/>
          <p:bldP spid="133" grpId="0"/>
          <p:bldP spid="13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0" y="0"/>
            <a:ext cx="9141291" cy="5143500"/>
          </a:xfrm>
          <a:prstGeom prst="rect">
            <a:avLst/>
          </a:prstGeom>
        </p:spPr>
      </p:pic>
      <p:sp>
        <p:nvSpPr>
          <p:cNvPr id="18" name="文本框 6"/>
          <p:cNvSpPr txBox="1">
            <a:spLocks noChangeArrowheads="1"/>
          </p:cNvSpPr>
          <p:nvPr>
            <p:custDataLst>
              <p:tags r:id="rId1"/>
            </p:custDataLst>
          </p:nvPr>
        </p:nvSpPr>
        <p:spPr bwMode="auto">
          <a:xfrm>
            <a:off x="1345303" y="1163293"/>
            <a:ext cx="3153966" cy="238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925" b="1" dirty="0" smtClean="0">
                <a:solidFill>
                  <a:srgbClr val="FF5D84"/>
                </a:solidFill>
                <a:latin typeface="Arial Black" panose="020B0A04020102020204" pitchFamily="34" charset="0"/>
                <a:ea typeface="微软雅黑" panose="020B0503020204020204" pitchFamily="34" charset="-122"/>
                <a:cs typeface="Times New Roman" panose="02020603050405020304" pitchFamily="18" charset="0"/>
              </a:rPr>
              <a:t>04</a:t>
            </a:r>
            <a:endParaRPr lang="zh-CN" altLang="en-US" sz="14925" b="1" dirty="0">
              <a:solidFill>
                <a:srgbClr val="FF5D84"/>
              </a:solidFill>
              <a:latin typeface="Arial Black" panose="020B0A04020102020204" pitchFamily="34" charset="0"/>
              <a:ea typeface="微软雅黑" panose="020B0503020204020204" pitchFamily="34" charset="-122"/>
              <a:cs typeface="Times New Roman" panose="02020603050405020304" pitchFamily="18" charset="0"/>
            </a:endParaRPr>
          </a:p>
        </p:txBody>
      </p:sp>
      <p:sp>
        <p:nvSpPr>
          <p:cNvPr id="19" name="文本框 7"/>
          <p:cNvSpPr txBox="1">
            <a:spLocks noChangeArrowheads="1"/>
          </p:cNvSpPr>
          <p:nvPr>
            <p:custDataLst>
              <p:tags r:id="rId2"/>
            </p:custDataLst>
          </p:nvPr>
        </p:nvSpPr>
        <p:spPr bwMode="auto">
          <a:xfrm>
            <a:off x="1311965" y="2103887"/>
            <a:ext cx="2915841" cy="507831"/>
          </a:xfrm>
          <a:prstGeom prst="rect">
            <a:avLst/>
          </a:prstGeom>
          <a:solidFill>
            <a:srgbClr val="FEDED7"/>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dirty="0">
                <a:solidFill>
                  <a:srgbClr val="FF5D84"/>
                </a:solidFill>
                <a:latin typeface="Times New Roman" panose="02020603050405020304" pitchFamily="18" charset="0"/>
                <a:cs typeface="Times New Roman" panose="02020603050405020304" pitchFamily="18" charset="0"/>
              </a:rPr>
              <a:t>      PART </a:t>
            </a:r>
            <a:r>
              <a:rPr lang="en-US" altLang="zh-CN" sz="2700" b="1" dirty="0" smtClean="0">
                <a:solidFill>
                  <a:srgbClr val="FF5D84"/>
                </a:solidFill>
                <a:latin typeface="Times New Roman" panose="02020603050405020304" pitchFamily="18" charset="0"/>
                <a:cs typeface="Times New Roman" panose="02020603050405020304" pitchFamily="18" charset="0"/>
              </a:rPr>
              <a:t>FOUR</a:t>
            </a:r>
            <a:endParaRPr lang="zh-CN" altLang="en-US" sz="2700" b="1" dirty="0">
              <a:solidFill>
                <a:srgbClr val="FF5D84"/>
              </a:solidFill>
              <a:latin typeface="Times New Roman" panose="02020603050405020304" pitchFamily="18" charset="0"/>
              <a:cs typeface="Times New Roman" panose="02020603050405020304" pitchFamily="18" charset="0"/>
            </a:endParaRPr>
          </a:p>
        </p:txBody>
      </p:sp>
      <p:sp>
        <p:nvSpPr>
          <p:cNvPr id="20" name="文本框 8"/>
          <p:cNvSpPr txBox="1">
            <a:spLocks noChangeArrowheads="1"/>
          </p:cNvSpPr>
          <p:nvPr>
            <p:custDataLst>
              <p:tags r:id="rId3"/>
            </p:custDataLst>
          </p:nvPr>
        </p:nvSpPr>
        <p:spPr bwMode="auto">
          <a:xfrm>
            <a:off x="4249238" y="1807422"/>
            <a:ext cx="3496865"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700" dirty="0" smtClean="0">
                <a:solidFill>
                  <a:srgbClr val="FF5D84"/>
                </a:solidFill>
                <a:latin typeface="微软雅黑" panose="020B0503020204020204" pitchFamily="34" charset="-122"/>
                <a:ea typeface="微软雅黑" panose="020B0503020204020204" pitchFamily="34" charset="-122"/>
              </a:rPr>
              <a:t>单击添加文字标题</a:t>
            </a:r>
            <a:endParaRPr lang="en-US" altLang="zh-CN" sz="2700" dirty="0">
              <a:solidFill>
                <a:srgbClr val="FF5D84"/>
              </a:solidFill>
              <a:latin typeface="微软雅黑" panose="020B0503020204020204" pitchFamily="34" charset="-122"/>
              <a:ea typeface="微软雅黑" panose="020B0503020204020204" pitchFamily="34" charset="-122"/>
            </a:endParaRPr>
          </a:p>
        </p:txBody>
      </p:sp>
      <p:sp>
        <p:nvSpPr>
          <p:cNvPr id="21" name="文本框 9"/>
          <p:cNvSpPr txBox="1">
            <a:spLocks noChangeArrowheads="1"/>
          </p:cNvSpPr>
          <p:nvPr>
            <p:custDataLst>
              <p:tags r:id="rId4"/>
            </p:custDataLst>
          </p:nvPr>
        </p:nvSpPr>
        <p:spPr bwMode="auto">
          <a:xfrm>
            <a:off x="4227806" y="2403924"/>
            <a:ext cx="3483769"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da-DK" altLang="zh-CN" sz="1200" dirty="0">
                <a:solidFill>
                  <a:srgbClr val="FF5D84"/>
                </a:solidFill>
                <a:latin typeface="幼圆" panose="02010509060101010101" pitchFamily="49" charset="-122"/>
                <a:ea typeface="幼圆" panose="02010509060101010101" pitchFamily="49" charset="-122"/>
                <a:cs typeface="Times New Roman" panose="02020603050405020304" pitchFamily="18" charset="0"/>
              </a:rPr>
              <a:t>Lorem ipsum dolor sit amet</a:t>
            </a:r>
          </a:p>
          <a:p>
            <a:pPr algn="ctr" eaLnBrk="1" hangingPunct="1">
              <a:defRPr/>
            </a:pPr>
            <a:r>
              <a:rPr lang="da-DK" altLang="zh-CN" sz="1200" dirty="0">
                <a:solidFill>
                  <a:srgbClr val="FF5D84"/>
                </a:solidFill>
                <a:latin typeface="幼圆" panose="02010509060101010101" pitchFamily="49" charset="-122"/>
                <a:ea typeface="幼圆" panose="02010509060101010101" pitchFamily="49" charset="-122"/>
                <a:cs typeface="Times New Roman" panose="02020603050405020304" pitchFamily="18" charset="0"/>
              </a:rPr>
              <a:t>Lorem ipsum dolor sit amet  </a:t>
            </a:r>
          </a:p>
        </p:txBody>
      </p:sp>
      <p:cxnSp>
        <p:nvCxnSpPr>
          <p:cNvPr id="22" name="直接连接符 10"/>
          <p:cNvCxnSpPr>
            <a:cxnSpLocks noChangeShapeType="1"/>
          </p:cNvCxnSpPr>
          <p:nvPr>
            <p:custDataLst>
              <p:tags r:id="rId5"/>
            </p:custDataLst>
          </p:nvPr>
        </p:nvCxnSpPr>
        <p:spPr bwMode="auto">
          <a:xfrm>
            <a:off x="4289719" y="2346774"/>
            <a:ext cx="3456384" cy="0"/>
          </a:xfrm>
          <a:prstGeom prst="line">
            <a:avLst/>
          </a:prstGeom>
          <a:noFill/>
          <a:ln w="12700" algn="ctr">
            <a:solidFill>
              <a:srgbClr val="DFDFDF"/>
            </a:solidFill>
            <a:miter lim="800000"/>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750"/>
                                        <p:tgtEl>
                                          <p:spTgt spid="19"/>
                                        </p:tgtEl>
                                      </p:cBhvr>
                                    </p:animEffect>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additive="base">
                                        <p:cTn id="17" dur="75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8"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750"/>
                                        <p:tgtEl>
                                          <p:spTgt spid="21"/>
                                        </p:tgtEl>
                                      </p:cBhvr>
                                    </p:animEffect>
                                    <p:anim calcmode="lin" valueType="num">
                                      <p:cBhvr>
                                        <p:cTn id="23" dur="750" fill="hold"/>
                                        <p:tgtEl>
                                          <p:spTgt spid="21"/>
                                        </p:tgtEl>
                                        <p:attrNameLst>
                                          <p:attrName>ppt_x</p:attrName>
                                        </p:attrNameLst>
                                      </p:cBhvr>
                                      <p:tavLst>
                                        <p:tav tm="0">
                                          <p:val>
                                            <p:strVal val="#ppt_x"/>
                                          </p:val>
                                        </p:tav>
                                        <p:tav tm="100000">
                                          <p:val>
                                            <p:strVal val="#ppt_x"/>
                                          </p:val>
                                        </p:tav>
                                      </p:tavLst>
                                    </p:anim>
                                    <p:anim calcmode="lin" valueType="num">
                                      <p:cBhvr>
                                        <p:cTn id="2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screen"/>
          <a:stretch>
            <a:fillRect/>
          </a:stretch>
        </p:blipFill>
        <p:spPr>
          <a:xfrm rot="5400000">
            <a:off x="1280961" y="759669"/>
            <a:ext cx="3049895" cy="2866036"/>
          </a:xfrm>
          <a:prstGeom prst="rect">
            <a:avLst/>
          </a:prstGeom>
        </p:spPr>
      </p:pic>
      <p:sp>
        <p:nvSpPr>
          <p:cNvPr id="6" name="椭圆 5"/>
          <p:cNvSpPr/>
          <p:nvPr/>
        </p:nvSpPr>
        <p:spPr bwMode="auto">
          <a:xfrm>
            <a:off x="2871197" y="1099654"/>
            <a:ext cx="528510" cy="52851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white"/>
              </a:solidFill>
              <a:latin typeface="Arial" panose="020B0604020202020204" pitchFamily="34" charset="0"/>
              <a:ea typeface="微软雅黑" panose="020B0503020204020204" pitchFamily="34" charset="-122"/>
            </a:endParaRPr>
          </a:p>
        </p:txBody>
      </p:sp>
      <p:sp>
        <p:nvSpPr>
          <p:cNvPr id="16" name="矩形 15"/>
          <p:cNvSpPr/>
          <p:nvPr/>
        </p:nvSpPr>
        <p:spPr>
          <a:xfrm>
            <a:off x="2906608" y="1186959"/>
            <a:ext cx="469855" cy="369218"/>
          </a:xfrm>
          <a:prstGeom prst="rect">
            <a:avLst/>
          </a:prstGeom>
        </p:spPr>
        <p:txBody>
          <a:bodyPr wrap="none">
            <a:spAutoFit/>
          </a:bodyPr>
          <a:lstStyle/>
          <a:p>
            <a:pPr algn="ctr" defTabSz="914400">
              <a:defRPr/>
            </a:pPr>
            <a:r>
              <a:rPr lang="en-US" altLang="zh-CN" sz="1800" b="1" dirty="0">
                <a:solidFill>
                  <a:prstClr val="white"/>
                </a:solidFill>
                <a:latin typeface="微软雅黑" panose="020B0503020204020204" pitchFamily="34" charset="-122"/>
                <a:ea typeface="微软雅黑" panose="020B0503020204020204" pitchFamily="34" charset="-122"/>
              </a:rPr>
              <a:t>01</a:t>
            </a:r>
            <a:endParaRPr lang="zh-CN" altLang="en-US" sz="1800" b="1"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2341196" y="2192686"/>
            <a:ext cx="1107654" cy="369218"/>
          </a:xfrm>
          <a:prstGeom prst="rect">
            <a:avLst/>
          </a:prstGeom>
        </p:spPr>
        <p:txBody>
          <a:bodyPr wrap="non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输入文字</a:t>
            </a:r>
          </a:p>
        </p:txBody>
      </p:sp>
      <p:pic>
        <p:nvPicPr>
          <p:cNvPr id="58" name="图片 57"/>
          <p:cNvPicPr>
            <a:picLocks noChangeAspect="1"/>
          </p:cNvPicPr>
          <p:nvPr/>
        </p:nvPicPr>
        <p:blipFill>
          <a:blip r:embed="rId4" cstate="screen"/>
          <a:stretch>
            <a:fillRect/>
          </a:stretch>
        </p:blipFill>
        <p:spPr>
          <a:xfrm rot="5400000">
            <a:off x="825977" y="2398161"/>
            <a:ext cx="2479897" cy="2330400"/>
          </a:xfrm>
          <a:prstGeom prst="rect">
            <a:avLst/>
          </a:prstGeom>
        </p:spPr>
      </p:pic>
      <p:sp>
        <p:nvSpPr>
          <p:cNvPr id="59" name="椭圆 58"/>
          <p:cNvSpPr/>
          <p:nvPr/>
        </p:nvSpPr>
        <p:spPr bwMode="auto">
          <a:xfrm>
            <a:off x="1647439" y="2658732"/>
            <a:ext cx="528510" cy="52851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white"/>
              </a:solidFill>
              <a:latin typeface="Arial" panose="020B0604020202020204" pitchFamily="34" charset="0"/>
              <a:ea typeface="微软雅黑" panose="020B0503020204020204" pitchFamily="34" charset="-122"/>
            </a:endParaRPr>
          </a:p>
        </p:txBody>
      </p:sp>
      <p:sp>
        <p:nvSpPr>
          <p:cNvPr id="60" name="矩形 59"/>
          <p:cNvSpPr/>
          <p:nvPr/>
        </p:nvSpPr>
        <p:spPr>
          <a:xfrm>
            <a:off x="1682850" y="2746037"/>
            <a:ext cx="469855" cy="369218"/>
          </a:xfrm>
          <a:prstGeom prst="rect">
            <a:avLst/>
          </a:prstGeom>
        </p:spPr>
        <p:txBody>
          <a:bodyPr wrap="none">
            <a:spAutoFit/>
          </a:bodyPr>
          <a:lstStyle/>
          <a:p>
            <a:pPr algn="ctr" defTabSz="914400">
              <a:defRPr/>
            </a:pPr>
            <a:r>
              <a:rPr lang="en-US" altLang="zh-CN" sz="1800" b="1" dirty="0">
                <a:solidFill>
                  <a:prstClr val="white"/>
                </a:solidFill>
                <a:latin typeface="微软雅黑" panose="020B0503020204020204" pitchFamily="34" charset="-122"/>
                <a:ea typeface="微软雅黑" panose="020B0503020204020204" pitchFamily="34" charset="-122"/>
              </a:rPr>
              <a:t>02</a:t>
            </a:r>
            <a:endParaRPr lang="zh-CN" altLang="en-US" sz="1800" b="1" dirty="0">
              <a:solidFill>
                <a:prstClr val="white"/>
              </a:solidFill>
              <a:latin typeface="微软雅黑" panose="020B0503020204020204" pitchFamily="34" charset="-122"/>
              <a:ea typeface="微软雅黑" panose="020B0503020204020204" pitchFamily="34" charset="-122"/>
            </a:endParaRPr>
          </a:p>
        </p:txBody>
      </p:sp>
      <p:sp>
        <p:nvSpPr>
          <p:cNvPr id="61" name="矩形 60"/>
          <p:cNvSpPr/>
          <p:nvPr/>
        </p:nvSpPr>
        <p:spPr>
          <a:xfrm>
            <a:off x="1463972" y="3416444"/>
            <a:ext cx="1107654" cy="369218"/>
          </a:xfrm>
          <a:prstGeom prst="rect">
            <a:avLst/>
          </a:prstGeom>
        </p:spPr>
        <p:txBody>
          <a:bodyPr wrap="non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输入文字</a:t>
            </a:r>
          </a:p>
        </p:txBody>
      </p:sp>
      <p:pic>
        <p:nvPicPr>
          <p:cNvPr id="62" name="图片 61"/>
          <p:cNvPicPr>
            <a:picLocks noChangeAspect="1"/>
          </p:cNvPicPr>
          <p:nvPr/>
        </p:nvPicPr>
        <p:blipFill>
          <a:blip r:embed="rId5" cstate="screen"/>
          <a:stretch>
            <a:fillRect/>
          </a:stretch>
        </p:blipFill>
        <p:spPr>
          <a:xfrm rot="5400000">
            <a:off x="3072871" y="1839321"/>
            <a:ext cx="1971135" cy="1852307"/>
          </a:xfrm>
          <a:prstGeom prst="rect">
            <a:avLst/>
          </a:prstGeom>
        </p:spPr>
      </p:pic>
      <p:sp>
        <p:nvSpPr>
          <p:cNvPr id="63" name="椭圆 62"/>
          <p:cNvSpPr/>
          <p:nvPr/>
        </p:nvSpPr>
        <p:spPr bwMode="auto">
          <a:xfrm>
            <a:off x="4264734" y="2043241"/>
            <a:ext cx="528510" cy="52851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white"/>
              </a:solidFill>
              <a:latin typeface="Arial" panose="020B0604020202020204" pitchFamily="34" charset="0"/>
              <a:ea typeface="微软雅黑" panose="020B0503020204020204" pitchFamily="34" charset="-122"/>
            </a:endParaRPr>
          </a:p>
        </p:txBody>
      </p:sp>
      <p:sp>
        <p:nvSpPr>
          <p:cNvPr id="64" name="矩形 63"/>
          <p:cNvSpPr/>
          <p:nvPr/>
        </p:nvSpPr>
        <p:spPr>
          <a:xfrm>
            <a:off x="4300145" y="2130546"/>
            <a:ext cx="469855" cy="369218"/>
          </a:xfrm>
          <a:prstGeom prst="rect">
            <a:avLst/>
          </a:prstGeom>
        </p:spPr>
        <p:txBody>
          <a:bodyPr wrap="none">
            <a:spAutoFit/>
          </a:bodyPr>
          <a:lstStyle/>
          <a:p>
            <a:pPr algn="ctr" defTabSz="914400">
              <a:defRPr/>
            </a:pPr>
            <a:r>
              <a:rPr lang="en-US" altLang="zh-CN" sz="1800" b="1" dirty="0">
                <a:solidFill>
                  <a:prstClr val="white"/>
                </a:solidFill>
                <a:latin typeface="微软雅黑" panose="020B0503020204020204" pitchFamily="34" charset="-122"/>
                <a:ea typeface="微软雅黑" panose="020B0503020204020204" pitchFamily="34" charset="-122"/>
              </a:rPr>
              <a:t>03</a:t>
            </a:r>
            <a:endParaRPr lang="zh-CN" altLang="en-US" sz="1800" b="1" dirty="0">
              <a:solidFill>
                <a:prstClr val="white"/>
              </a:solidFill>
              <a:latin typeface="微软雅黑" panose="020B0503020204020204" pitchFamily="34" charset="-122"/>
              <a:ea typeface="微软雅黑" panose="020B0503020204020204" pitchFamily="34" charset="-122"/>
            </a:endParaRPr>
          </a:p>
        </p:txBody>
      </p:sp>
      <p:sp>
        <p:nvSpPr>
          <p:cNvPr id="65" name="矩形 64"/>
          <p:cNvSpPr/>
          <p:nvPr/>
        </p:nvSpPr>
        <p:spPr>
          <a:xfrm>
            <a:off x="3532237" y="2584996"/>
            <a:ext cx="1107654" cy="369218"/>
          </a:xfrm>
          <a:prstGeom prst="rect">
            <a:avLst/>
          </a:prstGeom>
        </p:spPr>
        <p:txBody>
          <a:bodyPr wrap="non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输入文字</a:t>
            </a:r>
          </a:p>
        </p:txBody>
      </p:sp>
      <p:sp>
        <p:nvSpPr>
          <p:cNvPr id="66" name="TextBox 20"/>
          <p:cNvSpPr txBox="1"/>
          <p:nvPr/>
        </p:nvSpPr>
        <p:spPr bwMode="auto">
          <a:xfrm>
            <a:off x="5242553" y="1701269"/>
            <a:ext cx="292873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a:t>
            </a:r>
            <a:r>
              <a:rPr lang="zh-CN" altLang="en-US" sz="1050" b="1" dirty="0">
                <a:solidFill>
                  <a:srgbClr val="4D4D4D"/>
                </a:solidFill>
                <a:latin typeface="微软雅黑" panose="020B0503020204020204" pitchFamily="34" charset="-122"/>
                <a:ea typeface="微软雅黑" panose="020B0503020204020204" pitchFamily="34" charset="-122"/>
              </a:rPr>
              <a:t>文本单击此处添加段落文本单击此处添加段落文本</a:t>
            </a:r>
            <a:endParaRPr lang="zh-CN" altLang="en-US" sz="1050" dirty="0">
              <a:solidFill>
                <a:srgbClr val="4D4D4D"/>
              </a:solidFill>
              <a:latin typeface="微软雅黑" panose="020B0503020204020204" pitchFamily="34" charset="-122"/>
              <a:ea typeface="微软雅黑" panose="020B0503020204020204" pitchFamily="34" charset="-122"/>
            </a:endParaRPr>
          </a:p>
        </p:txBody>
      </p:sp>
      <p:sp>
        <p:nvSpPr>
          <p:cNvPr id="67" name="TextBox 19"/>
          <p:cNvSpPr txBox="1">
            <a:spLocks noChangeArrowheads="1"/>
          </p:cNvSpPr>
          <p:nvPr/>
        </p:nvSpPr>
        <p:spPr bwMode="auto">
          <a:xfrm>
            <a:off x="5177773" y="1347991"/>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sp>
        <p:nvSpPr>
          <p:cNvPr id="68" name="TextBox 20"/>
          <p:cNvSpPr txBox="1"/>
          <p:nvPr/>
        </p:nvSpPr>
        <p:spPr bwMode="auto">
          <a:xfrm>
            <a:off x="5242553" y="2669465"/>
            <a:ext cx="292873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a:t>
            </a:r>
            <a:r>
              <a:rPr lang="zh-CN" altLang="en-US" sz="1050" b="1" dirty="0">
                <a:solidFill>
                  <a:srgbClr val="4D4D4D"/>
                </a:solidFill>
                <a:latin typeface="微软雅黑" panose="020B0503020204020204" pitchFamily="34" charset="-122"/>
                <a:ea typeface="微软雅黑" panose="020B0503020204020204" pitchFamily="34" charset="-122"/>
              </a:rPr>
              <a:t>文本单击此处添加段落文本单击此处添加段落文本</a:t>
            </a:r>
            <a:endParaRPr lang="zh-CN" altLang="en-US" sz="1050" dirty="0">
              <a:solidFill>
                <a:srgbClr val="4D4D4D"/>
              </a:solidFill>
              <a:latin typeface="微软雅黑" panose="020B0503020204020204" pitchFamily="34" charset="-122"/>
              <a:ea typeface="微软雅黑" panose="020B0503020204020204" pitchFamily="34" charset="-122"/>
            </a:endParaRPr>
          </a:p>
        </p:txBody>
      </p:sp>
      <p:sp>
        <p:nvSpPr>
          <p:cNvPr id="69" name="TextBox 19"/>
          <p:cNvSpPr txBox="1">
            <a:spLocks noChangeArrowheads="1"/>
          </p:cNvSpPr>
          <p:nvPr/>
        </p:nvSpPr>
        <p:spPr bwMode="auto">
          <a:xfrm>
            <a:off x="5177773" y="2316188"/>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sp>
        <p:nvSpPr>
          <p:cNvPr id="70" name="TextBox 20"/>
          <p:cNvSpPr txBox="1"/>
          <p:nvPr/>
        </p:nvSpPr>
        <p:spPr bwMode="auto">
          <a:xfrm>
            <a:off x="5242553" y="3639440"/>
            <a:ext cx="292873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a:t>
            </a:r>
            <a:r>
              <a:rPr lang="zh-CN" altLang="en-US" sz="1050" b="1" dirty="0">
                <a:solidFill>
                  <a:srgbClr val="4D4D4D"/>
                </a:solidFill>
                <a:latin typeface="微软雅黑" panose="020B0503020204020204" pitchFamily="34" charset="-122"/>
                <a:ea typeface="微软雅黑" panose="020B0503020204020204" pitchFamily="34" charset="-122"/>
              </a:rPr>
              <a:t>文本单击此处添加段落文本单击此处添加段落文本</a:t>
            </a:r>
            <a:endParaRPr lang="zh-CN" altLang="en-US" sz="1050" dirty="0">
              <a:solidFill>
                <a:srgbClr val="4D4D4D"/>
              </a:solidFill>
              <a:latin typeface="微软雅黑" panose="020B0503020204020204" pitchFamily="34" charset="-122"/>
              <a:ea typeface="微软雅黑" panose="020B0503020204020204" pitchFamily="34" charset="-122"/>
            </a:endParaRPr>
          </a:p>
        </p:txBody>
      </p:sp>
      <p:sp>
        <p:nvSpPr>
          <p:cNvPr id="71" name="TextBox 19"/>
          <p:cNvSpPr txBox="1">
            <a:spLocks noChangeArrowheads="1"/>
          </p:cNvSpPr>
          <p:nvPr/>
        </p:nvSpPr>
        <p:spPr bwMode="auto">
          <a:xfrm>
            <a:off x="5177773" y="3286162"/>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randombar(horizontal)">
                                      <p:cBhvr>
                                        <p:cTn id="20" dur="500"/>
                                        <p:tgtEl>
                                          <p:spTgt spid="34"/>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fill="hold"/>
                                        <p:tgtEl>
                                          <p:spTgt spid="58"/>
                                        </p:tgtEl>
                                        <p:attrNameLst>
                                          <p:attrName>ppt_x</p:attrName>
                                        </p:attrNameLst>
                                      </p:cBhvr>
                                      <p:tavLst>
                                        <p:tav tm="0">
                                          <p:val>
                                            <p:strVal val="0-#ppt_w/2"/>
                                          </p:val>
                                        </p:tav>
                                        <p:tav tm="100000">
                                          <p:val>
                                            <p:strVal val="#ppt_x"/>
                                          </p:val>
                                        </p:tav>
                                      </p:tavLst>
                                    </p:anim>
                                    <p:anim calcmode="lin" valueType="num">
                                      <p:cBhvr additive="base">
                                        <p:cTn id="25" dur="500" fill="hold"/>
                                        <p:tgtEl>
                                          <p:spTgt spid="58"/>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barn(inVertical)">
                                      <p:cBhvr>
                                        <p:cTn id="29" dur="500"/>
                                        <p:tgtEl>
                                          <p:spTgt spid="5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randombar(horizontal)">
                                      <p:cBhvr>
                                        <p:cTn id="33" dur="500"/>
                                        <p:tgtEl>
                                          <p:spTgt spid="60"/>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randombar(horizontal)">
                                      <p:cBhvr>
                                        <p:cTn id="37" dur="500"/>
                                        <p:tgtEl>
                                          <p:spTgt spid="61"/>
                                        </p:tgtEl>
                                      </p:cBhvr>
                                    </p:animEffect>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0-#ppt_w/2"/>
                                          </p:val>
                                        </p:tav>
                                        <p:tav tm="100000">
                                          <p:val>
                                            <p:strVal val="#ppt_x"/>
                                          </p:val>
                                        </p:tav>
                                      </p:tavLst>
                                    </p:anim>
                                    <p:anim calcmode="lin" valueType="num">
                                      <p:cBhvr additive="base">
                                        <p:cTn id="42" dur="500" fill="hold"/>
                                        <p:tgtEl>
                                          <p:spTgt spid="6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16" presetClass="entr" presetSubtype="21"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barn(inVertical)">
                                      <p:cBhvr>
                                        <p:cTn id="46" dur="500"/>
                                        <p:tgtEl>
                                          <p:spTgt spid="63"/>
                                        </p:tgtEl>
                                      </p:cBhvr>
                                    </p:animEffect>
                                  </p:childTnLst>
                                </p:cTn>
                              </p:par>
                            </p:childTnLst>
                          </p:cTn>
                        </p:par>
                        <p:par>
                          <p:cTn id="47" fill="hold">
                            <p:stCondLst>
                              <p:cond delay="5000"/>
                            </p:stCondLst>
                            <p:childTnLst>
                              <p:par>
                                <p:cTn id="48" presetID="14" presetClass="entr" presetSubtype="1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randombar(horizontal)">
                                      <p:cBhvr>
                                        <p:cTn id="50" dur="500"/>
                                        <p:tgtEl>
                                          <p:spTgt spid="64"/>
                                        </p:tgtEl>
                                      </p:cBhvr>
                                    </p:animEffect>
                                  </p:childTnLst>
                                </p:cTn>
                              </p:par>
                            </p:childTnLst>
                          </p:cTn>
                        </p:par>
                        <p:par>
                          <p:cTn id="51" fill="hold">
                            <p:stCondLst>
                              <p:cond delay="5500"/>
                            </p:stCondLst>
                            <p:childTnLst>
                              <p:par>
                                <p:cTn id="52" presetID="14" presetClass="entr" presetSubtype="10"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randombar(horizontal)">
                                      <p:cBhvr>
                                        <p:cTn id="54" dur="500"/>
                                        <p:tgtEl>
                                          <p:spTgt spid="65"/>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1000"/>
                                        <p:tgtEl>
                                          <p:spTgt spid="66"/>
                                        </p:tgtEl>
                                      </p:cBhvr>
                                    </p:animEffect>
                                    <p:anim calcmode="lin" valueType="num">
                                      <p:cBhvr>
                                        <p:cTn id="65" dur="1000" fill="hold"/>
                                        <p:tgtEl>
                                          <p:spTgt spid="66"/>
                                        </p:tgtEl>
                                        <p:attrNameLst>
                                          <p:attrName>ppt_x</p:attrName>
                                        </p:attrNameLst>
                                      </p:cBhvr>
                                      <p:tavLst>
                                        <p:tav tm="0">
                                          <p:val>
                                            <p:strVal val="#ppt_x"/>
                                          </p:val>
                                        </p:tav>
                                        <p:tav tm="100000">
                                          <p:val>
                                            <p:strVal val="#ppt_x"/>
                                          </p:val>
                                        </p:tav>
                                      </p:tavLst>
                                    </p:anim>
                                    <p:anim calcmode="lin" valueType="num">
                                      <p:cBhvr>
                                        <p:cTn id="66" dur="1000" fill="hold"/>
                                        <p:tgtEl>
                                          <p:spTgt spid="66"/>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1000"/>
                                        <p:tgtEl>
                                          <p:spTgt spid="69"/>
                                        </p:tgtEl>
                                      </p:cBhvr>
                                    </p:animEffect>
                                    <p:anim calcmode="lin" valueType="num">
                                      <p:cBhvr>
                                        <p:cTn id="71" dur="1000" fill="hold"/>
                                        <p:tgtEl>
                                          <p:spTgt spid="69"/>
                                        </p:tgtEl>
                                        <p:attrNameLst>
                                          <p:attrName>ppt_x</p:attrName>
                                        </p:attrNameLst>
                                      </p:cBhvr>
                                      <p:tavLst>
                                        <p:tav tm="0">
                                          <p:val>
                                            <p:strVal val="#ppt_x"/>
                                          </p:val>
                                        </p:tav>
                                        <p:tav tm="100000">
                                          <p:val>
                                            <p:strVal val="#ppt_x"/>
                                          </p:val>
                                        </p:tav>
                                      </p:tavLst>
                                    </p:anim>
                                    <p:anim calcmode="lin" valueType="num">
                                      <p:cBhvr>
                                        <p:cTn id="72" dur="1000" fill="hold"/>
                                        <p:tgtEl>
                                          <p:spTgt spid="69"/>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42" presetClass="entr" presetSubtype="0" fill="hold" grpId="0" nodeType="after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1000"/>
                                        <p:tgtEl>
                                          <p:spTgt spid="68"/>
                                        </p:tgtEl>
                                      </p:cBhvr>
                                    </p:animEffect>
                                    <p:anim calcmode="lin" valueType="num">
                                      <p:cBhvr>
                                        <p:cTn id="77" dur="1000" fill="hold"/>
                                        <p:tgtEl>
                                          <p:spTgt spid="68"/>
                                        </p:tgtEl>
                                        <p:attrNameLst>
                                          <p:attrName>ppt_x</p:attrName>
                                        </p:attrNameLst>
                                      </p:cBhvr>
                                      <p:tavLst>
                                        <p:tav tm="0">
                                          <p:val>
                                            <p:strVal val="#ppt_x"/>
                                          </p:val>
                                        </p:tav>
                                        <p:tav tm="100000">
                                          <p:val>
                                            <p:strVal val="#ppt_x"/>
                                          </p:val>
                                        </p:tav>
                                      </p:tavLst>
                                    </p:anim>
                                    <p:anim calcmode="lin" valueType="num">
                                      <p:cBhvr>
                                        <p:cTn id="78" dur="1000" fill="hold"/>
                                        <p:tgtEl>
                                          <p:spTgt spid="68"/>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42" presetClass="entr" presetSubtype="0" fill="hold" grpId="0"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1000"/>
                                        <p:tgtEl>
                                          <p:spTgt spid="70"/>
                                        </p:tgtEl>
                                      </p:cBhvr>
                                    </p:animEffect>
                                    <p:anim calcmode="lin" valueType="num">
                                      <p:cBhvr>
                                        <p:cTn id="89" dur="1000" fill="hold"/>
                                        <p:tgtEl>
                                          <p:spTgt spid="70"/>
                                        </p:tgtEl>
                                        <p:attrNameLst>
                                          <p:attrName>ppt_x</p:attrName>
                                        </p:attrNameLst>
                                      </p:cBhvr>
                                      <p:tavLst>
                                        <p:tav tm="0">
                                          <p:val>
                                            <p:strVal val="#ppt_x"/>
                                          </p:val>
                                        </p:tav>
                                        <p:tav tm="100000">
                                          <p:val>
                                            <p:strVal val="#ppt_x"/>
                                          </p:val>
                                        </p:tav>
                                      </p:tavLst>
                                    </p:anim>
                                    <p:anim calcmode="lin" valueType="num">
                                      <p:cBhvr>
                                        <p:cTn id="90"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34" grpId="0"/>
      <p:bldP spid="59" grpId="0" animBg="1"/>
      <p:bldP spid="60" grpId="0"/>
      <p:bldP spid="61" grpId="0"/>
      <p:bldP spid="63" grpId="0" animBg="1"/>
      <p:bldP spid="64" grpId="0"/>
      <p:bldP spid="65" grpId="0"/>
      <p:bldP spid="66" grpId="0"/>
      <p:bldP spid="67" grpId="0"/>
      <p:bldP spid="68" grpId="0"/>
      <p:bldP spid="69" grpId="0"/>
      <p:bldP spid="70" grpId="0"/>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箭头 4"/>
          <p:cNvSpPr/>
          <p:nvPr/>
        </p:nvSpPr>
        <p:spPr bwMode="auto">
          <a:xfrm>
            <a:off x="2470353" y="2406530"/>
            <a:ext cx="503900" cy="287943"/>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black"/>
              </a:solidFill>
              <a:latin typeface="Arial" panose="020B0604020202020204" pitchFamily="34" charset="0"/>
              <a:ea typeface="微软雅黑" panose="020B0503020204020204" pitchFamily="34" charset="-122"/>
            </a:endParaRPr>
          </a:p>
        </p:txBody>
      </p:sp>
      <p:cxnSp>
        <p:nvCxnSpPr>
          <p:cNvPr id="6" name="直接连接符 5"/>
          <p:cNvCxnSpPr/>
          <p:nvPr/>
        </p:nvCxnSpPr>
        <p:spPr bwMode="auto">
          <a:xfrm flipV="1">
            <a:off x="4615867" y="1703730"/>
            <a:ext cx="1223758" cy="693273"/>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13" idx="6"/>
          </p:cNvCxnSpPr>
          <p:nvPr/>
        </p:nvCxnSpPr>
        <p:spPr bwMode="auto">
          <a:xfrm flipV="1">
            <a:off x="4680215" y="2351602"/>
            <a:ext cx="1210839" cy="215959"/>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15" idx="6"/>
          </p:cNvCxnSpPr>
          <p:nvPr/>
        </p:nvCxnSpPr>
        <p:spPr bwMode="auto">
          <a:xfrm>
            <a:off x="4667271" y="2877821"/>
            <a:ext cx="1232908" cy="205467"/>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17" idx="0"/>
          </p:cNvCxnSpPr>
          <p:nvPr/>
        </p:nvCxnSpPr>
        <p:spPr bwMode="auto">
          <a:xfrm>
            <a:off x="4532424" y="2993098"/>
            <a:ext cx="1307201" cy="76281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矩形 9"/>
          <p:cNvSpPr/>
          <p:nvPr/>
        </p:nvSpPr>
        <p:spPr bwMode="auto">
          <a:xfrm>
            <a:off x="5839625" y="1352926"/>
            <a:ext cx="2303545" cy="57588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black"/>
              </a:solidFill>
              <a:latin typeface="Arial" panose="020B0604020202020204" pitchFamily="34" charset="0"/>
              <a:ea typeface="微软雅黑" panose="020B0503020204020204" pitchFamily="34" charset="-122"/>
            </a:endParaRPr>
          </a:p>
        </p:txBody>
      </p:sp>
      <p:sp>
        <p:nvSpPr>
          <p:cNvPr id="11" name="椭圆 10"/>
          <p:cNvSpPr/>
          <p:nvPr/>
        </p:nvSpPr>
        <p:spPr bwMode="auto">
          <a:xfrm>
            <a:off x="5788196" y="1652301"/>
            <a:ext cx="102858" cy="102858"/>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black"/>
              </a:solidFill>
              <a:latin typeface="Arial" panose="020B0604020202020204" pitchFamily="34" charset="0"/>
              <a:ea typeface="微软雅黑" panose="020B0503020204020204" pitchFamily="34" charset="-122"/>
            </a:endParaRPr>
          </a:p>
        </p:txBody>
      </p:sp>
      <p:sp>
        <p:nvSpPr>
          <p:cNvPr id="12" name="矩形 11"/>
          <p:cNvSpPr/>
          <p:nvPr/>
        </p:nvSpPr>
        <p:spPr bwMode="auto">
          <a:xfrm>
            <a:off x="5839625" y="2063659"/>
            <a:ext cx="2303545" cy="575886"/>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black"/>
              </a:solidFill>
              <a:latin typeface="Arial" panose="020B0604020202020204" pitchFamily="34" charset="0"/>
              <a:ea typeface="微软雅黑" panose="020B0503020204020204" pitchFamily="34" charset="-122"/>
            </a:endParaRPr>
          </a:p>
        </p:txBody>
      </p:sp>
      <p:sp>
        <p:nvSpPr>
          <p:cNvPr id="13" name="椭圆 12"/>
          <p:cNvSpPr/>
          <p:nvPr/>
        </p:nvSpPr>
        <p:spPr bwMode="auto">
          <a:xfrm>
            <a:off x="5788196" y="2300173"/>
            <a:ext cx="102858" cy="102858"/>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black"/>
              </a:solidFill>
              <a:latin typeface="Arial" panose="020B0604020202020204" pitchFamily="34" charset="0"/>
              <a:ea typeface="微软雅黑" panose="020B0503020204020204" pitchFamily="34" charset="-122"/>
            </a:endParaRPr>
          </a:p>
        </p:txBody>
      </p:sp>
      <p:sp>
        <p:nvSpPr>
          <p:cNvPr id="14" name="矩形 13"/>
          <p:cNvSpPr/>
          <p:nvPr/>
        </p:nvSpPr>
        <p:spPr bwMode="auto">
          <a:xfrm>
            <a:off x="5848750" y="2795345"/>
            <a:ext cx="2303545" cy="575886"/>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black"/>
              </a:solidFill>
              <a:latin typeface="Arial" panose="020B0604020202020204" pitchFamily="34" charset="0"/>
              <a:ea typeface="微软雅黑" panose="020B0503020204020204" pitchFamily="34" charset="-122"/>
            </a:endParaRPr>
          </a:p>
        </p:txBody>
      </p:sp>
      <p:sp>
        <p:nvSpPr>
          <p:cNvPr id="15" name="椭圆 14"/>
          <p:cNvSpPr/>
          <p:nvPr/>
        </p:nvSpPr>
        <p:spPr bwMode="auto">
          <a:xfrm>
            <a:off x="5797321" y="3031859"/>
            <a:ext cx="102858" cy="102858"/>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black"/>
              </a:solidFill>
              <a:latin typeface="Arial" panose="020B0604020202020204" pitchFamily="34" charset="0"/>
              <a:ea typeface="微软雅黑" panose="020B0503020204020204" pitchFamily="34" charset="-122"/>
            </a:endParaRPr>
          </a:p>
        </p:txBody>
      </p:sp>
      <p:sp>
        <p:nvSpPr>
          <p:cNvPr id="16" name="矩形 15"/>
          <p:cNvSpPr/>
          <p:nvPr/>
        </p:nvSpPr>
        <p:spPr bwMode="auto">
          <a:xfrm>
            <a:off x="5839625" y="3519394"/>
            <a:ext cx="2312670" cy="575886"/>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black"/>
              </a:solidFill>
              <a:latin typeface="Arial" panose="020B0604020202020204" pitchFamily="34" charset="0"/>
              <a:ea typeface="微软雅黑" panose="020B0503020204020204" pitchFamily="34" charset="-122"/>
            </a:endParaRPr>
          </a:p>
        </p:txBody>
      </p:sp>
      <p:sp>
        <p:nvSpPr>
          <p:cNvPr id="17" name="椭圆 16"/>
          <p:cNvSpPr/>
          <p:nvPr/>
        </p:nvSpPr>
        <p:spPr bwMode="auto">
          <a:xfrm>
            <a:off x="5788196" y="3755908"/>
            <a:ext cx="102858" cy="102858"/>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black"/>
              </a:solidFill>
              <a:latin typeface="Arial" panose="020B0604020202020204" pitchFamily="34" charset="0"/>
              <a:ea typeface="微软雅黑" panose="020B0503020204020204" pitchFamily="34" charset="-122"/>
            </a:endParaRPr>
          </a:p>
        </p:txBody>
      </p:sp>
      <p:sp>
        <p:nvSpPr>
          <p:cNvPr id="19" name="矩形 18"/>
          <p:cNvSpPr/>
          <p:nvPr/>
        </p:nvSpPr>
        <p:spPr>
          <a:xfrm>
            <a:off x="5968501" y="1478817"/>
            <a:ext cx="2030698" cy="276914"/>
          </a:xfrm>
          <a:prstGeom prst="rect">
            <a:avLst/>
          </a:prstGeom>
        </p:spPr>
        <p:txBody>
          <a:bodyPr wrap="none">
            <a:spAutoFit/>
          </a:bodyPr>
          <a:lstStyle/>
          <a:p>
            <a:pPr defTabSz="914400" fontAlgn="base">
              <a:spcBef>
                <a:spcPct val="0"/>
              </a:spcBef>
              <a:spcAft>
                <a:spcPct val="0"/>
              </a:spcAft>
            </a:pPr>
            <a:r>
              <a:rPr lang="zh-CN" altLang="en-US" sz="1200" b="1" dirty="0">
                <a:solidFill>
                  <a:prstClr val="white"/>
                </a:solidFill>
                <a:latin typeface="微软雅黑" panose="020B0503020204020204" pitchFamily="34" charset="-122"/>
                <a:ea typeface="微软雅黑" panose="020B0503020204020204" pitchFamily="34" charset="-122"/>
              </a:rPr>
              <a:t>添加你的文字添加你的文字</a:t>
            </a:r>
            <a:endParaRPr lang="zh-CN" altLang="en-US" sz="1200" b="1" dirty="0">
              <a:solidFill>
                <a:prstClr val="white"/>
              </a:solidFill>
              <a:latin typeface="Arial" panose="020B0604020202020204" pitchFamily="34" charset="0"/>
              <a:ea typeface="宋体" panose="02010600030101010101" pitchFamily="2" charset="-122"/>
            </a:endParaRPr>
          </a:p>
        </p:txBody>
      </p:sp>
      <p:sp>
        <p:nvSpPr>
          <p:cNvPr id="20" name="矩形 19"/>
          <p:cNvSpPr/>
          <p:nvPr/>
        </p:nvSpPr>
        <p:spPr>
          <a:xfrm>
            <a:off x="5968501" y="2241906"/>
            <a:ext cx="2030698" cy="276914"/>
          </a:xfrm>
          <a:prstGeom prst="rect">
            <a:avLst/>
          </a:prstGeom>
        </p:spPr>
        <p:txBody>
          <a:bodyPr wrap="none">
            <a:spAutoFit/>
          </a:bodyPr>
          <a:lstStyle/>
          <a:p>
            <a:pPr defTabSz="914400" fontAlgn="base">
              <a:spcBef>
                <a:spcPct val="0"/>
              </a:spcBef>
              <a:spcAft>
                <a:spcPct val="0"/>
              </a:spcAft>
            </a:pPr>
            <a:r>
              <a:rPr lang="zh-CN" altLang="en-US" sz="1200" b="1" dirty="0">
                <a:solidFill>
                  <a:prstClr val="white"/>
                </a:solidFill>
                <a:latin typeface="微软雅黑" panose="020B0503020204020204" pitchFamily="34" charset="-122"/>
                <a:ea typeface="微软雅黑" panose="020B0503020204020204" pitchFamily="34" charset="-122"/>
              </a:rPr>
              <a:t>添加你的文字添加你的文字</a:t>
            </a:r>
            <a:endParaRPr lang="zh-CN" altLang="en-US" sz="1200" b="1" dirty="0">
              <a:solidFill>
                <a:prstClr val="white"/>
              </a:solidFill>
              <a:latin typeface="Arial" panose="020B0604020202020204" pitchFamily="34" charset="0"/>
              <a:ea typeface="宋体" panose="02010600030101010101" pitchFamily="2" charset="-122"/>
            </a:endParaRPr>
          </a:p>
        </p:txBody>
      </p:sp>
      <p:sp>
        <p:nvSpPr>
          <p:cNvPr id="21" name="矩形 20"/>
          <p:cNvSpPr/>
          <p:nvPr/>
        </p:nvSpPr>
        <p:spPr>
          <a:xfrm>
            <a:off x="5954332" y="2988409"/>
            <a:ext cx="2030698" cy="276914"/>
          </a:xfrm>
          <a:prstGeom prst="rect">
            <a:avLst/>
          </a:prstGeom>
        </p:spPr>
        <p:txBody>
          <a:bodyPr wrap="none">
            <a:spAutoFit/>
          </a:bodyPr>
          <a:lstStyle/>
          <a:p>
            <a:pPr defTabSz="914400" fontAlgn="base">
              <a:spcBef>
                <a:spcPct val="0"/>
              </a:spcBef>
              <a:spcAft>
                <a:spcPct val="0"/>
              </a:spcAft>
            </a:pPr>
            <a:r>
              <a:rPr lang="zh-CN" altLang="en-US" sz="1200" b="1" dirty="0">
                <a:solidFill>
                  <a:prstClr val="white"/>
                </a:solidFill>
                <a:latin typeface="微软雅黑" panose="020B0503020204020204" pitchFamily="34" charset="-122"/>
                <a:ea typeface="微软雅黑" panose="020B0503020204020204" pitchFamily="34" charset="-122"/>
              </a:rPr>
              <a:t>添加你的文字添加你的文字</a:t>
            </a:r>
            <a:endParaRPr lang="zh-CN" altLang="en-US" sz="1200" b="1" dirty="0">
              <a:solidFill>
                <a:prstClr val="white"/>
              </a:solidFill>
              <a:latin typeface="Arial" panose="020B0604020202020204" pitchFamily="34" charset="0"/>
              <a:ea typeface="宋体" panose="02010600030101010101" pitchFamily="2" charset="-122"/>
            </a:endParaRPr>
          </a:p>
        </p:txBody>
      </p:sp>
      <p:sp>
        <p:nvSpPr>
          <p:cNvPr id="22" name="矩形 21"/>
          <p:cNvSpPr/>
          <p:nvPr/>
        </p:nvSpPr>
        <p:spPr>
          <a:xfrm>
            <a:off x="5954332" y="3663365"/>
            <a:ext cx="2030698" cy="276914"/>
          </a:xfrm>
          <a:prstGeom prst="rect">
            <a:avLst/>
          </a:prstGeom>
        </p:spPr>
        <p:txBody>
          <a:bodyPr wrap="none">
            <a:spAutoFit/>
          </a:bodyPr>
          <a:lstStyle/>
          <a:p>
            <a:pPr defTabSz="914400" fontAlgn="base">
              <a:spcBef>
                <a:spcPct val="0"/>
              </a:spcBef>
              <a:spcAft>
                <a:spcPct val="0"/>
              </a:spcAft>
            </a:pPr>
            <a:r>
              <a:rPr lang="zh-CN" altLang="en-US" sz="1200" b="1" dirty="0">
                <a:solidFill>
                  <a:prstClr val="white"/>
                </a:solidFill>
                <a:latin typeface="微软雅黑" panose="020B0503020204020204" pitchFamily="34" charset="-122"/>
                <a:ea typeface="微软雅黑" panose="020B0503020204020204" pitchFamily="34" charset="-122"/>
              </a:rPr>
              <a:t>添加你的文字添加你的文字</a:t>
            </a:r>
            <a:endParaRPr lang="zh-CN" altLang="en-US" sz="1200" b="1" dirty="0">
              <a:solidFill>
                <a:prstClr val="white"/>
              </a:solidFill>
              <a:latin typeface="Arial" panose="020B0604020202020204" pitchFamily="34" charset="0"/>
              <a:ea typeface="宋体" panose="02010600030101010101" pitchFamily="2" charset="-122"/>
            </a:endParaRPr>
          </a:p>
        </p:txBody>
      </p:sp>
      <p:pic>
        <p:nvPicPr>
          <p:cNvPr id="25" name="图片 24"/>
          <p:cNvPicPr>
            <a:picLocks noChangeAspect="1"/>
          </p:cNvPicPr>
          <p:nvPr/>
        </p:nvPicPr>
        <p:blipFill>
          <a:blip r:embed="rId3" cstate="screen"/>
          <a:stretch>
            <a:fillRect/>
          </a:stretch>
        </p:blipFill>
        <p:spPr>
          <a:xfrm>
            <a:off x="413588" y="1626441"/>
            <a:ext cx="2140838" cy="2011780"/>
          </a:xfrm>
          <a:prstGeom prst="rect">
            <a:avLst/>
          </a:prstGeom>
        </p:spPr>
      </p:pic>
      <p:pic>
        <p:nvPicPr>
          <p:cNvPr id="28" name="图片 27"/>
          <p:cNvPicPr>
            <a:picLocks noChangeAspect="1"/>
          </p:cNvPicPr>
          <p:nvPr/>
        </p:nvPicPr>
        <p:blipFill>
          <a:blip r:embed="rId4" cstate="screen"/>
          <a:stretch>
            <a:fillRect/>
          </a:stretch>
        </p:blipFill>
        <p:spPr>
          <a:xfrm>
            <a:off x="2527737" y="1429103"/>
            <a:ext cx="2532616" cy="2379940"/>
          </a:xfrm>
          <a:prstGeom prst="rect">
            <a:avLst/>
          </a:prstGeom>
        </p:spPr>
      </p:pic>
      <p:sp>
        <p:nvSpPr>
          <p:cNvPr id="31" name="矩形 30"/>
          <p:cNvSpPr/>
          <p:nvPr/>
        </p:nvSpPr>
        <p:spPr>
          <a:xfrm>
            <a:off x="1082883" y="2627251"/>
            <a:ext cx="1107655" cy="369218"/>
          </a:xfrm>
          <a:prstGeom prst="rect">
            <a:avLst/>
          </a:prstGeom>
        </p:spPr>
        <p:txBody>
          <a:bodyPr wrap="non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输入标题</a:t>
            </a:r>
          </a:p>
        </p:txBody>
      </p:sp>
      <p:sp>
        <p:nvSpPr>
          <p:cNvPr id="32" name="矩形 31"/>
          <p:cNvSpPr/>
          <p:nvPr/>
        </p:nvSpPr>
        <p:spPr>
          <a:xfrm>
            <a:off x="1258955" y="2057296"/>
            <a:ext cx="755102" cy="646132"/>
          </a:xfrm>
          <a:prstGeom prst="rect">
            <a:avLst/>
          </a:prstGeom>
        </p:spPr>
        <p:txBody>
          <a:bodyPr wrap="none">
            <a:spAutoFit/>
          </a:bodyPr>
          <a:lstStyle/>
          <a:p>
            <a:pPr algn="ctr" defTabSz="914400">
              <a:defRPr/>
            </a:pPr>
            <a:r>
              <a:rPr lang="en-US" altLang="zh-CN" sz="3600" b="1" dirty="0">
                <a:solidFill>
                  <a:prstClr val="black"/>
                </a:solidFill>
                <a:latin typeface="微软雅黑" panose="020B0503020204020204" pitchFamily="34" charset="-122"/>
                <a:ea typeface="微软雅黑" panose="020B0503020204020204" pitchFamily="34" charset="-122"/>
              </a:rPr>
              <a:t>01</a:t>
            </a:r>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33" name="矩形 32"/>
          <p:cNvSpPr/>
          <p:nvPr/>
        </p:nvSpPr>
        <p:spPr>
          <a:xfrm>
            <a:off x="3405635" y="2620321"/>
            <a:ext cx="1107655" cy="369218"/>
          </a:xfrm>
          <a:prstGeom prst="rect">
            <a:avLst/>
          </a:prstGeom>
        </p:spPr>
        <p:txBody>
          <a:bodyPr wrap="non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输入标题</a:t>
            </a:r>
          </a:p>
        </p:txBody>
      </p:sp>
      <p:sp>
        <p:nvSpPr>
          <p:cNvPr id="34" name="矩形 33"/>
          <p:cNvSpPr/>
          <p:nvPr/>
        </p:nvSpPr>
        <p:spPr>
          <a:xfrm>
            <a:off x="3581706" y="2050366"/>
            <a:ext cx="755102" cy="646132"/>
          </a:xfrm>
          <a:prstGeom prst="rect">
            <a:avLst/>
          </a:prstGeom>
        </p:spPr>
        <p:txBody>
          <a:bodyPr wrap="none">
            <a:spAutoFit/>
          </a:bodyPr>
          <a:lstStyle/>
          <a:p>
            <a:pPr algn="ctr" defTabSz="914400">
              <a:defRPr/>
            </a:pPr>
            <a:r>
              <a:rPr lang="en-US" altLang="zh-CN" sz="3600" b="1" dirty="0">
                <a:solidFill>
                  <a:prstClr val="black"/>
                </a:solidFill>
                <a:latin typeface="微软雅黑" panose="020B0503020204020204" pitchFamily="34" charset="-122"/>
                <a:ea typeface="微软雅黑" panose="020B0503020204020204" pitchFamily="34" charset="-122"/>
              </a:rPr>
              <a:t>02</a:t>
            </a:r>
            <a:endParaRPr lang="zh-CN" altLang="en-US" sz="3600" b="1"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ppt_x"/>
                                          </p:val>
                                        </p:tav>
                                        <p:tav tm="100000">
                                          <p:val>
                                            <p:strVal val="#ppt_x"/>
                                          </p:val>
                                        </p:tav>
                                      </p:tavLst>
                                    </p:anim>
                                    <p:anim calcmode="lin" valueType="num">
                                      <p:cBhvr additive="base">
                                        <p:cTn id="85" dur="500" fill="hold"/>
                                        <p:tgtEl>
                                          <p:spTgt spid="22"/>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additive="base">
                                        <p:cTn id="88" dur="500" fill="hold"/>
                                        <p:tgtEl>
                                          <p:spTgt spid="6"/>
                                        </p:tgtEl>
                                        <p:attrNameLst>
                                          <p:attrName>ppt_x</p:attrName>
                                        </p:attrNameLst>
                                      </p:cBhvr>
                                      <p:tavLst>
                                        <p:tav tm="0">
                                          <p:val>
                                            <p:strVal val="#ppt_x"/>
                                          </p:val>
                                        </p:tav>
                                        <p:tav tm="100000">
                                          <p:val>
                                            <p:strVal val="#ppt_x"/>
                                          </p:val>
                                        </p:tav>
                                      </p:tavLst>
                                    </p:anim>
                                    <p:anim calcmode="lin" valueType="num">
                                      <p:cBhvr additive="base">
                                        <p:cTn id="89" dur="500" fill="hold"/>
                                        <p:tgtEl>
                                          <p:spTgt spid="6"/>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7"/>
                                        </p:tgtEl>
                                        <p:attrNameLst>
                                          <p:attrName>style.visibility</p:attrName>
                                        </p:attrNameLst>
                                      </p:cBhvr>
                                      <p:to>
                                        <p:strVal val="visible"/>
                                      </p:to>
                                    </p:set>
                                    <p:anim calcmode="lin" valueType="num">
                                      <p:cBhvr additive="base">
                                        <p:cTn id="92" dur="500" fill="hold"/>
                                        <p:tgtEl>
                                          <p:spTgt spid="7"/>
                                        </p:tgtEl>
                                        <p:attrNameLst>
                                          <p:attrName>ppt_x</p:attrName>
                                        </p:attrNameLst>
                                      </p:cBhvr>
                                      <p:tavLst>
                                        <p:tav tm="0">
                                          <p:val>
                                            <p:strVal val="#ppt_x"/>
                                          </p:val>
                                        </p:tav>
                                        <p:tav tm="100000">
                                          <p:val>
                                            <p:strVal val="#ppt_x"/>
                                          </p:val>
                                        </p:tav>
                                      </p:tavLst>
                                    </p:anim>
                                    <p:anim calcmode="lin" valueType="num">
                                      <p:cBhvr additive="base">
                                        <p:cTn id="93" dur="500" fill="hold"/>
                                        <p:tgtEl>
                                          <p:spTgt spid="7"/>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8"/>
                                        </p:tgtEl>
                                        <p:attrNameLst>
                                          <p:attrName>style.visibility</p:attrName>
                                        </p:attrNameLst>
                                      </p:cBhvr>
                                      <p:to>
                                        <p:strVal val="visible"/>
                                      </p:to>
                                    </p:set>
                                    <p:anim calcmode="lin" valueType="num">
                                      <p:cBhvr additive="base">
                                        <p:cTn id="96" dur="500" fill="hold"/>
                                        <p:tgtEl>
                                          <p:spTgt spid="8"/>
                                        </p:tgtEl>
                                        <p:attrNameLst>
                                          <p:attrName>ppt_x</p:attrName>
                                        </p:attrNameLst>
                                      </p:cBhvr>
                                      <p:tavLst>
                                        <p:tav tm="0">
                                          <p:val>
                                            <p:strVal val="#ppt_x"/>
                                          </p:val>
                                        </p:tav>
                                        <p:tav tm="100000">
                                          <p:val>
                                            <p:strVal val="#ppt_x"/>
                                          </p:val>
                                        </p:tav>
                                      </p:tavLst>
                                    </p:anim>
                                    <p:anim calcmode="lin" valueType="num">
                                      <p:cBhvr additive="base">
                                        <p:cTn id="97" dur="500" fill="hold"/>
                                        <p:tgtEl>
                                          <p:spTgt spid="8"/>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9"/>
                                        </p:tgtEl>
                                        <p:attrNameLst>
                                          <p:attrName>style.visibility</p:attrName>
                                        </p:attrNameLst>
                                      </p:cBhvr>
                                      <p:to>
                                        <p:strVal val="visible"/>
                                      </p:to>
                                    </p:set>
                                    <p:anim calcmode="lin" valueType="num">
                                      <p:cBhvr additive="base">
                                        <p:cTn id="100" dur="500" fill="hold"/>
                                        <p:tgtEl>
                                          <p:spTgt spid="9"/>
                                        </p:tgtEl>
                                        <p:attrNameLst>
                                          <p:attrName>ppt_x</p:attrName>
                                        </p:attrNameLst>
                                      </p:cBhvr>
                                      <p:tavLst>
                                        <p:tav tm="0">
                                          <p:val>
                                            <p:strVal val="#ppt_x"/>
                                          </p:val>
                                        </p:tav>
                                        <p:tav tm="100000">
                                          <p:val>
                                            <p:strVal val="#ppt_x"/>
                                          </p:val>
                                        </p:tav>
                                      </p:tavLst>
                                    </p:anim>
                                    <p:anim calcmode="lin" valueType="num">
                                      <p:cBhvr additive="base">
                                        <p:cTn id="10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6" grpId="0" animBg="1"/>
      <p:bldP spid="17" grpId="0" animBg="1"/>
      <p:bldP spid="19" grpId="0"/>
      <p:bldP spid="20" grpId="0"/>
      <p:bldP spid="21" grpId="0"/>
      <p:bldP spid="22"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nvCxnSpPr>
        <p:spPr bwMode="auto">
          <a:xfrm flipV="1">
            <a:off x="2241823" y="2499764"/>
            <a:ext cx="4807772" cy="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接连接符 51"/>
          <p:cNvCxnSpPr/>
          <p:nvPr/>
        </p:nvCxnSpPr>
        <p:spPr bwMode="auto">
          <a:xfrm flipH="1">
            <a:off x="3845484" y="2509895"/>
            <a:ext cx="2703" cy="7836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接连接符 52"/>
          <p:cNvCxnSpPr/>
          <p:nvPr/>
        </p:nvCxnSpPr>
        <p:spPr bwMode="auto">
          <a:xfrm>
            <a:off x="2241823" y="2499764"/>
            <a:ext cx="0" cy="7718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接连接符 53"/>
          <p:cNvCxnSpPr/>
          <p:nvPr/>
        </p:nvCxnSpPr>
        <p:spPr bwMode="auto">
          <a:xfrm>
            <a:off x="5449145" y="2499766"/>
            <a:ext cx="0" cy="7938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25" name="图片 24"/>
          <p:cNvPicPr>
            <a:picLocks noChangeAspect="1"/>
          </p:cNvPicPr>
          <p:nvPr/>
        </p:nvPicPr>
        <p:blipFill>
          <a:blip r:embed="rId3" cstate="screen"/>
          <a:stretch>
            <a:fillRect/>
          </a:stretch>
        </p:blipFill>
        <p:spPr>
          <a:xfrm>
            <a:off x="1508653" y="2531804"/>
            <a:ext cx="1286143" cy="1208609"/>
          </a:xfrm>
          <a:prstGeom prst="rect">
            <a:avLst/>
          </a:prstGeom>
        </p:spPr>
      </p:pic>
      <p:sp>
        <p:nvSpPr>
          <p:cNvPr id="26" name="矩形 25"/>
          <p:cNvSpPr/>
          <p:nvPr/>
        </p:nvSpPr>
        <p:spPr>
          <a:xfrm>
            <a:off x="1874688" y="2816662"/>
            <a:ext cx="578826" cy="476907"/>
          </a:xfrm>
          <a:prstGeom prst="rect">
            <a:avLst/>
          </a:prstGeom>
        </p:spPr>
        <p:txBody>
          <a:bodyPr wrap="none">
            <a:spAutoFit/>
          </a:bodyPr>
          <a:lstStyle/>
          <a:p>
            <a:pPr algn="ctr" defTabSz="914400">
              <a:defRPr/>
            </a:pPr>
            <a:r>
              <a:rPr lang="en-US" altLang="zh-CN" sz="2500" b="1" dirty="0">
                <a:solidFill>
                  <a:srgbClr val="080808"/>
                </a:solidFill>
                <a:latin typeface="微软雅黑" panose="020B0503020204020204" pitchFamily="34" charset="-122"/>
                <a:ea typeface="微软雅黑" panose="020B0503020204020204" pitchFamily="34" charset="-122"/>
              </a:rPr>
              <a:t>01</a:t>
            </a:r>
            <a:endParaRPr lang="zh-CN" altLang="en-US" sz="2500" b="1" dirty="0">
              <a:solidFill>
                <a:srgbClr val="080808"/>
              </a:solidFill>
              <a:latin typeface="微软雅黑" panose="020B0503020204020204" pitchFamily="34" charset="-122"/>
              <a:ea typeface="微软雅黑" panose="020B0503020204020204" pitchFamily="34" charset="-122"/>
            </a:endParaRPr>
          </a:p>
        </p:txBody>
      </p:sp>
      <p:sp>
        <p:nvSpPr>
          <p:cNvPr id="28" name="TextBox 20"/>
          <p:cNvSpPr txBox="1"/>
          <p:nvPr/>
        </p:nvSpPr>
        <p:spPr bwMode="auto">
          <a:xfrm>
            <a:off x="1336047" y="4033576"/>
            <a:ext cx="158001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29" name="TextBox 19"/>
          <p:cNvSpPr txBox="1">
            <a:spLocks noChangeArrowheads="1"/>
          </p:cNvSpPr>
          <p:nvPr/>
        </p:nvSpPr>
        <p:spPr bwMode="auto">
          <a:xfrm>
            <a:off x="1271267" y="3680299"/>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pic>
        <p:nvPicPr>
          <p:cNvPr id="41" name="图片 40"/>
          <p:cNvPicPr>
            <a:picLocks noChangeAspect="1"/>
          </p:cNvPicPr>
          <p:nvPr/>
        </p:nvPicPr>
        <p:blipFill>
          <a:blip r:embed="rId3" cstate="screen"/>
          <a:stretch>
            <a:fillRect/>
          </a:stretch>
        </p:blipFill>
        <p:spPr>
          <a:xfrm>
            <a:off x="3092711" y="2509895"/>
            <a:ext cx="1286143" cy="1208609"/>
          </a:xfrm>
          <a:prstGeom prst="rect">
            <a:avLst/>
          </a:prstGeom>
        </p:spPr>
      </p:pic>
      <p:sp>
        <p:nvSpPr>
          <p:cNvPr id="42" name="矩形 41"/>
          <p:cNvSpPr/>
          <p:nvPr/>
        </p:nvSpPr>
        <p:spPr>
          <a:xfrm>
            <a:off x="3502986" y="2794753"/>
            <a:ext cx="578826" cy="476907"/>
          </a:xfrm>
          <a:prstGeom prst="rect">
            <a:avLst/>
          </a:prstGeom>
        </p:spPr>
        <p:txBody>
          <a:bodyPr wrap="none">
            <a:spAutoFit/>
          </a:bodyPr>
          <a:lstStyle/>
          <a:p>
            <a:pPr algn="ctr" defTabSz="914400">
              <a:defRPr/>
            </a:pPr>
            <a:r>
              <a:rPr lang="en-US" altLang="zh-CN" sz="2500" b="1" dirty="0">
                <a:solidFill>
                  <a:srgbClr val="080808"/>
                </a:solidFill>
                <a:latin typeface="微软雅黑" panose="020B0503020204020204" pitchFamily="34" charset="-122"/>
                <a:ea typeface="微软雅黑" panose="020B0503020204020204" pitchFamily="34" charset="-122"/>
              </a:rPr>
              <a:t>02</a:t>
            </a:r>
            <a:endParaRPr lang="zh-CN" altLang="en-US" sz="2500" b="1" dirty="0">
              <a:solidFill>
                <a:srgbClr val="080808"/>
              </a:solidFill>
              <a:latin typeface="微软雅黑" panose="020B0503020204020204" pitchFamily="34" charset="-122"/>
              <a:ea typeface="微软雅黑" panose="020B0503020204020204" pitchFamily="34" charset="-122"/>
            </a:endParaRPr>
          </a:p>
        </p:txBody>
      </p:sp>
      <p:sp>
        <p:nvSpPr>
          <p:cNvPr id="43" name="TextBox 20"/>
          <p:cNvSpPr txBox="1"/>
          <p:nvPr/>
        </p:nvSpPr>
        <p:spPr bwMode="auto">
          <a:xfrm>
            <a:off x="2964344" y="4011667"/>
            <a:ext cx="158001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44" name="TextBox 19"/>
          <p:cNvSpPr txBox="1">
            <a:spLocks noChangeArrowheads="1"/>
          </p:cNvSpPr>
          <p:nvPr/>
        </p:nvSpPr>
        <p:spPr bwMode="auto">
          <a:xfrm>
            <a:off x="2899564" y="3658389"/>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pic>
        <p:nvPicPr>
          <p:cNvPr id="45" name="图片 44"/>
          <p:cNvPicPr>
            <a:picLocks noChangeAspect="1"/>
          </p:cNvPicPr>
          <p:nvPr/>
        </p:nvPicPr>
        <p:blipFill>
          <a:blip r:embed="rId3" cstate="screen"/>
          <a:stretch>
            <a:fillRect/>
          </a:stretch>
        </p:blipFill>
        <p:spPr>
          <a:xfrm>
            <a:off x="4731621" y="2509895"/>
            <a:ext cx="1286143" cy="1208609"/>
          </a:xfrm>
          <a:prstGeom prst="rect">
            <a:avLst/>
          </a:prstGeom>
        </p:spPr>
      </p:pic>
      <p:sp>
        <p:nvSpPr>
          <p:cNvPr id="46" name="矩形 45"/>
          <p:cNvSpPr/>
          <p:nvPr/>
        </p:nvSpPr>
        <p:spPr>
          <a:xfrm>
            <a:off x="5141896" y="2794753"/>
            <a:ext cx="578826" cy="476907"/>
          </a:xfrm>
          <a:prstGeom prst="rect">
            <a:avLst/>
          </a:prstGeom>
        </p:spPr>
        <p:txBody>
          <a:bodyPr wrap="none">
            <a:spAutoFit/>
          </a:bodyPr>
          <a:lstStyle/>
          <a:p>
            <a:pPr algn="ctr" defTabSz="914400">
              <a:defRPr/>
            </a:pPr>
            <a:r>
              <a:rPr lang="en-US" altLang="zh-CN" sz="2500" b="1" dirty="0">
                <a:solidFill>
                  <a:srgbClr val="080808"/>
                </a:solidFill>
                <a:latin typeface="微软雅黑" panose="020B0503020204020204" pitchFamily="34" charset="-122"/>
                <a:ea typeface="微软雅黑" panose="020B0503020204020204" pitchFamily="34" charset="-122"/>
              </a:rPr>
              <a:t>03</a:t>
            </a:r>
            <a:endParaRPr lang="zh-CN" altLang="en-US" sz="2500" b="1" dirty="0">
              <a:solidFill>
                <a:srgbClr val="080808"/>
              </a:solidFill>
              <a:latin typeface="微软雅黑" panose="020B0503020204020204" pitchFamily="34" charset="-122"/>
              <a:ea typeface="微软雅黑" panose="020B0503020204020204" pitchFamily="34" charset="-122"/>
            </a:endParaRPr>
          </a:p>
        </p:txBody>
      </p:sp>
      <p:sp>
        <p:nvSpPr>
          <p:cNvPr id="47" name="TextBox 20"/>
          <p:cNvSpPr txBox="1"/>
          <p:nvPr/>
        </p:nvSpPr>
        <p:spPr bwMode="auto">
          <a:xfrm>
            <a:off x="4603255" y="4011667"/>
            <a:ext cx="158001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48" name="TextBox 19"/>
          <p:cNvSpPr txBox="1">
            <a:spLocks noChangeArrowheads="1"/>
          </p:cNvSpPr>
          <p:nvPr/>
        </p:nvSpPr>
        <p:spPr bwMode="auto">
          <a:xfrm>
            <a:off x="4538474" y="3658389"/>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pic>
        <p:nvPicPr>
          <p:cNvPr id="22" name="图片 21"/>
          <p:cNvPicPr>
            <a:picLocks noChangeAspect="1"/>
          </p:cNvPicPr>
          <p:nvPr/>
        </p:nvPicPr>
        <p:blipFill>
          <a:blip r:embed="rId4" cstate="screen"/>
          <a:stretch>
            <a:fillRect/>
          </a:stretch>
        </p:blipFill>
        <p:spPr>
          <a:xfrm>
            <a:off x="3091387" y="530078"/>
            <a:ext cx="2620968" cy="2524408"/>
          </a:xfrm>
          <a:prstGeom prst="rect">
            <a:avLst/>
          </a:prstGeom>
        </p:spPr>
      </p:pic>
      <p:sp>
        <p:nvSpPr>
          <p:cNvPr id="23" name="椭圆 22"/>
          <p:cNvSpPr/>
          <p:nvPr/>
        </p:nvSpPr>
        <p:spPr bwMode="auto">
          <a:xfrm>
            <a:off x="3859975" y="983430"/>
            <a:ext cx="1427497" cy="1427497"/>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white"/>
              </a:solidFill>
              <a:latin typeface="Arial" panose="020B0604020202020204" pitchFamily="34" charset="0"/>
              <a:ea typeface="微软雅黑" panose="020B0503020204020204" pitchFamily="34" charset="-122"/>
            </a:endParaRPr>
          </a:p>
        </p:txBody>
      </p:sp>
      <p:sp>
        <p:nvSpPr>
          <p:cNvPr id="24" name="矩形 23"/>
          <p:cNvSpPr/>
          <p:nvPr/>
        </p:nvSpPr>
        <p:spPr>
          <a:xfrm>
            <a:off x="4068100" y="1259155"/>
            <a:ext cx="1061605" cy="830741"/>
          </a:xfrm>
          <a:prstGeom prst="rect">
            <a:avLst/>
          </a:prstGeom>
        </p:spPr>
        <p:txBody>
          <a:bodyPr wrap="square">
            <a:spAutoFit/>
          </a:bodyPr>
          <a:lstStyle/>
          <a:p>
            <a:pPr algn="ctr" defTabSz="914400">
              <a:defRPr/>
            </a:pPr>
            <a:r>
              <a:rPr lang="zh-CN" altLang="en-US" sz="2400" b="1" dirty="0">
                <a:solidFill>
                  <a:prstClr val="white"/>
                </a:solidFill>
                <a:latin typeface="微软雅黑" panose="020B0503020204020204" pitchFamily="34" charset="-122"/>
                <a:ea typeface="微软雅黑" panose="020B0503020204020204" pitchFamily="34" charset="-122"/>
              </a:rPr>
              <a:t>输入标题</a:t>
            </a:r>
          </a:p>
        </p:txBody>
      </p:sp>
      <p:cxnSp>
        <p:nvCxnSpPr>
          <p:cNvPr id="30" name="直接连接符 29"/>
          <p:cNvCxnSpPr/>
          <p:nvPr/>
        </p:nvCxnSpPr>
        <p:spPr bwMode="auto">
          <a:xfrm>
            <a:off x="7049595" y="2499765"/>
            <a:ext cx="0" cy="74128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31" name="图片 30"/>
          <p:cNvPicPr>
            <a:picLocks noChangeAspect="1"/>
          </p:cNvPicPr>
          <p:nvPr/>
        </p:nvPicPr>
        <p:blipFill>
          <a:blip r:embed="rId3" cstate="screen"/>
          <a:stretch>
            <a:fillRect/>
          </a:stretch>
        </p:blipFill>
        <p:spPr>
          <a:xfrm>
            <a:off x="6332071" y="2534382"/>
            <a:ext cx="1286143" cy="1208609"/>
          </a:xfrm>
          <a:prstGeom prst="rect">
            <a:avLst/>
          </a:prstGeom>
        </p:spPr>
      </p:pic>
      <p:sp>
        <p:nvSpPr>
          <p:cNvPr id="32" name="矩形 31"/>
          <p:cNvSpPr/>
          <p:nvPr/>
        </p:nvSpPr>
        <p:spPr>
          <a:xfrm>
            <a:off x="6742346" y="2813004"/>
            <a:ext cx="578826" cy="476778"/>
          </a:xfrm>
          <a:prstGeom prst="rect">
            <a:avLst/>
          </a:prstGeom>
        </p:spPr>
        <p:txBody>
          <a:bodyPr wrap="none">
            <a:spAutoFit/>
          </a:bodyPr>
          <a:lstStyle/>
          <a:p>
            <a:pPr algn="ctr" defTabSz="914400">
              <a:defRPr/>
            </a:pPr>
            <a:r>
              <a:rPr lang="en-US" altLang="zh-CN" sz="2500" b="1" dirty="0">
                <a:solidFill>
                  <a:srgbClr val="080808"/>
                </a:solidFill>
                <a:latin typeface="微软雅黑" panose="020B0503020204020204" pitchFamily="34" charset="-122"/>
                <a:ea typeface="微软雅黑" panose="020B0503020204020204" pitchFamily="34" charset="-122"/>
              </a:rPr>
              <a:t>04</a:t>
            </a:r>
            <a:endParaRPr lang="zh-CN" altLang="en-US" sz="2500" b="1" dirty="0">
              <a:solidFill>
                <a:srgbClr val="080808"/>
              </a:solidFill>
              <a:latin typeface="微软雅黑" panose="020B0503020204020204" pitchFamily="34" charset="-122"/>
              <a:ea typeface="微软雅黑" panose="020B0503020204020204" pitchFamily="34" charset="-122"/>
            </a:endParaRPr>
          </a:p>
        </p:txBody>
      </p:sp>
      <p:sp>
        <p:nvSpPr>
          <p:cNvPr id="33" name="TextBox 20"/>
          <p:cNvSpPr txBox="1"/>
          <p:nvPr/>
        </p:nvSpPr>
        <p:spPr bwMode="auto">
          <a:xfrm>
            <a:off x="6203705" y="4029917"/>
            <a:ext cx="1580016"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34" name="TextBox 19"/>
          <p:cNvSpPr txBox="1">
            <a:spLocks noChangeArrowheads="1"/>
          </p:cNvSpPr>
          <p:nvPr/>
        </p:nvSpPr>
        <p:spPr bwMode="auto">
          <a:xfrm>
            <a:off x="6138924" y="3676640"/>
            <a:ext cx="1672436" cy="3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zh-CN" sz="1600" b="1" dirty="0">
                <a:solidFill>
                  <a:sysClr val="windowText" lastClr="000000">
                    <a:lumMod val="95000"/>
                    <a:lumOff val="5000"/>
                  </a:sysClr>
                </a:solidFill>
                <a:latin typeface="微软雅黑" panose="020B0503020204020204" pitchFamily="34" charset="-122"/>
                <a:ea typeface="微软雅黑" panose="020B0503020204020204" pitchFamily="34" charset="-122"/>
                <a:cs typeface="宋体" panose="02010600030101010101"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500"/>
                                        <p:tgtEl>
                                          <p:spTgt spid="23"/>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anim calcmode="lin" valueType="num">
                                      <p:cBhvr>
                                        <p:cTn id="32" dur="500" fill="hold"/>
                                        <p:tgtEl>
                                          <p:spTgt spid="29"/>
                                        </p:tgtEl>
                                        <p:attrNameLst>
                                          <p:attrName>ppt_x</p:attrName>
                                        </p:attrNameLst>
                                      </p:cBhvr>
                                      <p:tavLst>
                                        <p:tav tm="0">
                                          <p:val>
                                            <p:strVal val="#ppt_x"/>
                                          </p:val>
                                        </p:tav>
                                        <p:tav tm="100000">
                                          <p:val>
                                            <p:strVal val="#ppt_x"/>
                                          </p:val>
                                        </p:tav>
                                      </p:tavLst>
                                    </p:anim>
                                    <p:anim calcmode="lin" valueType="num">
                                      <p:cBhvr>
                                        <p:cTn id="33" dur="5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strVal val="#ppt_x"/>
                                          </p:val>
                                        </p:tav>
                                        <p:tav tm="100000">
                                          <p:val>
                                            <p:strVal val="#ppt_x"/>
                                          </p:val>
                                        </p:tav>
                                      </p:tavLst>
                                    </p:anim>
                                    <p:anim calcmode="lin" valueType="num">
                                      <p:cBhvr>
                                        <p:cTn id="39" dur="5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4000"/>
                            </p:stCondLst>
                            <p:childTnLst>
                              <p:par>
                                <p:cTn id="47" presetID="14" presetClass="entr" presetSubtype="1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randombar(horizontal)">
                                      <p:cBhvr>
                                        <p:cTn id="49" dur="500"/>
                                        <p:tgtEl>
                                          <p:spTgt spid="42"/>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anim calcmode="lin" valueType="num">
                                      <p:cBhvr>
                                        <p:cTn id="54" dur="500" fill="hold"/>
                                        <p:tgtEl>
                                          <p:spTgt spid="44"/>
                                        </p:tgtEl>
                                        <p:attrNameLst>
                                          <p:attrName>ppt_x</p:attrName>
                                        </p:attrNameLst>
                                      </p:cBhvr>
                                      <p:tavLst>
                                        <p:tav tm="0">
                                          <p:val>
                                            <p:strVal val="#ppt_x"/>
                                          </p:val>
                                        </p:tav>
                                        <p:tav tm="100000">
                                          <p:val>
                                            <p:strVal val="#ppt_x"/>
                                          </p:val>
                                        </p:tav>
                                      </p:tavLst>
                                    </p:anim>
                                    <p:anim calcmode="lin" valueType="num">
                                      <p:cBhvr>
                                        <p:cTn id="55" dur="5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anim calcmode="lin" valueType="num">
                                      <p:cBhvr>
                                        <p:cTn id="60" dur="500" fill="hold"/>
                                        <p:tgtEl>
                                          <p:spTgt spid="43"/>
                                        </p:tgtEl>
                                        <p:attrNameLst>
                                          <p:attrName>ppt_x</p:attrName>
                                        </p:attrNameLst>
                                      </p:cBhvr>
                                      <p:tavLst>
                                        <p:tav tm="0">
                                          <p:val>
                                            <p:strVal val="#ppt_x"/>
                                          </p:val>
                                        </p:tav>
                                        <p:tav tm="100000">
                                          <p:val>
                                            <p:strVal val="#ppt_x"/>
                                          </p:val>
                                        </p:tav>
                                      </p:tavLst>
                                    </p:anim>
                                    <p:anim calcmode="lin" valueType="num">
                                      <p:cBhvr>
                                        <p:cTn id="61" dur="500" fill="hold"/>
                                        <p:tgtEl>
                                          <p:spTgt spid="43"/>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6000"/>
                            </p:stCondLst>
                            <p:childTnLst>
                              <p:par>
                                <p:cTn id="69" presetID="14" presetClass="entr" presetSubtype="10"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randombar(horizontal)">
                                      <p:cBhvr>
                                        <p:cTn id="71" dur="500"/>
                                        <p:tgtEl>
                                          <p:spTgt spid="46"/>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anim calcmode="lin" valueType="num">
                                      <p:cBhvr>
                                        <p:cTn id="76" dur="500" fill="hold"/>
                                        <p:tgtEl>
                                          <p:spTgt spid="48"/>
                                        </p:tgtEl>
                                        <p:attrNameLst>
                                          <p:attrName>ppt_x</p:attrName>
                                        </p:attrNameLst>
                                      </p:cBhvr>
                                      <p:tavLst>
                                        <p:tav tm="0">
                                          <p:val>
                                            <p:strVal val="#ppt_x"/>
                                          </p:val>
                                        </p:tav>
                                        <p:tav tm="100000">
                                          <p:val>
                                            <p:strVal val="#ppt_x"/>
                                          </p:val>
                                        </p:tav>
                                      </p:tavLst>
                                    </p:anim>
                                    <p:anim calcmode="lin" valueType="num">
                                      <p:cBhvr>
                                        <p:cTn id="77" dur="500" fill="hold"/>
                                        <p:tgtEl>
                                          <p:spTgt spid="48"/>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anim calcmode="lin" valueType="num">
                                      <p:cBhvr>
                                        <p:cTn id="82" dur="500" fill="hold"/>
                                        <p:tgtEl>
                                          <p:spTgt spid="47"/>
                                        </p:tgtEl>
                                        <p:attrNameLst>
                                          <p:attrName>ppt_x</p:attrName>
                                        </p:attrNameLst>
                                      </p:cBhvr>
                                      <p:tavLst>
                                        <p:tav tm="0">
                                          <p:val>
                                            <p:strVal val="#ppt_x"/>
                                          </p:val>
                                        </p:tav>
                                        <p:tav tm="100000">
                                          <p:val>
                                            <p:strVal val="#ppt_x"/>
                                          </p:val>
                                        </p:tav>
                                      </p:tavLst>
                                    </p:anim>
                                    <p:anim calcmode="lin" valueType="num">
                                      <p:cBhvr>
                                        <p:cTn id="83" dur="5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53" presetClass="entr" presetSubtype="16"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14" presetClass="entr" presetSubtype="10"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randombar(horizontal)">
                                      <p:cBhvr>
                                        <p:cTn id="93" dur="500"/>
                                        <p:tgtEl>
                                          <p:spTgt spid="32"/>
                                        </p:tgtEl>
                                      </p:cBhvr>
                                    </p:animEffect>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anim calcmode="lin" valueType="num">
                                      <p:cBhvr>
                                        <p:cTn id="98" dur="500" fill="hold"/>
                                        <p:tgtEl>
                                          <p:spTgt spid="34"/>
                                        </p:tgtEl>
                                        <p:attrNameLst>
                                          <p:attrName>ppt_x</p:attrName>
                                        </p:attrNameLst>
                                      </p:cBhvr>
                                      <p:tavLst>
                                        <p:tav tm="0">
                                          <p:val>
                                            <p:strVal val="#ppt_x"/>
                                          </p:val>
                                        </p:tav>
                                        <p:tav tm="100000">
                                          <p:val>
                                            <p:strVal val="#ppt_x"/>
                                          </p:val>
                                        </p:tav>
                                      </p:tavLst>
                                    </p:anim>
                                    <p:anim calcmode="lin" valueType="num">
                                      <p:cBhvr>
                                        <p:cTn id="99" dur="500" fill="hold"/>
                                        <p:tgtEl>
                                          <p:spTgt spid="34"/>
                                        </p:tgtEl>
                                        <p:attrNameLst>
                                          <p:attrName>ppt_y</p:attrName>
                                        </p:attrNameLst>
                                      </p:cBhvr>
                                      <p:tavLst>
                                        <p:tav tm="0">
                                          <p:val>
                                            <p:strVal val="#ppt_y+.1"/>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anim calcmode="lin" valueType="num">
                                      <p:cBhvr>
                                        <p:cTn id="104" dur="500" fill="hold"/>
                                        <p:tgtEl>
                                          <p:spTgt spid="33"/>
                                        </p:tgtEl>
                                        <p:attrNameLst>
                                          <p:attrName>ppt_x</p:attrName>
                                        </p:attrNameLst>
                                      </p:cBhvr>
                                      <p:tavLst>
                                        <p:tav tm="0">
                                          <p:val>
                                            <p:strVal val="#ppt_x"/>
                                          </p:val>
                                        </p:tav>
                                        <p:tav tm="100000">
                                          <p:val>
                                            <p:strVal val="#ppt_x"/>
                                          </p:val>
                                        </p:tav>
                                      </p:tavLst>
                                    </p:anim>
                                    <p:anim calcmode="lin" valueType="num">
                                      <p:cBhvr>
                                        <p:cTn id="105" dur="500" fill="hold"/>
                                        <p:tgtEl>
                                          <p:spTgt spid="33"/>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2" presetClass="entr" presetSubtype="8" fill="hold" nodeType="afterEffect">
                                  <p:stCondLst>
                                    <p:cond delay="0"/>
                                  </p:stCondLst>
                                  <p:childTnLst>
                                    <p:set>
                                      <p:cBhvr>
                                        <p:cTn id="108" dur="1" fill="hold">
                                          <p:stCondLst>
                                            <p:cond delay="0"/>
                                          </p:stCondLst>
                                        </p:cTn>
                                        <p:tgtEl>
                                          <p:spTgt spid="52"/>
                                        </p:tgtEl>
                                        <p:attrNameLst>
                                          <p:attrName>style.visibility</p:attrName>
                                        </p:attrNameLst>
                                      </p:cBhvr>
                                      <p:to>
                                        <p:strVal val="visible"/>
                                      </p:to>
                                    </p:set>
                                    <p:anim calcmode="lin" valueType="num">
                                      <p:cBhvr additive="base">
                                        <p:cTn id="109" dur="500" fill="hold"/>
                                        <p:tgtEl>
                                          <p:spTgt spid="52"/>
                                        </p:tgtEl>
                                        <p:attrNameLst>
                                          <p:attrName>ppt_x</p:attrName>
                                        </p:attrNameLst>
                                      </p:cBhvr>
                                      <p:tavLst>
                                        <p:tav tm="0">
                                          <p:val>
                                            <p:strVal val="0-#ppt_w/2"/>
                                          </p:val>
                                        </p:tav>
                                        <p:tav tm="100000">
                                          <p:val>
                                            <p:strVal val="#ppt_x"/>
                                          </p:val>
                                        </p:tav>
                                      </p:tavLst>
                                    </p:anim>
                                    <p:anim calcmode="lin" valueType="num">
                                      <p:cBhvr additive="base">
                                        <p:cTn id="110" dur="500" fill="hold"/>
                                        <p:tgtEl>
                                          <p:spTgt spid="52"/>
                                        </p:tgtEl>
                                        <p:attrNameLst>
                                          <p:attrName>ppt_y</p:attrName>
                                        </p:attrNameLst>
                                      </p:cBhvr>
                                      <p:tavLst>
                                        <p:tav tm="0">
                                          <p:val>
                                            <p:strVal val="#ppt_y"/>
                                          </p:val>
                                        </p:tav>
                                        <p:tav tm="100000">
                                          <p:val>
                                            <p:strVal val="#ppt_y"/>
                                          </p:val>
                                        </p:tav>
                                      </p:tavLst>
                                    </p:anim>
                                  </p:childTnLst>
                                </p:cTn>
                              </p:par>
                            </p:childTnLst>
                          </p:cTn>
                        </p:par>
                        <p:par>
                          <p:cTn id="111" fill="hold">
                            <p:stCondLst>
                              <p:cond delay="10000"/>
                            </p:stCondLst>
                            <p:childTnLst>
                              <p:par>
                                <p:cTn id="112" presetID="2" presetClass="entr" presetSubtype="8" fill="hold"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additive="base">
                                        <p:cTn id="114" dur="500" fill="hold"/>
                                        <p:tgtEl>
                                          <p:spTgt spid="51"/>
                                        </p:tgtEl>
                                        <p:attrNameLst>
                                          <p:attrName>ppt_x</p:attrName>
                                        </p:attrNameLst>
                                      </p:cBhvr>
                                      <p:tavLst>
                                        <p:tav tm="0">
                                          <p:val>
                                            <p:strVal val="0-#ppt_w/2"/>
                                          </p:val>
                                        </p:tav>
                                        <p:tav tm="100000">
                                          <p:val>
                                            <p:strVal val="#ppt_x"/>
                                          </p:val>
                                        </p:tav>
                                      </p:tavLst>
                                    </p:anim>
                                    <p:anim calcmode="lin" valueType="num">
                                      <p:cBhvr additive="base">
                                        <p:cTn id="115" dur="500" fill="hold"/>
                                        <p:tgtEl>
                                          <p:spTgt spid="51"/>
                                        </p:tgtEl>
                                        <p:attrNameLst>
                                          <p:attrName>ppt_y</p:attrName>
                                        </p:attrNameLst>
                                      </p:cBhvr>
                                      <p:tavLst>
                                        <p:tav tm="0">
                                          <p:val>
                                            <p:strVal val="#ppt_y"/>
                                          </p:val>
                                        </p:tav>
                                        <p:tav tm="100000">
                                          <p:val>
                                            <p:strVal val="#ppt_y"/>
                                          </p:val>
                                        </p:tav>
                                      </p:tavLst>
                                    </p:anim>
                                  </p:childTnLst>
                                </p:cTn>
                              </p:par>
                            </p:childTnLst>
                          </p:cTn>
                        </p:par>
                        <p:par>
                          <p:cTn id="116" fill="hold">
                            <p:stCondLst>
                              <p:cond delay="10500"/>
                            </p:stCondLst>
                            <p:childTnLst>
                              <p:par>
                                <p:cTn id="117" presetID="2" presetClass="entr" presetSubtype="8" fill="hold" nodeType="afterEffect">
                                  <p:stCondLst>
                                    <p:cond delay="0"/>
                                  </p:stCondLst>
                                  <p:childTnLst>
                                    <p:set>
                                      <p:cBhvr>
                                        <p:cTn id="118" dur="1" fill="hold">
                                          <p:stCondLst>
                                            <p:cond delay="0"/>
                                          </p:stCondLst>
                                        </p:cTn>
                                        <p:tgtEl>
                                          <p:spTgt spid="53"/>
                                        </p:tgtEl>
                                        <p:attrNameLst>
                                          <p:attrName>style.visibility</p:attrName>
                                        </p:attrNameLst>
                                      </p:cBhvr>
                                      <p:to>
                                        <p:strVal val="visible"/>
                                      </p:to>
                                    </p:set>
                                    <p:anim calcmode="lin" valueType="num">
                                      <p:cBhvr additive="base">
                                        <p:cTn id="119" dur="500" fill="hold"/>
                                        <p:tgtEl>
                                          <p:spTgt spid="53"/>
                                        </p:tgtEl>
                                        <p:attrNameLst>
                                          <p:attrName>ppt_x</p:attrName>
                                        </p:attrNameLst>
                                      </p:cBhvr>
                                      <p:tavLst>
                                        <p:tav tm="0">
                                          <p:val>
                                            <p:strVal val="0-#ppt_w/2"/>
                                          </p:val>
                                        </p:tav>
                                        <p:tav tm="100000">
                                          <p:val>
                                            <p:strVal val="#ppt_x"/>
                                          </p:val>
                                        </p:tav>
                                      </p:tavLst>
                                    </p:anim>
                                    <p:anim calcmode="lin" valueType="num">
                                      <p:cBhvr additive="base">
                                        <p:cTn id="120" dur="500" fill="hold"/>
                                        <p:tgtEl>
                                          <p:spTgt spid="53"/>
                                        </p:tgtEl>
                                        <p:attrNameLst>
                                          <p:attrName>ppt_y</p:attrName>
                                        </p:attrNameLst>
                                      </p:cBhvr>
                                      <p:tavLst>
                                        <p:tav tm="0">
                                          <p:val>
                                            <p:strVal val="#ppt_y"/>
                                          </p:val>
                                        </p:tav>
                                        <p:tav tm="100000">
                                          <p:val>
                                            <p:strVal val="#ppt_y"/>
                                          </p:val>
                                        </p:tav>
                                      </p:tavLst>
                                    </p:anim>
                                  </p:childTnLst>
                                </p:cTn>
                              </p:par>
                            </p:childTnLst>
                          </p:cTn>
                        </p:par>
                        <p:par>
                          <p:cTn id="121" fill="hold">
                            <p:stCondLst>
                              <p:cond delay="11000"/>
                            </p:stCondLst>
                            <p:childTnLst>
                              <p:par>
                                <p:cTn id="122" presetID="2" presetClass="entr" presetSubtype="8" fill="hold" nodeType="afterEffect">
                                  <p:stCondLst>
                                    <p:cond delay="0"/>
                                  </p:stCondLst>
                                  <p:childTnLst>
                                    <p:set>
                                      <p:cBhvr>
                                        <p:cTn id="123" dur="1" fill="hold">
                                          <p:stCondLst>
                                            <p:cond delay="0"/>
                                          </p:stCondLst>
                                        </p:cTn>
                                        <p:tgtEl>
                                          <p:spTgt spid="54"/>
                                        </p:tgtEl>
                                        <p:attrNameLst>
                                          <p:attrName>style.visibility</p:attrName>
                                        </p:attrNameLst>
                                      </p:cBhvr>
                                      <p:to>
                                        <p:strVal val="visible"/>
                                      </p:to>
                                    </p:set>
                                    <p:anim calcmode="lin" valueType="num">
                                      <p:cBhvr additive="base">
                                        <p:cTn id="124" dur="500" fill="hold"/>
                                        <p:tgtEl>
                                          <p:spTgt spid="54"/>
                                        </p:tgtEl>
                                        <p:attrNameLst>
                                          <p:attrName>ppt_x</p:attrName>
                                        </p:attrNameLst>
                                      </p:cBhvr>
                                      <p:tavLst>
                                        <p:tav tm="0">
                                          <p:val>
                                            <p:strVal val="0-#ppt_w/2"/>
                                          </p:val>
                                        </p:tav>
                                        <p:tav tm="100000">
                                          <p:val>
                                            <p:strVal val="#ppt_x"/>
                                          </p:val>
                                        </p:tav>
                                      </p:tavLst>
                                    </p:anim>
                                    <p:anim calcmode="lin" valueType="num">
                                      <p:cBhvr additive="base">
                                        <p:cTn id="125" dur="500" fill="hold"/>
                                        <p:tgtEl>
                                          <p:spTgt spid="5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2" presetClass="entr" presetSubtype="8" fill="hold"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additive="base">
                                        <p:cTn id="129" dur="500" fill="hold"/>
                                        <p:tgtEl>
                                          <p:spTgt spid="30"/>
                                        </p:tgtEl>
                                        <p:attrNameLst>
                                          <p:attrName>ppt_x</p:attrName>
                                        </p:attrNameLst>
                                      </p:cBhvr>
                                      <p:tavLst>
                                        <p:tav tm="0">
                                          <p:val>
                                            <p:strVal val="0-#ppt_w/2"/>
                                          </p:val>
                                        </p:tav>
                                        <p:tav tm="100000">
                                          <p:val>
                                            <p:strVal val="#ppt_x"/>
                                          </p:val>
                                        </p:tav>
                                      </p:tavLst>
                                    </p:anim>
                                    <p:anim calcmode="lin" valueType="num">
                                      <p:cBhvr additive="base">
                                        <p:cTn id="130"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42" grpId="0"/>
      <p:bldP spid="43" grpId="0"/>
      <p:bldP spid="44" grpId="0"/>
      <p:bldP spid="46" grpId="0"/>
      <p:bldP spid="47" grpId="0"/>
      <p:bldP spid="48" grpId="0"/>
      <p:bldP spid="23" grpId="0" animBg="1"/>
      <p:bldP spid="24" grpId="0"/>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圆角矩形 82"/>
          <p:cNvSpPr/>
          <p:nvPr/>
        </p:nvSpPr>
        <p:spPr>
          <a:xfrm rot="2581990">
            <a:off x="6905419" y="1712266"/>
            <a:ext cx="1198913" cy="1198480"/>
          </a:xfrm>
          <a:prstGeom prst="roundRect">
            <a:avLst>
              <a:gd name="adj" fmla="val 12985"/>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 name="圆角矩形 1"/>
          <p:cNvSpPr/>
          <p:nvPr/>
        </p:nvSpPr>
        <p:spPr>
          <a:xfrm rot="2581990">
            <a:off x="1054711" y="1357215"/>
            <a:ext cx="1249797" cy="1249345"/>
          </a:xfrm>
          <a:prstGeom prst="roundRect">
            <a:avLst>
              <a:gd name="adj" fmla="val 12985"/>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圆角矩形 4"/>
          <p:cNvSpPr/>
          <p:nvPr/>
        </p:nvSpPr>
        <p:spPr>
          <a:xfrm rot="2581990">
            <a:off x="4943255" y="1350917"/>
            <a:ext cx="1249797" cy="1249345"/>
          </a:xfrm>
          <a:prstGeom prst="roundRect">
            <a:avLst>
              <a:gd name="adj" fmla="val 12985"/>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 name="圆角矩形 2"/>
          <p:cNvSpPr/>
          <p:nvPr/>
        </p:nvSpPr>
        <p:spPr>
          <a:xfrm rot="2581990">
            <a:off x="3024747" y="1807430"/>
            <a:ext cx="1198913" cy="1198480"/>
          </a:xfrm>
          <a:prstGeom prst="roundRect">
            <a:avLst>
              <a:gd name="adj" fmla="val 12985"/>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 name="组合 3"/>
          <p:cNvGrpSpPr/>
          <p:nvPr/>
        </p:nvGrpSpPr>
        <p:grpSpPr>
          <a:xfrm>
            <a:off x="1068509" y="1622094"/>
            <a:ext cx="1249797" cy="1249345"/>
            <a:chOff x="1424679" y="2162791"/>
            <a:chExt cx="1666396" cy="1665793"/>
          </a:xfrm>
        </p:grpSpPr>
        <p:sp>
          <p:nvSpPr>
            <p:cNvPr id="58" name="圆角矩形 57"/>
            <p:cNvSpPr/>
            <p:nvPr/>
          </p:nvSpPr>
          <p:spPr>
            <a:xfrm rot="2581990">
              <a:off x="1424679" y="2162791"/>
              <a:ext cx="1666396" cy="1665793"/>
            </a:xfrm>
            <a:prstGeom prst="roundRect">
              <a:avLst>
                <a:gd name="adj" fmla="val 12985"/>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3" name="组合 72"/>
            <p:cNvGrpSpPr/>
            <p:nvPr/>
          </p:nvGrpSpPr>
          <p:grpSpPr>
            <a:xfrm>
              <a:off x="2006318" y="2223159"/>
              <a:ext cx="472468" cy="420860"/>
              <a:chOff x="9030568" y="-1120753"/>
              <a:chExt cx="472468" cy="420860"/>
            </a:xfrm>
            <a:solidFill>
              <a:srgbClr val="00B0F0"/>
            </a:solidFill>
          </p:grpSpPr>
          <p:sp>
            <p:nvSpPr>
              <p:cNvPr id="74" name="Freeform 270"/>
              <p:cNvSpPr>
                <a:spLocks noEditPoints="1"/>
              </p:cNvSpPr>
              <p:nvPr/>
            </p:nvSpPr>
            <p:spPr bwMode="auto">
              <a:xfrm>
                <a:off x="9030568" y="-1120753"/>
                <a:ext cx="472468" cy="420860"/>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p>
            </p:txBody>
          </p:sp>
          <p:sp>
            <p:nvSpPr>
              <p:cNvPr id="75" name="Freeform 271"/>
              <p:cNvSpPr/>
              <p:nvPr/>
            </p:nvSpPr>
            <p:spPr bwMode="auto">
              <a:xfrm>
                <a:off x="9156871" y="-960593"/>
                <a:ext cx="216353" cy="185880"/>
              </a:xfrm>
              <a:custGeom>
                <a:avLst/>
                <a:gdLst>
                  <a:gd name="T0" fmla="*/ 57 w 78"/>
                  <a:gd name="T1" fmla="*/ 0 h 67"/>
                  <a:gd name="T2" fmla="*/ 57 w 78"/>
                  <a:gd name="T3" fmla="*/ 0 h 67"/>
                  <a:gd name="T4" fmla="*/ 39 w 78"/>
                  <a:gd name="T5" fmla="*/ 10 h 67"/>
                  <a:gd name="T6" fmla="*/ 21 w 78"/>
                  <a:gd name="T7" fmla="*/ 0 h 67"/>
                  <a:gd name="T8" fmla="*/ 20 w 78"/>
                  <a:gd name="T9" fmla="*/ 0 h 67"/>
                  <a:gd name="T10" fmla="*/ 0 w 78"/>
                  <a:gd name="T11" fmla="*/ 23 h 67"/>
                  <a:gd name="T12" fmla="*/ 1 w 78"/>
                  <a:gd name="T13" fmla="*/ 30 h 67"/>
                  <a:gd name="T14" fmla="*/ 25 w 78"/>
                  <a:gd name="T15" fmla="*/ 56 h 67"/>
                  <a:gd name="T16" fmla="*/ 39 w 78"/>
                  <a:gd name="T17" fmla="*/ 67 h 67"/>
                  <a:gd name="T18" fmla="*/ 53 w 78"/>
                  <a:gd name="T19" fmla="*/ 56 h 67"/>
                  <a:gd name="T20" fmla="*/ 77 w 78"/>
                  <a:gd name="T21" fmla="*/ 29 h 67"/>
                  <a:gd name="T22" fmla="*/ 78 w 78"/>
                  <a:gd name="T23" fmla="*/ 22 h 67"/>
                  <a:gd name="T24" fmla="*/ 57 w 78"/>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7">
                    <a:moveTo>
                      <a:pt x="57" y="0"/>
                    </a:moveTo>
                    <a:cubicBezTo>
                      <a:pt x="57" y="0"/>
                      <a:pt x="57" y="0"/>
                      <a:pt x="57" y="0"/>
                    </a:cubicBezTo>
                    <a:cubicBezTo>
                      <a:pt x="49" y="0"/>
                      <a:pt x="42" y="4"/>
                      <a:pt x="39" y="10"/>
                    </a:cubicBezTo>
                    <a:cubicBezTo>
                      <a:pt x="35" y="4"/>
                      <a:pt x="28" y="0"/>
                      <a:pt x="21" y="0"/>
                    </a:cubicBezTo>
                    <a:cubicBezTo>
                      <a:pt x="21" y="0"/>
                      <a:pt x="21" y="0"/>
                      <a:pt x="20" y="0"/>
                    </a:cubicBezTo>
                    <a:cubicBezTo>
                      <a:pt x="9" y="0"/>
                      <a:pt x="0" y="11"/>
                      <a:pt x="0" y="23"/>
                    </a:cubicBezTo>
                    <a:cubicBezTo>
                      <a:pt x="0" y="26"/>
                      <a:pt x="0" y="28"/>
                      <a:pt x="1" y="30"/>
                    </a:cubicBezTo>
                    <a:cubicBezTo>
                      <a:pt x="2" y="37"/>
                      <a:pt x="14" y="48"/>
                      <a:pt x="25" y="56"/>
                    </a:cubicBezTo>
                    <a:cubicBezTo>
                      <a:pt x="30" y="60"/>
                      <a:pt x="39" y="67"/>
                      <a:pt x="39" y="67"/>
                    </a:cubicBezTo>
                    <a:cubicBezTo>
                      <a:pt x="43" y="64"/>
                      <a:pt x="48" y="60"/>
                      <a:pt x="53" y="56"/>
                    </a:cubicBezTo>
                    <a:cubicBezTo>
                      <a:pt x="64" y="47"/>
                      <a:pt x="75" y="36"/>
                      <a:pt x="77" y="29"/>
                    </a:cubicBezTo>
                    <a:cubicBezTo>
                      <a:pt x="78" y="27"/>
                      <a:pt x="78" y="25"/>
                      <a:pt x="78" y="22"/>
                    </a:cubicBezTo>
                    <a:cubicBezTo>
                      <a:pt x="78" y="10"/>
                      <a:pt x="68" y="0"/>
                      <a:pt x="57" y="0"/>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p>
            </p:txBody>
          </p:sp>
        </p:grpSp>
        <p:sp>
          <p:nvSpPr>
            <p:cNvPr id="85" name="文本框 96"/>
            <p:cNvSpPr txBox="1"/>
            <p:nvPr/>
          </p:nvSpPr>
          <p:spPr>
            <a:xfrm>
              <a:off x="1574359" y="2934910"/>
              <a:ext cx="1411849" cy="430887"/>
            </a:xfrm>
            <a:prstGeom prst="rect">
              <a:avLst/>
            </a:prstGeom>
            <a:noFill/>
          </p:spPr>
          <p:txBody>
            <a:bodyPr wrap="square" rtlCol="0">
              <a:spAutoFit/>
            </a:bodyPr>
            <a:lstStyle/>
            <a:p>
              <a:pPr algn="ctr"/>
              <a:r>
                <a:rPr lang="zh-CN" altLang="en-US" sz="1500" dirty="0">
                  <a:latin typeface="微软雅黑" panose="020B0503020204020204" pitchFamily="34" charset="-122"/>
                  <a:ea typeface="微软雅黑" panose="020B0503020204020204" pitchFamily="34" charset="-122"/>
                </a:rPr>
                <a:t>添加标题</a:t>
              </a:r>
            </a:p>
          </p:txBody>
        </p:sp>
      </p:grpSp>
      <p:sp>
        <p:nvSpPr>
          <p:cNvPr id="86" name="文本框 113"/>
          <p:cNvSpPr txBox="1"/>
          <p:nvPr/>
        </p:nvSpPr>
        <p:spPr>
          <a:xfrm>
            <a:off x="988555" y="3457771"/>
            <a:ext cx="1443314" cy="1061829"/>
          </a:xfrm>
          <a:prstGeom prst="rect">
            <a:avLst/>
          </a:prstGeom>
          <a:noFill/>
        </p:spPr>
        <p:txBody>
          <a:bodyPr wrap="square" rtlCol="0">
            <a:spAutoFit/>
          </a:bodyPr>
          <a:lstStyle/>
          <a:p>
            <a:pPr algn="just">
              <a:lnSpc>
                <a:spcPct val="15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单击添加详细文字说明或复制文本黏贴自此右键只保留文字说明详情内容</a:t>
            </a:r>
          </a:p>
        </p:txBody>
      </p:sp>
      <p:grpSp>
        <p:nvGrpSpPr>
          <p:cNvPr id="6" name="组合 5"/>
          <p:cNvGrpSpPr/>
          <p:nvPr/>
        </p:nvGrpSpPr>
        <p:grpSpPr>
          <a:xfrm>
            <a:off x="3072336" y="2052079"/>
            <a:ext cx="1138147" cy="1137737"/>
            <a:chOff x="4096447" y="2736106"/>
            <a:chExt cx="1517529" cy="1516982"/>
          </a:xfrm>
        </p:grpSpPr>
        <p:sp>
          <p:nvSpPr>
            <p:cNvPr id="63" name="圆角矩形 62"/>
            <p:cNvSpPr/>
            <p:nvPr/>
          </p:nvSpPr>
          <p:spPr>
            <a:xfrm rot="2581990">
              <a:off x="4096447" y="2736106"/>
              <a:ext cx="1517529" cy="1516982"/>
            </a:xfrm>
            <a:prstGeom prst="roundRect">
              <a:avLst>
                <a:gd name="adj" fmla="val 12985"/>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6" name="组合 75"/>
            <p:cNvGrpSpPr/>
            <p:nvPr/>
          </p:nvGrpSpPr>
          <p:grpSpPr>
            <a:xfrm>
              <a:off x="4579502" y="2756967"/>
              <a:ext cx="464282" cy="429627"/>
              <a:chOff x="10191858" y="-1173361"/>
              <a:chExt cx="464282" cy="469959"/>
            </a:xfrm>
            <a:solidFill>
              <a:srgbClr val="00B0F0"/>
            </a:solidFill>
          </p:grpSpPr>
          <p:sp>
            <p:nvSpPr>
              <p:cNvPr id="77" name="Freeform 328"/>
              <p:cNvSpPr/>
              <p:nvPr/>
            </p:nvSpPr>
            <p:spPr bwMode="auto">
              <a:xfrm>
                <a:off x="10321670" y="-1084513"/>
                <a:ext cx="157880" cy="317982"/>
              </a:xfrm>
              <a:custGeom>
                <a:avLst/>
                <a:gdLst>
                  <a:gd name="T0" fmla="*/ 35 w 135"/>
                  <a:gd name="T1" fmla="*/ 272 h 272"/>
                  <a:gd name="T2" fmla="*/ 99 w 135"/>
                  <a:gd name="T3" fmla="*/ 272 h 272"/>
                  <a:gd name="T4" fmla="*/ 99 w 135"/>
                  <a:gd name="T5" fmla="*/ 68 h 272"/>
                  <a:gd name="T6" fmla="*/ 135 w 135"/>
                  <a:gd name="T7" fmla="*/ 68 h 272"/>
                  <a:gd name="T8" fmla="*/ 66 w 135"/>
                  <a:gd name="T9" fmla="*/ 0 h 272"/>
                  <a:gd name="T10" fmla="*/ 0 w 135"/>
                  <a:gd name="T11" fmla="*/ 68 h 272"/>
                  <a:gd name="T12" fmla="*/ 35 w 135"/>
                  <a:gd name="T13" fmla="*/ 68 h 272"/>
                  <a:gd name="T14" fmla="*/ 35 w 135"/>
                  <a:gd name="T15" fmla="*/ 272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272">
                    <a:moveTo>
                      <a:pt x="35" y="272"/>
                    </a:moveTo>
                    <a:lnTo>
                      <a:pt x="99" y="272"/>
                    </a:lnTo>
                    <a:lnTo>
                      <a:pt x="99" y="68"/>
                    </a:lnTo>
                    <a:lnTo>
                      <a:pt x="135" y="68"/>
                    </a:lnTo>
                    <a:lnTo>
                      <a:pt x="66" y="0"/>
                    </a:lnTo>
                    <a:lnTo>
                      <a:pt x="0" y="68"/>
                    </a:lnTo>
                    <a:lnTo>
                      <a:pt x="35" y="68"/>
                    </a:lnTo>
                    <a:lnTo>
                      <a:pt x="35" y="272"/>
                    </a:lnTo>
                    <a:close/>
                  </a:path>
                </a:pathLst>
              </a:custGeom>
              <a:solidFill>
                <a:schemeClr val="accent1"/>
              </a:solidFill>
              <a:ln>
                <a:noFill/>
              </a:ln>
            </p:spPr>
            <p:txBody>
              <a:bodyPr vert="horz" wrap="square" lIns="68580" tIns="34290" rIns="68580" bIns="34290" numCol="1" anchor="t" anchorCtr="0" compatLnSpc="1"/>
              <a:lstStyle/>
              <a:p>
                <a:endParaRPr lang="zh-CN" altLang="en-US" sz="1015"/>
              </a:p>
            </p:txBody>
          </p:sp>
          <p:sp>
            <p:nvSpPr>
              <p:cNvPr id="78" name="Freeform 329"/>
              <p:cNvSpPr/>
              <p:nvPr/>
            </p:nvSpPr>
            <p:spPr bwMode="auto">
              <a:xfrm>
                <a:off x="10194196" y="-960594"/>
                <a:ext cx="155540" cy="194063"/>
              </a:xfrm>
              <a:custGeom>
                <a:avLst/>
                <a:gdLst>
                  <a:gd name="T0" fmla="*/ 36 w 133"/>
                  <a:gd name="T1" fmla="*/ 166 h 166"/>
                  <a:gd name="T2" fmla="*/ 97 w 133"/>
                  <a:gd name="T3" fmla="*/ 166 h 166"/>
                  <a:gd name="T4" fmla="*/ 97 w 133"/>
                  <a:gd name="T5" fmla="*/ 69 h 166"/>
                  <a:gd name="T6" fmla="*/ 133 w 133"/>
                  <a:gd name="T7" fmla="*/ 69 h 166"/>
                  <a:gd name="T8" fmla="*/ 66 w 133"/>
                  <a:gd name="T9" fmla="*/ 0 h 166"/>
                  <a:gd name="T10" fmla="*/ 0 w 133"/>
                  <a:gd name="T11" fmla="*/ 69 h 166"/>
                  <a:gd name="T12" fmla="*/ 36 w 133"/>
                  <a:gd name="T13" fmla="*/ 69 h 166"/>
                  <a:gd name="T14" fmla="*/ 36 w 133"/>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6">
                    <a:moveTo>
                      <a:pt x="36" y="166"/>
                    </a:moveTo>
                    <a:lnTo>
                      <a:pt x="97" y="166"/>
                    </a:lnTo>
                    <a:lnTo>
                      <a:pt x="97" y="69"/>
                    </a:lnTo>
                    <a:lnTo>
                      <a:pt x="133" y="69"/>
                    </a:lnTo>
                    <a:lnTo>
                      <a:pt x="66" y="0"/>
                    </a:lnTo>
                    <a:lnTo>
                      <a:pt x="0" y="69"/>
                    </a:lnTo>
                    <a:lnTo>
                      <a:pt x="36" y="69"/>
                    </a:lnTo>
                    <a:lnTo>
                      <a:pt x="36" y="166"/>
                    </a:lnTo>
                    <a:close/>
                  </a:path>
                </a:pathLst>
              </a:custGeom>
              <a:solidFill>
                <a:schemeClr val="accent1"/>
              </a:solidFill>
              <a:ln>
                <a:noFill/>
              </a:ln>
            </p:spPr>
            <p:txBody>
              <a:bodyPr vert="horz" wrap="square" lIns="68580" tIns="34290" rIns="68580" bIns="34290" numCol="1" anchor="t" anchorCtr="0" compatLnSpc="1"/>
              <a:lstStyle/>
              <a:p>
                <a:endParaRPr lang="zh-CN" altLang="en-US" sz="1015"/>
              </a:p>
            </p:txBody>
          </p:sp>
          <p:sp>
            <p:nvSpPr>
              <p:cNvPr id="79" name="Rectangle 330"/>
              <p:cNvSpPr>
                <a:spLocks noChangeArrowheads="1"/>
              </p:cNvSpPr>
              <p:nvPr/>
            </p:nvSpPr>
            <p:spPr bwMode="auto">
              <a:xfrm>
                <a:off x="10191858" y="-747826"/>
                <a:ext cx="464282" cy="44424"/>
              </a:xfrm>
              <a:prstGeom prst="rect">
                <a:avLst/>
              </a:prstGeom>
              <a:solidFill>
                <a:schemeClr val="accent1"/>
              </a:solidFill>
              <a:ln>
                <a:noFill/>
              </a:ln>
            </p:spPr>
            <p:txBody>
              <a:bodyPr vert="horz" wrap="square" lIns="68580" tIns="34290" rIns="68580" bIns="34290" numCol="1" anchor="t" anchorCtr="0" compatLnSpc="1"/>
              <a:lstStyle/>
              <a:p>
                <a:endParaRPr lang="zh-CN" altLang="en-US" sz="1015"/>
              </a:p>
            </p:txBody>
          </p:sp>
          <p:sp>
            <p:nvSpPr>
              <p:cNvPr id="80" name="Oval 331"/>
              <p:cNvSpPr>
                <a:spLocks noChangeArrowheads="1"/>
              </p:cNvSpPr>
              <p:nvPr/>
            </p:nvSpPr>
            <p:spPr bwMode="auto">
              <a:xfrm>
                <a:off x="10532175" y="-1173361"/>
                <a:ext cx="63152" cy="80664"/>
              </a:xfrm>
              <a:prstGeom prst="ellipse">
                <a:avLst/>
              </a:prstGeom>
              <a:solidFill>
                <a:schemeClr val="accent1"/>
              </a:solidFill>
              <a:ln>
                <a:noFill/>
              </a:ln>
            </p:spPr>
            <p:txBody>
              <a:bodyPr vert="horz" wrap="square" lIns="68580" tIns="34290" rIns="68580" bIns="34290" numCol="1" anchor="t" anchorCtr="0" compatLnSpc="1"/>
              <a:lstStyle/>
              <a:p>
                <a:endParaRPr lang="zh-CN" altLang="en-US" sz="1015"/>
              </a:p>
            </p:txBody>
          </p:sp>
          <p:sp>
            <p:nvSpPr>
              <p:cNvPr id="81" name="Freeform 332"/>
              <p:cNvSpPr/>
              <p:nvPr/>
            </p:nvSpPr>
            <p:spPr bwMode="auto">
              <a:xfrm>
                <a:off x="10487736" y="-1088020"/>
                <a:ext cx="149693" cy="321490"/>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p>
            </p:txBody>
          </p:sp>
        </p:grpSp>
        <p:sp>
          <p:nvSpPr>
            <p:cNvPr id="87" name="文本框 96"/>
            <p:cNvSpPr txBox="1"/>
            <p:nvPr/>
          </p:nvSpPr>
          <p:spPr>
            <a:xfrm>
              <a:off x="4149286" y="3466328"/>
              <a:ext cx="1411849" cy="430886"/>
            </a:xfrm>
            <a:prstGeom prst="rect">
              <a:avLst/>
            </a:prstGeom>
            <a:noFill/>
          </p:spPr>
          <p:txBody>
            <a:bodyPr wrap="square" rtlCol="0">
              <a:spAutoFit/>
            </a:bodyPr>
            <a:lstStyle/>
            <a:p>
              <a:pPr algn="ctr"/>
              <a:r>
                <a:rPr lang="zh-CN" altLang="en-US" sz="1500" dirty="0">
                  <a:latin typeface="微软雅黑" panose="020B0503020204020204" pitchFamily="34" charset="-122"/>
                  <a:ea typeface="微软雅黑" panose="020B0503020204020204" pitchFamily="34" charset="-122"/>
                </a:rPr>
                <a:t>添加标题</a:t>
              </a:r>
            </a:p>
          </p:txBody>
        </p:sp>
      </p:grpSp>
      <p:grpSp>
        <p:nvGrpSpPr>
          <p:cNvPr id="8" name="组合 7"/>
          <p:cNvGrpSpPr/>
          <p:nvPr/>
        </p:nvGrpSpPr>
        <p:grpSpPr>
          <a:xfrm>
            <a:off x="4980067" y="1581646"/>
            <a:ext cx="1195289" cy="1194857"/>
            <a:chOff x="6640088" y="2108861"/>
            <a:chExt cx="1593719" cy="1593142"/>
          </a:xfrm>
        </p:grpSpPr>
        <p:sp>
          <p:nvSpPr>
            <p:cNvPr id="64" name="圆角矩形 63"/>
            <p:cNvSpPr/>
            <p:nvPr/>
          </p:nvSpPr>
          <p:spPr>
            <a:xfrm rot="2581990">
              <a:off x="6640088" y="2108861"/>
              <a:ext cx="1593719" cy="1593142"/>
            </a:xfrm>
            <a:prstGeom prst="roundRect">
              <a:avLst>
                <a:gd name="adj" fmla="val 12985"/>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6" name="组合 65"/>
            <p:cNvGrpSpPr/>
            <p:nvPr/>
          </p:nvGrpSpPr>
          <p:grpSpPr>
            <a:xfrm>
              <a:off x="7220910" y="2136075"/>
              <a:ext cx="456334" cy="459254"/>
              <a:chOff x="5042691" y="2273920"/>
              <a:chExt cx="702937" cy="707692"/>
            </a:xfrm>
            <a:solidFill>
              <a:srgbClr val="00B0F0"/>
            </a:solidFill>
          </p:grpSpPr>
          <p:sp>
            <p:nvSpPr>
              <p:cNvPr id="67"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8"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88" name="文本框 96"/>
            <p:cNvSpPr txBox="1"/>
            <p:nvPr/>
          </p:nvSpPr>
          <p:spPr>
            <a:xfrm>
              <a:off x="6731021" y="2827037"/>
              <a:ext cx="1411850" cy="430886"/>
            </a:xfrm>
            <a:prstGeom prst="rect">
              <a:avLst/>
            </a:prstGeom>
            <a:noFill/>
          </p:spPr>
          <p:txBody>
            <a:bodyPr wrap="square" rtlCol="0">
              <a:spAutoFit/>
            </a:bodyPr>
            <a:lstStyle/>
            <a:p>
              <a:pPr algn="ctr"/>
              <a:r>
                <a:rPr lang="zh-CN" altLang="en-US" sz="1500" dirty="0">
                  <a:latin typeface="微软雅黑" panose="020B0503020204020204" pitchFamily="34" charset="-122"/>
                  <a:ea typeface="微软雅黑" panose="020B0503020204020204" pitchFamily="34" charset="-122"/>
                </a:rPr>
                <a:t>添加标题</a:t>
              </a:r>
            </a:p>
          </p:txBody>
        </p:sp>
      </p:grpSp>
      <p:grpSp>
        <p:nvGrpSpPr>
          <p:cNvPr id="7" name="组合 6"/>
          <p:cNvGrpSpPr/>
          <p:nvPr/>
        </p:nvGrpSpPr>
        <p:grpSpPr>
          <a:xfrm>
            <a:off x="6953007" y="1956916"/>
            <a:ext cx="1138147" cy="1137737"/>
            <a:chOff x="9270676" y="2609221"/>
            <a:chExt cx="1517529" cy="1516982"/>
          </a:xfrm>
        </p:grpSpPr>
        <p:sp>
          <p:nvSpPr>
            <p:cNvPr id="84" name="圆角矩形 83"/>
            <p:cNvSpPr/>
            <p:nvPr/>
          </p:nvSpPr>
          <p:spPr>
            <a:xfrm rot="2581990">
              <a:off x="9270676" y="2609221"/>
              <a:ext cx="1517529" cy="1516982"/>
            </a:xfrm>
            <a:prstGeom prst="roundRect">
              <a:avLst>
                <a:gd name="adj" fmla="val 12985"/>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9" name="组合 68"/>
            <p:cNvGrpSpPr/>
            <p:nvPr/>
          </p:nvGrpSpPr>
          <p:grpSpPr>
            <a:xfrm>
              <a:off x="9788728" y="2716635"/>
              <a:ext cx="472468" cy="420860"/>
              <a:chOff x="12534321" y="-1120753"/>
              <a:chExt cx="472468" cy="420860"/>
            </a:xfrm>
            <a:solidFill>
              <a:srgbClr val="00B0F0"/>
            </a:solidFill>
          </p:grpSpPr>
          <p:sp>
            <p:nvSpPr>
              <p:cNvPr id="70" name="Freeform 237"/>
              <p:cNvSpPr/>
              <p:nvPr/>
            </p:nvSpPr>
            <p:spPr bwMode="auto">
              <a:xfrm>
                <a:off x="12641911" y="-979298"/>
                <a:ext cx="99406" cy="201077"/>
              </a:xfrm>
              <a:custGeom>
                <a:avLst/>
                <a:gdLst>
                  <a:gd name="T0" fmla="*/ 10 w 36"/>
                  <a:gd name="T1" fmla="*/ 47 h 73"/>
                  <a:gd name="T2" fmla="*/ 18 w 36"/>
                  <a:gd name="T3" fmla="*/ 56 h 73"/>
                  <a:gd name="T4" fmla="*/ 26 w 36"/>
                  <a:gd name="T5" fmla="*/ 49 h 73"/>
                  <a:gd name="T6" fmla="*/ 17 w 36"/>
                  <a:gd name="T7" fmla="*/ 41 h 73"/>
                  <a:gd name="T8" fmla="*/ 6 w 36"/>
                  <a:gd name="T9" fmla="*/ 36 h 73"/>
                  <a:gd name="T10" fmla="*/ 0 w 36"/>
                  <a:gd name="T11" fmla="*/ 24 h 73"/>
                  <a:gd name="T12" fmla="*/ 13 w 36"/>
                  <a:gd name="T13" fmla="*/ 8 h 73"/>
                  <a:gd name="T14" fmla="*/ 13 w 36"/>
                  <a:gd name="T15" fmla="*/ 0 h 73"/>
                  <a:gd name="T16" fmla="*/ 21 w 36"/>
                  <a:gd name="T17" fmla="*/ 0 h 73"/>
                  <a:gd name="T18" fmla="*/ 21 w 36"/>
                  <a:gd name="T19" fmla="*/ 9 h 73"/>
                  <a:gd name="T20" fmla="*/ 26 w 36"/>
                  <a:gd name="T21" fmla="*/ 12 h 73"/>
                  <a:gd name="T22" fmla="*/ 26 w 36"/>
                  <a:gd name="T23" fmla="*/ 9 h 73"/>
                  <a:gd name="T24" fmla="*/ 33 w 36"/>
                  <a:gd name="T25" fmla="*/ 9 h 73"/>
                  <a:gd name="T26" fmla="*/ 33 w 36"/>
                  <a:gd name="T27" fmla="*/ 24 h 73"/>
                  <a:gd name="T28" fmla="*/ 24 w 36"/>
                  <a:gd name="T29" fmla="*/ 24 h 73"/>
                  <a:gd name="T30" fmla="*/ 17 w 36"/>
                  <a:gd name="T31" fmla="*/ 17 h 73"/>
                  <a:gd name="T32" fmla="*/ 10 w 36"/>
                  <a:gd name="T33" fmla="*/ 24 h 73"/>
                  <a:gd name="T34" fmla="*/ 17 w 36"/>
                  <a:gd name="T35" fmla="*/ 31 h 73"/>
                  <a:gd name="T36" fmla="*/ 29 w 36"/>
                  <a:gd name="T37" fmla="*/ 35 h 73"/>
                  <a:gd name="T38" fmla="*/ 36 w 36"/>
                  <a:gd name="T39" fmla="*/ 48 h 73"/>
                  <a:gd name="T40" fmla="*/ 21 w 36"/>
                  <a:gd name="T41" fmla="*/ 65 h 73"/>
                  <a:gd name="T42" fmla="*/ 21 w 36"/>
                  <a:gd name="T43" fmla="*/ 73 h 73"/>
                  <a:gd name="T44" fmla="*/ 13 w 36"/>
                  <a:gd name="T45" fmla="*/ 73 h 73"/>
                  <a:gd name="T46" fmla="*/ 13 w 36"/>
                  <a:gd name="T47" fmla="*/ 63 h 73"/>
                  <a:gd name="T48" fmla="*/ 13 w 36"/>
                  <a:gd name="T49" fmla="*/ 63 h 73"/>
                  <a:gd name="T50" fmla="*/ 8 w 36"/>
                  <a:gd name="T51" fmla="*/ 60 h 73"/>
                  <a:gd name="T52" fmla="*/ 8 w 36"/>
                  <a:gd name="T53" fmla="*/ 63 h 73"/>
                  <a:gd name="T54" fmla="*/ 0 w 36"/>
                  <a:gd name="T55" fmla="*/ 63 h 73"/>
                  <a:gd name="T56" fmla="*/ 0 w 36"/>
                  <a:gd name="T57" fmla="*/ 47 h 73"/>
                  <a:gd name="T58" fmla="*/ 10 w 36"/>
                  <a:gd name="T59"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3">
                    <a:moveTo>
                      <a:pt x="10" y="47"/>
                    </a:moveTo>
                    <a:cubicBezTo>
                      <a:pt x="9" y="52"/>
                      <a:pt x="13" y="56"/>
                      <a:pt x="18" y="56"/>
                    </a:cubicBezTo>
                    <a:cubicBezTo>
                      <a:pt x="22" y="56"/>
                      <a:pt x="26" y="53"/>
                      <a:pt x="26" y="49"/>
                    </a:cubicBezTo>
                    <a:cubicBezTo>
                      <a:pt x="26" y="44"/>
                      <a:pt x="21" y="42"/>
                      <a:pt x="17" y="41"/>
                    </a:cubicBezTo>
                    <a:cubicBezTo>
                      <a:pt x="13" y="39"/>
                      <a:pt x="9" y="38"/>
                      <a:pt x="6" y="36"/>
                    </a:cubicBezTo>
                    <a:cubicBezTo>
                      <a:pt x="2" y="33"/>
                      <a:pt x="0" y="29"/>
                      <a:pt x="0" y="24"/>
                    </a:cubicBezTo>
                    <a:cubicBezTo>
                      <a:pt x="0" y="16"/>
                      <a:pt x="6" y="9"/>
                      <a:pt x="13" y="8"/>
                    </a:cubicBezTo>
                    <a:cubicBezTo>
                      <a:pt x="13" y="0"/>
                      <a:pt x="13" y="0"/>
                      <a:pt x="13" y="0"/>
                    </a:cubicBezTo>
                    <a:cubicBezTo>
                      <a:pt x="21" y="0"/>
                      <a:pt x="21" y="0"/>
                      <a:pt x="21" y="0"/>
                    </a:cubicBezTo>
                    <a:cubicBezTo>
                      <a:pt x="21" y="9"/>
                      <a:pt x="21" y="9"/>
                      <a:pt x="21" y="9"/>
                    </a:cubicBezTo>
                    <a:cubicBezTo>
                      <a:pt x="23" y="10"/>
                      <a:pt x="25" y="11"/>
                      <a:pt x="26" y="12"/>
                    </a:cubicBezTo>
                    <a:cubicBezTo>
                      <a:pt x="26" y="9"/>
                      <a:pt x="26" y="9"/>
                      <a:pt x="26" y="9"/>
                    </a:cubicBezTo>
                    <a:cubicBezTo>
                      <a:pt x="33" y="9"/>
                      <a:pt x="33" y="9"/>
                      <a:pt x="33" y="9"/>
                    </a:cubicBezTo>
                    <a:cubicBezTo>
                      <a:pt x="33" y="24"/>
                      <a:pt x="33" y="24"/>
                      <a:pt x="33" y="24"/>
                    </a:cubicBezTo>
                    <a:cubicBezTo>
                      <a:pt x="24" y="24"/>
                      <a:pt x="24" y="24"/>
                      <a:pt x="24" y="24"/>
                    </a:cubicBezTo>
                    <a:cubicBezTo>
                      <a:pt x="24" y="20"/>
                      <a:pt x="21" y="17"/>
                      <a:pt x="17" y="17"/>
                    </a:cubicBezTo>
                    <a:cubicBezTo>
                      <a:pt x="13" y="17"/>
                      <a:pt x="10" y="19"/>
                      <a:pt x="10" y="24"/>
                    </a:cubicBezTo>
                    <a:cubicBezTo>
                      <a:pt x="10" y="28"/>
                      <a:pt x="14" y="30"/>
                      <a:pt x="17" y="31"/>
                    </a:cubicBezTo>
                    <a:cubicBezTo>
                      <a:pt x="21" y="32"/>
                      <a:pt x="26" y="33"/>
                      <a:pt x="29" y="35"/>
                    </a:cubicBezTo>
                    <a:cubicBezTo>
                      <a:pt x="34" y="38"/>
                      <a:pt x="36" y="43"/>
                      <a:pt x="36" y="48"/>
                    </a:cubicBezTo>
                    <a:cubicBezTo>
                      <a:pt x="36" y="57"/>
                      <a:pt x="30" y="63"/>
                      <a:pt x="21" y="65"/>
                    </a:cubicBezTo>
                    <a:cubicBezTo>
                      <a:pt x="21" y="73"/>
                      <a:pt x="21" y="73"/>
                      <a:pt x="21" y="73"/>
                    </a:cubicBezTo>
                    <a:cubicBezTo>
                      <a:pt x="13" y="73"/>
                      <a:pt x="13" y="73"/>
                      <a:pt x="13" y="73"/>
                    </a:cubicBezTo>
                    <a:cubicBezTo>
                      <a:pt x="13" y="63"/>
                      <a:pt x="13" y="63"/>
                      <a:pt x="13" y="63"/>
                    </a:cubicBezTo>
                    <a:cubicBezTo>
                      <a:pt x="13" y="63"/>
                      <a:pt x="13" y="63"/>
                      <a:pt x="13" y="63"/>
                    </a:cubicBezTo>
                    <a:cubicBezTo>
                      <a:pt x="10" y="63"/>
                      <a:pt x="10" y="62"/>
                      <a:pt x="8" y="60"/>
                    </a:cubicBezTo>
                    <a:cubicBezTo>
                      <a:pt x="8" y="63"/>
                      <a:pt x="8" y="63"/>
                      <a:pt x="8" y="63"/>
                    </a:cubicBezTo>
                    <a:cubicBezTo>
                      <a:pt x="0" y="63"/>
                      <a:pt x="0" y="63"/>
                      <a:pt x="0" y="63"/>
                    </a:cubicBezTo>
                    <a:cubicBezTo>
                      <a:pt x="0" y="47"/>
                      <a:pt x="0" y="47"/>
                      <a:pt x="0" y="47"/>
                    </a:cubicBezTo>
                    <a:lnTo>
                      <a:pt x="10" y="47"/>
                    </a:lnTo>
                    <a:close/>
                  </a:path>
                </a:pathLst>
              </a:custGeom>
              <a:solidFill>
                <a:schemeClr val="accent4"/>
              </a:solidFill>
              <a:ln>
                <a:noFill/>
              </a:ln>
            </p:spPr>
            <p:txBody>
              <a:bodyPr vert="horz" wrap="square" lIns="68580" tIns="34290" rIns="68580" bIns="34290" numCol="1" anchor="t" anchorCtr="0" compatLnSpc="1"/>
              <a:lstStyle/>
              <a:p>
                <a:endParaRPr lang="zh-CN" altLang="en-US" sz="1015"/>
              </a:p>
            </p:txBody>
          </p:sp>
          <p:sp>
            <p:nvSpPr>
              <p:cNvPr id="71" name="Freeform 238"/>
              <p:cNvSpPr/>
              <p:nvPr/>
            </p:nvSpPr>
            <p:spPr bwMode="auto">
              <a:xfrm>
                <a:off x="12796282" y="-907985"/>
                <a:ext cx="143846" cy="143794"/>
              </a:xfrm>
              <a:custGeom>
                <a:avLst/>
                <a:gdLst>
                  <a:gd name="T0" fmla="*/ 123 w 123"/>
                  <a:gd name="T1" fmla="*/ 92 h 123"/>
                  <a:gd name="T2" fmla="*/ 93 w 123"/>
                  <a:gd name="T3" fmla="*/ 123 h 123"/>
                  <a:gd name="T4" fmla="*/ 52 w 123"/>
                  <a:gd name="T5" fmla="*/ 85 h 123"/>
                  <a:gd name="T6" fmla="*/ 31 w 123"/>
                  <a:gd name="T7" fmla="*/ 123 h 123"/>
                  <a:gd name="T8" fmla="*/ 0 w 123"/>
                  <a:gd name="T9" fmla="*/ 0 h 123"/>
                  <a:gd name="T10" fmla="*/ 123 w 123"/>
                  <a:gd name="T11" fmla="*/ 33 h 123"/>
                  <a:gd name="T12" fmla="*/ 83 w 123"/>
                  <a:gd name="T13" fmla="*/ 55 h 123"/>
                  <a:gd name="T14" fmla="*/ 123 w 123"/>
                  <a:gd name="T15" fmla="*/ 92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3">
                    <a:moveTo>
                      <a:pt x="123" y="92"/>
                    </a:moveTo>
                    <a:lnTo>
                      <a:pt x="93" y="123"/>
                    </a:lnTo>
                    <a:lnTo>
                      <a:pt x="52" y="85"/>
                    </a:lnTo>
                    <a:lnTo>
                      <a:pt x="31" y="123"/>
                    </a:lnTo>
                    <a:lnTo>
                      <a:pt x="0" y="0"/>
                    </a:lnTo>
                    <a:lnTo>
                      <a:pt x="123" y="33"/>
                    </a:lnTo>
                    <a:lnTo>
                      <a:pt x="83" y="55"/>
                    </a:lnTo>
                    <a:lnTo>
                      <a:pt x="123" y="92"/>
                    </a:lnTo>
                    <a:close/>
                  </a:path>
                </a:pathLst>
              </a:custGeom>
              <a:solidFill>
                <a:schemeClr val="accent4"/>
              </a:solidFill>
              <a:ln>
                <a:noFill/>
              </a:ln>
            </p:spPr>
            <p:txBody>
              <a:bodyPr vert="horz" wrap="square" lIns="68580" tIns="34290" rIns="68580" bIns="34290" numCol="1" anchor="t" anchorCtr="0" compatLnSpc="1"/>
              <a:lstStyle/>
              <a:p>
                <a:endParaRPr lang="zh-CN" altLang="en-US" sz="1015"/>
              </a:p>
            </p:txBody>
          </p:sp>
          <p:sp>
            <p:nvSpPr>
              <p:cNvPr id="72" name="Freeform 239"/>
              <p:cNvSpPr>
                <a:spLocks noEditPoints="1"/>
              </p:cNvSpPr>
              <p:nvPr/>
            </p:nvSpPr>
            <p:spPr bwMode="auto">
              <a:xfrm>
                <a:off x="12534321" y="-1120753"/>
                <a:ext cx="472468" cy="420860"/>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solidFill>
                <a:schemeClr val="accent4"/>
              </a:solidFill>
              <a:ln>
                <a:noFill/>
              </a:ln>
            </p:spPr>
            <p:txBody>
              <a:bodyPr vert="horz" wrap="square" lIns="68580" tIns="34290" rIns="68580" bIns="34290" numCol="1" anchor="t" anchorCtr="0" compatLnSpc="1"/>
              <a:lstStyle/>
              <a:p>
                <a:endParaRPr lang="zh-CN" altLang="en-US" sz="1015"/>
              </a:p>
            </p:txBody>
          </p:sp>
        </p:grpSp>
        <p:sp>
          <p:nvSpPr>
            <p:cNvPr id="89" name="文本框 96"/>
            <p:cNvSpPr txBox="1"/>
            <p:nvPr/>
          </p:nvSpPr>
          <p:spPr>
            <a:xfrm>
              <a:off x="9319037" y="3335019"/>
              <a:ext cx="1411849" cy="430886"/>
            </a:xfrm>
            <a:prstGeom prst="rect">
              <a:avLst/>
            </a:prstGeom>
            <a:noFill/>
          </p:spPr>
          <p:txBody>
            <a:bodyPr wrap="square" rtlCol="0">
              <a:spAutoFit/>
            </a:bodyPr>
            <a:lstStyle/>
            <a:p>
              <a:pPr algn="ctr"/>
              <a:r>
                <a:rPr lang="zh-CN" altLang="en-US" sz="1500" dirty="0">
                  <a:latin typeface="微软雅黑" panose="020B0503020204020204" pitchFamily="34" charset="-122"/>
                  <a:ea typeface="微软雅黑" panose="020B0503020204020204" pitchFamily="34" charset="-122"/>
                </a:rPr>
                <a:t>添加标题</a:t>
              </a:r>
            </a:p>
          </p:txBody>
        </p:sp>
      </p:grpSp>
      <p:sp>
        <p:nvSpPr>
          <p:cNvPr id="90" name="文本框 113"/>
          <p:cNvSpPr txBox="1"/>
          <p:nvPr/>
        </p:nvSpPr>
        <p:spPr>
          <a:xfrm>
            <a:off x="2919751" y="3457771"/>
            <a:ext cx="1443314" cy="1061829"/>
          </a:xfrm>
          <a:prstGeom prst="rect">
            <a:avLst/>
          </a:prstGeom>
          <a:noFill/>
        </p:spPr>
        <p:txBody>
          <a:bodyPr wrap="square" rtlCol="0">
            <a:spAutoFit/>
          </a:bodyPr>
          <a:lstStyle/>
          <a:p>
            <a:pPr algn="just">
              <a:lnSpc>
                <a:spcPct val="15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单击添加详细文字说明或复制文本黏贴自此右键只保留文字说明详情内容</a:t>
            </a:r>
          </a:p>
        </p:txBody>
      </p:sp>
      <p:sp>
        <p:nvSpPr>
          <p:cNvPr id="91" name="文本框 113"/>
          <p:cNvSpPr txBox="1"/>
          <p:nvPr/>
        </p:nvSpPr>
        <p:spPr>
          <a:xfrm>
            <a:off x="4856053" y="3457771"/>
            <a:ext cx="1443314" cy="1061829"/>
          </a:xfrm>
          <a:prstGeom prst="rect">
            <a:avLst/>
          </a:prstGeom>
          <a:noFill/>
        </p:spPr>
        <p:txBody>
          <a:bodyPr wrap="square" rtlCol="0">
            <a:spAutoFit/>
          </a:bodyPr>
          <a:lstStyle/>
          <a:p>
            <a:pPr algn="just">
              <a:lnSpc>
                <a:spcPct val="15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单击添加详细文字说明或复制文本黏贴自此右键只保留文字说明详情内容</a:t>
            </a:r>
          </a:p>
        </p:txBody>
      </p:sp>
      <p:sp>
        <p:nvSpPr>
          <p:cNvPr id="92" name="文本框 113"/>
          <p:cNvSpPr txBox="1"/>
          <p:nvPr/>
        </p:nvSpPr>
        <p:spPr>
          <a:xfrm>
            <a:off x="6816360" y="3457771"/>
            <a:ext cx="1443314" cy="1061829"/>
          </a:xfrm>
          <a:prstGeom prst="rect">
            <a:avLst/>
          </a:prstGeom>
          <a:noFill/>
        </p:spPr>
        <p:txBody>
          <a:bodyPr wrap="square" rtlCol="0">
            <a:spAutoFit/>
          </a:bodyPr>
          <a:lstStyle/>
          <a:p>
            <a:pPr algn="just">
              <a:lnSpc>
                <a:spcPct val="15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单击添加详细文字说明或复制文本黏贴自此右键只保留文字说明详情内容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750"/>
                                        <p:tgtEl>
                                          <p:spTgt spid="83"/>
                                        </p:tgtEl>
                                      </p:cBhvr>
                                    </p:animEffect>
                                    <p:anim calcmode="lin" valueType="num">
                                      <p:cBhvr>
                                        <p:cTn id="23" dur="750" fill="hold"/>
                                        <p:tgtEl>
                                          <p:spTgt spid="83"/>
                                        </p:tgtEl>
                                        <p:attrNameLst>
                                          <p:attrName>ppt_x</p:attrName>
                                        </p:attrNameLst>
                                      </p:cBhvr>
                                      <p:tavLst>
                                        <p:tav tm="0">
                                          <p:val>
                                            <p:strVal val="#ppt_x"/>
                                          </p:val>
                                        </p:tav>
                                        <p:tav tm="100000">
                                          <p:val>
                                            <p:strVal val="#ppt_x"/>
                                          </p:val>
                                        </p:tav>
                                      </p:tavLst>
                                    </p:anim>
                                    <p:anim calcmode="lin" valueType="num">
                                      <p:cBhvr>
                                        <p:cTn id="24" dur="750" fill="hold"/>
                                        <p:tgtEl>
                                          <p:spTgt spid="8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2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750"/>
                                        <p:tgtEl>
                                          <p:spTgt spid="4"/>
                                        </p:tgtEl>
                                      </p:cBhvr>
                                    </p:animEffect>
                                    <p:anim calcmode="lin" valueType="num">
                                      <p:cBhvr>
                                        <p:cTn id="28" dur="750" fill="hold"/>
                                        <p:tgtEl>
                                          <p:spTgt spid="4"/>
                                        </p:tgtEl>
                                        <p:attrNameLst>
                                          <p:attrName>ppt_x</p:attrName>
                                        </p:attrNameLst>
                                      </p:cBhvr>
                                      <p:tavLst>
                                        <p:tav tm="0">
                                          <p:val>
                                            <p:strVal val="#ppt_x"/>
                                          </p:val>
                                        </p:tav>
                                        <p:tav tm="100000">
                                          <p:val>
                                            <p:strVal val="#ppt_x"/>
                                          </p:val>
                                        </p:tav>
                                      </p:tavLst>
                                    </p:anim>
                                    <p:anim calcmode="lin" valueType="num">
                                      <p:cBhvr>
                                        <p:cTn id="29" dur="750" fill="hold"/>
                                        <p:tgtEl>
                                          <p:spTgt spid="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750" fill="hold"/>
                                        <p:tgtEl>
                                          <p:spTgt spid="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30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750"/>
                                        <p:tgtEl>
                                          <p:spTgt spid="8"/>
                                        </p:tgtEl>
                                      </p:cBhvr>
                                    </p:animEffect>
                                    <p:anim calcmode="lin" valueType="num">
                                      <p:cBhvr>
                                        <p:cTn id="38" dur="750" fill="hold"/>
                                        <p:tgtEl>
                                          <p:spTgt spid="8"/>
                                        </p:tgtEl>
                                        <p:attrNameLst>
                                          <p:attrName>ppt_x</p:attrName>
                                        </p:attrNameLst>
                                      </p:cBhvr>
                                      <p:tavLst>
                                        <p:tav tm="0">
                                          <p:val>
                                            <p:strVal val="#ppt_x"/>
                                          </p:val>
                                        </p:tav>
                                        <p:tav tm="100000">
                                          <p:val>
                                            <p:strVal val="#ppt_x"/>
                                          </p:val>
                                        </p:tav>
                                      </p:tavLst>
                                    </p:anim>
                                    <p:anim calcmode="lin" valueType="num">
                                      <p:cBhvr>
                                        <p:cTn id="39" dur="750" fill="hold"/>
                                        <p:tgtEl>
                                          <p:spTgt spid="8"/>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35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750"/>
                                        <p:tgtEl>
                                          <p:spTgt spid="7"/>
                                        </p:tgtEl>
                                      </p:cBhvr>
                                    </p:animEffect>
                                    <p:anim calcmode="lin" valueType="num">
                                      <p:cBhvr>
                                        <p:cTn id="43" dur="750" fill="hold"/>
                                        <p:tgtEl>
                                          <p:spTgt spid="7"/>
                                        </p:tgtEl>
                                        <p:attrNameLst>
                                          <p:attrName>ppt_x</p:attrName>
                                        </p:attrNameLst>
                                      </p:cBhvr>
                                      <p:tavLst>
                                        <p:tav tm="0">
                                          <p:val>
                                            <p:strVal val="#ppt_x"/>
                                          </p:val>
                                        </p:tav>
                                        <p:tav tm="100000">
                                          <p:val>
                                            <p:strVal val="#ppt_x"/>
                                          </p:val>
                                        </p:tav>
                                      </p:tavLst>
                                    </p:anim>
                                    <p:anim calcmode="lin" valueType="num">
                                      <p:cBhvr>
                                        <p:cTn id="44" dur="750" fill="hold"/>
                                        <p:tgtEl>
                                          <p:spTgt spid="7"/>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4" presetClass="entr" presetSubtype="10" fill="hold" grpId="0" nodeType="after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randombar(horizontal)">
                                      <p:cBhvr>
                                        <p:cTn id="48" dur="500"/>
                                        <p:tgtEl>
                                          <p:spTgt spid="86"/>
                                        </p:tgtEl>
                                      </p:cBhvr>
                                    </p:animEffect>
                                  </p:childTnLst>
                                </p:cTn>
                              </p:par>
                            </p:childTnLst>
                          </p:cTn>
                        </p:par>
                        <p:par>
                          <p:cTn id="49" fill="hold">
                            <p:stCondLst>
                              <p:cond delay="1500"/>
                            </p:stCondLst>
                            <p:childTnLst>
                              <p:par>
                                <p:cTn id="50" presetID="14" presetClass="entr" presetSubtype="10" fill="hold" grpId="0"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randombar(horizontal)">
                                      <p:cBhvr>
                                        <p:cTn id="52" dur="500"/>
                                        <p:tgtEl>
                                          <p:spTgt spid="90"/>
                                        </p:tgtEl>
                                      </p:cBhvr>
                                    </p:animEffect>
                                  </p:childTnLst>
                                </p:cTn>
                              </p:par>
                            </p:childTnLst>
                          </p:cTn>
                        </p:par>
                        <p:par>
                          <p:cTn id="53" fill="hold">
                            <p:stCondLst>
                              <p:cond delay="2000"/>
                            </p:stCondLst>
                            <p:childTnLst>
                              <p:par>
                                <p:cTn id="54" presetID="14" presetClass="entr" presetSubtype="10" fill="hold" grpId="0"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randombar(horizontal)">
                                      <p:cBhvr>
                                        <p:cTn id="56" dur="500"/>
                                        <p:tgtEl>
                                          <p:spTgt spid="91"/>
                                        </p:tgtEl>
                                      </p:cBhvr>
                                    </p:animEffect>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randombar(horizontal)">
                                      <p:cBhvr>
                                        <p:cTn id="6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2" grpId="0" animBg="1"/>
      <p:bldP spid="5" grpId="0" animBg="1"/>
      <p:bldP spid="3" grpId="0" animBg="1"/>
      <p:bldP spid="86" grpId="0"/>
      <p:bldP spid="90" grpId="0"/>
      <p:bldP spid="91" grpId="0"/>
      <p:bldP spid="9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5"/>
          <p:cNvSpPr txBox="1"/>
          <p:nvPr/>
        </p:nvSpPr>
        <p:spPr>
          <a:xfrm>
            <a:off x="2394548" y="1454740"/>
            <a:ext cx="915773" cy="553998"/>
          </a:xfrm>
          <a:prstGeom prst="rect">
            <a:avLst/>
          </a:prstGeom>
          <a:noFill/>
        </p:spPr>
        <p:txBody>
          <a:bodyPr wrap="square" rtlCol="0">
            <a:spAutoFit/>
          </a:bodyPr>
          <a:lstStyle/>
          <a:p>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32" name="文本框 37"/>
          <p:cNvSpPr txBox="1"/>
          <p:nvPr/>
        </p:nvSpPr>
        <p:spPr>
          <a:xfrm>
            <a:off x="2390684" y="3267396"/>
            <a:ext cx="902585" cy="553998"/>
          </a:xfrm>
          <a:prstGeom prst="rect">
            <a:avLst/>
          </a:prstGeom>
          <a:noFill/>
        </p:spPr>
        <p:txBody>
          <a:bodyPr wrap="square" rtlCol="0">
            <a:spAutoFit/>
          </a:bodyPr>
          <a:lstStyle/>
          <a:p>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34" name="文本框 39"/>
          <p:cNvSpPr txBox="1"/>
          <p:nvPr/>
        </p:nvSpPr>
        <p:spPr>
          <a:xfrm>
            <a:off x="5737801" y="1454740"/>
            <a:ext cx="948830" cy="323165"/>
          </a:xfrm>
          <a:prstGeom prst="rect">
            <a:avLst/>
          </a:prstGeom>
          <a:noFill/>
        </p:spPr>
        <p:txBody>
          <a:bodyPr wrap="square" rtlCol="0">
            <a:spAutoFit/>
          </a:bodyPr>
          <a:lstStyle/>
          <a:p>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36" name="文本框 41"/>
          <p:cNvSpPr txBox="1"/>
          <p:nvPr/>
        </p:nvSpPr>
        <p:spPr>
          <a:xfrm>
            <a:off x="5737800" y="3267396"/>
            <a:ext cx="1020268" cy="323165"/>
          </a:xfrm>
          <a:prstGeom prst="rect">
            <a:avLst/>
          </a:prstGeom>
          <a:noFill/>
        </p:spPr>
        <p:txBody>
          <a:bodyPr wrap="square" rtlCol="0">
            <a:spAutoFit/>
          </a:bodyPr>
          <a:lstStyle/>
          <a:p>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39" name="文本框 113"/>
          <p:cNvSpPr txBox="1"/>
          <p:nvPr/>
        </p:nvSpPr>
        <p:spPr>
          <a:xfrm>
            <a:off x="1411452" y="1770683"/>
            <a:ext cx="1898869" cy="78483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r">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文本框 113"/>
          <p:cNvSpPr txBox="1"/>
          <p:nvPr/>
        </p:nvSpPr>
        <p:spPr>
          <a:xfrm>
            <a:off x="1411452" y="3586295"/>
            <a:ext cx="1898869" cy="78483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r">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文本框 113"/>
          <p:cNvSpPr txBox="1"/>
          <p:nvPr/>
        </p:nvSpPr>
        <p:spPr>
          <a:xfrm>
            <a:off x="5737800" y="1739955"/>
            <a:ext cx="1898869"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文本框 113"/>
          <p:cNvSpPr txBox="1"/>
          <p:nvPr/>
        </p:nvSpPr>
        <p:spPr>
          <a:xfrm>
            <a:off x="5737800" y="3586295"/>
            <a:ext cx="1898869"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414832" y="1209170"/>
            <a:ext cx="2207546" cy="3032244"/>
            <a:chOff x="4553109" y="1612227"/>
            <a:chExt cx="2943395" cy="4042992"/>
          </a:xfrm>
        </p:grpSpPr>
        <p:sp>
          <p:nvSpPr>
            <p:cNvPr id="8" name="任意多边形 7"/>
            <p:cNvSpPr/>
            <p:nvPr/>
          </p:nvSpPr>
          <p:spPr>
            <a:xfrm rot="2700000" flipH="1">
              <a:off x="5662419" y="1625419"/>
              <a:ext cx="1026299" cy="264187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chemeClr val="accent2"/>
            </a:solidFill>
            <a:ln>
              <a:noFill/>
            </a:ln>
            <a:effectLst>
              <a:outerShdw blurRad="228600" dist="63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7" name="任意多边形 6"/>
            <p:cNvSpPr/>
            <p:nvPr/>
          </p:nvSpPr>
          <p:spPr>
            <a:xfrm rot="2700000" flipV="1">
              <a:off x="5360894" y="3002218"/>
              <a:ext cx="1026299" cy="2641869"/>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chemeClr val="accent4"/>
            </a:solidFill>
            <a:ln>
              <a:noFill/>
            </a:ln>
            <a:effectLst>
              <a:outerShdw blurRad="228600" dist="63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10" name="任意多边形 9"/>
            <p:cNvSpPr/>
            <p:nvPr/>
          </p:nvSpPr>
          <p:spPr>
            <a:xfrm rot="18900000">
              <a:off x="5346626" y="1612227"/>
              <a:ext cx="1026299" cy="264187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chemeClr val="accent1"/>
            </a:solidFill>
            <a:ln>
              <a:noFill/>
            </a:ln>
            <a:effectLst>
              <a:outerShdw blurRad="228600" dist="63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11" name="任意多边形 10"/>
            <p:cNvSpPr/>
            <p:nvPr/>
          </p:nvSpPr>
          <p:spPr>
            <a:xfrm rot="18900000" flipH="1" flipV="1">
              <a:off x="5667586" y="3013350"/>
              <a:ext cx="1026299" cy="2641869"/>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chemeClr val="accent3"/>
            </a:solidFill>
            <a:ln>
              <a:noFill/>
            </a:ln>
            <a:effectLst>
              <a:outerShdw blurRad="228600" dist="63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46" name="文本框 35"/>
            <p:cNvSpPr txBox="1"/>
            <p:nvPr/>
          </p:nvSpPr>
          <p:spPr>
            <a:xfrm>
              <a:off x="5047149" y="2160598"/>
              <a:ext cx="524976" cy="430887"/>
            </a:xfrm>
            <a:prstGeom prst="rect">
              <a:avLst/>
            </a:prstGeom>
            <a:noFill/>
          </p:spPr>
          <p:txBody>
            <a:bodyPr wrap="square" rtlCol="0">
              <a:spAutoFit/>
            </a:bodyPr>
            <a:lstStyle/>
            <a:p>
              <a:r>
                <a:rPr lang="en-US" altLang="zh-CN" sz="1500" dirty="0">
                  <a:solidFill>
                    <a:schemeClr val="bg1"/>
                  </a:solidFill>
                  <a:latin typeface="Impact" panose="020B0806030902050204" pitchFamily="34" charset="0"/>
                  <a:ea typeface="微软雅黑" panose="020B0503020204020204" pitchFamily="34" charset="-122"/>
                </a:rPr>
                <a:t>01</a:t>
              </a:r>
              <a:endParaRPr lang="zh-CN" altLang="en-US" sz="1500" dirty="0">
                <a:solidFill>
                  <a:schemeClr val="bg1"/>
                </a:solidFill>
                <a:latin typeface="Impact" panose="020B0806030902050204" pitchFamily="34" charset="0"/>
                <a:ea typeface="微软雅黑" panose="020B0503020204020204" pitchFamily="34" charset="-122"/>
              </a:endParaRPr>
            </a:p>
          </p:txBody>
        </p:sp>
        <p:sp>
          <p:nvSpPr>
            <p:cNvPr id="47" name="文本框 35"/>
            <p:cNvSpPr txBox="1"/>
            <p:nvPr/>
          </p:nvSpPr>
          <p:spPr>
            <a:xfrm>
              <a:off x="6571149" y="2139615"/>
              <a:ext cx="515451" cy="430887"/>
            </a:xfrm>
            <a:prstGeom prst="rect">
              <a:avLst/>
            </a:prstGeom>
            <a:noFill/>
          </p:spPr>
          <p:txBody>
            <a:bodyPr wrap="square" rtlCol="0">
              <a:spAutoFit/>
            </a:bodyPr>
            <a:lstStyle/>
            <a:p>
              <a:r>
                <a:rPr lang="en-US" altLang="zh-CN" sz="1500" dirty="0">
                  <a:solidFill>
                    <a:schemeClr val="bg1"/>
                  </a:solidFill>
                  <a:latin typeface="Impact" panose="020B0806030902050204" pitchFamily="34" charset="0"/>
                  <a:ea typeface="微软雅黑" panose="020B0503020204020204" pitchFamily="34" charset="-122"/>
                </a:rPr>
                <a:t>02</a:t>
              </a:r>
              <a:endParaRPr lang="zh-CN" altLang="en-US" sz="1500" dirty="0">
                <a:solidFill>
                  <a:schemeClr val="bg1"/>
                </a:solidFill>
                <a:latin typeface="Impact" panose="020B0806030902050204" pitchFamily="34" charset="0"/>
                <a:ea typeface="微软雅黑" panose="020B0503020204020204" pitchFamily="34" charset="-122"/>
              </a:endParaRPr>
            </a:p>
          </p:txBody>
        </p:sp>
        <p:sp>
          <p:nvSpPr>
            <p:cNvPr id="48" name="文本框 35"/>
            <p:cNvSpPr txBox="1"/>
            <p:nvPr/>
          </p:nvSpPr>
          <p:spPr>
            <a:xfrm>
              <a:off x="5047149" y="4741872"/>
              <a:ext cx="524976" cy="430887"/>
            </a:xfrm>
            <a:prstGeom prst="rect">
              <a:avLst/>
            </a:prstGeom>
            <a:noFill/>
          </p:spPr>
          <p:txBody>
            <a:bodyPr wrap="square" rtlCol="0">
              <a:spAutoFit/>
            </a:bodyPr>
            <a:lstStyle/>
            <a:p>
              <a:r>
                <a:rPr lang="en-US" altLang="zh-CN" sz="1500" dirty="0">
                  <a:solidFill>
                    <a:schemeClr val="bg1"/>
                  </a:solidFill>
                  <a:latin typeface="Impact" panose="020B0806030902050204" pitchFamily="34" charset="0"/>
                  <a:ea typeface="微软雅黑" panose="020B0503020204020204" pitchFamily="34" charset="-122"/>
                </a:rPr>
                <a:t>03</a:t>
              </a:r>
              <a:endParaRPr lang="zh-CN" altLang="en-US" sz="1500" dirty="0">
                <a:solidFill>
                  <a:schemeClr val="bg1"/>
                </a:solidFill>
                <a:latin typeface="Impact" panose="020B0806030902050204" pitchFamily="34" charset="0"/>
                <a:ea typeface="微软雅黑" panose="020B0503020204020204" pitchFamily="34" charset="-122"/>
              </a:endParaRPr>
            </a:p>
          </p:txBody>
        </p:sp>
        <p:sp>
          <p:nvSpPr>
            <p:cNvPr id="49" name="文本框 35"/>
            <p:cNvSpPr txBox="1"/>
            <p:nvPr/>
          </p:nvSpPr>
          <p:spPr>
            <a:xfrm>
              <a:off x="6571149" y="4720890"/>
              <a:ext cx="515451" cy="430887"/>
            </a:xfrm>
            <a:prstGeom prst="rect">
              <a:avLst/>
            </a:prstGeom>
            <a:noFill/>
          </p:spPr>
          <p:txBody>
            <a:bodyPr wrap="square" rtlCol="0">
              <a:spAutoFit/>
            </a:bodyPr>
            <a:lstStyle/>
            <a:p>
              <a:r>
                <a:rPr lang="en-US" altLang="zh-CN" sz="1500" dirty="0">
                  <a:solidFill>
                    <a:schemeClr val="bg1"/>
                  </a:solidFill>
                  <a:latin typeface="Impact" panose="020B0806030902050204" pitchFamily="34" charset="0"/>
                  <a:ea typeface="微软雅黑" panose="020B0503020204020204" pitchFamily="34" charset="-122"/>
                </a:rPr>
                <a:t>04</a:t>
              </a:r>
              <a:endParaRPr lang="zh-CN" altLang="en-US" sz="15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up)">
                                      <p:cBhvr>
                                        <p:cTn id="29" dur="500"/>
                                        <p:tgtEl>
                                          <p:spTgt spid="41"/>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500"/>
                                        <p:tgtEl>
                                          <p:spTgt spid="40"/>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up)">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4" grpId="0"/>
      <p:bldP spid="36" grpId="0"/>
      <p:bldP spid="39" grpId="0"/>
      <p:bldP spid="40" grpId="0"/>
      <p:bldP spid="41"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9141291" cy="5143500"/>
          </a:xfrm>
          <a:prstGeom prst="rect">
            <a:avLst/>
          </a:prstGeom>
        </p:spPr>
      </p:pic>
      <p:pic>
        <p:nvPicPr>
          <p:cNvPr id="2" name="图片 1"/>
          <p:cNvPicPr>
            <a:picLocks noChangeAspect="1"/>
          </p:cNvPicPr>
          <p:nvPr/>
        </p:nvPicPr>
        <p:blipFill>
          <a:blip r:embed="rId5" cstate="screen"/>
          <a:stretch>
            <a:fillRect/>
          </a:stretch>
        </p:blipFill>
        <p:spPr>
          <a:xfrm>
            <a:off x="893179" y="625295"/>
            <a:ext cx="2650121" cy="4842124"/>
          </a:xfrm>
          <a:prstGeom prst="rect">
            <a:avLst/>
          </a:prstGeom>
        </p:spPr>
      </p:pic>
      <p:sp>
        <p:nvSpPr>
          <p:cNvPr id="4" name="文本框 3"/>
          <p:cNvSpPr txBox="1"/>
          <p:nvPr/>
        </p:nvSpPr>
        <p:spPr>
          <a:xfrm>
            <a:off x="3808468" y="1254218"/>
            <a:ext cx="5060040" cy="153118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anose="020F0502020204030204"/>
                <a:ea typeface="等线" panose="02010600030101010101" charset="-122"/>
                <a:cs typeface="+mn-cs"/>
              </a:rPr>
              <a:t>20XX POWERPOINT</a:t>
            </a:r>
            <a:endParaRPr kumimoji="0" lang="en-US" altLang="zh-CN" sz="135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等线" panose="02010600030101010101"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感谢观看 </a:t>
            </a:r>
            <a:r>
              <a:rPr kumimoji="0" lang="en-US" altLang="zh-CN"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THANK YOU</a:t>
            </a:r>
            <a:endPar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135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anose="020F0502020204030204"/>
              <a:ea typeface="等线" panose="02010600030101010101"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单击</a:t>
            </a:r>
            <a:r>
              <a:rPr kumimoji="0" lang="zh-CN" alt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此处添加您的副标题文字</a:t>
            </a:r>
          </a:p>
        </p:txBody>
      </p:sp>
      <p:cxnSp>
        <p:nvCxnSpPr>
          <p:cNvPr id="6" name="直接连接符 5"/>
          <p:cNvCxnSpPr/>
          <p:nvPr/>
        </p:nvCxnSpPr>
        <p:spPr>
          <a:xfrm>
            <a:off x="3898900" y="2311400"/>
            <a:ext cx="4813300" cy="0"/>
          </a:xfrm>
          <a:prstGeom prst="line">
            <a:avLst/>
          </a:prstGeom>
          <a:ln>
            <a:solidFill>
              <a:srgbClr val="FF5D8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by="(-#ppt_w*2)" calcmode="lin" valueType="num">
                                      <p:cBhvr rctx="PPT">
                                        <p:cTn id="19" dur="500" autoRev="1" fill="hold">
                                          <p:stCondLst>
                                            <p:cond delay="0"/>
                                          </p:stCondLst>
                                        </p:cTn>
                                        <p:tgtEl>
                                          <p:spTgt spid="4"/>
                                        </p:tgtEl>
                                        <p:attrNameLst>
                                          <p:attrName>ppt_w</p:attrName>
                                        </p:attrNameLst>
                                      </p:cBhvr>
                                    </p:anim>
                                    <p:anim by="(#ppt_w*0.50)" calcmode="lin" valueType="num">
                                      <p:cBhvr>
                                        <p:cTn id="20" dur="500" decel="50000" autoRev="1" fill="hold">
                                          <p:stCondLst>
                                            <p:cond delay="0"/>
                                          </p:stCondLst>
                                        </p:cTn>
                                        <p:tgtEl>
                                          <p:spTgt spid="4"/>
                                        </p:tgtEl>
                                        <p:attrNameLst>
                                          <p:attrName>ppt_x</p:attrName>
                                        </p:attrNameLst>
                                      </p:cBhvr>
                                    </p:anim>
                                    <p:anim from="(-#ppt_h/2)" to="(#ppt_y)" calcmode="lin" valueType="num">
                                      <p:cBhvr>
                                        <p:cTn id="21" dur="1000" fill="hold">
                                          <p:stCondLst>
                                            <p:cond delay="0"/>
                                          </p:stCondLst>
                                        </p:cTn>
                                        <p:tgtEl>
                                          <p:spTgt spid="4"/>
                                        </p:tgtEl>
                                        <p:attrNameLst>
                                          <p:attrName>ppt_y</p:attrName>
                                        </p:attrNameLst>
                                      </p:cBhvr>
                                    </p:anim>
                                    <p:animRot by="21600000">
                                      <p:cBhvr>
                                        <p:cTn id="22" dur="1000" fill="hold">
                                          <p:stCondLst>
                                            <p:cond delay="0"/>
                                          </p:stCondLst>
                                        </p:cTn>
                                        <p:tgtEl>
                                          <p:spTgt spid="4"/>
                                        </p:tgtEl>
                                        <p:attrNameLst>
                                          <p:attrName>r</p:attrName>
                                        </p:attrNameLst>
                                      </p:cBhvr>
                                    </p:animRot>
                                  </p:childTnLst>
                                </p:cTn>
                              </p:par>
                            </p:childTnLst>
                          </p:cTn>
                        </p:par>
                        <p:par>
                          <p:cTn id="23" fill="hold">
                            <p:stCondLst>
                              <p:cond delay="6099"/>
                            </p:stCondLst>
                            <p:childTnLst>
                              <p:par>
                                <p:cTn id="24" presetID="16" presetClass="entr" presetSubtype="2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0" y="0"/>
            <a:ext cx="9141291" cy="5143500"/>
          </a:xfrm>
          <a:prstGeom prst="rect">
            <a:avLst/>
          </a:prstGeom>
        </p:spPr>
      </p:pic>
      <p:sp>
        <p:nvSpPr>
          <p:cNvPr id="2" name="矩形 1"/>
          <p:cNvSpPr/>
          <p:nvPr/>
        </p:nvSpPr>
        <p:spPr>
          <a:xfrm>
            <a:off x="0" y="986971"/>
            <a:ext cx="9144000" cy="278674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6"/>
          <p:cNvSpPr txBox="1">
            <a:spLocks noChangeArrowheads="1"/>
          </p:cNvSpPr>
          <p:nvPr>
            <p:custDataLst>
              <p:tags r:id="rId1"/>
            </p:custDataLst>
          </p:nvPr>
        </p:nvSpPr>
        <p:spPr bwMode="auto">
          <a:xfrm>
            <a:off x="1345303" y="1163293"/>
            <a:ext cx="3153966" cy="238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925" b="1" dirty="0">
                <a:solidFill>
                  <a:srgbClr val="FF5D84"/>
                </a:solidFill>
                <a:latin typeface="Arial Black" panose="020B0A04020102020204" pitchFamily="34" charset="0"/>
                <a:ea typeface="微软雅黑" panose="020B0503020204020204" pitchFamily="34" charset="-122"/>
                <a:cs typeface="Times New Roman" panose="02020603050405020304" pitchFamily="18" charset="0"/>
              </a:rPr>
              <a:t>01</a:t>
            </a:r>
            <a:endParaRPr lang="zh-CN" altLang="en-US" sz="14925" b="1" dirty="0">
              <a:solidFill>
                <a:srgbClr val="FF5D84"/>
              </a:solidFill>
              <a:latin typeface="Arial Black" panose="020B0A04020102020204" pitchFamily="34" charset="0"/>
              <a:ea typeface="微软雅黑" panose="020B0503020204020204" pitchFamily="34" charset="-122"/>
              <a:cs typeface="Times New Roman" panose="02020603050405020304" pitchFamily="18" charset="0"/>
            </a:endParaRPr>
          </a:p>
        </p:txBody>
      </p:sp>
      <p:sp>
        <p:nvSpPr>
          <p:cNvPr id="19" name="文本框 7"/>
          <p:cNvSpPr txBox="1">
            <a:spLocks noChangeArrowheads="1"/>
          </p:cNvSpPr>
          <p:nvPr>
            <p:custDataLst>
              <p:tags r:id="rId2"/>
            </p:custDataLst>
          </p:nvPr>
        </p:nvSpPr>
        <p:spPr bwMode="auto">
          <a:xfrm>
            <a:off x="1311965" y="2103887"/>
            <a:ext cx="2915841" cy="507831"/>
          </a:xfrm>
          <a:prstGeom prst="rect">
            <a:avLst/>
          </a:prstGeom>
          <a:solidFill>
            <a:srgbClr val="FEDED7"/>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dirty="0">
                <a:solidFill>
                  <a:srgbClr val="FF5D84"/>
                </a:solidFill>
                <a:latin typeface="Times New Roman" panose="02020603050405020304" pitchFamily="18" charset="0"/>
                <a:cs typeface="Times New Roman" panose="02020603050405020304" pitchFamily="18" charset="0"/>
              </a:rPr>
              <a:t>      PART ONE</a:t>
            </a:r>
            <a:endParaRPr lang="zh-CN" altLang="en-US" sz="2700" b="1" dirty="0">
              <a:solidFill>
                <a:srgbClr val="FF5D84"/>
              </a:solidFill>
              <a:latin typeface="Times New Roman" panose="02020603050405020304" pitchFamily="18" charset="0"/>
              <a:cs typeface="Times New Roman" panose="02020603050405020304" pitchFamily="18" charset="0"/>
            </a:endParaRPr>
          </a:p>
        </p:txBody>
      </p:sp>
      <p:sp>
        <p:nvSpPr>
          <p:cNvPr id="20" name="文本框 8"/>
          <p:cNvSpPr txBox="1">
            <a:spLocks noChangeArrowheads="1"/>
          </p:cNvSpPr>
          <p:nvPr>
            <p:custDataLst>
              <p:tags r:id="rId3"/>
            </p:custDataLst>
          </p:nvPr>
        </p:nvSpPr>
        <p:spPr bwMode="auto">
          <a:xfrm>
            <a:off x="4249238" y="1807422"/>
            <a:ext cx="3496865"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700" dirty="0" smtClean="0">
                <a:solidFill>
                  <a:srgbClr val="FF5D84"/>
                </a:solidFill>
                <a:latin typeface="微软雅黑" panose="020B0503020204020204" pitchFamily="34" charset="-122"/>
                <a:ea typeface="微软雅黑" panose="020B0503020204020204" pitchFamily="34" charset="-122"/>
              </a:rPr>
              <a:t>单击添加文字标题</a:t>
            </a:r>
            <a:endParaRPr lang="en-US" altLang="zh-CN" sz="2700" dirty="0">
              <a:solidFill>
                <a:srgbClr val="FF5D84"/>
              </a:solidFill>
              <a:latin typeface="微软雅黑" panose="020B0503020204020204" pitchFamily="34" charset="-122"/>
              <a:ea typeface="微软雅黑" panose="020B0503020204020204" pitchFamily="34" charset="-122"/>
            </a:endParaRPr>
          </a:p>
        </p:txBody>
      </p:sp>
      <p:sp>
        <p:nvSpPr>
          <p:cNvPr id="21" name="文本框 9"/>
          <p:cNvSpPr txBox="1">
            <a:spLocks noChangeArrowheads="1"/>
          </p:cNvSpPr>
          <p:nvPr>
            <p:custDataLst>
              <p:tags r:id="rId4"/>
            </p:custDataLst>
          </p:nvPr>
        </p:nvSpPr>
        <p:spPr bwMode="auto">
          <a:xfrm>
            <a:off x="4227806" y="2403924"/>
            <a:ext cx="3483769"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da-DK" altLang="zh-CN" sz="1200" dirty="0">
                <a:solidFill>
                  <a:srgbClr val="FF5D84"/>
                </a:solidFill>
                <a:latin typeface="幼圆" panose="02010509060101010101" pitchFamily="49" charset="-122"/>
                <a:ea typeface="幼圆" panose="02010509060101010101" pitchFamily="49" charset="-122"/>
                <a:cs typeface="Times New Roman" panose="02020603050405020304" pitchFamily="18" charset="0"/>
              </a:rPr>
              <a:t>Lorem ipsum dolor sit amet</a:t>
            </a:r>
          </a:p>
          <a:p>
            <a:pPr algn="ctr" eaLnBrk="1" hangingPunct="1">
              <a:defRPr/>
            </a:pPr>
            <a:r>
              <a:rPr lang="da-DK" altLang="zh-CN" sz="1200" dirty="0">
                <a:solidFill>
                  <a:srgbClr val="FF5D84"/>
                </a:solidFill>
                <a:latin typeface="幼圆" panose="02010509060101010101" pitchFamily="49" charset="-122"/>
                <a:ea typeface="幼圆" panose="02010509060101010101" pitchFamily="49" charset="-122"/>
                <a:cs typeface="Times New Roman" panose="02020603050405020304" pitchFamily="18" charset="0"/>
              </a:rPr>
              <a:t>Lorem ipsum dolor sit amet  </a:t>
            </a:r>
          </a:p>
        </p:txBody>
      </p:sp>
      <p:cxnSp>
        <p:nvCxnSpPr>
          <p:cNvPr id="22" name="直接连接符 10"/>
          <p:cNvCxnSpPr>
            <a:cxnSpLocks noChangeShapeType="1"/>
          </p:cNvCxnSpPr>
          <p:nvPr>
            <p:custDataLst>
              <p:tags r:id="rId5"/>
            </p:custDataLst>
          </p:nvPr>
        </p:nvCxnSpPr>
        <p:spPr bwMode="auto">
          <a:xfrm>
            <a:off x="4289719" y="2346774"/>
            <a:ext cx="3456384" cy="0"/>
          </a:xfrm>
          <a:prstGeom prst="line">
            <a:avLst/>
          </a:prstGeom>
          <a:noFill/>
          <a:ln w="12700" algn="ctr">
            <a:solidFill>
              <a:srgbClr val="DFDFDF"/>
            </a:solidFill>
            <a:miter lim="800000"/>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750"/>
                                        <p:tgtEl>
                                          <p:spTgt spid="19"/>
                                        </p:tgtEl>
                                      </p:cBhvr>
                                    </p:animEffect>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additive="base">
                                        <p:cTn id="17" dur="75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8"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750"/>
                                        <p:tgtEl>
                                          <p:spTgt spid="21"/>
                                        </p:tgtEl>
                                      </p:cBhvr>
                                    </p:animEffect>
                                    <p:anim calcmode="lin" valueType="num">
                                      <p:cBhvr>
                                        <p:cTn id="23" dur="750" fill="hold"/>
                                        <p:tgtEl>
                                          <p:spTgt spid="21"/>
                                        </p:tgtEl>
                                        <p:attrNameLst>
                                          <p:attrName>ppt_x</p:attrName>
                                        </p:attrNameLst>
                                      </p:cBhvr>
                                      <p:tavLst>
                                        <p:tav tm="0">
                                          <p:val>
                                            <p:strVal val="#ppt_x"/>
                                          </p:val>
                                        </p:tav>
                                        <p:tav tm="100000">
                                          <p:val>
                                            <p:strVal val="#ppt_x"/>
                                          </p:val>
                                        </p:tav>
                                      </p:tavLst>
                                    </p:anim>
                                    <p:anim calcmode="lin" valueType="num">
                                      <p:cBhvr>
                                        <p:cTn id="2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5667132" y="1462615"/>
            <a:ext cx="164874" cy="164874"/>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black"/>
              </a:solidFill>
              <a:latin typeface="Arial" panose="020B0604020202020204" pitchFamily="34" charset="0"/>
              <a:ea typeface="微软雅黑" panose="020B0503020204020204" pitchFamily="34" charset="-122"/>
            </a:endParaRPr>
          </a:p>
        </p:txBody>
      </p:sp>
      <p:cxnSp>
        <p:nvCxnSpPr>
          <p:cNvPr id="13" name="直接连接符 12"/>
          <p:cNvCxnSpPr/>
          <p:nvPr/>
        </p:nvCxnSpPr>
        <p:spPr bwMode="auto">
          <a:xfrm>
            <a:off x="5609335" y="1699474"/>
            <a:ext cx="1668541"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34521" y="1429103"/>
            <a:ext cx="1107654" cy="276914"/>
          </a:xfrm>
          <a:prstGeom prst="rect">
            <a:avLst/>
          </a:prstGeom>
          <a:noFill/>
          <a:ln>
            <a:noFill/>
          </a:ln>
        </p:spPr>
        <p:txBody>
          <a:bodyPr wrap="none" rtlCol="0">
            <a:spAutoFit/>
          </a:bodyPr>
          <a:lstStyle/>
          <a:p>
            <a:pPr defTabSz="914400" fontAlgn="base">
              <a:spcBef>
                <a:spcPct val="0"/>
              </a:spcBef>
              <a:spcAft>
                <a:spcPct val="0"/>
              </a:spcAft>
            </a:pPr>
            <a:r>
              <a:rPr lang="zh-CN" altLang="en-US" sz="1200" b="1" dirty="0">
                <a:solidFill>
                  <a:prstClr val="black"/>
                </a:solidFill>
                <a:latin typeface="微软雅黑" panose="020B0503020204020204" pitchFamily="34" charset="-122"/>
                <a:ea typeface="微软雅黑" panose="020B0503020204020204" pitchFamily="34" charset="-122"/>
              </a:rPr>
              <a:t>添加你的文字</a:t>
            </a:r>
          </a:p>
        </p:txBody>
      </p:sp>
      <p:sp>
        <p:nvSpPr>
          <p:cNvPr id="16" name="矩形 15"/>
          <p:cNvSpPr/>
          <p:nvPr/>
        </p:nvSpPr>
        <p:spPr bwMode="auto">
          <a:xfrm>
            <a:off x="5680264" y="3014539"/>
            <a:ext cx="164874" cy="164874"/>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black"/>
              </a:solidFill>
              <a:latin typeface="Arial" panose="020B0604020202020204" pitchFamily="34" charset="0"/>
              <a:ea typeface="微软雅黑" panose="020B0503020204020204" pitchFamily="34" charset="-122"/>
            </a:endParaRPr>
          </a:p>
        </p:txBody>
      </p:sp>
      <p:cxnSp>
        <p:nvCxnSpPr>
          <p:cNvPr id="17" name="直接连接符 16"/>
          <p:cNvCxnSpPr/>
          <p:nvPr/>
        </p:nvCxnSpPr>
        <p:spPr bwMode="auto">
          <a:xfrm>
            <a:off x="5622468" y="3251398"/>
            <a:ext cx="1668541"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847654" y="2981027"/>
            <a:ext cx="1107654" cy="276914"/>
          </a:xfrm>
          <a:prstGeom prst="rect">
            <a:avLst/>
          </a:prstGeom>
          <a:noFill/>
          <a:ln>
            <a:noFill/>
          </a:ln>
        </p:spPr>
        <p:txBody>
          <a:bodyPr wrap="none" rtlCol="0">
            <a:spAutoFit/>
          </a:bodyPr>
          <a:lstStyle/>
          <a:p>
            <a:pPr defTabSz="914400" fontAlgn="base">
              <a:spcBef>
                <a:spcPct val="0"/>
              </a:spcBef>
              <a:spcAft>
                <a:spcPct val="0"/>
              </a:spcAft>
            </a:pPr>
            <a:r>
              <a:rPr lang="zh-CN" altLang="en-US" sz="1200" b="1" dirty="0">
                <a:solidFill>
                  <a:prstClr val="black"/>
                </a:solidFill>
                <a:latin typeface="微软雅黑" panose="020B0503020204020204" pitchFamily="34" charset="-122"/>
                <a:ea typeface="微软雅黑" panose="020B0503020204020204" pitchFamily="34" charset="-122"/>
              </a:rPr>
              <a:t>添加你的文字</a:t>
            </a:r>
          </a:p>
        </p:txBody>
      </p:sp>
      <p:pic>
        <p:nvPicPr>
          <p:cNvPr id="20" name="图片 19"/>
          <p:cNvPicPr>
            <a:picLocks noChangeAspect="1"/>
          </p:cNvPicPr>
          <p:nvPr/>
        </p:nvPicPr>
        <p:blipFill>
          <a:blip r:embed="rId3" cstate="screen"/>
          <a:stretch>
            <a:fillRect/>
          </a:stretch>
        </p:blipFill>
        <p:spPr>
          <a:xfrm>
            <a:off x="2591412" y="972044"/>
            <a:ext cx="2466196" cy="2317525"/>
          </a:xfrm>
          <a:prstGeom prst="rect">
            <a:avLst/>
          </a:prstGeom>
        </p:spPr>
      </p:pic>
      <p:pic>
        <p:nvPicPr>
          <p:cNvPr id="25" name="图片 24"/>
          <p:cNvPicPr>
            <a:picLocks noChangeAspect="1"/>
          </p:cNvPicPr>
          <p:nvPr/>
        </p:nvPicPr>
        <p:blipFill>
          <a:blip r:embed="rId3" cstate="screen"/>
          <a:stretch>
            <a:fillRect/>
          </a:stretch>
        </p:blipFill>
        <p:spPr>
          <a:xfrm rot="5400000">
            <a:off x="2669430" y="2569909"/>
            <a:ext cx="2466196" cy="2317525"/>
          </a:xfrm>
          <a:prstGeom prst="rect">
            <a:avLst/>
          </a:prstGeom>
        </p:spPr>
      </p:pic>
      <p:pic>
        <p:nvPicPr>
          <p:cNvPr id="32" name="图片 31"/>
          <p:cNvPicPr>
            <a:picLocks noChangeAspect="1"/>
          </p:cNvPicPr>
          <p:nvPr/>
        </p:nvPicPr>
        <p:blipFill>
          <a:blip r:embed="rId3" cstate="screen"/>
          <a:stretch>
            <a:fillRect/>
          </a:stretch>
        </p:blipFill>
        <p:spPr>
          <a:xfrm rot="10800000">
            <a:off x="991706" y="2647926"/>
            <a:ext cx="2466196" cy="2317525"/>
          </a:xfrm>
          <a:prstGeom prst="rect">
            <a:avLst/>
          </a:prstGeom>
        </p:spPr>
      </p:pic>
      <p:pic>
        <p:nvPicPr>
          <p:cNvPr id="33" name="图片 32"/>
          <p:cNvPicPr>
            <a:picLocks noChangeAspect="1"/>
          </p:cNvPicPr>
          <p:nvPr/>
        </p:nvPicPr>
        <p:blipFill>
          <a:blip r:embed="rId4" cstate="screen"/>
          <a:stretch>
            <a:fillRect/>
          </a:stretch>
        </p:blipFill>
        <p:spPr>
          <a:xfrm rot="16200000">
            <a:off x="435485" y="578659"/>
            <a:ext cx="3095451" cy="2908846"/>
          </a:xfrm>
          <a:prstGeom prst="rect">
            <a:avLst/>
          </a:prstGeom>
        </p:spPr>
      </p:pic>
      <p:sp>
        <p:nvSpPr>
          <p:cNvPr id="40" name="矩形 39"/>
          <p:cNvSpPr/>
          <p:nvPr/>
        </p:nvSpPr>
        <p:spPr>
          <a:xfrm>
            <a:off x="3289181" y="2370155"/>
            <a:ext cx="1107655" cy="369218"/>
          </a:xfrm>
          <a:prstGeom prst="rect">
            <a:avLst/>
          </a:prstGeom>
        </p:spPr>
        <p:txBody>
          <a:bodyPr wrap="non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输入标题</a:t>
            </a:r>
          </a:p>
        </p:txBody>
      </p:sp>
      <p:sp>
        <p:nvSpPr>
          <p:cNvPr id="41" name="矩形 40"/>
          <p:cNvSpPr/>
          <p:nvPr/>
        </p:nvSpPr>
        <p:spPr>
          <a:xfrm>
            <a:off x="3465253" y="1800200"/>
            <a:ext cx="755102" cy="646132"/>
          </a:xfrm>
          <a:prstGeom prst="rect">
            <a:avLst/>
          </a:prstGeom>
        </p:spPr>
        <p:txBody>
          <a:bodyPr wrap="none">
            <a:spAutoFit/>
          </a:bodyPr>
          <a:lstStyle/>
          <a:p>
            <a:pPr algn="ctr" defTabSz="914400">
              <a:defRPr/>
            </a:pPr>
            <a:r>
              <a:rPr lang="en-US" altLang="zh-CN" sz="3600" b="1" dirty="0">
                <a:solidFill>
                  <a:prstClr val="black"/>
                </a:solidFill>
                <a:latin typeface="微软雅黑" panose="020B0503020204020204" pitchFamily="34" charset="-122"/>
                <a:ea typeface="微软雅黑" panose="020B0503020204020204" pitchFamily="34" charset="-122"/>
              </a:rPr>
              <a:t>02</a:t>
            </a:r>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42" name="矩形 41"/>
          <p:cNvSpPr/>
          <p:nvPr/>
        </p:nvSpPr>
        <p:spPr>
          <a:xfrm>
            <a:off x="3309231" y="3827294"/>
            <a:ext cx="1107655" cy="369218"/>
          </a:xfrm>
          <a:prstGeom prst="rect">
            <a:avLst/>
          </a:prstGeom>
        </p:spPr>
        <p:txBody>
          <a:bodyPr wrap="non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输入标题</a:t>
            </a:r>
          </a:p>
        </p:txBody>
      </p:sp>
      <p:sp>
        <p:nvSpPr>
          <p:cNvPr id="43" name="矩形 42"/>
          <p:cNvSpPr/>
          <p:nvPr/>
        </p:nvSpPr>
        <p:spPr>
          <a:xfrm>
            <a:off x="3485303" y="3257339"/>
            <a:ext cx="755102" cy="646132"/>
          </a:xfrm>
          <a:prstGeom prst="rect">
            <a:avLst/>
          </a:prstGeom>
        </p:spPr>
        <p:txBody>
          <a:bodyPr wrap="none">
            <a:spAutoFit/>
          </a:bodyPr>
          <a:lstStyle/>
          <a:p>
            <a:pPr algn="ctr" defTabSz="914400">
              <a:defRPr/>
            </a:pPr>
            <a:r>
              <a:rPr lang="en-US" altLang="zh-CN" sz="3600" b="1" dirty="0">
                <a:solidFill>
                  <a:prstClr val="black"/>
                </a:solidFill>
                <a:latin typeface="微软雅黑" panose="020B0503020204020204" pitchFamily="34" charset="-122"/>
                <a:ea typeface="微软雅黑" panose="020B0503020204020204" pitchFamily="34" charset="-122"/>
              </a:rPr>
              <a:t>03</a:t>
            </a:r>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44" name="矩形 43"/>
          <p:cNvSpPr/>
          <p:nvPr/>
        </p:nvSpPr>
        <p:spPr>
          <a:xfrm>
            <a:off x="1712286" y="3802238"/>
            <a:ext cx="1107655" cy="369218"/>
          </a:xfrm>
          <a:prstGeom prst="rect">
            <a:avLst/>
          </a:prstGeom>
        </p:spPr>
        <p:txBody>
          <a:bodyPr wrap="non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输入标题</a:t>
            </a:r>
          </a:p>
        </p:txBody>
      </p:sp>
      <p:sp>
        <p:nvSpPr>
          <p:cNvPr id="45" name="矩形 44"/>
          <p:cNvSpPr/>
          <p:nvPr/>
        </p:nvSpPr>
        <p:spPr>
          <a:xfrm>
            <a:off x="1888358" y="3232283"/>
            <a:ext cx="755102" cy="646132"/>
          </a:xfrm>
          <a:prstGeom prst="rect">
            <a:avLst/>
          </a:prstGeom>
        </p:spPr>
        <p:txBody>
          <a:bodyPr wrap="none">
            <a:spAutoFit/>
          </a:bodyPr>
          <a:lstStyle/>
          <a:p>
            <a:pPr algn="ctr" defTabSz="914400">
              <a:defRPr/>
            </a:pPr>
            <a:r>
              <a:rPr lang="en-US" altLang="zh-CN" sz="3600" b="1" dirty="0">
                <a:solidFill>
                  <a:prstClr val="black"/>
                </a:solidFill>
                <a:latin typeface="微软雅黑" panose="020B0503020204020204" pitchFamily="34" charset="-122"/>
                <a:ea typeface="微软雅黑" panose="020B0503020204020204" pitchFamily="34" charset="-122"/>
              </a:rPr>
              <a:t>04</a:t>
            </a:r>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26" name="TextBox 20"/>
          <p:cNvSpPr txBox="1"/>
          <p:nvPr/>
        </p:nvSpPr>
        <p:spPr bwMode="auto">
          <a:xfrm>
            <a:off x="5609334" y="1793253"/>
            <a:ext cx="2489969" cy="819202"/>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a:t>
            </a:r>
            <a:r>
              <a:rPr lang="zh-CN" altLang="en-US" sz="1050" b="1" dirty="0">
                <a:solidFill>
                  <a:srgbClr val="4D4D4D"/>
                </a:solidFill>
                <a:latin typeface="微软雅黑" panose="020B0503020204020204" pitchFamily="34" charset="-122"/>
                <a:ea typeface="微软雅黑" panose="020B0503020204020204" pitchFamily="34" charset="-122"/>
              </a:rPr>
              <a:t>文本单击此处添加段落文本</a:t>
            </a:r>
            <a:endParaRPr lang="zh-CN" altLang="en-US" sz="1050" dirty="0">
              <a:solidFill>
                <a:srgbClr val="4D4D4D"/>
              </a:solidFill>
              <a:latin typeface="微软雅黑" panose="020B0503020204020204" pitchFamily="34" charset="-122"/>
              <a:ea typeface="微软雅黑" panose="020B0503020204020204" pitchFamily="34" charset="-122"/>
            </a:endParaRPr>
          </a:p>
        </p:txBody>
      </p:sp>
      <p:sp>
        <p:nvSpPr>
          <p:cNvPr id="27" name="TextBox 20"/>
          <p:cNvSpPr txBox="1"/>
          <p:nvPr/>
        </p:nvSpPr>
        <p:spPr bwMode="auto">
          <a:xfrm>
            <a:off x="5609334" y="3336236"/>
            <a:ext cx="2489969" cy="819202"/>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a:t>
            </a:r>
            <a:r>
              <a:rPr lang="zh-CN" altLang="en-US" sz="1050" b="1" dirty="0">
                <a:solidFill>
                  <a:srgbClr val="4D4D4D"/>
                </a:solidFill>
                <a:latin typeface="微软雅黑" panose="020B0503020204020204" pitchFamily="34" charset="-122"/>
                <a:ea typeface="微软雅黑" panose="020B0503020204020204" pitchFamily="34" charset="-122"/>
              </a:rPr>
              <a:t>文本单击此处添加段落文本</a:t>
            </a:r>
            <a:endParaRPr lang="zh-CN" altLang="en-US" sz="1050" dirty="0">
              <a:solidFill>
                <a:srgbClr val="4D4D4D"/>
              </a:solidFill>
              <a:latin typeface="微软雅黑" panose="020B0503020204020204" pitchFamily="34" charset="-122"/>
              <a:ea typeface="微软雅黑" panose="020B0503020204020204" pitchFamily="34" charset="-122"/>
            </a:endParaRPr>
          </a:p>
        </p:txBody>
      </p:sp>
      <p:sp>
        <p:nvSpPr>
          <p:cNvPr id="2" name="泪滴形 1"/>
          <p:cNvSpPr/>
          <p:nvPr/>
        </p:nvSpPr>
        <p:spPr>
          <a:xfrm rot="5400000">
            <a:off x="1007649" y="933379"/>
            <a:ext cx="1874922" cy="187492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800" b="1">
              <a:solidFill>
                <a:prstClr val="white"/>
              </a:solidFill>
              <a:latin typeface="Arial" panose="020B0604020202020204"/>
              <a:ea typeface="微软雅黑" panose="020B0503020204020204" pitchFamily="34" charset="-122"/>
            </a:endParaRPr>
          </a:p>
        </p:txBody>
      </p:sp>
      <p:sp>
        <p:nvSpPr>
          <p:cNvPr id="38" name="矩形 37"/>
          <p:cNvSpPr/>
          <p:nvPr/>
        </p:nvSpPr>
        <p:spPr>
          <a:xfrm>
            <a:off x="1677294" y="2314360"/>
            <a:ext cx="1107655" cy="369218"/>
          </a:xfrm>
          <a:prstGeom prst="rect">
            <a:avLst/>
          </a:prstGeom>
        </p:spPr>
        <p:txBody>
          <a:bodyPr wrap="none">
            <a:spAutoFit/>
          </a:bodyPr>
          <a:lstStyle/>
          <a:p>
            <a:pPr algn="ctr" defTabSz="914400">
              <a:defRPr/>
            </a:pPr>
            <a:r>
              <a:rPr lang="zh-CN" altLang="en-US" sz="1800" b="1" dirty="0">
                <a:solidFill>
                  <a:prstClr val="white"/>
                </a:solidFill>
                <a:latin typeface="微软雅黑" panose="020B0503020204020204" pitchFamily="34" charset="-122"/>
                <a:ea typeface="微软雅黑" panose="020B0503020204020204" pitchFamily="34" charset="-122"/>
              </a:rPr>
              <a:t>输入标题</a:t>
            </a:r>
          </a:p>
        </p:txBody>
      </p:sp>
      <p:sp>
        <p:nvSpPr>
          <p:cNvPr id="39" name="矩形 38"/>
          <p:cNvSpPr/>
          <p:nvPr/>
        </p:nvSpPr>
        <p:spPr>
          <a:xfrm>
            <a:off x="1853366" y="1744406"/>
            <a:ext cx="755102" cy="646132"/>
          </a:xfrm>
          <a:prstGeom prst="rect">
            <a:avLst/>
          </a:prstGeom>
        </p:spPr>
        <p:txBody>
          <a:bodyPr wrap="none">
            <a:spAutoFit/>
          </a:bodyPr>
          <a:lstStyle/>
          <a:p>
            <a:pPr algn="ctr" defTabSz="914400">
              <a:defRPr/>
            </a:pPr>
            <a:r>
              <a:rPr lang="en-US" altLang="zh-CN" sz="3600" b="1" dirty="0">
                <a:solidFill>
                  <a:prstClr val="white"/>
                </a:solidFill>
                <a:latin typeface="微软雅黑" panose="020B0503020204020204" pitchFamily="34" charset="-122"/>
                <a:ea typeface="微软雅黑" panose="020B0503020204020204" pitchFamily="34" charset="-122"/>
              </a:rPr>
              <a:t>01</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randombar(horizontal)">
                                      <p:cBhvr>
                                        <p:cTn id="16" dur="500"/>
                                        <p:tgtEl>
                                          <p:spTgt spid="39"/>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randombar(horizontal)">
                                      <p:cBhvr>
                                        <p:cTn id="20" dur="500"/>
                                        <p:tgtEl>
                                          <p:spTgt spid="38"/>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randombar(horizontal)">
                                      <p:cBhvr>
                                        <p:cTn id="29" dur="500"/>
                                        <p:tgtEl>
                                          <p:spTgt spid="41"/>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childTnLst>
                          </p:cTn>
                        </p:par>
                        <p:par>
                          <p:cTn id="34" fill="hold">
                            <p:stCondLst>
                              <p:cond delay="3500"/>
                            </p:stCondLst>
                            <p:childTnLst>
                              <p:par>
                                <p:cTn id="35" presetID="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14" presetClass="entr" presetSubtype="1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randombar(horizontal)">
                                      <p:cBhvr>
                                        <p:cTn id="42" dur="500"/>
                                        <p:tgtEl>
                                          <p:spTgt spid="43"/>
                                        </p:tgtEl>
                                      </p:cBhvr>
                                    </p:animEffect>
                                  </p:childTnLst>
                                </p:cTn>
                              </p:par>
                            </p:childTnLst>
                          </p:cTn>
                        </p:par>
                        <p:par>
                          <p:cTn id="43" fill="hold">
                            <p:stCondLst>
                              <p:cond delay="4500"/>
                            </p:stCondLst>
                            <p:childTnLst>
                              <p:par>
                                <p:cTn id="44" presetID="14" presetClass="entr" presetSubtype="1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randombar(horizontal)">
                                      <p:cBhvr>
                                        <p:cTn id="46" dur="500"/>
                                        <p:tgtEl>
                                          <p:spTgt spid="42"/>
                                        </p:tgtEl>
                                      </p:cBhvr>
                                    </p:animEffect>
                                  </p:childTnLst>
                                </p:cTn>
                              </p:par>
                            </p:childTnLst>
                          </p:cTn>
                        </p:par>
                        <p:par>
                          <p:cTn id="47" fill="hold">
                            <p:stCondLst>
                              <p:cond delay="5000"/>
                            </p:stCondLst>
                            <p:childTnLst>
                              <p:par>
                                <p:cTn id="48" presetID="2" presetClass="entr" presetSubtype="8"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0-#ppt_w/2"/>
                                          </p:val>
                                        </p:tav>
                                        <p:tav tm="100000">
                                          <p:val>
                                            <p:strVal val="#ppt_x"/>
                                          </p:val>
                                        </p:tav>
                                      </p:tavLst>
                                    </p:anim>
                                    <p:anim calcmode="lin" valueType="num">
                                      <p:cBhvr additive="base">
                                        <p:cTn id="51" dur="500" fill="hold"/>
                                        <p:tgtEl>
                                          <p:spTgt spid="32"/>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14" presetClass="entr" presetSubtype="1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randombar(horizontal)">
                                      <p:cBhvr>
                                        <p:cTn id="55" dur="500"/>
                                        <p:tgtEl>
                                          <p:spTgt spid="45"/>
                                        </p:tgtEl>
                                      </p:cBhvr>
                                    </p:animEffect>
                                  </p:childTnLst>
                                </p:cTn>
                              </p:par>
                            </p:childTnLst>
                          </p:cTn>
                        </p:par>
                        <p:par>
                          <p:cTn id="56" fill="hold">
                            <p:stCondLst>
                              <p:cond delay="6000"/>
                            </p:stCondLst>
                            <p:childTnLst>
                              <p:par>
                                <p:cTn id="57" presetID="14" presetClass="entr" presetSubtype="1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randombar(horizontal)">
                                      <p:cBhvr>
                                        <p:cTn id="59" dur="500"/>
                                        <p:tgtEl>
                                          <p:spTgt spid="44"/>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par>
                                <p:cTn id="66" presetID="2" presetClass="entr" presetSubtype="6"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1+#ppt_w/2"/>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1+#ppt_w/2"/>
                                          </p:val>
                                        </p:tav>
                                        <p:tav tm="100000">
                                          <p:val>
                                            <p:strVal val="#ppt_x"/>
                                          </p:val>
                                        </p:tav>
                                      </p:tavLst>
                                    </p:anim>
                                    <p:anim calcmode="lin" valueType="num">
                                      <p:cBhvr additive="base">
                                        <p:cTn id="73" dur="500" fill="hold"/>
                                        <p:tgtEl>
                                          <p:spTgt spid="14"/>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par>
                                <p:cTn id="86" presetID="2" presetClass="entr" presetSubtype="6"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additive="base">
                                        <p:cTn id="88" dur="500" fill="hold"/>
                                        <p:tgtEl>
                                          <p:spTgt spid="17"/>
                                        </p:tgtEl>
                                        <p:attrNameLst>
                                          <p:attrName>ppt_x</p:attrName>
                                        </p:attrNameLst>
                                      </p:cBhvr>
                                      <p:tavLst>
                                        <p:tav tm="0">
                                          <p:val>
                                            <p:strVal val="1+#ppt_w/2"/>
                                          </p:val>
                                        </p:tav>
                                        <p:tav tm="100000">
                                          <p:val>
                                            <p:strVal val="#ppt_x"/>
                                          </p:val>
                                        </p:tav>
                                      </p:tavLst>
                                    </p:anim>
                                    <p:anim calcmode="lin" valueType="num">
                                      <p:cBhvr additive="base">
                                        <p:cTn id="89" dur="500" fill="hold"/>
                                        <p:tgtEl>
                                          <p:spTgt spid="17"/>
                                        </p:tgtEl>
                                        <p:attrNameLst>
                                          <p:attrName>ppt_y</p:attrName>
                                        </p:attrNameLst>
                                      </p:cBhvr>
                                      <p:tavLst>
                                        <p:tav tm="0">
                                          <p:val>
                                            <p:strVal val="1+#ppt_h/2"/>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additive="base">
                                        <p:cTn id="92" dur="500" fill="hold"/>
                                        <p:tgtEl>
                                          <p:spTgt spid="18"/>
                                        </p:tgtEl>
                                        <p:attrNameLst>
                                          <p:attrName>ppt_x</p:attrName>
                                        </p:attrNameLst>
                                      </p:cBhvr>
                                      <p:tavLst>
                                        <p:tav tm="0">
                                          <p:val>
                                            <p:strVal val="1+#ppt_w/2"/>
                                          </p:val>
                                        </p:tav>
                                        <p:tav tm="100000">
                                          <p:val>
                                            <p:strVal val="#ppt_x"/>
                                          </p:val>
                                        </p:tav>
                                      </p:tavLst>
                                    </p:anim>
                                    <p:anim calcmode="lin" valueType="num">
                                      <p:cBhvr additive="base">
                                        <p:cTn id="93" dur="500" fill="hold"/>
                                        <p:tgtEl>
                                          <p:spTgt spid="18"/>
                                        </p:tgtEl>
                                        <p:attrNameLst>
                                          <p:attrName>ppt_y</p:attrName>
                                        </p:attrNameLst>
                                      </p:cBhvr>
                                      <p:tavLst>
                                        <p:tav tm="0">
                                          <p:val>
                                            <p:strVal val="#ppt_y"/>
                                          </p:val>
                                        </p:tav>
                                        <p:tav tm="100000">
                                          <p:val>
                                            <p:strVal val="#ppt_y"/>
                                          </p:val>
                                        </p:tav>
                                      </p:tavLst>
                                    </p:anim>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6" grpId="0" animBg="1"/>
      <p:bldP spid="18" grpId="0"/>
      <p:bldP spid="40" grpId="0"/>
      <p:bldP spid="41" grpId="0"/>
      <p:bldP spid="42" grpId="0"/>
      <p:bldP spid="43" grpId="0"/>
      <p:bldP spid="44" grpId="0"/>
      <p:bldP spid="45" grpId="0"/>
      <p:bldP spid="26" grpId="0"/>
      <p:bldP spid="27" grpId="0"/>
      <p:bldP spid="2" grpId="0" animBg="1"/>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682233" y="1475746"/>
            <a:ext cx="2361075" cy="805370"/>
            <a:chOff x="1064979" y="1968117"/>
            <a:chExt cx="3147690" cy="1074074"/>
          </a:xfrm>
        </p:grpSpPr>
        <p:sp>
          <p:nvSpPr>
            <p:cNvPr id="2" name="任意多边形 1"/>
            <p:cNvSpPr/>
            <p:nvPr/>
          </p:nvSpPr>
          <p:spPr bwMode="auto">
            <a:xfrm rot="10800000">
              <a:off x="1064979" y="1968117"/>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chemeClr val="accent1"/>
            </a:solidFill>
            <a:ln w="19050">
              <a:noFill/>
            </a:ln>
            <a:effectLst>
              <a:innerShdw blurRad="1016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4" name="任意多边形 3"/>
            <p:cNvSpPr/>
            <p:nvPr/>
          </p:nvSpPr>
          <p:spPr bwMode="auto">
            <a:xfrm rot="10800000">
              <a:off x="1348136" y="2196985"/>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grpSp>
        <p:nvGrpSpPr>
          <p:cNvPr id="64" name="组合 63"/>
          <p:cNvGrpSpPr/>
          <p:nvPr/>
        </p:nvGrpSpPr>
        <p:grpSpPr>
          <a:xfrm>
            <a:off x="676482" y="1167919"/>
            <a:ext cx="1603916" cy="1429949"/>
            <a:chOff x="2077338" y="1557586"/>
            <a:chExt cx="2138277" cy="1907040"/>
          </a:xfrm>
        </p:grpSpPr>
        <p:sp>
          <p:nvSpPr>
            <p:cNvPr id="5" name="任意多边形 4"/>
            <p:cNvSpPr/>
            <p:nvPr/>
          </p:nvSpPr>
          <p:spPr bwMode="auto">
            <a:xfrm rot="10800000">
              <a:off x="2082168" y="1557586"/>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 name="Freeform 5"/>
            <p:cNvSpPr/>
            <p:nvPr/>
          </p:nvSpPr>
          <p:spPr bwMode="auto">
            <a:xfrm rot="10800000">
              <a:off x="2077338" y="1569492"/>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7" name="Freeform 5"/>
            <p:cNvSpPr/>
            <p:nvPr/>
          </p:nvSpPr>
          <p:spPr bwMode="auto">
            <a:xfrm rot="10800000">
              <a:off x="2395981" y="1852194"/>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8" name="组合 77"/>
          <p:cNvGrpSpPr/>
          <p:nvPr/>
        </p:nvGrpSpPr>
        <p:grpSpPr>
          <a:xfrm>
            <a:off x="682233" y="3393394"/>
            <a:ext cx="2361075" cy="805370"/>
            <a:chOff x="1054646" y="4525573"/>
            <a:chExt cx="3147690" cy="1074074"/>
          </a:xfrm>
        </p:grpSpPr>
        <p:sp>
          <p:nvSpPr>
            <p:cNvPr id="9" name="任意多边形 8"/>
            <p:cNvSpPr/>
            <p:nvPr/>
          </p:nvSpPr>
          <p:spPr bwMode="auto">
            <a:xfrm rot="10800000">
              <a:off x="1054646" y="4525573"/>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chemeClr val="accent4"/>
            </a:solidFill>
            <a:ln w="19050">
              <a:noFill/>
            </a:ln>
            <a:effectLst>
              <a:innerShdw blurRad="1016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1" name="任意多边形 10"/>
            <p:cNvSpPr/>
            <p:nvPr/>
          </p:nvSpPr>
          <p:spPr bwMode="auto">
            <a:xfrm rot="10800000">
              <a:off x="1337803" y="4754441"/>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grpSp>
        <p:nvGrpSpPr>
          <p:cNvPr id="31" name="组合 30"/>
          <p:cNvGrpSpPr/>
          <p:nvPr/>
        </p:nvGrpSpPr>
        <p:grpSpPr>
          <a:xfrm>
            <a:off x="676482" y="3085567"/>
            <a:ext cx="1603916" cy="1429949"/>
            <a:chOff x="2067005" y="4115042"/>
            <a:chExt cx="2138277" cy="1907040"/>
          </a:xfrm>
        </p:grpSpPr>
        <p:sp>
          <p:nvSpPr>
            <p:cNvPr id="12" name="任意多边形 11"/>
            <p:cNvSpPr/>
            <p:nvPr/>
          </p:nvSpPr>
          <p:spPr bwMode="auto">
            <a:xfrm rot="10800000">
              <a:off x="2071834" y="4115042"/>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3" name="Freeform 5"/>
            <p:cNvSpPr/>
            <p:nvPr/>
          </p:nvSpPr>
          <p:spPr bwMode="auto">
            <a:xfrm rot="10800000">
              <a:off x="2067005" y="4126947"/>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4" name="Freeform 5"/>
            <p:cNvSpPr/>
            <p:nvPr/>
          </p:nvSpPr>
          <p:spPr bwMode="auto">
            <a:xfrm rot="10800000">
              <a:off x="2385648" y="4409648"/>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0" name="组合 79"/>
          <p:cNvGrpSpPr/>
          <p:nvPr/>
        </p:nvGrpSpPr>
        <p:grpSpPr>
          <a:xfrm>
            <a:off x="4614713" y="1475746"/>
            <a:ext cx="2361075" cy="805370"/>
            <a:chOff x="6249554" y="1968118"/>
            <a:chExt cx="3147690" cy="1074074"/>
          </a:xfrm>
        </p:grpSpPr>
        <p:sp>
          <p:nvSpPr>
            <p:cNvPr id="16" name="任意多边形 15"/>
            <p:cNvSpPr/>
            <p:nvPr/>
          </p:nvSpPr>
          <p:spPr bwMode="auto">
            <a:xfrm rot="10800000">
              <a:off x="6249554" y="1968118"/>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chemeClr val="accent2"/>
            </a:solidFill>
            <a:ln w="19050">
              <a:noFill/>
            </a:ln>
            <a:effectLst>
              <a:innerShdw blurRad="1016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8" name="任意多边形 17"/>
            <p:cNvSpPr/>
            <p:nvPr/>
          </p:nvSpPr>
          <p:spPr bwMode="auto">
            <a:xfrm rot="10800000">
              <a:off x="6532711" y="2196986"/>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grpSp>
        <p:nvGrpSpPr>
          <p:cNvPr id="29" name="组合 28"/>
          <p:cNvGrpSpPr/>
          <p:nvPr/>
        </p:nvGrpSpPr>
        <p:grpSpPr>
          <a:xfrm>
            <a:off x="4598076" y="1167920"/>
            <a:ext cx="1603916" cy="1429949"/>
            <a:chOff x="7261913" y="1557587"/>
            <a:chExt cx="2138277" cy="1907040"/>
          </a:xfrm>
        </p:grpSpPr>
        <p:sp>
          <p:nvSpPr>
            <p:cNvPr id="19" name="任意多边形 18"/>
            <p:cNvSpPr/>
            <p:nvPr/>
          </p:nvSpPr>
          <p:spPr bwMode="auto">
            <a:xfrm rot="10800000">
              <a:off x="7266742" y="1557587"/>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20" name="Freeform 5"/>
            <p:cNvSpPr/>
            <p:nvPr/>
          </p:nvSpPr>
          <p:spPr bwMode="auto">
            <a:xfrm rot="10800000">
              <a:off x="7261913" y="1569492"/>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21" name="Freeform 5"/>
            <p:cNvSpPr/>
            <p:nvPr/>
          </p:nvSpPr>
          <p:spPr bwMode="auto">
            <a:xfrm rot="10800000">
              <a:off x="7580556" y="1852194"/>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9" name="组合 78"/>
          <p:cNvGrpSpPr/>
          <p:nvPr/>
        </p:nvGrpSpPr>
        <p:grpSpPr>
          <a:xfrm>
            <a:off x="4614713" y="3393394"/>
            <a:ext cx="2361075" cy="805370"/>
            <a:chOff x="6239222" y="4525573"/>
            <a:chExt cx="3147690" cy="1074074"/>
          </a:xfrm>
        </p:grpSpPr>
        <p:sp>
          <p:nvSpPr>
            <p:cNvPr id="23" name="任意多边形 22"/>
            <p:cNvSpPr/>
            <p:nvPr/>
          </p:nvSpPr>
          <p:spPr bwMode="auto">
            <a:xfrm rot="10800000">
              <a:off x="6239222" y="4525573"/>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chemeClr val="accent3"/>
            </a:solidFill>
            <a:ln w="19050">
              <a:noFill/>
            </a:ln>
            <a:effectLst>
              <a:innerShdw blurRad="1016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25" name="任意多边形 24"/>
            <p:cNvSpPr/>
            <p:nvPr/>
          </p:nvSpPr>
          <p:spPr bwMode="auto">
            <a:xfrm rot="10800000">
              <a:off x="6522379" y="4754441"/>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grpSp>
        <p:nvGrpSpPr>
          <p:cNvPr id="30" name="组合 29"/>
          <p:cNvGrpSpPr/>
          <p:nvPr/>
        </p:nvGrpSpPr>
        <p:grpSpPr>
          <a:xfrm>
            <a:off x="4598076" y="3085567"/>
            <a:ext cx="1603916" cy="1429949"/>
            <a:chOff x="7251581" y="4115042"/>
            <a:chExt cx="2138277" cy="1907040"/>
          </a:xfrm>
        </p:grpSpPr>
        <p:sp>
          <p:nvSpPr>
            <p:cNvPr id="26" name="任意多边形 25"/>
            <p:cNvSpPr/>
            <p:nvPr/>
          </p:nvSpPr>
          <p:spPr bwMode="auto">
            <a:xfrm rot="10800000">
              <a:off x="7256410" y="4115042"/>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27" name="Freeform 5"/>
            <p:cNvSpPr/>
            <p:nvPr/>
          </p:nvSpPr>
          <p:spPr bwMode="auto">
            <a:xfrm rot="10800000">
              <a:off x="7251581" y="4126947"/>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28" name="Freeform 5"/>
            <p:cNvSpPr/>
            <p:nvPr/>
          </p:nvSpPr>
          <p:spPr bwMode="auto">
            <a:xfrm rot="10800000">
              <a:off x="7570224" y="4409649"/>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65" name="文本框 269"/>
          <p:cNvSpPr txBox="1"/>
          <p:nvPr/>
        </p:nvSpPr>
        <p:spPr>
          <a:xfrm>
            <a:off x="2265070" y="1672309"/>
            <a:ext cx="520490" cy="461665"/>
          </a:xfrm>
          <a:prstGeom prst="rect">
            <a:avLst/>
          </a:prstGeom>
          <a:noFill/>
        </p:spPr>
        <p:txBody>
          <a:bodyPr wrap="square" rtlCol="0">
            <a:spAutoFit/>
          </a:bodyPr>
          <a:lstStyle/>
          <a:p>
            <a:pPr algn="ctr"/>
            <a:r>
              <a:rPr lang="en-US" altLang="zh-CN" sz="2400" dirty="0">
                <a:effectLst>
                  <a:innerShdw blurRad="63500" dist="50800" dir="13500000">
                    <a:prstClr val="black">
                      <a:alpha val="50000"/>
                    </a:prstClr>
                  </a:innerShdw>
                </a:effectLst>
                <a:latin typeface="Impact" panose="020B0806030902050204" pitchFamily="34" charset="0"/>
              </a:rPr>
              <a:t>01</a:t>
            </a:r>
            <a:endParaRPr lang="zh-CN" altLang="en-US" sz="2400" dirty="0">
              <a:effectLst>
                <a:innerShdw blurRad="63500" dist="50800" dir="13500000">
                  <a:prstClr val="black">
                    <a:alpha val="50000"/>
                  </a:prstClr>
                </a:innerShdw>
              </a:effectLst>
              <a:latin typeface="Impact" panose="020B0806030902050204" pitchFamily="34" charset="0"/>
            </a:endParaRPr>
          </a:p>
        </p:txBody>
      </p:sp>
      <p:sp>
        <p:nvSpPr>
          <p:cNvPr id="66" name="文本框 270"/>
          <p:cNvSpPr txBox="1"/>
          <p:nvPr/>
        </p:nvSpPr>
        <p:spPr>
          <a:xfrm>
            <a:off x="6214395" y="1672309"/>
            <a:ext cx="520490" cy="461665"/>
          </a:xfrm>
          <a:prstGeom prst="rect">
            <a:avLst/>
          </a:prstGeom>
          <a:noFill/>
        </p:spPr>
        <p:txBody>
          <a:bodyPr wrap="square" rtlCol="0">
            <a:spAutoFit/>
          </a:bodyPr>
          <a:lstStyle/>
          <a:p>
            <a:pPr algn="ctr"/>
            <a:r>
              <a:rPr lang="en-US" altLang="zh-CN" sz="2400" dirty="0">
                <a:effectLst>
                  <a:innerShdw blurRad="63500" dist="50800" dir="13500000">
                    <a:prstClr val="black">
                      <a:alpha val="50000"/>
                    </a:prstClr>
                  </a:innerShdw>
                </a:effectLst>
                <a:latin typeface="Impact" panose="020B0806030902050204" pitchFamily="34" charset="0"/>
              </a:rPr>
              <a:t>02</a:t>
            </a:r>
            <a:endParaRPr lang="zh-CN" altLang="en-US" sz="2400" dirty="0">
              <a:effectLst>
                <a:innerShdw blurRad="63500" dist="50800" dir="13500000">
                  <a:prstClr val="black">
                    <a:alpha val="50000"/>
                  </a:prstClr>
                </a:innerShdw>
              </a:effectLst>
              <a:latin typeface="Impact" panose="020B0806030902050204" pitchFamily="34" charset="0"/>
            </a:endParaRPr>
          </a:p>
        </p:txBody>
      </p:sp>
      <p:sp>
        <p:nvSpPr>
          <p:cNvPr id="67" name="文本框 271"/>
          <p:cNvSpPr txBox="1"/>
          <p:nvPr/>
        </p:nvSpPr>
        <p:spPr>
          <a:xfrm>
            <a:off x="2259355" y="3590523"/>
            <a:ext cx="520490" cy="461665"/>
          </a:xfrm>
          <a:prstGeom prst="rect">
            <a:avLst/>
          </a:prstGeom>
          <a:noFill/>
        </p:spPr>
        <p:txBody>
          <a:bodyPr wrap="square" rtlCol="0">
            <a:spAutoFit/>
          </a:bodyPr>
          <a:lstStyle/>
          <a:p>
            <a:pPr algn="ctr"/>
            <a:r>
              <a:rPr lang="en-US" altLang="zh-CN" sz="2400" dirty="0">
                <a:effectLst>
                  <a:innerShdw blurRad="63500" dist="50800" dir="13500000">
                    <a:prstClr val="black">
                      <a:alpha val="50000"/>
                    </a:prstClr>
                  </a:innerShdw>
                </a:effectLst>
                <a:latin typeface="Impact" panose="020B0806030902050204" pitchFamily="34" charset="0"/>
              </a:rPr>
              <a:t>03</a:t>
            </a:r>
            <a:endParaRPr lang="zh-CN" altLang="en-US" sz="2400" dirty="0">
              <a:effectLst>
                <a:innerShdw blurRad="63500" dist="50800" dir="13500000">
                  <a:prstClr val="black">
                    <a:alpha val="50000"/>
                  </a:prstClr>
                </a:innerShdw>
              </a:effectLst>
              <a:latin typeface="Impact" panose="020B0806030902050204" pitchFamily="34" charset="0"/>
            </a:endParaRPr>
          </a:p>
        </p:txBody>
      </p:sp>
      <p:sp>
        <p:nvSpPr>
          <p:cNvPr id="68" name="文本框 272"/>
          <p:cNvSpPr txBox="1"/>
          <p:nvPr/>
        </p:nvSpPr>
        <p:spPr>
          <a:xfrm>
            <a:off x="6192621" y="3590523"/>
            <a:ext cx="520490" cy="461665"/>
          </a:xfrm>
          <a:prstGeom prst="rect">
            <a:avLst/>
          </a:prstGeom>
          <a:noFill/>
        </p:spPr>
        <p:txBody>
          <a:bodyPr wrap="square" rtlCol="0">
            <a:spAutoFit/>
          </a:bodyPr>
          <a:lstStyle/>
          <a:p>
            <a:pPr algn="ctr"/>
            <a:r>
              <a:rPr lang="en-US" altLang="zh-CN" sz="2400" dirty="0">
                <a:effectLst>
                  <a:innerShdw blurRad="63500" dist="50800" dir="13500000">
                    <a:prstClr val="black">
                      <a:alpha val="50000"/>
                    </a:prstClr>
                  </a:innerShdw>
                </a:effectLst>
                <a:latin typeface="Impact" panose="020B0806030902050204" pitchFamily="34" charset="0"/>
              </a:rPr>
              <a:t>04</a:t>
            </a:r>
            <a:endParaRPr lang="zh-CN" altLang="en-US" sz="2400" dirty="0">
              <a:effectLst>
                <a:innerShdw blurRad="63500" dist="50800" dir="13500000">
                  <a:prstClr val="black">
                    <a:alpha val="50000"/>
                  </a:prstClr>
                </a:innerShdw>
              </a:effectLst>
              <a:latin typeface="Impact" panose="020B0806030902050204" pitchFamily="34" charset="0"/>
            </a:endParaRPr>
          </a:p>
        </p:txBody>
      </p:sp>
      <p:sp>
        <p:nvSpPr>
          <p:cNvPr id="69" name="文本框 273"/>
          <p:cNvSpPr txBox="1"/>
          <p:nvPr/>
        </p:nvSpPr>
        <p:spPr>
          <a:xfrm>
            <a:off x="920028" y="1717683"/>
            <a:ext cx="1116901" cy="369332"/>
          </a:xfrm>
          <a:prstGeom prst="rect">
            <a:avLst/>
          </a:prstGeom>
          <a:noFill/>
        </p:spPr>
        <p:txBody>
          <a:bodyPr wrap="square" rtlCol="0">
            <a:spAutoFit/>
          </a:bodyPr>
          <a:lstStyle/>
          <a:p>
            <a:pPr algn="ctr">
              <a:lnSpc>
                <a:spcPct val="120000"/>
              </a:lnSpc>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rPr>
              <a:t>添加标题</a:t>
            </a:r>
          </a:p>
        </p:txBody>
      </p:sp>
      <p:sp>
        <p:nvSpPr>
          <p:cNvPr id="70" name="文本框 274"/>
          <p:cNvSpPr txBox="1"/>
          <p:nvPr/>
        </p:nvSpPr>
        <p:spPr>
          <a:xfrm>
            <a:off x="4871625" y="1717683"/>
            <a:ext cx="1116901" cy="369332"/>
          </a:xfrm>
          <a:prstGeom prst="rect">
            <a:avLst/>
          </a:prstGeom>
          <a:noFill/>
        </p:spPr>
        <p:txBody>
          <a:bodyPr wrap="square" rtlCol="0">
            <a:spAutoFit/>
          </a:bodyPr>
          <a:lstStyle/>
          <a:p>
            <a:pPr algn="ctr">
              <a:lnSpc>
                <a:spcPct val="120000"/>
              </a:lnSpc>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rPr>
              <a:t>添加标题</a:t>
            </a:r>
          </a:p>
        </p:txBody>
      </p:sp>
      <p:sp>
        <p:nvSpPr>
          <p:cNvPr id="71" name="文本框 275"/>
          <p:cNvSpPr txBox="1"/>
          <p:nvPr/>
        </p:nvSpPr>
        <p:spPr>
          <a:xfrm>
            <a:off x="920028" y="3629381"/>
            <a:ext cx="1116901" cy="369332"/>
          </a:xfrm>
          <a:prstGeom prst="rect">
            <a:avLst/>
          </a:prstGeom>
          <a:noFill/>
        </p:spPr>
        <p:txBody>
          <a:bodyPr wrap="square" rtlCol="0">
            <a:spAutoFit/>
          </a:bodyPr>
          <a:lstStyle/>
          <a:p>
            <a:pPr algn="ctr">
              <a:lnSpc>
                <a:spcPct val="120000"/>
              </a:lnSpc>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rPr>
              <a:t>添加标题</a:t>
            </a:r>
          </a:p>
        </p:txBody>
      </p:sp>
      <p:sp>
        <p:nvSpPr>
          <p:cNvPr id="72" name="文本框 276"/>
          <p:cNvSpPr txBox="1"/>
          <p:nvPr/>
        </p:nvSpPr>
        <p:spPr>
          <a:xfrm>
            <a:off x="4838969" y="3629381"/>
            <a:ext cx="1116901" cy="369332"/>
          </a:xfrm>
          <a:prstGeom prst="rect">
            <a:avLst/>
          </a:prstGeom>
          <a:noFill/>
        </p:spPr>
        <p:txBody>
          <a:bodyPr wrap="square" rtlCol="0">
            <a:spAutoFit/>
          </a:bodyPr>
          <a:lstStyle/>
          <a:p>
            <a:pPr algn="ctr">
              <a:lnSpc>
                <a:spcPct val="120000"/>
              </a:lnSpc>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rPr>
              <a:t>添加标题</a:t>
            </a:r>
          </a:p>
        </p:txBody>
      </p:sp>
      <p:sp>
        <p:nvSpPr>
          <p:cNvPr id="73" name="文本框 113"/>
          <p:cNvSpPr txBox="1"/>
          <p:nvPr/>
        </p:nvSpPr>
        <p:spPr>
          <a:xfrm>
            <a:off x="3140003" y="1383894"/>
            <a:ext cx="1290900" cy="923330"/>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a:t>
            </a:r>
          </a:p>
        </p:txBody>
      </p:sp>
      <p:sp>
        <p:nvSpPr>
          <p:cNvPr id="74" name="文本框 113"/>
          <p:cNvSpPr txBox="1"/>
          <p:nvPr/>
        </p:nvSpPr>
        <p:spPr>
          <a:xfrm>
            <a:off x="3140003" y="3359742"/>
            <a:ext cx="1290900" cy="923330"/>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a:t>
            </a:r>
          </a:p>
        </p:txBody>
      </p:sp>
      <p:sp>
        <p:nvSpPr>
          <p:cNvPr id="75" name="文本框 113"/>
          <p:cNvSpPr txBox="1"/>
          <p:nvPr/>
        </p:nvSpPr>
        <p:spPr>
          <a:xfrm>
            <a:off x="7153739" y="1388825"/>
            <a:ext cx="1290900" cy="923330"/>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a:t>
            </a:r>
          </a:p>
        </p:txBody>
      </p:sp>
      <p:sp>
        <p:nvSpPr>
          <p:cNvPr id="76" name="文本框 113"/>
          <p:cNvSpPr txBox="1"/>
          <p:nvPr/>
        </p:nvSpPr>
        <p:spPr>
          <a:xfrm>
            <a:off x="7153739" y="3364674"/>
            <a:ext cx="1290900" cy="923330"/>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000"/>
                            </p:stCondLst>
                            <p:childTnLst>
                              <p:par>
                                <p:cTn id="29" presetID="12" presetClass="entr" presetSubtype="8"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p:tgtEl>
                                          <p:spTgt spid="77"/>
                                        </p:tgtEl>
                                        <p:attrNameLst>
                                          <p:attrName>ppt_x</p:attrName>
                                        </p:attrNameLst>
                                      </p:cBhvr>
                                      <p:tavLst>
                                        <p:tav tm="0">
                                          <p:val>
                                            <p:strVal val="#ppt_x-#ppt_w*1.125000"/>
                                          </p:val>
                                        </p:tav>
                                        <p:tav tm="100000">
                                          <p:val>
                                            <p:strVal val="#ppt_x"/>
                                          </p:val>
                                        </p:tav>
                                      </p:tavLst>
                                    </p:anim>
                                    <p:animEffect transition="in" filter="wipe(right)">
                                      <p:cBhvr>
                                        <p:cTn id="32" dur="500"/>
                                        <p:tgtEl>
                                          <p:spTgt spid="77"/>
                                        </p:tgtEl>
                                      </p:cBhvr>
                                    </p:animEffect>
                                  </p:childTnLst>
                                </p:cTn>
                              </p:par>
                            </p:childTnLst>
                          </p:cTn>
                        </p:par>
                        <p:par>
                          <p:cTn id="33" fill="hold">
                            <p:stCondLst>
                              <p:cond delay="2500"/>
                            </p:stCondLst>
                            <p:childTnLst>
                              <p:par>
                                <p:cTn id="34" presetID="12" presetClass="entr" presetSubtype="8" fill="hold" nodeType="afterEffect">
                                  <p:stCondLst>
                                    <p:cond delay="0"/>
                                  </p:stCondLst>
                                  <p:childTnLst>
                                    <p:set>
                                      <p:cBhvr>
                                        <p:cTn id="35" dur="1" fill="hold">
                                          <p:stCondLst>
                                            <p:cond delay="0"/>
                                          </p:stCondLst>
                                        </p:cTn>
                                        <p:tgtEl>
                                          <p:spTgt spid="80"/>
                                        </p:tgtEl>
                                        <p:attrNameLst>
                                          <p:attrName>style.visibility</p:attrName>
                                        </p:attrNameLst>
                                      </p:cBhvr>
                                      <p:to>
                                        <p:strVal val="visible"/>
                                      </p:to>
                                    </p:set>
                                    <p:anim calcmode="lin" valueType="num">
                                      <p:cBhvr additive="base">
                                        <p:cTn id="36" dur="500"/>
                                        <p:tgtEl>
                                          <p:spTgt spid="80"/>
                                        </p:tgtEl>
                                        <p:attrNameLst>
                                          <p:attrName>ppt_x</p:attrName>
                                        </p:attrNameLst>
                                      </p:cBhvr>
                                      <p:tavLst>
                                        <p:tav tm="0">
                                          <p:val>
                                            <p:strVal val="#ppt_x-#ppt_w*1.125000"/>
                                          </p:val>
                                        </p:tav>
                                        <p:tav tm="100000">
                                          <p:val>
                                            <p:strVal val="#ppt_x"/>
                                          </p:val>
                                        </p:tav>
                                      </p:tavLst>
                                    </p:anim>
                                    <p:animEffect transition="in" filter="wipe(right)">
                                      <p:cBhvr>
                                        <p:cTn id="37" dur="500"/>
                                        <p:tgtEl>
                                          <p:spTgt spid="80"/>
                                        </p:tgtEl>
                                      </p:cBhvr>
                                    </p:animEffect>
                                  </p:childTnLst>
                                </p:cTn>
                              </p:par>
                            </p:childTnLst>
                          </p:cTn>
                        </p:par>
                        <p:par>
                          <p:cTn id="38" fill="hold">
                            <p:stCondLst>
                              <p:cond delay="3000"/>
                            </p:stCondLst>
                            <p:childTnLst>
                              <p:par>
                                <p:cTn id="39" presetID="12" presetClass="entr" presetSubtype="8"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500"/>
                                        <p:tgtEl>
                                          <p:spTgt spid="78"/>
                                        </p:tgtEl>
                                        <p:attrNameLst>
                                          <p:attrName>ppt_x</p:attrName>
                                        </p:attrNameLst>
                                      </p:cBhvr>
                                      <p:tavLst>
                                        <p:tav tm="0">
                                          <p:val>
                                            <p:strVal val="#ppt_x-#ppt_w*1.125000"/>
                                          </p:val>
                                        </p:tav>
                                        <p:tav tm="100000">
                                          <p:val>
                                            <p:strVal val="#ppt_x"/>
                                          </p:val>
                                        </p:tav>
                                      </p:tavLst>
                                    </p:anim>
                                    <p:animEffect transition="in" filter="wipe(right)">
                                      <p:cBhvr>
                                        <p:cTn id="42" dur="500"/>
                                        <p:tgtEl>
                                          <p:spTgt spid="78"/>
                                        </p:tgtEl>
                                      </p:cBhvr>
                                    </p:animEffect>
                                  </p:childTnLst>
                                </p:cTn>
                              </p:par>
                            </p:childTnLst>
                          </p:cTn>
                        </p:par>
                        <p:par>
                          <p:cTn id="43" fill="hold">
                            <p:stCondLst>
                              <p:cond delay="3500"/>
                            </p:stCondLst>
                            <p:childTnLst>
                              <p:par>
                                <p:cTn id="44" presetID="12" presetClass="entr" presetSubtype="8"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additive="base">
                                        <p:cTn id="46" dur="500"/>
                                        <p:tgtEl>
                                          <p:spTgt spid="79"/>
                                        </p:tgtEl>
                                        <p:attrNameLst>
                                          <p:attrName>ppt_x</p:attrName>
                                        </p:attrNameLst>
                                      </p:cBhvr>
                                      <p:tavLst>
                                        <p:tav tm="0">
                                          <p:val>
                                            <p:strVal val="#ppt_x-#ppt_w*1.125000"/>
                                          </p:val>
                                        </p:tav>
                                        <p:tav tm="100000">
                                          <p:val>
                                            <p:strVal val="#ppt_x"/>
                                          </p:val>
                                        </p:tav>
                                      </p:tavLst>
                                    </p:anim>
                                    <p:animEffect transition="in" filter="wipe(right)">
                                      <p:cBhvr>
                                        <p:cTn id="47" dur="500"/>
                                        <p:tgtEl>
                                          <p:spTgt spid="79"/>
                                        </p:tgtEl>
                                      </p:cBhvr>
                                    </p:animEffect>
                                  </p:childTnLst>
                                </p:cTn>
                              </p:par>
                            </p:childTnLst>
                          </p:cTn>
                        </p:par>
                        <p:par>
                          <p:cTn id="48" fill="hold">
                            <p:stCondLst>
                              <p:cond delay="4000"/>
                            </p:stCondLst>
                            <p:childTnLst>
                              <p:par>
                                <p:cTn id="49" presetID="14" presetClass="entr" presetSubtype="1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randombar(horizontal)">
                                      <p:cBhvr>
                                        <p:cTn id="51" dur="500"/>
                                        <p:tgtEl>
                                          <p:spTgt spid="65"/>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randombar(horizontal)">
                                      <p:cBhvr>
                                        <p:cTn id="54" dur="500"/>
                                        <p:tgtEl>
                                          <p:spTgt spid="66"/>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randombar(horizontal)">
                                      <p:cBhvr>
                                        <p:cTn id="57" dur="500"/>
                                        <p:tgtEl>
                                          <p:spTgt spid="6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randombar(horizontal)">
                                      <p:cBhvr>
                                        <p:cTn id="60" dur="500"/>
                                        <p:tgtEl>
                                          <p:spTgt spid="67"/>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left)">
                                      <p:cBhvr>
                                        <p:cTn id="64" dur="500"/>
                                        <p:tgtEl>
                                          <p:spTgt spid="6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left)">
                                      <p:cBhvr>
                                        <p:cTn id="67" dur="500"/>
                                        <p:tgtEl>
                                          <p:spTgt spid="7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left)">
                                      <p:cBhvr>
                                        <p:cTn id="70" dur="500"/>
                                        <p:tgtEl>
                                          <p:spTgt spid="7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left)">
                                      <p:cBhvr>
                                        <p:cTn id="73" dur="500"/>
                                        <p:tgtEl>
                                          <p:spTgt spid="72"/>
                                        </p:tgtEl>
                                      </p:cBhvr>
                                    </p:animEffect>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randombar(horizontal)">
                                      <p:cBhvr>
                                        <p:cTn id="77" dur="500"/>
                                        <p:tgtEl>
                                          <p:spTgt spid="73"/>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randombar(horizontal)">
                                      <p:cBhvr>
                                        <p:cTn id="80" dur="500"/>
                                        <p:tgtEl>
                                          <p:spTgt spid="75"/>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randombar(horizontal)">
                                      <p:cBhvr>
                                        <p:cTn id="83" dur="500"/>
                                        <p:tgtEl>
                                          <p:spTgt spid="74"/>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randombar(horizontal)">
                                      <p:cBhvr>
                                        <p:cTn id="8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cstate="screen"/>
          <a:stretch>
            <a:fillRect/>
          </a:stretch>
        </p:blipFill>
        <p:spPr>
          <a:xfrm>
            <a:off x="252854" y="1755671"/>
            <a:ext cx="2467757" cy="2318991"/>
          </a:xfrm>
          <a:prstGeom prst="rect">
            <a:avLst/>
          </a:prstGeom>
        </p:spPr>
      </p:pic>
      <p:sp>
        <p:nvSpPr>
          <p:cNvPr id="33" name="矩形 32"/>
          <p:cNvSpPr/>
          <p:nvPr/>
        </p:nvSpPr>
        <p:spPr>
          <a:xfrm>
            <a:off x="1116683" y="2659326"/>
            <a:ext cx="1107655" cy="369218"/>
          </a:xfrm>
          <a:prstGeom prst="rect">
            <a:avLst/>
          </a:prstGeom>
        </p:spPr>
        <p:txBody>
          <a:bodyPr wrap="non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输入标题</a:t>
            </a:r>
          </a:p>
        </p:txBody>
      </p:sp>
      <p:sp>
        <p:nvSpPr>
          <p:cNvPr id="6" name="弧形 5"/>
          <p:cNvSpPr/>
          <p:nvPr/>
        </p:nvSpPr>
        <p:spPr>
          <a:xfrm>
            <a:off x="-107076" y="1467727"/>
            <a:ext cx="3535685" cy="2959690"/>
          </a:xfrm>
          <a:prstGeom prst="arc">
            <a:avLst>
              <a:gd name="adj1" fmla="val 17167381"/>
              <a:gd name="adj2" fmla="val 40379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zh-CN" altLang="en-US" sz="1800" b="1">
              <a:solidFill>
                <a:prstClr val="black"/>
              </a:solidFill>
              <a:latin typeface="Arial" panose="020B0604020202020204"/>
              <a:ea typeface="微软雅黑" panose="020B0503020204020204" pitchFamily="34" charset="-122"/>
            </a:endParaRPr>
          </a:p>
        </p:txBody>
      </p:sp>
      <p:pic>
        <p:nvPicPr>
          <p:cNvPr id="5" name="图片 4"/>
          <p:cNvPicPr>
            <a:picLocks noChangeAspect="1"/>
          </p:cNvPicPr>
          <p:nvPr/>
        </p:nvPicPr>
        <p:blipFill>
          <a:blip r:embed="rId4" cstate="screen"/>
          <a:stretch>
            <a:fillRect/>
          </a:stretch>
        </p:blipFill>
        <p:spPr>
          <a:xfrm>
            <a:off x="1910755" y="1011575"/>
            <a:ext cx="2842931" cy="960052"/>
          </a:xfrm>
          <a:prstGeom prst="rect">
            <a:avLst/>
          </a:prstGeom>
        </p:spPr>
      </p:pic>
      <p:sp>
        <p:nvSpPr>
          <p:cNvPr id="34" name="椭圆 17"/>
          <p:cNvSpPr/>
          <p:nvPr/>
        </p:nvSpPr>
        <p:spPr bwMode="auto">
          <a:xfrm>
            <a:off x="1844922" y="1209075"/>
            <a:ext cx="533233" cy="53323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a:defRPr/>
            </a:pPr>
            <a:endParaRPr lang="zh-CN" altLang="en-US" sz="1800" b="1" dirty="0">
              <a:solidFill>
                <a:prstClr val="white"/>
              </a:solidFill>
              <a:latin typeface="Impact" panose="020B0806030902050204" pitchFamily="34" charset="0"/>
              <a:ea typeface="微软雅黑" panose="020B0503020204020204" pitchFamily="34" charset="-122"/>
            </a:endParaRPr>
          </a:p>
        </p:txBody>
      </p:sp>
      <p:sp>
        <p:nvSpPr>
          <p:cNvPr id="35" name="矩形 34"/>
          <p:cNvSpPr/>
          <p:nvPr/>
        </p:nvSpPr>
        <p:spPr>
          <a:xfrm>
            <a:off x="1847905" y="1267733"/>
            <a:ext cx="501906" cy="399987"/>
          </a:xfrm>
          <a:prstGeom prst="rect">
            <a:avLst/>
          </a:prstGeom>
        </p:spPr>
        <p:txBody>
          <a:bodyPr wrap="none">
            <a:spAutoFit/>
          </a:bodyPr>
          <a:lstStyle/>
          <a:p>
            <a:pPr algn="ctr" defTabSz="914400">
              <a:defRPr/>
            </a:pPr>
            <a:r>
              <a:rPr lang="en-US" altLang="zh-CN" sz="2000" b="1" dirty="0">
                <a:solidFill>
                  <a:prstClr val="white"/>
                </a:solidFill>
                <a:latin typeface="微软雅黑" panose="020B0503020204020204" pitchFamily="34" charset="-122"/>
                <a:ea typeface="微软雅黑" panose="020B0503020204020204" pitchFamily="34" charset="-122"/>
              </a:rPr>
              <a:t>01</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6" name="TextBox 20"/>
          <p:cNvSpPr txBox="1"/>
          <p:nvPr/>
        </p:nvSpPr>
        <p:spPr bwMode="auto">
          <a:xfrm>
            <a:off x="2538958" y="1179784"/>
            <a:ext cx="1603357"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pic>
        <p:nvPicPr>
          <p:cNvPr id="37" name="图片 36"/>
          <p:cNvPicPr>
            <a:picLocks noChangeAspect="1"/>
          </p:cNvPicPr>
          <p:nvPr/>
        </p:nvPicPr>
        <p:blipFill>
          <a:blip r:embed="rId4" cstate="screen"/>
          <a:stretch>
            <a:fillRect/>
          </a:stretch>
        </p:blipFill>
        <p:spPr>
          <a:xfrm>
            <a:off x="2548781" y="1899641"/>
            <a:ext cx="2842931" cy="960052"/>
          </a:xfrm>
          <a:prstGeom prst="rect">
            <a:avLst/>
          </a:prstGeom>
        </p:spPr>
      </p:pic>
      <p:sp>
        <p:nvSpPr>
          <p:cNvPr id="38" name="椭圆 17"/>
          <p:cNvSpPr/>
          <p:nvPr/>
        </p:nvSpPr>
        <p:spPr bwMode="auto">
          <a:xfrm>
            <a:off x="2410962" y="2097141"/>
            <a:ext cx="533233" cy="53323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a:defRPr/>
            </a:pPr>
            <a:endParaRPr lang="zh-CN" altLang="en-US" sz="1800" b="1" dirty="0">
              <a:solidFill>
                <a:prstClr val="white"/>
              </a:solidFill>
              <a:latin typeface="Impact" panose="020B0806030902050204" pitchFamily="34" charset="0"/>
              <a:ea typeface="微软雅黑" panose="020B0503020204020204" pitchFamily="34" charset="-122"/>
            </a:endParaRPr>
          </a:p>
        </p:txBody>
      </p:sp>
      <p:sp>
        <p:nvSpPr>
          <p:cNvPr id="39" name="矩形 38"/>
          <p:cNvSpPr/>
          <p:nvPr/>
        </p:nvSpPr>
        <p:spPr>
          <a:xfrm>
            <a:off x="2413946" y="2155800"/>
            <a:ext cx="501906" cy="399858"/>
          </a:xfrm>
          <a:prstGeom prst="rect">
            <a:avLst/>
          </a:prstGeom>
        </p:spPr>
        <p:txBody>
          <a:bodyPr wrap="none">
            <a:spAutoFit/>
          </a:bodyPr>
          <a:lstStyle/>
          <a:p>
            <a:pPr algn="ctr" defTabSz="914400">
              <a:defRPr/>
            </a:pPr>
            <a:r>
              <a:rPr lang="en-US" altLang="zh-CN" sz="2000" b="1" dirty="0">
                <a:solidFill>
                  <a:prstClr val="white"/>
                </a:solidFill>
                <a:latin typeface="微软雅黑" panose="020B0503020204020204" pitchFamily="34" charset="-122"/>
                <a:ea typeface="微软雅黑" panose="020B0503020204020204" pitchFamily="34" charset="-122"/>
              </a:rPr>
              <a:t>02</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40" name="TextBox 20"/>
          <p:cNvSpPr txBox="1"/>
          <p:nvPr/>
        </p:nvSpPr>
        <p:spPr bwMode="auto">
          <a:xfrm>
            <a:off x="3176984" y="2067850"/>
            <a:ext cx="1603357"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pic>
        <p:nvPicPr>
          <p:cNvPr id="41" name="图片 40"/>
          <p:cNvPicPr>
            <a:picLocks noChangeAspect="1"/>
          </p:cNvPicPr>
          <p:nvPr/>
        </p:nvPicPr>
        <p:blipFill>
          <a:blip r:embed="rId4" cstate="screen"/>
          <a:stretch>
            <a:fillRect/>
          </a:stretch>
        </p:blipFill>
        <p:spPr>
          <a:xfrm>
            <a:off x="2664884" y="2811220"/>
            <a:ext cx="2842931" cy="960052"/>
          </a:xfrm>
          <a:prstGeom prst="rect">
            <a:avLst/>
          </a:prstGeom>
        </p:spPr>
      </p:pic>
      <p:sp>
        <p:nvSpPr>
          <p:cNvPr id="42" name="椭圆 17"/>
          <p:cNvSpPr/>
          <p:nvPr/>
        </p:nvSpPr>
        <p:spPr bwMode="auto">
          <a:xfrm>
            <a:off x="2599051" y="3008719"/>
            <a:ext cx="533233" cy="53323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a:defRPr/>
            </a:pPr>
            <a:endParaRPr lang="zh-CN" altLang="en-US" sz="1800" b="1" dirty="0">
              <a:solidFill>
                <a:prstClr val="white"/>
              </a:solidFill>
              <a:latin typeface="Impact" panose="020B0806030902050204" pitchFamily="34" charset="0"/>
              <a:ea typeface="微软雅黑" panose="020B0503020204020204" pitchFamily="34" charset="-122"/>
            </a:endParaRPr>
          </a:p>
        </p:txBody>
      </p:sp>
      <p:sp>
        <p:nvSpPr>
          <p:cNvPr id="43" name="矩形 42"/>
          <p:cNvSpPr/>
          <p:nvPr/>
        </p:nvSpPr>
        <p:spPr>
          <a:xfrm>
            <a:off x="2602035" y="3067378"/>
            <a:ext cx="501906" cy="399858"/>
          </a:xfrm>
          <a:prstGeom prst="rect">
            <a:avLst/>
          </a:prstGeom>
        </p:spPr>
        <p:txBody>
          <a:bodyPr wrap="none">
            <a:spAutoFit/>
          </a:bodyPr>
          <a:lstStyle/>
          <a:p>
            <a:pPr algn="ctr" defTabSz="914400">
              <a:defRPr/>
            </a:pPr>
            <a:r>
              <a:rPr lang="en-US" altLang="zh-CN" sz="2000" b="1" dirty="0">
                <a:solidFill>
                  <a:prstClr val="white"/>
                </a:solidFill>
                <a:latin typeface="微软雅黑" panose="020B0503020204020204" pitchFamily="34" charset="-122"/>
                <a:ea typeface="微软雅黑" panose="020B0503020204020204" pitchFamily="34" charset="-122"/>
              </a:rPr>
              <a:t>03</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44" name="TextBox 20"/>
          <p:cNvSpPr txBox="1"/>
          <p:nvPr/>
        </p:nvSpPr>
        <p:spPr bwMode="auto">
          <a:xfrm>
            <a:off x="3293087" y="2979429"/>
            <a:ext cx="1603357"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pic>
        <p:nvPicPr>
          <p:cNvPr id="45" name="图片 44"/>
          <p:cNvPicPr>
            <a:picLocks noChangeAspect="1"/>
          </p:cNvPicPr>
          <p:nvPr/>
        </p:nvPicPr>
        <p:blipFill>
          <a:blip r:embed="rId4" cstate="screen"/>
          <a:stretch>
            <a:fillRect/>
          </a:stretch>
        </p:blipFill>
        <p:spPr>
          <a:xfrm>
            <a:off x="2017012" y="3771272"/>
            <a:ext cx="2842931" cy="960052"/>
          </a:xfrm>
          <a:prstGeom prst="rect">
            <a:avLst/>
          </a:prstGeom>
        </p:spPr>
      </p:pic>
      <p:sp>
        <p:nvSpPr>
          <p:cNvPr id="49" name="椭圆 17"/>
          <p:cNvSpPr/>
          <p:nvPr/>
        </p:nvSpPr>
        <p:spPr bwMode="auto">
          <a:xfrm>
            <a:off x="1879193" y="3968771"/>
            <a:ext cx="533233" cy="53323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a:defRPr/>
            </a:pPr>
            <a:endParaRPr lang="zh-CN" altLang="en-US" sz="1800" b="1" dirty="0">
              <a:solidFill>
                <a:prstClr val="white"/>
              </a:solidFill>
              <a:latin typeface="Impact" panose="020B0806030902050204" pitchFamily="34" charset="0"/>
              <a:ea typeface="微软雅黑" panose="020B0503020204020204" pitchFamily="34" charset="-122"/>
            </a:endParaRPr>
          </a:p>
        </p:txBody>
      </p:sp>
      <p:sp>
        <p:nvSpPr>
          <p:cNvPr id="50" name="矩形 49"/>
          <p:cNvSpPr/>
          <p:nvPr/>
        </p:nvSpPr>
        <p:spPr>
          <a:xfrm>
            <a:off x="1882177" y="4027430"/>
            <a:ext cx="501906" cy="399858"/>
          </a:xfrm>
          <a:prstGeom prst="rect">
            <a:avLst/>
          </a:prstGeom>
        </p:spPr>
        <p:txBody>
          <a:bodyPr wrap="none">
            <a:spAutoFit/>
          </a:bodyPr>
          <a:lstStyle/>
          <a:p>
            <a:pPr algn="ctr" defTabSz="914400">
              <a:defRPr/>
            </a:pPr>
            <a:r>
              <a:rPr lang="en-US" altLang="zh-CN" sz="2000" b="1" dirty="0">
                <a:solidFill>
                  <a:prstClr val="white"/>
                </a:solidFill>
                <a:latin typeface="微软雅黑" panose="020B0503020204020204" pitchFamily="34" charset="-122"/>
                <a:ea typeface="微软雅黑" panose="020B0503020204020204" pitchFamily="34" charset="-122"/>
              </a:rPr>
              <a:t>04</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51" name="TextBox 20"/>
          <p:cNvSpPr txBox="1"/>
          <p:nvPr/>
        </p:nvSpPr>
        <p:spPr bwMode="auto">
          <a:xfrm>
            <a:off x="2645215" y="3939480"/>
            <a:ext cx="1603357" cy="576903"/>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sp>
        <p:nvSpPr>
          <p:cNvPr id="52" name="矩形 51"/>
          <p:cNvSpPr/>
          <p:nvPr/>
        </p:nvSpPr>
        <p:spPr bwMode="auto">
          <a:xfrm>
            <a:off x="6140566" y="949589"/>
            <a:ext cx="164874" cy="164874"/>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black"/>
              </a:solidFill>
              <a:latin typeface="Arial" panose="020B0604020202020204" pitchFamily="34" charset="0"/>
              <a:ea typeface="微软雅黑" panose="020B0503020204020204" pitchFamily="34" charset="-122"/>
            </a:endParaRPr>
          </a:p>
        </p:txBody>
      </p:sp>
      <p:cxnSp>
        <p:nvCxnSpPr>
          <p:cNvPr id="53" name="直接连接符 52"/>
          <p:cNvCxnSpPr/>
          <p:nvPr/>
        </p:nvCxnSpPr>
        <p:spPr bwMode="auto">
          <a:xfrm>
            <a:off x="6082770" y="1186449"/>
            <a:ext cx="1668541"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307956" y="916077"/>
            <a:ext cx="1107654" cy="276914"/>
          </a:xfrm>
          <a:prstGeom prst="rect">
            <a:avLst/>
          </a:prstGeom>
          <a:noFill/>
          <a:ln>
            <a:noFill/>
          </a:ln>
        </p:spPr>
        <p:txBody>
          <a:bodyPr wrap="none" rtlCol="0">
            <a:spAutoFit/>
          </a:bodyPr>
          <a:lstStyle/>
          <a:p>
            <a:pPr defTabSz="914400" fontAlgn="base">
              <a:spcBef>
                <a:spcPct val="0"/>
              </a:spcBef>
              <a:spcAft>
                <a:spcPct val="0"/>
              </a:spcAft>
            </a:pPr>
            <a:r>
              <a:rPr lang="zh-CN" altLang="en-US" sz="1200" b="1" dirty="0">
                <a:solidFill>
                  <a:prstClr val="black"/>
                </a:solidFill>
                <a:latin typeface="微软雅黑" panose="020B0503020204020204" pitchFamily="34" charset="-122"/>
                <a:ea typeface="微软雅黑" panose="020B0503020204020204" pitchFamily="34" charset="-122"/>
              </a:rPr>
              <a:t>添加你的文字</a:t>
            </a:r>
          </a:p>
        </p:txBody>
      </p:sp>
      <p:sp>
        <p:nvSpPr>
          <p:cNvPr id="66" name="TextBox 20"/>
          <p:cNvSpPr txBox="1"/>
          <p:nvPr/>
        </p:nvSpPr>
        <p:spPr bwMode="auto">
          <a:xfrm>
            <a:off x="5970014" y="1234896"/>
            <a:ext cx="2201275" cy="3484495"/>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a:t>
            </a:r>
            <a:r>
              <a:rPr lang="zh-CN" altLang="en-US" sz="1050" b="1" dirty="0">
                <a:solidFill>
                  <a:srgbClr val="4D4D4D"/>
                </a:solidFill>
                <a:latin typeface="微软雅黑" panose="020B0503020204020204" pitchFamily="34" charset="-122"/>
                <a:ea typeface="微软雅黑" panose="020B0503020204020204" pitchFamily="34" charset="-122"/>
              </a:rPr>
              <a:t>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a:t>
            </a:r>
            <a:endParaRPr lang="zh-CN" altLang="en-US" sz="1050"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randombar(horizontal)">
                                      <p:cBhvr>
                                        <p:cTn id="27" dur="500"/>
                                        <p:tgtEl>
                                          <p:spTgt spid="35"/>
                                        </p:tgtEl>
                                      </p:cBhvr>
                                    </p:animEffect>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par>
                          <p:cTn id="45" fill="hold">
                            <p:stCondLst>
                              <p:cond delay="4500"/>
                            </p:stCondLst>
                            <p:childTnLst>
                              <p:par>
                                <p:cTn id="46" presetID="14" presetClass="entr" presetSubtype="1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randombar(horizontal)">
                                      <p:cBhvr>
                                        <p:cTn id="48" dur="500"/>
                                        <p:tgtEl>
                                          <p:spTgt spid="39"/>
                                        </p:tgtEl>
                                      </p:cBhvr>
                                    </p:animEffect>
                                  </p:childTnLst>
                                </p:cTn>
                              </p:par>
                            </p:childTnLst>
                          </p:cTn>
                        </p:par>
                        <p:par>
                          <p:cTn id="49" fill="hold">
                            <p:stCondLst>
                              <p:cond delay="5000"/>
                            </p:stCondLst>
                            <p:childTnLst>
                              <p:par>
                                <p:cTn id="50" presetID="2" presetClass="entr" presetSubtype="8"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0-#ppt_w/2"/>
                                          </p:val>
                                        </p:tav>
                                        <p:tav tm="100000">
                                          <p:val>
                                            <p:strVal val="#ppt_x"/>
                                          </p:val>
                                        </p:tav>
                                      </p:tavLst>
                                    </p:anim>
                                    <p:anim calcmode="lin" valueType="num">
                                      <p:cBhvr additive="base">
                                        <p:cTn id="53" dur="500" fill="hold"/>
                                        <p:tgtEl>
                                          <p:spTgt spid="37"/>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p:cTn id="63" dur="500" fill="hold"/>
                                        <p:tgtEl>
                                          <p:spTgt spid="42"/>
                                        </p:tgtEl>
                                        <p:attrNameLst>
                                          <p:attrName>ppt_w</p:attrName>
                                        </p:attrNameLst>
                                      </p:cBhvr>
                                      <p:tavLst>
                                        <p:tav tm="0">
                                          <p:val>
                                            <p:fltVal val="0"/>
                                          </p:val>
                                        </p:tav>
                                        <p:tav tm="100000">
                                          <p:val>
                                            <p:strVal val="#ppt_w"/>
                                          </p:val>
                                        </p:tav>
                                      </p:tavLst>
                                    </p:anim>
                                    <p:anim calcmode="lin" valueType="num">
                                      <p:cBhvr>
                                        <p:cTn id="64" dur="500" fill="hold"/>
                                        <p:tgtEl>
                                          <p:spTgt spid="42"/>
                                        </p:tgtEl>
                                        <p:attrNameLst>
                                          <p:attrName>ppt_h</p:attrName>
                                        </p:attrNameLst>
                                      </p:cBhvr>
                                      <p:tavLst>
                                        <p:tav tm="0">
                                          <p:val>
                                            <p:fltVal val="0"/>
                                          </p:val>
                                        </p:tav>
                                        <p:tav tm="100000">
                                          <p:val>
                                            <p:strVal val="#ppt_h"/>
                                          </p:val>
                                        </p:tav>
                                      </p:tavLst>
                                    </p:anim>
                                    <p:animEffect transition="in" filter="fade">
                                      <p:cBhvr>
                                        <p:cTn id="65" dur="500"/>
                                        <p:tgtEl>
                                          <p:spTgt spid="42"/>
                                        </p:tgtEl>
                                      </p:cBhvr>
                                    </p:animEffect>
                                  </p:childTnLst>
                                </p:cTn>
                              </p:par>
                            </p:childTnLst>
                          </p:cTn>
                        </p:par>
                        <p:par>
                          <p:cTn id="66" fill="hold">
                            <p:stCondLst>
                              <p:cond delay="7000"/>
                            </p:stCondLst>
                            <p:childTnLst>
                              <p:par>
                                <p:cTn id="67" presetID="14" presetClass="entr" presetSubtype="10"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randombar(horizontal)">
                                      <p:cBhvr>
                                        <p:cTn id="69" dur="500"/>
                                        <p:tgtEl>
                                          <p:spTgt spid="43"/>
                                        </p:tgtEl>
                                      </p:cBhvr>
                                    </p:animEffect>
                                  </p:childTnLst>
                                </p:cTn>
                              </p:par>
                            </p:childTnLst>
                          </p:cTn>
                        </p:par>
                        <p:par>
                          <p:cTn id="70" fill="hold">
                            <p:stCondLst>
                              <p:cond delay="7500"/>
                            </p:stCondLst>
                            <p:childTnLst>
                              <p:par>
                                <p:cTn id="71" presetID="2" presetClass="entr" presetSubtype="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0-#ppt_w/2"/>
                                          </p:val>
                                        </p:tav>
                                        <p:tav tm="100000">
                                          <p:val>
                                            <p:strVal val="#ppt_x"/>
                                          </p:val>
                                        </p:tav>
                                      </p:tavLst>
                                    </p:anim>
                                    <p:anim calcmode="lin" valueType="num">
                                      <p:cBhvr additive="base">
                                        <p:cTn id="74" dur="500" fill="hold"/>
                                        <p:tgtEl>
                                          <p:spTgt spid="41"/>
                                        </p:tgtEl>
                                        <p:attrNameLst>
                                          <p:attrName>ppt_y</p:attrName>
                                        </p:attrNameLst>
                                      </p:cBhvr>
                                      <p:tavLst>
                                        <p:tav tm="0">
                                          <p:val>
                                            <p:strVal val="#ppt_y"/>
                                          </p:val>
                                        </p:tav>
                                        <p:tav tm="100000">
                                          <p:val>
                                            <p:strVal val="#ppt_y"/>
                                          </p:val>
                                        </p:tav>
                                      </p:tavLst>
                                    </p:anim>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grpId="0" nodeType="after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p:cTn id="84" dur="500" fill="hold"/>
                                        <p:tgtEl>
                                          <p:spTgt spid="49"/>
                                        </p:tgtEl>
                                        <p:attrNameLst>
                                          <p:attrName>ppt_w</p:attrName>
                                        </p:attrNameLst>
                                      </p:cBhvr>
                                      <p:tavLst>
                                        <p:tav tm="0">
                                          <p:val>
                                            <p:fltVal val="0"/>
                                          </p:val>
                                        </p:tav>
                                        <p:tav tm="100000">
                                          <p:val>
                                            <p:strVal val="#ppt_w"/>
                                          </p:val>
                                        </p:tav>
                                      </p:tavLst>
                                    </p:anim>
                                    <p:anim calcmode="lin" valueType="num">
                                      <p:cBhvr>
                                        <p:cTn id="85" dur="500" fill="hold"/>
                                        <p:tgtEl>
                                          <p:spTgt spid="49"/>
                                        </p:tgtEl>
                                        <p:attrNameLst>
                                          <p:attrName>ppt_h</p:attrName>
                                        </p:attrNameLst>
                                      </p:cBhvr>
                                      <p:tavLst>
                                        <p:tav tm="0">
                                          <p:val>
                                            <p:fltVal val="0"/>
                                          </p:val>
                                        </p:tav>
                                        <p:tav tm="100000">
                                          <p:val>
                                            <p:strVal val="#ppt_h"/>
                                          </p:val>
                                        </p:tav>
                                      </p:tavLst>
                                    </p:anim>
                                    <p:animEffect transition="in" filter="fade">
                                      <p:cBhvr>
                                        <p:cTn id="86" dur="500"/>
                                        <p:tgtEl>
                                          <p:spTgt spid="49"/>
                                        </p:tgtEl>
                                      </p:cBhvr>
                                    </p:animEffect>
                                  </p:childTnLst>
                                </p:cTn>
                              </p:par>
                            </p:childTnLst>
                          </p:cTn>
                        </p:par>
                        <p:par>
                          <p:cTn id="87" fill="hold">
                            <p:stCondLst>
                              <p:cond delay="9500"/>
                            </p:stCondLst>
                            <p:childTnLst>
                              <p:par>
                                <p:cTn id="88" presetID="14" presetClass="entr" presetSubtype="1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randombar(horizontal)">
                                      <p:cBhvr>
                                        <p:cTn id="90" dur="500"/>
                                        <p:tgtEl>
                                          <p:spTgt spid="50"/>
                                        </p:tgtEl>
                                      </p:cBhvr>
                                    </p:animEffect>
                                  </p:childTnLst>
                                </p:cTn>
                              </p:par>
                            </p:childTnLst>
                          </p:cTn>
                        </p:par>
                        <p:par>
                          <p:cTn id="91" fill="hold">
                            <p:stCondLst>
                              <p:cond delay="10000"/>
                            </p:stCondLst>
                            <p:childTnLst>
                              <p:par>
                                <p:cTn id="92" presetID="2" presetClass="entr" presetSubtype="8" fill="hold" nodeType="after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additive="base">
                                        <p:cTn id="94" dur="500" fill="hold"/>
                                        <p:tgtEl>
                                          <p:spTgt spid="45"/>
                                        </p:tgtEl>
                                        <p:attrNameLst>
                                          <p:attrName>ppt_x</p:attrName>
                                        </p:attrNameLst>
                                      </p:cBhvr>
                                      <p:tavLst>
                                        <p:tav tm="0">
                                          <p:val>
                                            <p:strVal val="0-#ppt_w/2"/>
                                          </p:val>
                                        </p:tav>
                                        <p:tav tm="100000">
                                          <p:val>
                                            <p:strVal val="#ppt_x"/>
                                          </p:val>
                                        </p:tav>
                                      </p:tavLst>
                                    </p:anim>
                                    <p:anim calcmode="lin" valueType="num">
                                      <p:cBhvr additive="base">
                                        <p:cTn id="95" dur="500" fill="hold"/>
                                        <p:tgtEl>
                                          <p:spTgt spid="45"/>
                                        </p:tgtEl>
                                        <p:attrNameLst>
                                          <p:attrName>ppt_y</p:attrName>
                                        </p:attrNameLst>
                                      </p:cBhvr>
                                      <p:tavLst>
                                        <p:tav tm="0">
                                          <p:val>
                                            <p:strVal val="#ppt_y"/>
                                          </p:val>
                                        </p:tav>
                                        <p:tav tm="100000">
                                          <p:val>
                                            <p:strVal val="#ppt_y"/>
                                          </p:val>
                                        </p:tav>
                                      </p:tavLst>
                                    </p:anim>
                                  </p:childTnLst>
                                </p:cTn>
                              </p:par>
                            </p:childTnLst>
                          </p:cTn>
                        </p:par>
                        <p:par>
                          <p:cTn id="96" fill="hold">
                            <p:stCondLst>
                              <p:cond delay="10500"/>
                            </p:stCondLst>
                            <p:childTnLst>
                              <p:par>
                                <p:cTn id="97" presetID="42" presetClass="entr" presetSubtype="0"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1000"/>
                                        <p:tgtEl>
                                          <p:spTgt spid="51"/>
                                        </p:tgtEl>
                                      </p:cBhvr>
                                    </p:animEffect>
                                    <p:anim calcmode="lin" valueType="num">
                                      <p:cBhvr>
                                        <p:cTn id="100" dur="1000" fill="hold"/>
                                        <p:tgtEl>
                                          <p:spTgt spid="51"/>
                                        </p:tgtEl>
                                        <p:attrNameLst>
                                          <p:attrName>ppt_x</p:attrName>
                                        </p:attrNameLst>
                                      </p:cBhvr>
                                      <p:tavLst>
                                        <p:tav tm="0">
                                          <p:val>
                                            <p:strVal val="#ppt_x"/>
                                          </p:val>
                                        </p:tav>
                                        <p:tav tm="100000">
                                          <p:val>
                                            <p:strVal val="#ppt_x"/>
                                          </p:val>
                                        </p:tav>
                                      </p:tavLst>
                                    </p:anim>
                                    <p:anim calcmode="lin" valueType="num">
                                      <p:cBhvr>
                                        <p:cTn id="101" dur="1000" fill="hold"/>
                                        <p:tgtEl>
                                          <p:spTgt spid="51"/>
                                        </p:tgtEl>
                                        <p:attrNameLst>
                                          <p:attrName>ppt_y</p:attrName>
                                        </p:attrNameLst>
                                      </p:cBhvr>
                                      <p:tavLst>
                                        <p:tav tm="0">
                                          <p:val>
                                            <p:strVal val="#ppt_y+.1"/>
                                          </p:val>
                                        </p:tav>
                                        <p:tav tm="100000">
                                          <p:val>
                                            <p:strVal val="#ppt_y"/>
                                          </p:val>
                                        </p:tav>
                                      </p:tavLst>
                                    </p:anim>
                                  </p:childTnLst>
                                </p:cTn>
                              </p:par>
                            </p:childTnLst>
                          </p:cTn>
                        </p:par>
                        <p:par>
                          <p:cTn id="102" fill="hold">
                            <p:stCondLst>
                              <p:cond delay="11500"/>
                            </p:stCondLst>
                            <p:childTnLst>
                              <p:par>
                                <p:cTn id="103" presetID="53" presetClass="entr" presetSubtype="16" fill="hold" grpId="0" nodeType="after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p:cTn id="105" dur="500" fill="hold"/>
                                        <p:tgtEl>
                                          <p:spTgt spid="52"/>
                                        </p:tgtEl>
                                        <p:attrNameLst>
                                          <p:attrName>ppt_w</p:attrName>
                                        </p:attrNameLst>
                                      </p:cBhvr>
                                      <p:tavLst>
                                        <p:tav tm="0">
                                          <p:val>
                                            <p:fltVal val="0"/>
                                          </p:val>
                                        </p:tav>
                                        <p:tav tm="100000">
                                          <p:val>
                                            <p:strVal val="#ppt_w"/>
                                          </p:val>
                                        </p:tav>
                                      </p:tavLst>
                                    </p:anim>
                                    <p:anim calcmode="lin" valueType="num">
                                      <p:cBhvr>
                                        <p:cTn id="106" dur="500" fill="hold"/>
                                        <p:tgtEl>
                                          <p:spTgt spid="52"/>
                                        </p:tgtEl>
                                        <p:attrNameLst>
                                          <p:attrName>ppt_h</p:attrName>
                                        </p:attrNameLst>
                                      </p:cBhvr>
                                      <p:tavLst>
                                        <p:tav tm="0">
                                          <p:val>
                                            <p:fltVal val="0"/>
                                          </p:val>
                                        </p:tav>
                                        <p:tav tm="100000">
                                          <p:val>
                                            <p:strVal val="#ppt_h"/>
                                          </p:val>
                                        </p:tav>
                                      </p:tavLst>
                                    </p:anim>
                                    <p:animEffect transition="in" filter="fade">
                                      <p:cBhvr>
                                        <p:cTn id="107" dur="500"/>
                                        <p:tgtEl>
                                          <p:spTgt spid="52"/>
                                        </p:tgtEl>
                                      </p:cBhvr>
                                    </p:animEffect>
                                  </p:childTnLst>
                                </p:cTn>
                              </p:par>
                              <p:par>
                                <p:cTn id="108" presetID="2" presetClass="entr" presetSubtype="6" fill="hold" nodeType="withEffect">
                                  <p:stCondLst>
                                    <p:cond delay="0"/>
                                  </p:stCondLst>
                                  <p:childTnLst>
                                    <p:set>
                                      <p:cBhvr>
                                        <p:cTn id="109" dur="1" fill="hold">
                                          <p:stCondLst>
                                            <p:cond delay="0"/>
                                          </p:stCondLst>
                                        </p:cTn>
                                        <p:tgtEl>
                                          <p:spTgt spid="53"/>
                                        </p:tgtEl>
                                        <p:attrNameLst>
                                          <p:attrName>style.visibility</p:attrName>
                                        </p:attrNameLst>
                                      </p:cBhvr>
                                      <p:to>
                                        <p:strVal val="visible"/>
                                      </p:to>
                                    </p:set>
                                    <p:anim calcmode="lin" valueType="num">
                                      <p:cBhvr additive="base">
                                        <p:cTn id="110" dur="500" fill="hold"/>
                                        <p:tgtEl>
                                          <p:spTgt spid="53"/>
                                        </p:tgtEl>
                                        <p:attrNameLst>
                                          <p:attrName>ppt_x</p:attrName>
                                        </p:attrNameLst>
                                      </p:cBhvr>
                                      <p:tavLst>
                                        <p:tav tm="0">
                                          <p:val>
                                            <p:strVal val="1+#ppt_w/2"/>
                                          </p:val>
                                        </p:tav>
                                        <p:tav tm="100000">
                                          <p:val>
                                            <p:strVal val="#ppt_x"/>
                                          </p:val>
                                        </p:tav>
                                      </p:tavLst>
                                    </p:anim>
                                    <p:anim calcmode="lin" valueType="num">
                                      <p:cBhvr additive="base">
                                        <p:cTn id="111" dur="500" fill="hold"/>
                                        <p:tgtEl>
                                          <p:spTgt spid="53"/>
                                        </p:tgtEl>
                                        <p:attrNameLst>
                                          <p:attrName>ppt_y</p:attrName>
                                        </p:attrNameLst>
                                      </p:cBhvr>
                                      <p:tavLst>
                                        <p:tav tm="0">
                                          <p:val>
                                            <p:strVal val="1+#ppt_h/2"/>
                                          </p:val>
                                        </p:tav>
                                        <p:tav tm="100000">
                                          <p:val>
                                            <p:strVal val="#ppt_y"/>
                                          </p:val>
                                        </p:tav>
                                      </p:tavLst>
                                    </p:anim>
                                  </p:childTnLst>
                                </p:cTn>
                              </p:par>
                              <p:par>
                                <p:cTn id="112" presetID="2" presetClass="entr" presetSubtype="2" fill="hold" grpId="0" nodeType="withEffect">
                                  <p:stCondLst>
                                    <p:cond delay="0"/>
                                  </p:stCondLst>
                                  <p:childTnLst>
                                    <p:set>
                                      <p:cBhvr>
                                        <p:cTn id="113" dur="1" fill="hold">
                                          <p:stCondLst>
                                            <p:cond delay="0"/>
                                          </p:stCondLst>
                                        </p:cTn>
                                        <p:tgtEl>
                                          <p:spTgt spid="54"/>
                                        </p:tgtEl>
                                        <p:attrNameLst>
                                          <p:attrName>style.visibility</p:attrName>
                                        </p:attrNameLst>
                                      </p:cBhvr>
                                      <p:to>
                                        <p:strVal val="visible"/>
                                      </p:to>
                                    </p:set>
                                    <p:anim calcmode="lin" valueType="num">
                                      <p:cBhvr additive="base">
                                        <p:cTn id="114" dur="500" fill="hold"/>
                                        <p:tgtEl>
                                          <p:spTgt spid="54"/>
                                        </p:tgtEl>
                                        <p:attrNameLst>
                                          <p:attrName>ppt_x</p:attrName>
                                        </p:attrNameLst>
                                      </p:cBhvr>
                                      <p:tavLst>
                                        <p:tav tm="0">
                                          <p:val>
                                            <p:strVal val="1+#ppt_w/2"/>
                                          </p:val>
                                        </p:tav>
                                        <p:tav tm="100000">
                                          <p:val>
                                            <p:strVal val="#ppt_x"/>
                                          </p:val>
                                        </p:tav>
                                      </p:tavLst>
                                    </p:anim>
                                    <p:anim calcmode="lin" valueType="num">
                                      <p:cBhvr additive="base">
                                        <p:cTn id="115" dur="500" fill="hold"/>
                                        <p:tgtEl>
                                          <p:spTgt spid="54"/>
                                        </p:tgtEl>
                                        <p:attrNameLst>
                                          <p:attrName>ppt_y</p:attrName>
                                        </p:attrNameLst>
                                      </p:cBhvr>
                                      <p:tavLst>
                                        <p:tav tm="0">
                                          <p:val>
                                            <p:strVal val="#ppt_y"/>
                                          </p:val>
                                        </p:tav>
                                        <p:tav tm="100000">
                                          <p:val>
                                            <p:strVal val="#ppt_y"/>
                                          </p:val>
                                        </p:tav>
                                      </p:tavLst>
                                    </p:anim>
                                  </p:childTnLst>
                                </p:cTn>
                              </p:par>
                            </p:childTnLst>
                          </p:cTn>
                        </p:par>
                        <p:par>
                          <p:cTn id="116" fill="hold">
                            <p:stCondLst>
                              <p:cond delay="12000"/>
                            </p:stCondLst>
                            <p:childTnLst>
                              <p:par>
                                <p:cTn id="117" presetID="42" presetClass="entr" presetSubtype="0" fill="hold" grpId="0" nodeType="after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fade">
                                      <p:cBhvr>
                                        <p:cTn id="119" dur="1000"/>
                                        <p:tgtEl>
                                          <p:spTgt spid="66"/>
                                        </p:tgtEl>
                                      </p:cBhvr>
                                    </p:animEffect>
                                    <p:anim calcmode="lin" valueType="num">
                                      <p:cBhvr>
                                        <p:cTn id="120" dur="1000" fill="hold"/>
                                        <p:tgtEl>
                                          <p:spTgt spid="66"/>
                                        </p:tgtEl>
                                        <p:attrNameLst>
                                          <p:attrName>ppt_x</p:attrName>
                                        </p:attrNameLst>
                                      </p:cBhvr>
                                      <p:tavLst>
                                        <p:tav tm="0">
                                          <p:val>
                                            <p:strVal val="#ppt_x"/>
                                          </p:val>
                                        </p:tav>
                                        <p:tav tm="100000">
                                          <p:val>
                                            <p:strVal val="#ppt_x"/>
                                          </p:val>
                                        </p:tav>
                                      </p:tavLst>
                                    </p:anim>
                                    <p:anim calcmode="lin" valueType="num">
                                      <p:cBhvr>
                                        <p:cTn id="121"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 grpId="0" animBg="1"/>
      <p:bldP spid="34" grpId="0" animBg="1"/>
      <p:bldP spid="35" grpId="0"/>
      <p:bldP spid="36" grpId="0"/>
      <p:bldP spid="38" grpId="0" animBg="1"/>
      <p:bldP spid="39" grpId="0"/>
      <p:bldP spid="40" grpId="0"/>
      <p:bldP spid="42" grpId="0" animBg="1"/>
      <p:bldP spid="43" grpId="0"/>
      <p:bldP spid="44" grpId="0"/>
      <p:bldP spid="49" grpId="0" animBg="1"/>
      <p:bldP spid="50" grpId="0"/>
      <p:bldP spid="51" grpId="0"/>
      <p:bldP spid="52" grpId="0" animBg="1"/>
      <p:bldP spid="54"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bwMode="auto">
          <a:xfrm>
            <a:off x="2020335" y="2701674"/>
            <a:ext cx="1307201" cy="76281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3" cstate="screen"/>
          <a:stretch>
            <a:fillRect/>
          </a:stretch>
        </p:blipFill>
        <p:spPr>
          <a:xfrm>
            <a:off x="540797" y="1624688"/>
            <a:ext cx="2140838" cy="2011780"/>
          </a:xfrm>
          <a:prstGeom prst="rect">
            <a:avLst/>
          </a:prstGeom>
        </p:spPr>
      </p:pic>
      <p:sp>
        <p:nvSpPr>
          <p:cNvPr id="31" name="矩形 30"/>
          <p:cNvSpPr/>
          <p:nvPr/>
        </p:nvSpPr>
        <p:spPr>
          <a:xfrm>
            <a:off x="1210091" y="2334275"/>
            <a:ext cx="1107655" cy="369218"/>
          </a:xfrm>
          <a:prstGeom prst="rect">
            <a:avLst/>
          </a:prstGeom>
        </p:spPr>
        <p:txBody>
          <a:bodyPr wrap="non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输入标题</a:t>
            </a:r>
          </a:p>
        </p:txBody>
      </p:sp>
      <p:cxnSp>
        <p:nvCxnSpPr>
          <p:cNvPr id="37" name="直接连接符 36"/>
          <p:cNvCxnSpPr/>
          <p:nvPr/>
        </p:nvCxnSpPr>
        <p:spPr bwMode="auto">
          <a:xfrm flipV="1">
            <a:off x="4338948" y="2205323"/>
            <a:ext cx="926245" cy="1249869"/>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4" cstate="screen"/>
          <a:stretch>
            <a:fillRect/>
          </a:stretch>
        </p:blipFill>
        <p:spPr>
          <a:xfrm>
            <a:off x="2670709" y="2641983"/>
            <a:ext cx="1956514" cy="1838568"/>
          </a:xfrm>
          <a:prstGeom prst="rect">
            <a:avLst/>
          </a:prstGeom>
        </p:spPr>
      </p:pic>
      <p:cxnSp>
        <p:nvCxnSpPr>
          <p:cNvPr id="43" name="直接连接符 42"/>
          <p:cNvCxnSpPr/>
          <p:nvPr/>
        </p:nvCxnSpPr>
        <p:spPr bwMode="auto">
          <a:xfrm>
            <a:off x="5563038" y="2188686"/>
            <a:ext cx="1583687" cy="330198"/>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4" cstate="screen"/>
          <a:stretch>
            <a:fillRect/>
          </a:stretch>
        </p:blipFill>
        <p:spPr>
          <a:xfrm>
            <a:off x="4286936" y="1130281"/>
            <a:ext cx="1956514" cy="1838568"/>
          </a:xfrm>
          <a:prstGeom prst="rect">
            <a:avLst/>
          </a:prstGeom>
        </p:spPr>
      </p:pic>
      <p:sp>
        <p:nvSpPr>
          <p:cNvPr id="42" name="矩形 41"/>
          <p:cNvSpPr/>
          <p:nvPr/>
        </p:nvSpPr>
        <p:spPr>
          <a:xfrm>
            <a:off x="4847521" y="1836104"/>
            <a:ext cx="1107655" cy="369218"/>
          </a:xfrm>
          <a:prstGeom prst="rect">
            <a:avLst/>
          </a:prstGeom>
        </p:spPr>
        <p:txBody>
          <a:bodyPr wrap="none">
            <a:spAutoFit/>
          </a:bodyPr>
          <a:lstStyle/>
          <a:p>
            <a:pPr algn="ctr" defTabSz="914400">
              <a:defRPr/>
            </a:pPr>
            <a:r>
              <a:rPr lang="zh-CN" altLang="en-US" sz="1800" b="1" dirty="0">
                <a:solidFill>
                  <a:prstClr val="black"/>
                </a:solidFill>
                <a:latin typeface="微软雅黑" panose="020B0503020204020204" pitchFamily="34" charset="-122"/>
                <a:ea typeface="微软雅黑" panose="020B0503020204020204" pitchFamily="34" charset="-122"/>
              </a:rPr>
              <a:t>输入标题</a:t>
            </a:r>
          </a:p>
        </p:txBody>
      </p:sp>
      <p:pic>
        <p:nvPicPr>
          <p:cNvPr id="44" name="图片 43"/>
          <p:cNvPicPr>
            <a:picLocks noChangeAspect="1"/>
          </p:cNvPicPr>
          <p:nvPr/>
        </p:nvPicPr>
        <p:blipFill>
          <a:blip r:embed="rId4" cstate="screen"/>
          <a:stretch>
            <a:fillRect/>
          </a:stretch>
        </p:blipFill>
        <p:spPr>
          <a:xfrm>
            <a:off x="6498853" y="1774886"/>
            <a:ext cx="1956514" cy="1838568"/>
          </a:xfrm>
          <a:prstGeom prst="rect">
            <a:avLst/>
          </a:prstGeom>
        </p:spPr>
      </p:pic>
      <p:sp>
        <p:nvSpPr>
          <p:cNvPr id="46" name="TextBox 20"/>
          <p:cNvSpPr txBox="1"/>
          <p:nvPr/>
        </p:nvSpPr>
        <p:spPr bwMode="auto">
          <a:xfrm>
            <a:off x="1001340" y="3452112"/>
            <a:ext cx="1623179" cy="1061501"/>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a:t>
            </a:r>
            <a:r>
              <a:rPr lang="zh-CN" altLang="en-US" sz="1050" b="1" dirty="0">
                <a:solidFill>
                  <a:srgbClr val="4D4D4D"/>
                </a:solidFill>
                <a:latin typeface="微软雅黑" panose="020B0503020204020204" pitchFamily="34" charset="-122"/>
                <a:ea typeface="微软雅黑" panose="020B0503020204020204" pitchFamily="34" charset="-122"/>
              </a:rPr>
              <a:t>文本</a:t>
            </a:r>
            <a:endParaRPr lang="zh-CN" altLang="en-US" sz="1050" dirty="0">
              <a:solidFill>
                <a:srgbClr val="4D4D4D"/>
              </a:solidFill>
              <a:latin typeface="微软雅黑" panose="020B0503020204020204" pitchFamily="34" charset="-122"/>
              <a:ea typeface="微软雅黑" panose="020B0503020204020204" pitchFamily="34" charset="-122"/>
            </a:endParaRPr>
          </a:p>
        </p:txBody>
      </p:sp>
      <p:sp>
        <p:nvSpPr>
          <p:cNvPr id="47" name="TextBox 20"/>
          <p:cNvSpPr txBox="1"/>
          <p:nvPr/>
        </p:nvSpPr>
        <p:spPr bwMode="auto">
          <a:xfrm>
            <a:off x="2837376" y="1419208"/>
            <a:ext cx="1623179" cy="1061501"/>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a:t>
            </a:r>
            <a:r>
              <a:rPr lang="zh-CN" altLang="en-US" sz="1050" b="1" dirty="0">
                <a:solidFill>
                  <a:srgbClr val="4D4D4D"/>
                </a:solidFill>
                <a:latin typeface="微软雅黑" panose="020B0503020204020204" pitchFamily="34" charset="-122"/>
                <a:ea typeface="微软雅黑" panose="020B0503020204020204" pitchFamily="34" charset="-122"/>
              </a:rPr>
              <a:t>文本</a:t>
            </a:r>
            <a:endParaRPr lang="zh-CN" altLang="en-US" sz="1050" dirty="0">
              <a:solidFill>
                <a:srgbClr val="4D4D4D"/>
              </a:solidFill>
              <a:latin typeface="微软雅黑" panose="020B0503020204020204" pitchFamily="34" charset="-122"/>
              <a:ea typeface="微软雅黑" panose="020B0503020204020204" pitchFamily="34" charset="-122"/>
            </a:endParaRPr>
          </a:p>
        </p:txBody>
      </p:sp>
      <p:sp>
        <p:nvSpPr>
          <p:cNvPr id="48" name="TextBox 20"/>
          <p:cNvSpPr txBox="1"/>
          <p:nvPr/>
        </p:nvSpPr>
        <p:spPr bwMode="auto">
          <a:xfrm>
            <a:off x="4906610" y="2817055"/>
            <a:ext cx="1623179" cy="1061501"/>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a:t>
            </a:r>
            <a:r>
              <a:rPr lang="zh-CN" altLang="en-US" sz="1050" b="1" dirty="0">
                <a:solidFill>
                  <a:srgbClr val="4D4D4D"/>
                </a:solidFill>
                <a:latin typeface="微软雅黑" panose="020B0503020204020204" pitchFamily="34" charset="-122"/>
                <a:ea typeface="微软雅黑" panose="020B0503020204020204" pitchFamily="34" charset="-122"/>
              </a:rPr>
              <a:t>文本</a:t>
            </a:r>
            <a:endParaRPr lang="zh-CN" altLang="en-US" sz="1050" dirty="0">
              <a:solidFill>
                <a:srgbClr val="4D4D4D"/>
              </a:solidFill>
              <a:latin typeface="微软雅黑" panose="020B0503020204020204" pitchFamily="34" charset="-122"/>
              <a:ea typeface="微软雅黑" panose="020B0503020204020204" pitchFamily="34" charset="-122"/>
            </a:endParaRPr>
          </a:p>
        </p:txBody>
      </p:sp>
      <p:sp>
        <p:nvSpPr>
          <p:cNvPr id="49" name="TextBox 20"/>
          <p:cNvSpPr txBox="1"/>
          <p:nvPr/>
        </p:nvSpPr>
        <p:spPr bwMode="auto">
          <a:xfrm>
            <a:off x="6783142" y="1104676"/>
            <a:ext cx="1623179" cy="819202"/>
          </a:xfrm>
          <a:prstGeom prst="rect">
            <a:avLst/>
          </a:prstGeom>
          <a:noFill/>
        </p:spPr>
        <p:txBody>
          <a:bodyPr vert="horz" wrap="square" lIns="91412" tIns="45706" rIns="91412" bIns="4570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lnSpc>
                <a:spcPct val="150000"/>
              </a:lnSpc>
              <a:spcBef>
                <a:spcPct val="0"/>
              </a:spcBef>
              <a:spcAft>
                <a:spcPct val="0"/>
              </a:spcAft>
              <a:defRPr/>
            </a:pPr>
            <a:r>
              <a:rPr lang="zh-CN" altLang="en-US" sz="105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a:t>
            </a:r>
            <a:r>
              <a:rPr lang="zh-CN" altLang="en-US" sz="1050" b="1" dirty="0">
                <a:solidFill>
                  <a:srgbClr val="4D4D4D"/>
                </a:solidFill>
                <a:latin typeface="微软雅黑" panose="020B0503020204020204" pitchFamily="34" charset="-122"/>
                <a:ea typeface="微软雅黑" panose="020B0503020204020204" pitchFamily="34" charset="-122"/>
              </a:rPr>
              <a:t>文本</a:t>
            </a:r>
            <a:endParaRPr lang="zh-CN" altLang="en-US" sz="1050" dirty="0">
              <a:solidFill>
                <a:srgbClr val="4D4D4D"/>
              </a:solidFill>
              <a:latin typeface="微软雅黑" panose="020B0503020204020204" pitchFamily="34" charset="-122"/>
              <a:ea typeface="微软雅黑" panose="020B0503020204020204" pitchFamily="34" charset="-122"/>
            </a:endParaRPr>
          </a:p>
        </p:txBody>
      </p:sp>
      <p:sp>
        <p:nvSpPr>
          <p:cNvPr id="50" name="椭圆 49"/>
          <p:cNvSpPr/>
          <p:nvPr/>
        </p:nvSpPr>
        <p:spPr bwMode="auto">
          <a:xfrm>
            <a:off x="3198869" y="2917597"/>
            <a:ext cx="1129576" cy="1129576"/>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white"/>
              </a:solidFill>
              <a:latin typeface="Arial" panose="020B0604020202020204" pitchFamily="34" charset="0"/>
              <a:ea typeface="微软雅黑" panose="020B0503020204020204" pitchFamily="34" charset="-122"/>
            </a:endParaRPr>
          </a:p>
        </p:txBody>
      </p:sp>
      <p:sp>
        <p:nvSpPr>
          <p:cNvPr id="35" name="矩形 34"/>
          <p:cNvSpPr/>
          <p:nvPr/>
        </p:nvSpPr>
        <p:spPr>
          <a:xfrm>
            <a:off x="3231293" y="3347805"/>
            <a:ext cx="1107655" cy="369218"/>
          </a:xfrm>
          <a:prstGeom prst="rect">
            <a:avLst/>
          </a:prstGeom>
        </p:spPr>
        <p:txBody>
          <a:bodyPr wrap="none">
            <a:spAutoFit/>
          </a:bodyPr>
          <a:lstStyle/>
          <a:p>
            <a:pPr algn="ctr" defTabSz="914400">
              <a:defRPr/>
            </a:pPr>
            <a:r>
              <a:rPr lang="zh-CN" altLang="en-US" sz="1800" b="1" dirty="0">
                <a:solidFill>
                  <a:prstClr val="white"/>
                </a:solidFill>
                <a:latin typeface="微软雅黑" panose="020B0503020204020204" pitchFamily="34" charset="-122"/>
                <a:ea typeface="微软雅黑" panose="020B0503020204020204" pitchFamily="34" charset="-122"/>
              </a:rPr>
              <a:t>输入标题</a:t>
            </a:r>
          </a:p>
        </p:txBody>
      </p:sp>
      <p:sp>
        <p:nvSpPr>
          <p:cNvPr id="51" name="椭圆 50"/>
          <p:cNvSpPr/>
          <p:nvPr/>
        </p:nvSpPr>
        <p:spPr bwMode="auto">
          <a:xfrm>
            <a:off x="7029943" y="2049565"/>
            <a:ext cx="1129576" cy="1129576"/>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2" tIns="45706" rIns="91412" bIns="45706" numCol="1" rtlCol="0" anchor="t" anchorCtr="0" compatLnSpc="1"/>
          <a:lstStyle/>
          <a:p>
            <a:pPr defTabSz="914400" fontAlgn="base">
              <a:spcBef>
                <a:spcPct val="0"/>
              </a:spcBef>
              <a:spcAft>
                <a:spcPct val="0"/>
              </a:spcAft>
            </a:pPr>
            <a:endParaRPr lang="zh-CN" altLang="en-US" sz="1800" b="1">
              <a:solidFill>
                <a:prstClr val="white"/>
              </a:solidFill>
              <a:latin typeface="Arial" panose="020B0604020202020204" pitchFamily="34" charset="0"/>
              <a:ea typeface="微软雅黑" panose="020B0503020204020204" pitchFamily="34" charset="-122"/>
            </a:endParaRPr>
          </a:p>
        </p:txBody>
      </p:sp>
      <p:sp>
        <p:nvSpPr>
          <p:cNvPr id="45" name="矩形 44"/>
          <p:cNvSpPr/>
          <p:nvPr/>
        </p:nvSpPr>
        <p:spPr>
          <a:xfrm>
            <a:off x="7059438" y="2480709"/>
            <a:ext cx="1107655" cy="369218"/>
          </a:xfrm>
          <a:prstGeom prst="rect">
            <a:avLst/>
          </a:prstGeom>
        </p:spPr>
        <p:txBody>
          <a:bodyPr wrap="none">
            <a:spAutoFit/>
          </a:bodyPr>
          <a:lstStyle/>
          <a:p>
            <a:pPr algn="ctr" defTabSz="914400">
              <a:defRPr/>
            </a:pPr>
            <a:r>
              <a:rPr lang="zh-CN" altLang="en-US" sz="1800" b="1" dirty="0">
                <a:solidFill>
                  <a:prstClr val="white"/>
                </a:solidFill>
                <a:latin typeface="微软雅黑" panose="020B0503020204020204" pitchFamily="34" charset="-122"/>
                <a:ea typeface="微软雅黑" panose="020B0503020204020204" pitchFamily="34"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2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1000" fill="hold"/>
                                        <p:tgtEl>
                                          <p:spTgt spid="50"/>
                                        </p:tgtEl>
                                        <p:attrNameLst>
                                          <p:attrName>ppt_w</p:attrName>
                                        </p:attrNameLst>
                                      </p:cBhvr>
                                      <p:tavLst>
                                        <p:tav tm="0">
                                          <p:val>
                                            <p:fltVal val="0"/>
                                          </p:val>
                                        </p:tav>
                                        <p:tav tm="100000">
                                          <p:val>
                                            <p:strVal val="#ppt_w"/>
                                          </p:val>
                                        </p:tav>
                                      </p:tavLst>
                                    </p:anim>
                                    <p:anim calcmode="lin" valueType="num">
                                      <p:cBhvr>
                                        <p:cTn id="27" dur="1000" fill="hold"/>
                                        <p:tgtEl>
                                          <p:spTgt spid="50"/>
                                        </p:tgtEl>
                                        <p:attrNameLst>
                                          <p:attrName>ppt_h</p:attrName>
                                        </p:attrNameLst>
                                      </p:cBhvr>
                                      <p:tavLst>
                                        <p:tav tm="0">
                                          <p:val>
                                            <p:fltVal val="0"/>
                                          </p:val>
                                        </p:tav>
                                        <p:tav tm="100000">
                                          <p:val>
                                            <p:strVal val="#ppt_h"/>
                                          </p:val>
                                        </p:tav>
                                      </p:tavLst>
                                    </p:anim>
                                    <p:anim calcmode="lin" valueType="num">
                                      <p:cBhvr>
                                        <p:cTn id="28" dur="1000" fill="hold"/>
                                        <p:tgtEl>
                                          <p:spTgt spid="50"/>
                                        </p:tgtEl>
                                        <p:attrNameLst>
                                          <p:attrName>style.rotation</p:attrName>
                                        </p:attrNameLst>
                                      </p:cBhvr>
                                      <p:tavLst>
                                        <p:tav tm="0">
                                          <p:val>
                                            <p:fltVal val="90"/>
                                          </p:val>
                                        </p:tav>
                                        <p:tav tm="100000">
                                          <p:val>
                                            <p:fltVal val="0"/>
                                          </p:val>
                                        </p:tav>
                                      </p:tavLst>
                                    </p:anim>
                                    <p:animEffect transition="in" filter="fade">
                                      <p:cBhvr>
                                        <p:cTn id="29" dur="1000"/>
                                        <p:tgtEl>
                                          <p:spTgt spid="50"/>
                                        </p:tgtEl>
                                      </p:cBhvr>
                                    </p:animEffect>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500"/>
                                        <p:tgtEl>
                                          <p:spTgt spid="35"/>
                                        </p:tgtEl>
                                      </p:cBhvr>
                                    </p:animEffect>
                                  </p:childTnLst>
                                </p:cTn>
                              </p:par>
                              <p:par>
                                <p:cTn id="34" presetID="22" presetClass="entr" presetSubtype="4"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randombar(horizontal)">
                                      <p:cBhvr>
                                        <p:cTn id="46" dur="500"/>
                                        <p:tgtEl>
                                          <p:spTgt spid="42"/>
                                        </p:tgtEl>
                                      </p:cBhvr>
                                    </p:animEffect>
                                  </p:childTnLst>
                                </p:cTn>
                              </p:par>
                              <p:par>
                                <p:cTn id="47" presetID="22" presetClass="entr" presetSubtype="1"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up)">
                                      <p:cBhvr>
                                        <p:cTn id="49" dur="500"/>
                                        <p:tgtEl>
                                          <p:spTgt spid="43"/>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fltVal val="0"/>
                                          </p:val>
                                        </p:tav>
                                        <p:tav tm="100000">
                                          <p:val>
                                            <p:strVal val="#ppt_h"/>
                                          </p:val>
                                        </p:tav>
                                      </p:tavLst>
                                    </p:anim>
                                    <p:animEffect transition="in" filter="fade">
                                      <p:cBhvr>
                                        <p:cTn id="55" dur="500"/>
                                        <p:tgtEl>
                                          <p:spTgt spid="44"/>
                                        </p:tgtEl>
                                      </p:cBhvr>
                                    </p:animEffect>
                                  </p:childTnLst>
                                </p:cTn>
                              </p:par>
                            </p:childTnLst>
                          </p:cTn>
                        </p:par>
                        <p:par>
                          <p:cTn id="56" fill="hold">
                            <p:stCondLst>
                              <p:cond delay="4500"/>
                            </p:stCondLst>
                            <p:childTnLst>
                              <p:par>
                                <p:cTn id="57" presetID="14" presetClass="entr" presetSubtype="10"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randombar(horizontal)">
                                      <p:cBhvr>
                                        <p:cTn id="59" dur="500"/>
                                        <p:tgtEl>
                                          <p:spTgt spid="45"/>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1000" fill="hold"/>
                                        <p:tgtEl>
                                          <p:spTgt spid="51"/>
                                        </p:tgtEl>
                                        <p:attrNameLst>
                                          <p:attrName>ppt_w</p:attrName>
                                        </p:attrNameLst>
                                      </p:cBhvr>
                                      <p:tavLst>
                                        <p:tav tm="0">
                                          <p:val>
                                            <p:fltVal val="0"/>
                                          </p:val>
                                        </p:tav>
                                        <p:tav tm="100000">
                                          <p:val>
                                            <p:strVal val="#ppt_w"/>
                                          </p:val>
                                        </p:tav>
                                      </p:tavLst>
                                    </p:anim>
                                    <p:anim calcmode="lin" valueType="num">
                                      <p:cBhvr>
                                        <p:cTn id="64" dur="1000" fill="hold"/>
                                        <p:tgtEl>
                                          <p:spTgt spid="51"/>
                                        </p:tgtEl>
                                        <p:attrNameLst>
                                          <p:attrName>ppt_h</p:attrName>
                                        </p:attrNameLst>
                                      </p:cBhvr>
                                      <p:tavLst>
                                        <p:tav tm="0">
                                          <p:val>
                                            <p:fltVal val="0"/>
                                          </p:val>
                                        </p:tav>
                                        <p:tav tm="100000">
                                          <p:val>
                                            <p:strVal val="#ppt_h"/>
                                          </p:val>
                                        </p:tav>
                                      </p:tavLst>
                                    </p:anim>
                                    <p:anim calcmode="lin" valueType="num">
                                      <p:cBhvr>
                                        <p:cTn id="65" dur="1000" fill="hold"/>
                                        <p:tgtEl>
                                          <p:spTgt spid="51"/>
                                        </p:tgtEl>
                                        <p:attrNameLst>
                                          <p:attrName>style.rotation</p:attrName>
                                        </p:attrNameLst>
                                      </p:cBhvr>
                                      <p:tavLst>
                                        <p:tav tm="0">
                                          <p:val>
                                            <p:fltVal val="90"/>
                                          </p:val>
                                        </p:tav>
                                        <p:tav tm="100000">
                                          <p:val>
                                            <p:fltVal val="0"/>
                                          </p:val>
                                        </p:tav>
                                      </p:tavLst>
                                    </p:anim>
                                    <p:animEffect transition="in" filter="fade">
                                      <p:cBhvr>
                                        <p:cTn id="66" dur="1000"/>
                                        <p:tgtEl>
                                          <p:spTgt spid="51"/>
                                        </p:tgtEl>
                                      </p:cBhvr>
                                    </p:animEffect>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1000"/>
                                        <p:tgtEl>
                                          <p:spTgt spid="47"/>
                                        </p:tgtEl>
                                      </p:cBhvr>
                                    </p:animEffect>
                                    <p:anim calcmode="lin" valueType="num">
                                      <p:cBhvr>
                                        <p:cTn id="77" dur="1000" fill="hold"/>
                                        <p:tgtEl>
                                          <p:spTgt spid="47"/>
                                        </p:tgtEl>
                                        <p:attrNameLst>
                                          <p:attrName>ppt_x</p:attrName>
                                        </p:attrNameLst>
                                      </p:cBhvr>
                                      <p:tavLst>
                                        <p:tav tm="0">
                                          <p:val>
                                            <p:strVal val="#ppt_x"/>
                                          </p:val>
                                        </p:tav>
                                        <p:tav tm="100000">
                                          <p:val>
                                            <p:strVal val="#ppt_x"/>
                                          </p:val>
                                        </p:tav>
                                      </p:tavLst>
                                    </p:anim>
                                    <p:anim calcmode="lin" valueType="num">
                                      <p:cBhvr>
                                        <p:cTn id="78" dur="1000" fill="hold"/>
                                        <p:tgtEl>
                                          <p:spTgt spid="47"/>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1000"/>
                                        <p:tgtEl>
                                          <p:spTgt spid="48"/>
                                        </p:tgtEl>
                                      </p:cBhvr>
                                    </p:animEffect>
                                    <p:anim calcmode="lin" valueType="num">
                                      <p:cBhvr>
                                        <p:cTn id="83" dur="1000" fill="hold"/>
                                        <p:tgtEl>
                                          <p:spTgt spid="48"/>
                                        </p:tgtEl>
                                        <p:attrNameLst>
                                          <p:attrName>ppt_x</p:attrName>
                                        </p:attrNameLst>
                                      </p:cBhvr>
                                      <p:tavLst>
                                        <p:tav tm="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1000"/>
                                        <p:tgtEl>
                                          <p:spTgt spid="49"/>
                                        </p:tgtEl>
                                      </p:cBhvr>
                                    </p:animEffect>
                                    <p:anim calcmode="lin" valueType="num">
                                      <p:cBhvr>
                                        <p:cTn id="89" dur="1000" fill="hold"/>
                                        <p:tgtEl>
                                          <p:spTgt spid="49"/>
                                        </p:tgtEl>
                                        <p:attrNameLst>
                                          <p:attrName>ppt_x</p:attrName>
                                        </p:attrNameLst>
                                      </p:cBhvr>
                                      <p:tavLst>
                                        <p:tav tm="0">
                                          <p:val>
                                            <p:strVal val="#ppt_x"/>
                                          </p:val>
                                        </p:tav>
                                        <p:tav tm="100000">
                                          <p:val>
                                            <p:strVal val="#ppt_x"/>
                                          </p:val>
                                        </p:tav>
                                      </p:tavLst>
                                    </p:anim>
                                    <p:anim calcmode="lin" valueType="num">
                                      <p:cBhvr>
                                        <p:cTn id="9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p:bldP spid="46" grpId="0"/>
      <p:bldP spid="47" grpId="0"/>
      <p:bldP spid="48" grpId="0"/>
      <p:bldP spid="49" grpId="0"/>
      <p:bldP spid="50" grpId="0" animBg="1"/>
      <p:bldP spid="35" grpId="0"/>
      <p:bldP spid="51" grpId="0" animBg="1"/>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bwMode="auto">
          <a:xfrm>
            <a:off x="3597576" y="1747299"/>
            <a:ext cx="1893304" cy="1894890"/>
          </a:xfrm>
          <a:custGeom>
            <a:avLst/>
            <a:gdLst/>
            <a:ahLst/>
            <a:cxnLst/>
            <a:rect l="l" t="t" r="r" b="b"/>
            <a:pathLst>
              <a:path w="1894102" h="1894102">
                <a:moveTo>
                  <a:pt x="962135" y="131602"/>
                </a:moveTo>
                <a:cubicBezTo>
                  <a:pt x="948912" y="131358"/>
                  <a:pt x="935757" y="131429"/>
                  <a:pt x="922707" y="132862"/>
                </a:cubicBezTo>
                <a:cubicBezTo>
                  <a:pt x="908046" y="132233"/>
                  <a:pt x="893510" y="133046"/>
                  <a:pt x="879078" y="134256"/>
                </a:cubicBezTo>
                <a:cubicBezTo>
                  <a:pt x="866187" y="135300"/>
                  <a:pt x="853380" y="136663"/>
                  <a:pt x="840796" y="139337"/>
                </a:cubicBezTo>
                <a:cubicBezTo>
                  <a:pt x="826288" y="140190"/>
                  <a:pt x="812028" y="142438"/>
                  <a:pt x="797898" y="145073"/>
                </a:cubicBezTo>
                <a:cubicBezTo>
                  <a:pt x="785275" y="147387"/>
                  <a:pt x="772756" y="150012"/>
                  <a:pt x="760573" y="153896"/>
                </a:cubicBezTo>
                <a:cubicBezTo>
                  <a:pt x="746555" y="156150"/>
                  <a:pt x="732899" y="159732"/>
                  <a:pt x="719391" y="163674"/>
                </a:cubicBezTo>
                <a:cubicBezTo>
                  <a:pt x="707035" y="167241"/>
                  <a:pt x="694803" y="171111"/>
                  <a:pt x="683016" y="176187"/>
                </a:cubicBezTo>
                <a:cubicBezTo>
                  <a:pt x="669680" y="179717"/>
                  <a:pt x="656808" y="184498"/>
                  <a:pt x="644103" y="189615"/>
                </a:cubicBezTo>
                <a:cubicBezTo>
                  <a:pt x="619819" y="199312"/>
                  <a:pt x="596114" y="210169"/>
                  <a:pt x="574801" y="225492"/>
                </a:cubicBezTo>
                <a:cubicBezTo>
                  <a:pt x="549351" y="234345"/>
                  <a:pt x="526329" y="247724"/>
                  <a:pt x="504071" y="262196"/>
                </a:cubicBezTo>
                <a:cubicBezTo>
                  <a:pt x="482435" y="276174"/>
                  <a:pt x="461520" y="291180"/>
                  <a:pt x="443692" y="310054"/>
                </a:cubicBezTo>
                <a:cubicBezTo>
                  <a:pt x="420567" y="323577"/>
                  <a:pt x="400581" y="341031"/>
                  <a:pt x="381513" y="359437"/>
                </a:cubicBezTo>
                <a:cubicBezTo>
                  <a:pt x="363154" y="377054"/>
                  <a:pt x="345642" y="395551"/>
                  <a:pt x="331846" y="417279"/>
                </a:cubicBezTo>
                <a:cubicBezTo>
                  <a:pt x="311547" y="435097"/>
                  <a:pt x="295058" y="456228"/>
                  <a:pt x="279653" y="478183"/>
                </a:cubicBezTo>
                <a:cubicBezTo>
                  <a:pt x="264903" y="499073"/>
                  <a:pt x="251140" y="520711"/>
                  <a:pt x="241714" y="544910"/>
                </a:cubicBezTo>
                <a:cubicBezTo>
                  <a:pt x="225028" y="566410"/>
                  <a:pt x="212785" y="590538"/>
                  <a:pt x="201763" y="615337"/>
                </a:cubicBezTo>
                <a:cubicBezTo>
                  <a:pt x="196523" y="627034"/>
                  <a:pt x="191574" y="638889"/>
                  <a:pt x="187814" y="651239"/>
                </a:cubicBezTo>
                <a:cubicBezTo>
                  <a:pt x="181931" y="663626"/>
                  <a:pt x="177275" y="676527"/>
                  <a:pt x="172959" y="689583"/>
                </a:cubicBezTo>
                <a:cubicBezTo>
                  <a:pt x="168757" y="702167"/>
                  <a:pt x="164872" y="714895"/>
                  <a:pt x="162261" y="728023"/>
                </a:cubicBezTo>
                <a:cubicBezTo>
                  <a:pt x="157659" y="740809"/>
                  <a:pt x="154341" y="753998"/>
                  <a:pt x="151367" y="767318"/>
                </a:cubicBezTo>
                <a:cubicBezTo>
                  <a:pt x="148353" y="780634"/>
                  <a:pt x="145684" y="794080"/>
                  <a:pt x="144364" y="807818"/>
                </a:cubicBezTo>
                <a:cubicBezTo>
                  <a:pt x="141050" y="820991"/>
                  <a:pt x="139076" y="834453"/>
                  <a:pt x="137453" y="848022"/>
                </a:cubicBezTo>
                <a:cubicBezTo>
                  <a:pt x="135768" y="861767"/>
                  <a:pt x="134444" y="875622"/>
                  <a:pt x="134523" y="889650"/>
                </a:cubicBezTo>
                <a:cubicBezTo>
                  <a:pt x="132515" y="903257"/>
                  <a:pt x="131896" y="917033"/>
                  <a:pt x="131621" y="930896"/>
                </a:cubicBezTo>
                <a:lnTo>
                  <a:pt x="131662" y="930897"/>
                </a:lnTo>
                <a:lnTo>
                  <a:pt x="131606" y="931700"/>
                </a:lnTo>
                <a:cubicBezTo>
                  <a:pt x="131604" y="931789"/>
                  <a:pt x="131603" y="931877"/>
                  <a:pt x="131615" y="931966"/>
                </a:cubicBezTo>
                <a:lnTo>
                  <a:pt x="131601" y="931966"/>
                </a:lnTo>
                <a:lnTo>
                  <a:pt x="132904" y="972749"/>
                </a:lnTo>
                <a:cubicBezTo>
                  <a:pt x="132287" y="987038"/>
                  <a:pt x="133093" y="1001205"/>
                  <a:pt x="134263" y="1015272"/>
                </a:cubicBezTo>
                <a:cubicBezTo>
                  <a:pt x="135339" y="1028351"/>
                  <a:pt x="136730" y="1041344"/>
                  <a:pt x="139443" y="1054110"/>
                </a:cubicBezTo>
                <a:cubicBezTo>
                  <a:pt x="140286" y="1068429"/>
                  <a:pt x="142514" y="1082503"/>
                  <a:pt x="145105" y="1096453"/>
                </a:cubicBezTo>
                <a:cubicBezTo>
                  <a:pt x="147441" y="1109101"/>
                  <a:pt x="150076" y="1121647"/>
                  <a:pt x="153973" y="1133856"/>
                </a:cubicBezTo>
                <a:cubicBezTo>
                  <a:pt x="156226" y="1147846"/>
                  <a:pt x="159806" y="1161475"/>
                  <a:pt x="163732" y="1174959"/>
                </a:cubicBezTo>
                <a:cubicBezTo>
                  <a:pt x="167281" y="1187191"/>
                  <a:pt x="171114" y="1199304"/>
                  <a:pt x="176148" y="1210975"/>
                </a:cubicBezTo>
                <a:cubicBezTo>
                  <a:pt x="179728" y="1224460"/>
                  <a:pt x="184565" y="1237478"/>
                  <a:pt x="189729" y="1250332"/>
                </a:cubicBezTo>
                <a:cubicBezTo>
                  <a:pt x="199309" y="1274247"/>
                  <a:pt x="209999" y="1297605"/>
                  <a:pt x="225124" y="1318594"/>
                </a:cubicBezTo>
                <a:cubicBezTo>
                  <a:pt x="234118" y="1344370"/>
                  <a:pt x="247669" y="1367704"/>
                  <a:pt x="262318" y="1390267"/>
                </a:cubicBezTo>
                <a:cubicBezTo>
                  <a:pt x="275995" y="1411377"/>
                  <a:pt x="290632" y="1431812"/>
                  <a:pt x="309095" y="1449204"/>
                </a:cubicBezTo>
                <a:cubicBezTo>
                  <a:pt x="322954" y="1472827"/>
                  <a:pt x="340790" y="1493283"/>
                  <a:pt x="359603" y="1512798"/>
                </a:cubicBezTo>
                <a:cubicBezTo>
                  <a:pt x="376676" y="1530544"/>
                  <a:pt x="394556" y="1547512"/>
                  <a:pt x="415621" y="1560836"/>
                </a:cubicBezTo>
                <a:cubicBezTo>
                  <a:pt x="434009" y="1581710"/>
                  <a:pt x="455769" y="1598731"/>
                  <a:pt x="478386" y="1614623"/>
                </a:cubicBezTo>
                <a:cubicBezTo>
                  <a:pt x="498487" y="1628777"/>
                  <a:pt x="519268" y="1642038"/>
                  <a:pt x="542565" y="1651057"/>
                </a:cubicBezTo>
                <a:cubicBezTo>
                  <a:pt x="564845" y="1668281"/>
                  <a:pt x="589813" y="1681001"/>
                  <a:pt x="615493" y="1692427"/>
                </a:cubicBezTo>
                <a:cubicBezTo>
                  <a:pt x="626257" y="1697229"/>
                  <a:pt x="637148" y="1701798"/>
                  <a:pt x="648513" y="1705232"/>
                </a:cubicBezTo>
                <a:cubicBezTo>
                  <a:pt x="661870" y="1711538"/>
                  <a:pt x="675767" y="1716579"/>
                  <a:pt x="689839" y="1721242"/>
                </a:cubicBezTo>
                <a:cubicBezTo>
                  <a:pt x="701402" y="1725086"/>
                  <a:pt x="713083" y="1728673"/>
                  <a:pt x="725144" y="1731042"/>
                </a:cubicBezTo>
                <a:cubicBezTo>
                  <a:pt x="738957" y="1735979"/>
                  <a:pt x="753198" y="1739587"/>
                  <a:pt x="767587" y="1742809"/>
                </a:cubicBezTo>
                <a:cubicBezTo>
                  <a:pt x="779864" y="1745571"/>
                  <a:pt x="792248" y="1748050"/>
                  <a:pt x="804910" y="1749238"/>
                </a:cubicBezTo>
                <a:cubicBezTo>
                  <a:pt x="819125" y="1752779"/>
                  <a:pt x="833650" y="1754935"/>
                  <a:pt x="848299" y="1756696"/>
                </a:cubicBezTo>
                <a:cubicBezTo>
                  <a:pt x="861058" y="1758243"/>
                  <a:pt x="873911" y="1759490"/>
                  <a:pt x="886927" y="1759389"/>
                </a:cubicBezTo>
                <a:lnTo>
                  <a:pt x="931431" y="1762491"/>
                </a:lnTo>
                <a:cubicBezTo>
                  <a:pt x="931479" y="1762492"/>
                  <a:pt x="931528" y="1762493"/>
                  <a:pt x="931576" y="1762487"/>
                </a:cubicBezTo>
                <a:cubicBezTo>
                  <a:pt x="931617" y="1762494"/>
                  <a:pt x="931658" y="1762494"/>
                  <a:pt x="931699" y="1762495"/>
                </a:cubicBezTo>
                <a:lnTo>
                  <a:pt x="969504" y="1761300"/>
                </a:lnTo>
                <a:cubicBezTo>
                  <a:pt x="984798" y="1761938"/>
                  <a:pt x="999962" y="1761108"/>
                  <a:pt x="1015013" y="1759860"/>
                </a:cubicBezTo>
                <a:cubicBezTo>
                  <a:pt x="1027432" y="1758843"/>
                  <a:pt x="1039774" y="1757541"/>
                  <a:pt x="1051902" y="1754952"/>
                </a:cubicBezTo>
                <a:cubicBezTo>
                  <a:pt x="1066879" y="1754058"/>
                  <a:pt x="1081604" y="1751750"/>
                  <a:pt x="1096194" y="1749045"/>
                </a:cubicBezTo>
                <a:cubicBezTo>
                  <a:pt x="1108472" y="1746781"/>
                  <a:pt x="1120654" y="1744236"/>
                  <a:pt x="1132507" y="1740448"/>
                </a:cubicBezTo>
                <a:cubicBezTo>
                  <a:pt x="1146867" y="1738130"/>
                  <a:pt x="1160862" y="1734469"/>
                  <a:pt x="1174704" y="1730443"/>
                </a:cubicBezTo>
                <a:cubicBezTo>
                  <a:pt x="1186796" y="1726940"/>
                  <a:pt x="1198771" y="1723158"/>
                  <a:pt x="1210309" y="1718183"/>
                </a:cubicBezTo>
                <a:cubicBezTo>
                  <a:pt x="1223936" y="1714566"/>
                  <a:pt x="1237093" y="1709686"/>
                  <a:pt x="1250084" y="1704472"/>
                </a:cubicBezTo>
                <a:cubicBezTo>
                  <a:pt x="1274145" y="1694842"/>
                  <a:pt x="1297644" y="1684090"/>
                  <a:pt x="1318765" y="1668888"/>
                </a:cubicBezTo>
                <a:cubicBezTo>
                  <a:pt x="1344401" y="1659960"/>
                  <a:pt x="1367602" y="1646488"/>
                  <a:pt x="1390041" y="1631930"/>
                </a:cubicBezTo>
                <a:cubicBezTo>
                  <a:pt x="1411545" y="1618008"/>
                  <a:pt x="1432349" y="1603089"/>
                  <a:pt x="1450077" y="1584312"/>
                </a:cubicBezTo>
                <a:cubicBezTo>
                  <a:pt x="1473318" y="1570712"/>
                  <a:pt x="1493415" y="1553172"/>
                  <a:pt x="1512603" y="1534687"/>
                </a:cubicBezTo>
                <a:cubicBezTo>
                  <a:pt x="1530889" y="1517105"/>
                  <a:pt x="1548351" y="1498667"/>
                  <a:pt x="1562102" y="1477002"/>
                </a:cubicBezTo>
                <a:cubicBezTo>
                  <a:pt x="1582455" y="1459131"/>
                  <a:pt x="1598995" y="1437941"/>
                  <a:pt x="1614466" y="1415939"/>
                </a:cubicBezTo>
                <a:cubicBezTo>
                  <a:pt x="1629190" y="1395043"/>
                  <a:pt x="1642948" y="1373414"/>
                  <a:pt x="1652369" y="1349224"/>
                </a:cubicBezTo>
                <a:cubicBezTo>
                  <a:pt x="1669046" y="1327741"/>
                  <a:pt x="1681282" y="1303632"/>
                  <a:pt x="1692315" y="1278860"/>
                </a:cubicBezTo>
                <a:cubicBezTo>
                  <a:pt x="1697561" y="1267110"/>
                  <a:pt x="1702531" y="1255209"/>
                  <a:pt x="1706308" y="1242811"/>
                </a:cubicBezTo>
                <a:cubicBezTo>
                  <a:pt x="1712182" y="1230442"/>
                  <a:pt x="1716831" y="1217560"/>
                  <a:pt x="1721154" y="1204527"/>
                </a:cubicBezTo>
                <a:cubicBezTo>
                  <a:pt x="1725359" y="1191893"/>
                  <a:pt x="1729257" y="1179118"/>
                  <a:pt x="1731878" y="1165943"/>
                </a:cubicBezTo>
                <a:cubicBezTo>
                  <a:pt x="1736466" y="1153201"/>
                  <a:pt x="1739771" y="1140057"/>
                  <a:pt x="1742747" y="1126787"/>
                </a:cubicBezTo>
                <a:cubicBezTo>
                  <a:pt x="1745761" y="1113411"/>
                  <a:pt x="1748440" y="1099907"/>
                  <a:pt x="1749767" y="1086111"/>
                </a:cubicBezTo>
                <a:cubicBezTo>
                  <a:pt x="1753068" y="1072993"/>
                  <a:pt x="1755033" y="1059588"/>
                  <a:pt x="1756662" y="1046079"/>
                </a:cubicBezTo>
                <a:cubicBezTo>
                  <a:pt x="1758337" y="1032309"/>
                  <a:pt x="1759662" y="1018430"/>
                  <a:pt x="1759583" y="1004378"/>
                </a:cubicBezTo>
                <a:lnTo>
                  <a:pt x="1762485" y="962938"/>
                </a:lnTo>
                <a:cubicBezTo>
                  <a:pt x="1762486" y="962893"/>
                  <a:pt x="1762487" y="962848"/>
                  <a:pt x="1762481" y="962802"/>
                </a:cubicBezTo>
                <a:cubicBezTo>
                  <a:pt x="1762489" y="962758"/>
                  <a:pt x="1762489" y="962714"/>
                  <a:pt x="1762490" y="962670"/>
                </a:cubicBezTo>
                <a:lnTo>
                  <a:pt x="1761226" y="922271"/>
                </a:lnTo>
                <a:cubicBezTo>
                  <a:pt x="1761855" y="907853"/>
                  <a:pt x="1761055" y="893558"/>
                  <a:pt x="1759883" y="879363"/>
                </a:cubicBezTo>
                <a:cubicBezTo>
                  <a:pt x="1758809" y="866205"/>
                  <a:pt x="1757416" y="853134"/>
                  <a:pt x="1754697" y="840290"/>
                </a:cubicBezTo>
                <a:cubicBezTo>
                  <a:pt x="1753871" y="826049"/>
                  <a:pt x="1751662" y="812052"/>
                  <a:pt x="1749095" y="798177"/>
                </a:cubicBezTo>
                <a:cubicBezTo>
                  <a:pt x="1746714" y="785242"/>
                  <a:pt x="1744021" y="772413"/>
                  <a:pt x="1740052" y="759927"/>
                </a:cubicBezTo>
                <a:cubicBezTo>
                  <a:pt x="1737861" y="746221"/>
                  <a:pt x="1734356" y="732872"/>
                  <a:pt x="1730519" y="719660"/>
                </a:cubicBezTo>
                <a:cubicBezTo>
                  <a:pt x="1726834" y="706926"/>
                  <a:pt x="1722841" y="694320"/>
                  <a:pt x="1717623" y="682168"/>
                </a:cubicBezTo>
                <a:cubicBezTo>
                  <a:pt x="1714196" y="669180"/>
                  <a:pt x="1709536" y="656650"/>
                  <a:pt x="1704573" y="644271"/>
                </a:cubicBezTo>
                <a:cubicBezTo>
                  <a:pt x="1694679" y="619525"/>
                  <a:pt x="1683597" y="595374"/>
                  <a:pt x="1668011" y="573646"/>
                </a:cubicBezTo>
                <a:cubicBezTo>
                  <a:pt x="1659361" y="548682"/>
                  <a:pt x="1646233" y="526124"/>
                  <a:pt x="1632077" y="504289"/>
                </a:cubicBezTo>
                <a:cubicBezTo>
                  <a:pt x="1617700" y="482066"/>
                  <a:pt x="1602260" y="460590"/>
                  <a:pt x="1582906" y="442252"/>
                </a:cubicBezTo>
                <a:cubicBezTo>
                  <a:pt x="1569771" y="419714"/>
                  <a:pt x="1552766" y="400279"/>
                  <a:pt x="1534875" y="381695"/>
                </a:cubicBezTo>
                <a:cubicBezTo>
                  <a:pt x="1516642" y="362718"/>
                  <a:pt x="1497486" y="344627"/>
                  <a:pt x="1475052" y="330326"/>
                </a:cubicBezTo>
                <a:cubicBezTo>
                  <a:pt x="1457840" y="310646"/>
                  <a:pt x="1437379" y="294722"/>
                  <a:pt x="1416161" y="279792"/>
                </a:cubicBezTo>
                <a:cubicBezTo>
                  <a:pt x="1394458" y="264489"/>
                  <a:pt x="1371963" y="250226"/>
                  <a:pt x="1346867" y="240394"/>
                </a:cubicBezTo>
                <a:cubicBezTo>
                  <a:pt x="1326194" y="224278"/>
                  <a:pt x="1302959" y="212530"/>
                  <a:pt x="1279110" y="201899"/>
                </a:cubicBezTo>
                <a:cubicBezTo>
                  <a:pt x="1266436" y="196234"/>
                  <a:pt x="1253586" y="190892"/>
                  <a:pt x="1240220" y="186788"/>
                </a:cubicBezTo>
                <a:cubicBezTo>
                  <a:pt x="1228778" y="181324"/>
                  <a:pt x="1216848" y="177040"/>
                  <a:pt x="1204790" y="173036"/>
                </a:cubicBezTo>
                <a:cubicBezTo>
                  <a:pt x="1191228" y="168517"/>
                  <a:pt x="1177502" y="164350"/>
                  <a:pt x="1163361" y="161506"/>
                </a:cubicBezTo>
                <a:cubicBezTo>
                  <a:pt x="1151548" y="157225"/>
                  <a:pt x="1139357" y="154178"/>
                  <a:pt x="1127057" y="151415"/>
                </a:cubicBezTo>
                <a:cubicBezTo>
                  <a:pt x="1112768" y="148191"/>
                  <a:pt x="1098333" y="145348"/>
                  <a:pt x="1083594" y="143900"/>
                </a:cubicBezTo>
                <a:cubicBezTo>
                  <a:pt x="1071389" y="140803"/>
                  <a:pt x="1058916" y="138992"/>
                  <a:pt x="1046353" y="137473"/>
                </a:cubicBezTo>
                <a:cubicBezTo>
                  <a:pt x="1031679" y="135684"/>
                  <a:pt x="1016881" y="134290"/>
                  <a:pt x="1001900" y="134345"/>
                </a:cubicBezTo>
                <a:lnTo>
                  <a:pt x="963205" y="131622"/>
                </a:lnTo>
                <a:lnTo>
                  <a:pt x="963205" y="131635"/>
                </a:lnTo>
                <a:cubicBezTo>
                  <a:pt x="963116" y="131620"/>
                  <a:pt x="963027" y="131618"/>
                  <a:pt x="962937" y="131616"/>
                </a:cubicBezTo>
                <a:lnTo>
                  <a:pt x="962135" y="131641"/>
                </a:lnTo>
                <a:close/>
                <a:moveTo>
                  <a:pt x="947051" y="0"/>
                </a:moveTo>
                <a:cubicBezTo>
                  <a:pt x="1470093" y="0"/>
                  <a:pt x="1894102" y="424009"/>
                  <a:pt x="1894102" y="947051"/>
                </a:cubicBezTo>
                <a:cubicBezTo>
                  <a:pt x="1894102" y="1470093"/>
                  <a:pt x="1470093" y="1894102"/>
                  <a:pt x="947051" y="1894102"/>
                </a:cubicBezTo>
                <a:cubicBezTo>
                  <a:pt x="424009" y="1894102"/>
                  <a:pt x="0" y="1470093"/>
                  <a:pt x="0" y="947051"/>
                </a:cubicBezTo>
                <a:cubicBezTo>
                  <a:pt x="0" y="424009"/>
                  <a:pt x="424009" y="0"/>
                  <a:pt x="947051" y="0"/>
                </a:cubicBezTo>
                <a:close/>
              </a:path>
            </a:pathLst>
          </a:cu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p:spPr>
        <p:txBody>
          <a:bodyPr vert="eaVert" anchor="ctr"/>
          <a:lstStyle/>
          <a:p>
            <a:pPr defTabSz="914400">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9" name="饼形 8"/>
          <p:cNvSpPr/>
          <p:nvPr/>
        </p:nvSpPr>
        <p:spPr bwMode="auto">
          <a:xfrm flipH="1">
            <a:off x="3883238" y="1980589"/>
            <a:ext cx="1407679" cy="1407679"/>
          </a:xfrm>
          <a:prstGeom prst="pie">
            <a:avLst>
              <a:gd name="adj1" fmla="val 8764609"/>
              <a:gd name="adj2" fmla="val 16200000"/>
            </a:avLst>
          </a:prstGeom>
          <a:solidFill>
            <a:srgbClr val="E8E8E8"/>
          </a:solidFill>
          <a:ln w="3175" cap="rnd">
            <a:noFill/>
            <a:prstDash val="solid"/>
            <a:round/>
          </a:ln>
        </p:spPr>
        <p:txBody>
          <a:bodyPr vert="eaVert" anchor="ctr"/>
          <a:lstStyle/>
          <a:p>
            <a:pPr defTabSz="914400">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10" name="饼形 9"/>
          <p:cNvSpPr/>
          <p:nvPr/>
        </p:nvSpPr>
        <p:spPr bwMode="auto">
          <a:xfrm>
            <a:off x="3822931" y="1980589"/>
            <a:ext cx="1407679" cy="1407679"/>
          </a:xfrm>
          <a:prstGeom prst="pie">
            <a:avLst>
              <a:gd name="adj1" fmla="val 8764609"/>
              <a:gd name="adj2" fmla="val 16200000"/>
            </a:avLst>
          </a:prstGeom>
          <a:solidFill>
            <a:srgbClr val="E8E8E8"/>
          </a:solidFill>
          <a:ln w="3175" cap="rnd">
            <a:noFill/>
            <a:prstDash val="solid"/>
            <a:round/>
          </a:ln>
        </p:spPr>
        <p:txBody>
          <a:bodyPr vert="eaVert" anchor="ctr"/>
          <a:lstStyle/>
          <a:p>
            <a:pPr defTabSz="914400">
              <a:defRPr/>
            </a:pPr>
            <a:endParaRPr lang="zh-CN" altLang="en-US" sz="1400" b="1" kern="0">
              <a:solidFill>
                <a:sysClr val="window" lastClr="FFFFFF"/>
              </a:solidFill>
              <a:latin typeface="微软雅黑" panose="020B0503020204020204" pitchFamily="34" charset="-122"/>
              <a:ea typeface="微软雅黑" panose="020B0503020204020204" pitchFamily="34" charset="-122"/>
            </a:endParaRPr>
          </a:p>
        </p:txBody>
      </p:sp>
      <p:sp>
        <p:nvSpPr>
          <p:cNvPr id="11" name="饼形 10"/>
          <p:cNvSpPr/>
          <p:nvPr/>
        </p:nvSpPr>
        <p:spPr bwMode="auto">
          <a:xfrm rot="14624043">
            <a:off x="3845944" y="2027406"/>
            <a:ext cx="1407678" cy="1406091"/>
          </a:xfrm>
          <a:prstGeom prst="pie">
            <a:avLst>
              <a:gd name="adj1" fmla="val 9042387"/>
              <a:gd name="adj2" fmla="val 15665782"/>
            </a:avLst>
          </a:prstGeom>
          <a:solidFill>
            <a:srgbClr val="E8E8E8"/>
          </a:solidFill>
          <a:ln w="3175" cap="rnd">
            <a:noFill/>
            <a:prstDash val="solid"/>
            <a:round/>
          </a:ln>
        </p:spPr>
        <p:txBody>
          <a:bodyPr vert="eaVert" anchor="ctr"/>
          <a:lstStyle/>
          <a:p>
            <a:pPr defTabSz="914400" fontAlgn="base">
              <a:spcBef>
                <a:spcPct val="0"/>
              </a:spcBef>
              <a:spcAft>
                <a:spcPct val="0"/>
              </a:spcAft>
              <a:defRPr/>
            </a:pPr>
            <a:endParaRPr lang="zh-CN" altLang="en-US" sz="1400" b="1" kern="0">
              <a:solidFill>
                <a:sysClr val="window" lastClr="FFFFFF"/>
              </a:solidFill>
              <a:latin typeface="微软雅黑" panose="020B0503020204020204" pitchFamily="34" charset="-122"/>
              <a:ea typeface="微软雅黑" panose="020B0503020204020204" pitchFamily="34" charset="-122"/>
            </a:endParaRPr>
          </a:p>
        </p:txBody>
      </p:sp>
      <p:sp>
        <p:nvSpPr>
          <p:cNvPr id="12" name="矩形 16"/>
          <p:cNvSpPr/>
          <p:nvPr/>
        </p:nvSpPr>
        <p:spPr bwMode="auto">
          <a:xfrm>
            <a:off x="2837398" y="3018494"/>
            <a:ext cx="3020080" cy="1412439"/>
          </a:xfrm>
          <a:custGeom>
            <a:avLst/>
            <a:gdLst/>
            <a:ahLst/>
            <a:cxnLst/>
            <a:rect l="l" t="t" r="r" b="b"/>
            <a:pathLst>
              <a:path w="3020915" h="1412509">
                <a:moveTo>
                  <a:pt x="254867" y="0"/>
                </a:moveTo>
                <a:lnTo>
                  <a:pt x="917279" y="135601"/>
                </a:lnTo>
                <a:lnTo>
                  <a:pt x="718548" y="250338"/>
                </a:lnTo>
                <a:cubicBezTo>
                  <a:pt x="921354" y="585616"/>
                  <a:pt x="1283686" y="793336"/>
                  <a:pt x="1678050" y="799182"/>
                </a:cubicBezTo>
                <a:cubicBezTo>
                  <a:pt x="1999936" y="803955"/>
                  <a:pt x="2304477" y="673665"/>
                  <a:pt x="2521617" y="446826"/>
                </a:cubicBezTo>
                <a:lnTo>
                  <a:pt x="2660215" y="863782"/>
                </a:lnTo>
                <a:lnTo>
                  <a:pt x="3020915" y="805096"/>
                </a:lnTo>
                <a:cubicBezTo>
                  <a:pt x="2686819" y="1194632"/>
                  <a:pt x="2192864" y="1420082"/>
                  <a:pt x="1668961" y="1412315"/>
                </a:cubicBezTo>
                <a:cubicBezTo>
                  <a:pt x="1058454" y="1403264"/>
                  <a:pt x="497985" y="1078865"/>
                  <a:pt x="186156" y="557715"/>
                </a:cubicBezTo>
                <a:lnTo>
                  <a:pt x="0" y="665192"/>
                </a:lnTo>
                <a:close/>
              </a:path>
            </a:pathLst>
          </a:custGeom>
        </p:spPr>
        <p:style>
          <a:lnRef idx="1">
            <a:schemeClr val="accent3"/>
          </a:lnRef>
          <a:fillRef idx="3">
            <a:schemeClr val="accent3"/>
          </a:fillRef>
          <a:effectRef idx="2">
            <a:schemeClr val="accent3"/>
          </a:effectRef>
          <a:fontRef idx="minor">
            <a:schemeClr val="lt1"/>
          </a:fontRef>
        </p:style>
        <p:txBody>
          <a:bodyPr vert="eaVert" anchor="ctr"/>
          <a:lstStyle/>
          <a:p>
            <a:pPr defTabSz="914400">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13" name="空心弧 2"/>
          <p:cNvSpPr/>
          <p:nvPr/>
        </p:nvSpPr>
        <p:spPr bwMode="auto">
          <a:xfrm>
            <a:off x="2775505" y="706220"/>
            <a:ext cx="2178965" cy="2559847"/>
          </a:xfrm>
          <a:custGeom>
            <a:avLst/>
            <a:gdLst/>
            <a:ahLst/>
            <a:cxnLst/>
            <a:rect l="l" t="t" r="r" b="b"/>
            <a:pathLst>
              <a:path w="2178691" h="2559691">
                <a:moveTo>
                  <a:pt x="1730051" y="0"/>
                </a:moveTo>
                <a:lnTo>
                  <a:pt x="2178691" y="553317"/>
                </a:lnTo>
                <a:lnTo>
                  <a:pt x="1730051" y="1059182"/>
                </a:lnTo>
                <a:lnTo>
                  <a:pt x="1730051" y="829708"/>
                </a:lnTo>
                <a:cubicBezTo>
                  <a:pt x="1338289" y="837704"/>
                  <a:pt x="977232" y="1047633"/>
                  <a:pt x="774987" y="1386239"/>
                </a:cubicBezTo>
                <a:cubicBezTo>
                  <a:pt x="612137" y="1658889"/>
                  <a:pt x="571561" y="1982643"/>
                  <a:pt x="655351" y="2280701"/>
                </a:cubicBezTo>
                <a:lnTo>
                  <a:pt x="240428" y="2195433"/>
                </a:lnTo>
                <a:lnTo>
                  <a:pt x="102357" y="2559691"/>
                </a:lnTo>
                <a:cubicBezTo>
                  <a:pt x="-72792" y="2071988"/>
                  <a:pt x="-22582" y="1525729"/>
                  <a:pt x="248543" y="1071801"/>
                </a:cubicBezTo>
                <a:cubicBezTo>
                  <a:pt x="561635" y="547612"/>
                  <a:pt x="1122808" y="224431"/>
                  <a:pt x="1730051" y="214954"/>
                </a:cubicBezTo>
                <a:close/>
              </a:path>
            </a:pathLst>
          </a:custGeom>
        </p:spPr>
        <p:style>
          <a:lnRef idx="1">
            <a:schemeClr val="accent1"/>
          </a:lnRef>
          <a:fillRef idx="3">
            <a:schemeClr val="accent1"/>
          </a:fillRef>
          <a:effectRef idx="2">
            <a:schemeClr val="accent1"/>
          </a:effectRef>
          <a:fontRef idx="minor">
            <a:schemeClr val="lt1"/>
          </a:fontRef>
        </p:style>
        <p:txBody>
          <a:bodyPr vert="eaVert" anchor="ctr"/>
          <a:lstStyle/>
          <a:p>
            <a:pPr defTabSz="914400">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14" name="矩形 13"/>
          <p:cNvSpPr/>
          <p:nvPr/>
        </p:nvSpPr>
        <p:spPr bwMode="auto">
          <a:xfrm>
            <a:off x="4808465" y="953794"/>
            <a:ext cx="1491790" cy="2804246"/>
          </a:xfrm>
          <a:custGeom>
            <a:avLst/>
            <a:gdLst/>
            <a:ahLst/>
            <a:cxnLst/>
            <a:rect l="l" t="t" r="r" b="b"/>
            <a:pathLst>
              <a:path w="1491073" h="2804657">
                <a:moveTo>
                  <a:pt x="40954" y="0"/>
                </a:moveTo>
                <a:cubicBezTo>
                  <a:pt x="555548" y="90517"/>
                  <a:pt x="1008543" y="408467"/>
                  <a:pt x="1268114" y="873858"/>
                </a:cubicBezTo>
                <a:cubicBezTo>
                  <a:pt x="1565529" y="1407098"/>
                  <a:pt x="1564825" y="2054679"/>
                  <a:pt x="1269411" y="2585305"/>
                </a:cubicBezTo>
                <a:lnTo>
                  <a:pt x="1455567" y="2692782"/>
                </a:lnTo>
                <a:lnTo>
                  <a:pt x="752060" y="2804657"/>
                </a:lnTo>
                <a:lnTo>
                  <a:pt x="538288" y="2163191"/>
                </a:lnTo>
                <a:lnTo>
                  <a:pt x="737019" y="2277928"/>
                </a:lnTo>
                <a:cubicBezTo>
                  <a:pt x="925975" y="1934654"/>
                  <a:pt x="924699" y="1517005"/>
                  <a:pt x="732581" y="1172553"/>
                </a:cubicBezTo>
                <a:cubicBezTo>
                  <a:pt x="574882" y="889811"/>
                  <a:pt x="307656" y="690561"/>
                  <a:pt x="0" y="619588"/>
                </a:cubicBezTo>
                <a:lnTo>
                  <a:pt x="284972" y="298761"/>
                </a:lnTo>
                <a:close/>
              </a:path>
            </a:pathLst>
          </a:custGeom>
        </p:spPr>
        <p:style>
          <a:lnRef idx="1">
            <a:schemeClr val="accent2"/>
          </a:lnRef>
          <a:fillRef idx="3">
            <a:schemeClr val="accent2"/>
          </a:fillRef>
          <a:effectRef idx="2">
            <a:schemeClr val="accent2"/>
          </a:effectRef>
          <a:fontRef idx="minor">
            <a:schemeClr val="lt1"/>
          </a:fontRef>
        </p:style>
        <p:txBody>
          <a:bodyPr lIns="0" rIns="0" anchor="b"/>
          <a:lstStyle/>
          <a:p>
            <a:pPr algn="ctr" defTabSz="914400">
              <a:lnSpc>
                <a:spcPct val="120000"/>
              </a:lnSpc>
              <a:spcBef>
                <a:spcPts val="600"/>
              </a:spcBef>
              <a:spcAft>
                <a:spcPts val="600"/>
              </a:spcAft>
              <a:defRPr/>
            </a:pPr>
            <a:endParaRPr lang="zh-CN" altLang="en-US" sz="2800" b="1" kern="0">
              <a:solidFill>
                <a:sysClr val="window" lastClr="FFFFFF"/>
              </a:solidFill>
              <a:latin typeface="Impact" panose="020B0806030902050204" pitchFamily="34" charset="0"/>
              <a:ea typeface="微软雅黑" panose="020B0503020204020204" pitchFamily="34" charset="-122"/>
            </a:endParaRPr>
          </a:p>
        </p:txBody>
      </p:sp>
      <p:sp>
        <p:nvSpPr>
          <p:cNvPr id="15" name="TextBox 14"/>
          <p:cNvSpPr txBox="1"/>
          <p:nvPr/>
        </p:nvSpPr>
        <p:spPr>
          <a:xfrm>
            <a:off x="1121840" y="1218824"/>
            <a:ext cx="2285295" cy="923640"/>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defTabSz="914400">
              <a:defRPr/>
            </a:pPr>
            <a:r>
              <a:rPr lang="zh-CN" altLang="en-US" kern="0" dirty="0">
                <a:latin typeface="Arial" panose="020B0604020202020204" pitchFamily="34" charset="0"/>
              </a:rPr>
              <a:t>单击此处添加文本</a:t>
            </a:r>
          </a:p>
          <a:p>
            <a:pPr defTabSz="914400">
              <a:defRPr/>
            </a:pPr>
            <a:r>
              <a:rPr lang="zh-CN" altLang="en-US" kern="0" dirty="0">
                <a:latin typeface="Arial" panose="020B0604020202020204" pitchFamily="34" charset="0"/>
              </a:rPr>
              <a:t>单击此处添加文本</a:t>
            </a:r>
          </a:p>
          <a:p>
            <a:pPr defTabSz="914400">
              <a:defRPr/>
            </a:pPr>
            <a:r>
              <a:rPr lang="zh-CN" altLang="en-US" kern="0" dirty="0">
                <a:latin typeface="Arial" panose="020B0604020202020204" pitchFamily="34" charset="0"/>
              </a:rPr>
              <a:t>单击此处添加文本</a:t>
            </a:r>
          </a:p>
        </p:txBody>
      </p:sp>
      <p:sp>
        <p:nvSpPr>
          <p:cNvPr id="16" name="TextBox 15"/>
          <p:cNvSpPr txBox="1"/>
          <p:nvPr/>
        </p:nvSpPr>
        <p:spPr>
          <a:xfrm>
            <a:off x="1829646" y="3969113"/>
            <a:ext cx="2285295" cy="923640"/>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defTabSz="914400">
              <a:defRPr/>
            </a:pPr>
            <a:r>
              <a:rPr lang="zh-CN" altLang="en-US" kern="0" dirty="0">
                <a:latin typeface="Arial" panose="020B0604020202020204" pitchFamily="34" charset="0"/>
              </a:rPr>
              <a:t>单击此处添加文本</a:t>
            </a:r>
          </a:p>
          <a:p>
            <a:pPr defTabSz="914400">
              <a:defRPr/>
            </a:pPr>
            <a:r>
              <a:rPr lang="zh-CN" altLang="en-US" kern="0" dirty="0">
                <a:latin typeface="Arial" panose="020B0604020202020204" pitchFamily="34" charset="0"/>
              </a:rPr>
              <a:t>单击此处添加文本</a:t>
            </a:r>
          </a:p>
          <a:p>
            <a:pPr defTabSz="914400">
              <a:defRPr/>
            </a:pPr>
            <a:r>
              <a:rPr lang="zh-CN" altLang="en-US" kern="0" dirty="0">
                <a:latin typeface="Arial" panose="020B0604020202020204" pitchFamily="34" charset="0"/>
              </a:rPr>
              <a:t>单击此处添加文本</a:t>
            </a:r>
          </a:p>
        </p:txBody>
      </p:sp>
      <p:sp>
        <p:nvSpPr>
          <p:cNvPr id="17" name="TextBox 16"/>
          <p:cNvSpPr txBox="1"/>
          <p:nvPr/>
        </p:nvSpPr>
        <p:spPr>
          <a:xfrm>
            <a:off x="5930481" y="1660013"/>
            <a:ext cx="2169443" cy="923640"/>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algn="r" defTabSz="914400">
              <a:defRPr/>
            </a:pPr>
            <a:r>
              <a:rPr lang="zh-CN" altLang="en-US" kern="0" dirty="0">
                <a:latin typeface="Arial" panose="020B0604020202020204" pitchFamily="34" charset="0"/>
              </a:rPr>
              <a:t>单击此处添加文本</a:t>
            </a:r>
          </a:p>
          <a:p>
            <a:pPr algn="r" defTabSz="914400">
              <a:defRPr/>
            </a:pPr>
            <a:r>
              <a:rPr lang="zh-CN" altLang="en-US" kern="0" dirty="0">
                <a:latin typeface="Arial" panose="020B0604020202020204" pitchFamily="34" charset="0"/>
              </a:rPr>
              <a:t>单击此处添加文本</a:t>
            </a:r>
          </a:p>
          <a:p>
            <a:pPr algn="r" defTabSz="914400">
              <a:defRPr/>
            </a:pPr>
            <a:r>
              <a:rPr lang="zh-CN" altLang="en-US" kern="0" dirty="0">
                <a:latin typeface="Arial" panose="020B0604020202020204" pitchFamily="34" charset="0"/>
              </a:rPr>
              <a:t>单击此处添加文本</a:t>
            </a:r>
          </a:p>
        </p:txBody>
      </p:sp>
      <p:cxnSp>
        <p:nvCxnSpPr>
          <p:cNvPr id="18" name="直接连接符 17"/>
          <p:cNvCxnSpPr>
            <a:cxnSpLocks noChangeShapeType="1"/>
          </p:cNvCxnSpPr>
          <p:nvPr/>
        </p:nvCxnSpPr>
        <p:spPr bwMode="auto">
          <a:xfrm>
            <a:off x="5560708" y="1647316"/>
            <a:ext cx="2520172"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1726491" y="3943721"/>
            <a:ext cx="2156746"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1121840" y="1218824"/>
            <a:ext cx="2743941"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par>
                                <p:cTn id="32" presetID="2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2500"/>
                            </p:stCondLst>
                            <p:childTnLst>
                              <p:par>
                                <p:cTn id="39" presetID="22" presetClass="entr" presetSubtype="2"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500"/>
                                        <p:tgtEl>
                                          <p:spTgt spid="12"/>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right)">
                                      <p:cBhvr>
                                        <p:cTn id="44" dur="500"/>
                                        <p:tgtEl>
                                          <p:spTgt spid="16"/>
                                        </p:tgtEl>
                                      </p:cBhvr>
                                    </p:animEffect>
                                  </p:childTnLst>
                                </p:cTn>
                              </p:par>
                              <p:par>
                                <p:cTn id="45" presetID="22" presetClass="entr" presetSubtype="2"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500"/>
                                        <p:tgtEl>
                                          <p:spTgt spid="19"/>
                                        </p:tgtEl>
                                      </p:cBhvr>
                                    </p:animEffect>
                                  </p:childTnLst>
                                </p:cTn>
                              </p:par>
                            </p:childTnLst>
                          </p:cTn>
                        </p:par>
                        <p:par>
                          <p:cTn id="48" fill="hold">
                            <p:stCondLst>
                              <p:cond delay="3000"/>
                            </p:stCondLst>
                            <p:childTnLst>
                              <p:par>
                                <p:cTn id="49" presetID="22" presetClass="entr" presetSubtype="4"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par>
                                <p:cTn id="52" presetID="22" presetClass="entr" presetSubtype="2"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right)">
                                      <p:cBhvr>
                                        <p:cTn id="54" dur="500"/>
                                        <p:tgtEl>
                                          <p:spTgt spid="20"/>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0" y="0"/>
            <a:ext cx="9141291" cy="5143500"/>
          </a:xfrm>
          <a:prstGeom prst="rect">
            <a:avLst/>
          </a:prstGeom>
        </p:spPr>
      </p:pic>
      <p:sp>
        <p:nvSpPr>
          <p:cNvPr id="8" name="矩形 7"/>
          <p:cNvSpPr/>
          <p:nvPr/>
        </p:nvSpPr>
        <p:spPr>
          <a:xfrm>
            <a:off x="0" y="986971"/>
            <a:ext cx="9144000" cy="278674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6"/>
          <p:cNvSpPr txBox="1">
            <a:spLocks noChangeArrowheads="1"/>
          </p:cNvSpPr>
          <p:nvPr>
            <p:custDataLst>
              <p:tags r:id="rId1"/>
            </p:custDataLst>
          </p:nvPr>
        </p:nvSpPr>
        <p:spPr bwMode="auto">
          <a:xfrm>
            <a:off x="1345303" y="1163293"/>
            <a:ext cx="3153966" cy="238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925" b="1" dirty="0" smtClean="0">
                <a:solidFill>
                  <a:srgbClr val="FF5D84"/>
                </a:solidFill>
                <a:latin typeface="Arial Black" panose="020B0A04020102020204" pitchFamily="34" charset="0"/>
                <a:ea typeface="微软雅黑" panose="020B0503020204020204" pitchFamily="34" charset="-122"/>
                <a:cs typeface="Times New Roman" panose="02020603050405020304" pitchFamily="18" charset="0"/>
              </a:rPr>
              <a:t>02</a:t>
            </a:r>
            <a:endParaRPr lang="zh-CN" altLang="en-US" sz="14925" b="1" dirty="0">
              <a:solidFill>
                <a:srgbClr val="FF5D84"/>
              </a:solidFill>
              <a:latin typeface="Arial Black" panose="020B0A04020102020204" pitchFamily="34" charset="0"/>
              <a:ea typeface="微软雅黑" panose="020B0503020204020204" pitchFamily="34" charset="-122"/>
              <a:cs typeface="Times New Roman" panose="02020603050405020304" pitchFamily="18" charset="0"/>
            </a:endParaRPr>
          </a:p>
        </p:txBody>
      </p:sp>
      <p:sp>
        <p:nvSpPr>
          <p:cNvPr id="19" name="文本框 7"/>
          <p:cNvSpPr txBox="1">
            <a:spLocks noChangeArrowheads="1"/>
          </p:cNvSpPr>
          <p:nvPr>
            <p:custDataLst>
              <p:tags r:id="rId2"/>
            </p:custDataLst>
          </p:nvPr>
        </p:nvSpPr>
        <p:spPr bwMode="auto">
          <a:xfrm>
            <a:off x="1311965" y="2103887"/>
            <a:ext cx="2915841" cy="507831"/>
          </a:xfrm>
          <a:prstGeom prst="rect">
            <a:avLst/>
          </a:prstGeom>
          <a:solidFill>
            <a:srgbClr val="FEDED7"/>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dirty="0">
                <a:solidFill>
                  <a:srgbClr val="FF5D84"/>
                </a:solidFill>
                <a:latin typeface="Times New Roman" panose="02020603050405020304" pitchFamily="18" charset="0"/>
                <a:cs typeface="Times New Roman" panose="02020603050405020304" pitchFamily="18" charset="0"/>
              </a:rPr>
              <a:t>      PART </a:t>
            </a:r>
            <a:r>
              <a:rPr lang="en-US" altLang="zh-CN" sz="2700" b="1" dirty="0" smtClean="0">
                <a:solidFill>
                  <a:srgbClr val="FF5D84"/>
                </a:solidFill>
                <a:latin typeface="Times New Roman" panose="02020603050405020304" pitchFamily="18" charset="0"/>
                <a:cs typeface="Times New Roman" panose="02020603050405020304" pitchFamily="18" charset="0"/>
              </a:rPr>
              <a:t>TWO</a:t>
            </a:r>
            <a:endParaRPr lang="zh-CN" altLang="en-US" sz="2700" b="1" dirty="0">
              <a:solidFill>
                <a:srgbClr val="FF5D84"/>
              </a:solidFill>
              <a:latin typeface="Times New Roman" panose="02020603050405020304" pitchFamily="18" charset="0"/>
              <a:cs typeface="Times New Roman" panose="02020603050405020304" pitchFamily="18" charset="0"/>
            </a:endParaRPr>
          </a:p>
        </p:txBody>
      </p:sp>
      <p:sp>
        <p:nvSpPr>
          <p:cNvPr id="20" name="文本框 8"/>
          <p:cNvSpPr txBox="1">
            <a:spLocks noChangeArrowheads="1"/>
          </p:cNvSpPr>
          <p:nvPr>
            <p:custDataLst>
              <p:tags r:id="rId3"/>
            </p:custDataLst>
          </p:nvPr>
        </p:nvSpPr>
        <p:spPr bwMode="auto">
          <a:xfrm>
            <a:off x="4249238" y="1807422"/>
            <a:ext cx="3496865"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700" dirty="0" smtClean="0">
                <a:solidFill>
                  <a:srgbClr val="FF5D84"/>
                </a:solidFill>
                <a:latin typeface="微软雅黑" panose="020B0503020204020204" pitchFamily="34" charset="-122"/>
                <a:ea typeface="微软雅黑" panose="020B0503020204020204" pitchFamily="34" charset="-122"/>
              </a:rPr>
              <a:t>单击添加文字标题</a:t>
            </a:r>
            <a:endParaRPr lang="en-US" altLang="zh-CN" sz="2700" dirty="0">
              <a:solidFill>
                <a:srgbClr val="FF5D84"/>
              </a:solidFill>
              <a:latin typeface="微软雅黑" panose="020B0503020204020204" pitchFamily="34" charset="-122"/>
              <a:ea typeface="微软雅黑" panose="020B0503020204020204" pitchFamily="34" charset="-122"/>
            </a:endParaRPr>
          </a:p>
        </p:txBody>
      </p:sp>
      <p:sp>
        <p:nvSpPr>
          <p:cNvPr id="21" name="文本框 9"/>
          <p:cNvSpPr txBox="1">
            <a:spLocks noChangeArrowheads="1"/>
          </p:cNvSpPr>
          <p:nvPr>
            <p:custDataLst>
              <p:tags r:id="rId4"/>
            </p:custDataLst>
          </p:nvPr>
        </p:nvSpPr>
        <p:spPr bwMode="auto">
          <a:xfrm>
            <a:off x="4227806" y="2403924"/>
            <a:ext cx="3483769"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da-DK" altLang="zh-CN" sz="1200" dirty="0">
                <a:solidFill>
                  <a:srgbClr val="FF5D84"/>
                </a:solidFill>
                <a:latin typeface="幼圆" panose="02010509060101010101" pitchFamily="49" charset="-122"/>
                <a:ea typeface="幼圆" panose="02010509060101010101" pitchFamily="49" charset="-122"/>
                <a:cs typeface="Times New Roman" panose="02020603050405020304" pitchFamily="18" charset="0"/>
              </a:rPr>
              <a:t>Lorem ipsum dolor sit amet</a:t>
            </a:r>
          </a:p>
          <a:p>
            <a:pPr algn="ctr" eaLnBrk="1" hangingPunct="1">
              <a:defRPr/>
            </a:pPr>
            <a:r>
              <a:rPr lang="da-DK" altLang="zh-CN" sz="1200" dirty="0">
                <a:solidFill>
                  <a:srgbClr val="FF5D84"/>
                </a:solidFill>
                <a:latin typeface="幼圆" panose="02010509060101010101" pitchFamily="49" charset="-122"/>
                <a:ea typeface="幼圆" panose="02010509060101010101" pitchFamily="49" charset="-122"/>
                <a:cs typeface="Times New Roman" panose="02020603050405020304" pitchFamily="18" charset="0"/>
              </a:rPr>
              <a:t>Lorem ipsum dolor sit amet  </a:t>
            </a:r>
          </a:p>
        </p:txBody>
      </p:sp>
      <p:cxnSp>
        <p:nvCxnSpPr>
          <p:cNvPr id="22" name="直接连接符 10"/>
          <p:cNvCxnSpPr>
            <a:cxnSpLocks noChangeShapeType="1"/>
          </p:cNvCxnSpPr>
          <p:nvPr>
            <p:custDataLst>
              <p:tags r:id="rId5"/>
            </p:custDataLst>
          </p:nvPr>
        </p:nvCxnSpPr>
        <p:spPr bwMode="auto">
          <a:xfrm>
            <a:off x="4289719" y="2346774"/>
            <a:ext cx="3456384" cy="0"/>
          </a:xfrm>
          <a:prstGeom prst="line">
            <a:avLst/>
          </a:prstGeom>
          <a:noFill/>
          <a:ln w="12700" algn="ctr">
            <a:solidFill>
              <a:srgbClr val="DFDFDF"/>
            </a:solidFill>
            <a:miter lim="800000"/>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750"/>
                                        <p:tgtEl>
                                          <p:spTgt spid="19"/>
                                        </p:tgtEl>
                                      </p:cBhvr>
                                    </p:animEffect>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additive="base">
                                        <p:cTn id="17" dur="75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8"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750"/>
                                        <p:tgtEl>
                                          <p:spTgt spid="21"/>
                                        </p:tgtEl>
                                      </p:cBhvr>
                                    </p:animEffect>
                                    <p:anim calcmode="lin" valueType="num">
                                      <p:cBhvr>
                                        <p:cTn id="23" dur="750" fill="hold"/>
                                        <p:tgtEl>
                                          <p:spTgt spid="21"/>
                                        </p:tgtEl>
                                        <p:attrNameLst>
                                          <p:attrName>ppt_x</p:attrName>
                                        </p:attrNameLst>
                                      </p:cBhvr>
                                      <p:tavLst>
                                        <p:tav tm="0">
                                          <p:val>
                                            <p:strVal val="#ppt_x"/>
                                          </p:val>
                                        </p:tav>
                                        <p:tav tm="100000">
                                          <p:val>
                                            <p:strVal val="#ppt_x"/>
                                          </p:val>
                                        </p:tav>
                                      </p:tavLst>
                                    </p:anim>
                                    <p:anim calcmode="lin" valueType="num">
                                      <p:cBhvr>
                                        <p:cTn id="2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408224825"/>
  <p:tag name="MH_LIBRARY" val="GRAPHIC"/>
  <p:tag name="MH_ORDER" val="矩形 1"/>
</p:tagLst>
</file>

<file path=ppt/tags/tag10.xml><?xml version="1.0" encoding="utf-8"?>
<p:tagLst xmlns:a="http://schemas.openxmlformats.org/drawingml/2006/main" xmlns:r="http://schemas.openxmlformats.org/officeDocument/2006/relationships" xmlns:p="http://schemas.openxmlformats.org/presentationml/2006/main">
  <p:tag name="MH" val="20170408224825"/>
  <p:tag name="MH_LIBRARY" val="GRAPHIC"/>
  <p:tag name="MH_ORDER" val="文本框 12"/>
</p:tagLst>
</file>

<file path=ppt/tags/tag11.xml><?xml version="1.0" encoding="utf-8"?>
<p:tagLst xmlns:a="http://schemas.openxmlformats.org/drawingml/2006/main" xmlns:r="http://schemas.openxmlformats.org/officeDocument/2006/relationships" xmlns:p="http://schemas.openxmlformats.org/presentationml/2006/main">
  <p:tag name="MH" val="20170408224825"/>
  <p:tag name="MH_LIBRARY" val="GRAPHIC"/>
  <p:tag name="MH_ORDER" val="文本框 13"/>
</p:tagLst>
</file>

<file path=ppt/tags/tag12.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6"/>
</p:tagLst>
</file>

<file path=ppt/tags/tag13.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7"/>
</p:tagLst>
</file>

<file path=ppt/tags/tag14.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8"/>
</p:tagLst>
</file>

<file path=ppt/tags/tag15.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9"/>
</p:tagLst>
</file>

<file path=ppt/tags/tag16.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直接连接符 10"/>
</p:tagLst>
</file>

<file path=ppt/tags/tag17.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6"/>
</p:tagLst>
</file>

<file path=ppt/tags/tag18.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7"/>
</p:tagLst>
</file>

<file path=ppt/tags/tag19.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8"/>
</p:tagLst>
</file>

<file path=ppt/tags/tag2.xml><?xml version="1.0" encoding="utf-8"?>
<p:tagLst xmlns:a="http://schemas.openxmlformats.org/drawingml/2006/main" xmlns:r="http://schemas.openxmlformats.org/officeDocument/2006/relationships" xmlns:p="http://schemas.openxmlformats.org/presentationml/2006/main">
  <p:tag name="MH" val="20170408224825"/>
  <p:tag name="MH_LIBRARY" val="GRAPHIC"/>
  <p:tag name="MH_ORDER" val="矩形 2"/>
</p:tagLst>
</file>

<file path=ppt/tags/tag20.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9"/>
</p:tagLst>
</file>

<file path=ppt/tags/tag21.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直接连接符 10"/>
</p:tagLst>
</file>

<file path=ppt/tags/tag22.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6"/>
</p:tagLst>
</file>

<file path=ppt/tags/tag23.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7"/>
</p:tagLst>
</file>

<file path=ppt/tags/tag24.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8"/>
</p:tagLst>
</file>

<file path=ppt/tags/tag25.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9"/>
</p:tagLst>
</file>

<file path=ppt/tags/tag26.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直接连接符 10"/>
</p:tagLst>
</file>

<file path=ppt/tags/tag27.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6"/>
</p:tagLst>
</file>

<file path=ppt/tags/tag28.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7"/>
</p:tagLst>
</file>

<file path=ppt/tags/tag29.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8"/>
</p:tagLst>
</file>

<file path=ppt/tags/tag3.xml><?xml version="1.0" encoding="utf-8"?>
<p:tagLst xmlns:a="http://schemas.openxmlformats.org/drawingml/2006/main" xmlns:r="http://schemas.openxmlformats.org/officeDocument/2006/relationships" xmlns:p="http://schemas.openxmlformats.org/presentationml/2006/main">
  <p:tag name="MH" val="20170408224825"/>
  <p:tag name="MH_LIBRARY" val="GRAPHIC"/>
  <p:tag name="MH_ORDER" val="矩形 3"/>
</p:tagLst>
</file>

<file path=ppt/tags/tag30.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文本框 9"/>
</p:tagLst>
</file>

<file path=ppt/tags/tag31.xml><?xml version="1.0" encoding="utf-8"?>
<p:tagLst xmlns:a="http://schemas.openxmlformats.org/drawingml/2006/main" xmlns:r="http://schemas.openxmlformats.org/officeDocument/2006/relationships" xmlns:p="http://schemas.openxmlformats.org/presentationml/2006/main">
  <p:tag name="MH" val="20170408225056"/>
  <p:tag name="MH_LIBRARY" val="GRAPHIC"/>
  <p:tag name="MH_ORDER" val="直接连接符 10"/>
</p:tagLst>
</file>

<file path=ppt/tags/tag4.xml><?xml version="1.0" encoding="utf-8"?>
<p:tagLst xmlns:a="http://schemas.openxmlformats.org/drawingml/2006/main" xmlns:r="http://schemas.openxmlformats.org/officeDocument/2006/relationships" xmlns:p="http://schemas.openxmlformats.org/presentationml/2006/main">
  <p:tag name="MH" val="20170408224825"/>
  <p:tag name="MH_LIBRARY" val="GRAPHIC"/>
  <p:tag name="MH_ORDER" val="矩形 4"/>
</p:tagLst>
</file>

<file path=ppt/tags/tag5.xml><?xml version="1.0" encoding="utf-8"?>
<p:tagLst xmlns:a="http://schemas.openxmlformats.org/drawingml/2006/main" xmlns:r="http://schemas.openxmlformats.org/officeDocument/2006/relationships" xmlns:p="http://schemas.openxmlformats.org/presentationml/2006/main">
  <p:tag name="MH" val="20170408224825"/>
  <p:tag name="MH_LIBRARY" val="GRAPHIC"/>
  <p:tag name="MH_ORDER" val="直接连接符 5"/>
</p:tagLst>
</file>

<file path=ppt/tags/tag6.xml><?xml version="1.0" encoding="utf-8"?>
<p:tagLst xmlns:a="http://schemas.openxmlformats.org/drawingml/2006/main" xmlns:r="http://schemas.openxmlformats.org/officeDocument/2006/relationships" xmlns:p="http://schemas.openxmlformats.org/presentationml/2006/main">
  <p:tag name="MH" val="20170408224825"/>
  <p:tag name="MH_LIBRARY" val="GRAPHIC"/>
  <p:tag name="MH_ORDER" val="任意多边形 6"/>
</p:tagLst>
</file>

<file path=ppt/tags/tag7.xml><?xml version="1.0" encoding="utf-8"?>
<p:tagLst xmlns:a="http://schemas.openxmlformats.org/drawingml/2006/main" xmlns:r="http://schemas.openxmlformats.org/officeDocument/2006/relationships" xmlns:p="http://schemas.openxmlformats.org/presentationml/2006/main">
  <p:tag name="MH" val="20170408224825"/>
  <p:tag name="MH_LIBRARY" val="GRAPHIC"/>
  <p:tag name="MH_ORDER" val="任意多边形 7"/>
</p:tagLst>
</file>

<file path=ppt/tags/tag8.xml><?xml version="1.0" encoding="utf-8"?>
<p:tagLst xmlns:a="http://schemas.openxmlformats.org/drawingml/2006/main" xmlns:r="http://schemas.openxmlformats.org/officeDocument/2006/relationships" xmlns:p="http://schemas.openxmlformats.org/presentationml/2006/main">
  <p:tag name="MH" val="20170408224825"/>
  <p:tag name="MH_LIBRARY" val="GRAPHIC"/>
  <p:tag name="MH_ORDER" val="任意多边形 8"/>
</p:tagLst>
</file>

<file path=ppt/tags/tag9.xml><?xml version="1.0" encoding="utf-8"?>
<p:tagLst xmlns:a="http://schemas.openxmlformats.org/drawingml/2006/main" xmlns:r="http://schemas.openxmlformats.org/officeDocument/2006/relationships" xmlns:p="http://schemas.openxmlformats.org/presentationml/2006/main">
  <p:tag name="MH" val="20170408224825"/>
  <p:tag name="MH_LIBRARY" val="GRAPHIC"/>
  <p:tag name="MH_ORDER" val="任意多边形 9"/>
</p:tagLst>
</file>

<file path=ppt/theme/theme1.xml><?xml version="1.0" encoding="utf-8"?>
<a:theme xmlns:a="http://schemas.openxmlformats.org/drawingml/2006/main" name=" www.2ppt.com">
  <a:themeElements>
    <a:clrScheme name="自定义 1273">
      <a:dk1>
        <a:sysClr val="windowText" lastClr="000000"/>
      </a:dk1>
      <a:lt1>
        <a:sysClr val="window" lastClr="FFFFFF"/>
      </a:lt1>
      <a:dk2>
        <a:srgbClr val="666666"/>
      </a:dk2>
      <a:lt2>
        <a:srgbClr val="D2D2D2"/>
      </a:lt2>
      <a:accent1>
        <a:srgbClr val="E0558C"/>
      </a:accent1>
      <a:accent2>
        <a:srgbClr val="FF79C2"/>
      </a:accent2>
      <a:accent3>
        <a:srgbClr val="E0558C"/>
      </a:accent3>
      <a:accent4>
        <a:srgbClr val="FF79C2"/>
      </a:accent4>
      <a:accent5>
        <a:srgbClr val="FF2AD7"/>
      </a:accent5>
      <a:accent6>
        <a:srgbClr val="D519FF"/>
      </a:accent6>
      <a:hlink>
        <a:srgbClr val="17BBFD"/>
      </a:hlink>
      <a:folHlink>
        <a:srgbClr val="FF79C2"/>
      </a:folHlink>
    </a:clrScheme>
    <a:fontScheme name="Copyright(c)2007-2011 NordriDesign™ 小A">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Copyright(c)2007-2011 NordriDesign™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Copyright(c)2007-2011 NordriDesign™ 小A 2">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Copyright(c)2007-2011 NordriDesign™ 小A 3">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B2B2B2"/>
        </a:hlink>
        <a:folHlink>
          <a:srgbClr val="5F5F5F"/>
        </a:folHlink>
      </a:clrScheme>
      <a:clrMap bg1="lt1" tx1="dk1" bg2="lt2" tx2="dk2" accent1="accent1" accent2="accent2" accent3="accent3" accent4="accent4" accent5="accent5" accent6="accent6" hlink="hlink" folHlink="folHlink"/>
    </a:extraClrScheme>
    <a:extraClrScheme>
      <a:clrScheme name="Copyright(c)2007-2011 NordriDesign™ 小A 4">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0E58C4"/>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1821</Words>
  <Application>Microsoft Office PowerPoint</Application>
  <PresentationFormat>全屏显示(16:9)</PresentationFormat>
  <Paragraphs>285</Paragraphs>
  <Slides>27</Slides>
  <Notes>27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等线</vt:lpstr>
      <vt:lpstr>华文细黑</vt:lpstr>
      <vt:lpstr>时尚中黑简体</vt:lpstr>
      <vt:lpstr>宋体</vt:lpstr>
      <vt:lpstr>微软雅黑</vt:lpstr>
      <vt:lpstr>幼圆</vt:lpstr>
      <vt:lpstr>Arial</vt:lpstr>
      <vt:lpstr>Arial Black</vt:lpstr>
      <vt:lpstr>Calibri</vt:lpstr>
      <vt:lpstr>Impact</vt:lpstr>
      <vt:lpstr>Times New Roman</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2022-03-16T02:25:50Z</dcterms:created>
  <dcterms:modified xsi:type="dcterms:W3CDTF">2023-01-10T06:30:02Z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82FC222A6E2B4FD2AFBD105AC413E871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