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7"/>
  </p:notesMasterIdLst>
  <p:handoutMasterIdLst>
    <p:handoutMasterId r:id="rId18"/>
  </p:handoutMasterIdLst>
  <p:sldIdLst>
    <p:sldId id="257" r:id="rId3"/>
    <p:sldId id="262" r:id="rId4"/>
    <p:sldId id="299" r:id="rId5"/>
    <p:sldId id="271" r:id="rId6"/>
    <p:sldId id="289" r:id="rId7"/>
    <p:sldId id="261" r:id="rId8"/>
    <p:sldId id="258" r:id="rId9"/>
    <p:sldId id="290" r:id="rId10"/>
    <p:sldId id="291" r:id="rId11"/>
    <p:sldId id="259" r:id="rId12"/>
    <p:sldId id="292" r:id="rId13"/>
    <p:sldId id="286" r:id="rId14"/>
    <p:sldId id="287" r:id="rId15"/>
    <p:sldId id="265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>
          <p15:clr>
            <a:srgbClr val="A4A3A4"/>
          </p15:clr>
        </p15:guide>
        <p15:guide id="2" pos="289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us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3636"/>
    <a:srgbClr val="2B2B2B"/>
    <a:srgbClr val="2582C6"/>
    <a:srgbClr val="FFFF99"/>
    <a:srgbClr val="FF66CC"/>
    <a:srgbClr val="020007"/>
    <a:srgbClr val="1010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83" autoAdjust="0"/>
    <p:restoredTop sz="94660"/>
  </p:normalViewPr>
  <p:slideViewPr>
    <p:cSldViewPr snapToGrid="0">
      <p:cViewPr>
        <p:scale>
          <a:sx n="100" d="100"/>
          <a:sy n="100" d="100"/>
        </p:scale>
        <p:origin x="-312" y="-264"/>
      </p:cViewPr>
      <p:guideLst>
        <p:guide orient="horz" pos="2184"/>
        <p:guide pos="289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7882F-08D8-440D-B220-27F9296404B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1EE59C-3B2D-4513-AC46-7C0CA58BB25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1EE59C-3B2D-4513-AC46-7C0CA58BB25C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41B0B2-25C2-465E-A81B-CA14DF5CFA1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9194516-FBE1-40B2-A8ED-8D98997B7A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41B0B2-25C2-465E-A81B-CA14DF5CFA1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9194516-FBE1-40B2-A8ED-8D98997B7A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2179-7A7F-4507-838F-34E6725D380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E9C27-B4C9-4DBD-8EEA-F4860EEA00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2179-7A7F-4507-838F-34E6725D380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E9C27-B4C9-4DBD-8EEA-F4860EEA00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710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71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2179-7A7F-4507-838F-34E6725D380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E9C27-B4C9-4DBD-8EEA-F4860EEA00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576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600201"/>
            <a:ext cx="40576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2179-7A7F-4507-838F-34E6725D380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E9C27-B4C9-4DBD-8EEA-F4860EEA00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397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397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4628" y="1535113"/>
            <a:ext cx="404217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4628" y="2174875"/>
            <a:ext cx="404217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2179-7A7F-4507-838F-34E6725D380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E9C27-B4C9-4DBD-8EEA-F4860EEA00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2179-7A7F-4507-838F-34E6725D380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E9C27-B4C9-4DBD-8EEA-F4860EEA00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2179-7A7F-4507-838F-34E6725D380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E9C27-B4C9-4DBD-8EEA-F4860EEA00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71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448" y="273051"/>
            <a:ext cx="511135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71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2179-7A7F-4507-838F-34E6725D380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E9C27-B4C9-4DBD-8EEA-F4860EEA00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189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189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189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2179-7A7F-4507-838F-34E6725D380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E9C27-B4C9-4DBD-8EEA-F4860EEA00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2179-7A7F-4507-838F-34E6725D380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E9C27-B4C9-4DBD-8EEA-F4860EEA00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579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82179-7A7F-4507-838F-34E6725D380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E9C27-B4C9-4DBD-8EEA-F4860EEA00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70215" y="95911"/>
            <a:ext cx="8945809" cy="6673598"/>
            <a:chOff x="93619" y="95911"/>
            <a:chExt cx="11927745" cy="6673598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16200000">
              <a:off x="4691988" y="-4117215"/>
              <a:ext cx="2790000" cy="1146375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5400000">
              <a:off x="4632995" y="-577603"/>
              <a:ext cx="2790000" cy="11463751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16200000">
              <a:off x="4630114" y="-4381590"/>
              <a:ext cx="2913750" cy="11868751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5400000">
              <a:off x="4571120" y="-621742"/>
              <a:ext cx="2913750" cy="1186875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41B0B2-25C2-465E-A81B-CA14DF5CFA1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9194516-FBE1-40B2-A8ED-8D98997B7A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41B0B2-25C2-465E-A81B-CA14DF5CFA1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9194516-FBE1-40B2-A8ED-8D98997B7A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41B0B2-25C2-465E-A81B-CA14DF5CFA1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9194516-FBE1-40B2-A8ED-8D98997B7A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41B0B2-25C2-465E-A81B-CA14DF5CFA1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9194516-FBE1-40B2-A8ED-8D98997B7A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41B0B2-25C2-465E-A81B-CA14DF5CFA1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9194516-FBE1-40B2-A8ED-8D98997B7A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841B0B2-25C2-465E-A81B-CA14DF5CFA1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9194516-FBE1-40B2-A8ED-8D98997B7A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63636"/>
            </a:gs>
            <a:gs pos="37000">
              <a:srgbClr val="2B2B2B"/>
            </a:gs>
            <a:gs pos="86000">
              <a:srgbClr val="101010"/>
            </a:gs>
            <a:gs pos="100000">
              <a:srgbClr val="020007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 cstate="email"/>
          <a:srcRect/>
          <a:stretch>
            <a:fillRect/>
          </a:stretch>
        </p:blipFill>
        <p:spPr>
          <a:xfrm>
            <a:off x="69" y="103018"/>
            <a:ext cx="9057503" cy="665202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82179-7A7F-4507-838F-34E6725D380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E9C27-B4C9-4DBD-8EEA-F4860EEA00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254326"/>
              </a:clrFrom>
              <a:clrTo>
                <a:srgbClr val="254326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lum bright="-20000" contrast="-40000"/>
          </a:blip>
          <a:srcRect/>
          <a:stretch>
            <a:fillRect/>
          </a:stretch>
        </p:blipFill>
        <p:spPr>
          <a:xfrm>
            <a:off x="944724" y="817462"/>
            <a:ext cx="7211599" cy="3838846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1631122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0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ea typeface="新蒂小丸子小学版" panose="03000600000000000000" pitchFamily="66" charset="-122"/>
                <a:cs typeface="Aharoni" pitchFamily="2" charset="-79"/>
              </a:rPr>
              <a:t>Unit </a:t>
            </a:r>
            <a:r>
              <a:rPr lang="en-US" altLang="zh-CN" sz="60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ea typeface="新蒂小丸子小学版" panose="03000600000000000000" pitchFamily="66" charset="-122"/>
                <a:cs typeface="Aharoni" pitchFamily="2" charset="-79"/>
              </a:rPr>
              <a:t>5</a:t>
            </a:r>
          </a:p>
          <a:p>
            <a:pPr algn="ctr"/>
            <a:r>
              <a:rPr lang="en-US" altLang="zh-CN" sz="6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ea typeface="新蒂小丸子小学版" panose="03000600000000000000" pitchFamily="66" charset="-122"/>
                <a:cs typeface="Aharoni" pitchFamily="2" charset="-79"/>
                <a:sym typeface="+mn-ea"/>
              </a:rPr>
              <a:t>At the weekend</a:t>
            </a:r>
          </a:p>
        </p:txBody>
      </p:sp>
      <p:sp>
        <p:nvSpPr>
          <p:cNvPr id="8" name="矩形 7"/>
          <p:cNvSpPr/>
          <p:nvPr/>
        </p:nvSpPr>
        <p:spPr>
          <a:xfrm>
            <a:off x="2903277" y="5497170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77931" y="729943"/>
            <a:ext cx="3188035" cy="92740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27867" y="904645"/>
            <a:ext cx="650064" cy="150541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713673" y="704851"/>
            <a:ext cx="2448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99"/>
                </a:solidFill>
                <a:latin typeface="MV Boli" panose="02000500030200090000" charset="0"/>
                <a:ea typeface="新蒂小丸子小学版" panose="03000600000000000000" pitchFamily="66" charset="-122"/>
              </a:rPr>
              <a:t>UNIT 5</a:t>
            </a:r>
          </a:p>
          <a:p>
            <a:r>
              <a:rPr lang="en-US" altLang="zh-CN" sz="2800" b="1" dirty="0" smtClean="0">
                <a:solidFill>
                  <a:schemeClr val="bg2"/>
                </a:solidFill>
                <a:latin typeface="MV Boli" panose="02000500030200090000" charset="0"/>
                <a:ea typeface="新蒂小丸子小学版" panose="03000600000000000000" pitchFamily="66" charset="-122"/>
                <a:sym typeface="+mn-ea"/>
              </a:rPr>
              <a:t>Do a survey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15378" y="1899286"/>
            <a:ext cx="7152799" cy="387286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77931" y="729943"/>
            <a:ext cx="3188035" cy="92740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27867" y="904645"/>
            <a:ext cx="650064" cy="150541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713673" y="704851"/>
            <a:ext cx="2448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99"/>
                </a:solidFill>
                <a:latin typeface="MV Boli" panose="02000500030200090000" charset="0"/>
                <a:ea typeface="新蒂小丸子小学版" panose="03000600000000000000" pitchFamily="66" charset="-122"/>
              </a:rPr>
              <a:t>UNIT 5</a:t>
            </a:r>
          </a:p>
          <a:p>
            <a:r>
              <a:rPr lang="en-US" altLang="zh-CN" sz="2800" b="1" dirty="0" smtClean="0">
                <a:solidFill>
                  <a:schemeClr val="bg2"/>
                </a:solidFill>
                <a:latin typeface="MV Boli" panose="02000500030200090000" charset="0"/>
                <a:ea typeface="新蒂小丸子小学版" panose="03000600000000000000" pitchFamily="66" charset="-122"/>
                <a:sym typeface="+mn-ea"/>
              </a:rPr>
              <a:t>Do a survey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04938" y="1611631"/>
            <a:ext cx="6237446" cy="465518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77931" y="729943"/>
            <a:ext cx="3188035" cy="92740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27867" y="904645"/>
            <a:ext cx="650064" cy="150541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279333" y="692786"/>
            <a:ext cx="28460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99"/>
                </a:solidFill>
                <a:latin typeface="MV Boli" panose="02000500030200090000" charset="0"/>
                <a:ea typeface="新蒂小丸子小学版" panose="03000600000000000000" pitchFamily="66" charset="-122"/>
              </a:rPr>
              <a:t>UNIT 5</a:t>
            </a:r>
          </a:p>
          <a:p>
            <a:r>
              <a:rPr lang="en-US" altLang="zh-CN" sz="2800" b="1" dirty="0" smtClean="0">
                <a:solidFill>
                  <a:schemeClr val="bg2"/>
                </a:solidFill>
                <a:latin typeface="MV Boli" panose="02000500030200090000" charset="0"/>
                <a:ea typeface="新蒂小丸子小学版" panose="03000600000000000000" pitchFamily="66" charset="-122"/>
                <a:sym typeface="+mn-ea"/>
              </a:rPr>
              <a:t>Learn the sounds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52588" y="1657351"/>
            <a:ext cx="6061710" cy="459295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77931" y="729943"/>
            <a:ext cx="3188035" cy="92740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27867" y="904645"/>
            <a:ext cx="650064" cy="150541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279333" y="692786"/>
            <a:ext cx="28460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99"/>
                </a:solidFill>
                <a:latin typeface="MV Boli" panose="02000500030200090000" charset="0"/>
                <a:ea typeface="新蒂小丸子小学版" panose="03000600000000000000" pitchFamily="66" charset="-122"/>
              </a:rPr>
              <a:t>UNIT 5</a:t>
            </a:r>
          </a:p>
          <a:p>
            <a:r>
              <a:rPr lang="en-US" altLang="zh-CN" sz="2800" b="1" dirty="0" smtClean="0">
                <a:solidFill>
                  <a:schemeClr val="bg2"/>
                </a:solidFill>
                <a:latin typeface="MV Boli" panose="02000500030200090000" charset="0"/>
                <a:ea typeface="新蒂小丸子小学版" panose="03000600000000000000" pitchFamily="66" charset="-122"/>
                <a:sym typeface="+mn-ea"/>
              </a:rPr>
              <a:t>Learn the sounds 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390174" y="2388870"/>
            <a:ext cx="581167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chemeClr val="bg1">
                    <a:lumMod val="85000"/>
                  </a:schemeClr>
                </a:solidFill>
                <a:latin typeface="MV Boli" panose="02000500030200090000" charset="0"/>
              </a:rPr>
              <a:t>音标学习</a:t>
            </a:r>
          </a:p>
          <a:p>
            <a:endParaRPr lang="zh-CN" altLang="en-US" sz="4800" dirty="0">
              <a:solidFill>
                <a:schemeClr val="bg1">
                  <a:lumMod val="85000"/>
                </a:schemeClr>
              </a:solidFill>
              <a:latin typeface="MV Boli" panose="02000500030200090000" charset="0"/>
            </a:endParaRPr>
          </a:p>
          <a:p>
            <a:r>
              <a:rPr lang="en-US" altLang="zh-CN" sz="4800" dirty="0">
                <a:solidFill>
                  <a:schemeClr val="bg1">
                    <a:lumMod val="85000"/>
                  </a:schemeClr>
                </a:solidFill>
                <a:latin typeface="+mn-ea"/>
              </a:rPr>
              <a:t>o-[</a:t>
            </a:r>
            <a:r>
              <a:rPr lang="en-US" altLang="zh-CN" sz="4800" dirty="0" err="1">
                <a:solidFill>
                  <a:schemeClr val="bg1">
                    <a:lumMod val="85000"/>
                  </a:schemeClr>
                </a:solidFill>
                <a:latin typeface="+mn-ea"/>
              </a:rPr>
              <a:t>əu</a:t>
            </a:r>
            <a:r>
              <a:rPr lang="en-US" altLang="zh-CN" sz="4800" dirty="0">
                <a:solidFill>
                  <a:schemeClr val="bg1">
                    <a:lumMod val="85000"/>
                  </a:schemeClr>
                </a:solidFill>
                <a:latin typeface="+mn-ea"/>
              </a:rPr>
              <a:t>]      </a:t>
            </a:r>
            <a:r>
              <a:rPr lang="en-US" altLang="zh-CN" sz="4800" dirty="0" err="1">
                <a:solidFill>
                  <a:schemeClr val="bg1">
                    <a:lumMod val="85000"/>
                  </a:schemeClr>
                </a:solidFill>
                <a:latin typeface="+mn-ea"/>
                <a:sym typeface="+mn-ea"/>
              </a:rPr>
              <a:t>oa</a:t>
            </a:r>
            <a:r>
              <a:rPr lang="en-US" altLang="zh-CN" sz="4800" dirty="0">
                <a:solidFill>
                  <a:schemeClr val="bg1">
                    <a:lumMod val="85000"/>
                  </a:schemeClr>
                </a:solidFill>
                <a:latin typeface="+mn-ea"/>
                <a:sym typeface="+mn-ea"/>
              </a:rPr>
              <a:t>-[</a:t>
            </a:r>
            <a:r>
              <a:rPr lang="en-US" altLang="zh-CN" sz="4800" dirty="0" err="1">
                <a:solidFill>
                  <a:schemeClr val="bg1">
                    <a:lumMod val="85000"/>
                  </a:schemeClr>
                </a:solidFill>
                <a:latin typeface="+mn-ea"/>
                <a:sym typeface="+mn-ea"/>
              </a:rPr>
              <a:t>əu</a:t>
            </a:r>
            <a:r>
              <a:rPr lang="en-US" altLang="zh-CN" sz="4800" dirty="0">
                <a:solidFill>
                  <a:schemeClr val="bg1">
                    <a:lumMod val="85000"/>
                  </a:schemeClr>
                </a:solidFill>
                <a:latin typeface="+mn-ea"/>
                <a:sym typeface="+mn-ea"/>
              </a:rPr>
              <a:t>]      </a:t>
            </a:r>
            <a:r>
              <a:rPr lang="en-US" altLang="zh-CN" sz="4800" dirty="0" err="1">
                <a:solidFill>
                  <a:schemeClr val="bg1">
                    <a:lumMod val="85000"/>
                  </a:schemeClr>
                </a:solidFill>
                <a:latin typeface="+mn-ea"/>
                <a:sym typeface="+mn-ea"/>
              </a:rPr>
              <a:t>oe</a:t>
            </a:r>
            <a:r>
              <a:rPr lang="en-US" altLang="zh-CN" sz="4800" dirty="0">
                <a:solidFill>
                  <a:schemeClr val="bg1">
                    <a:lumMod val="85000"/>
                  </a:schemeClr>
                </a:solidFill>
                <a:latin typeface="+mn-ea"/>
                <a:sym typeface="+mn-ea"/>
              </a:rPr>
              <a:t>-[</a:t>
            </a:r>
            <a:r>
              <a:rPr lang="en-US" altLang="zh-CN" sz="4800" dirty="0" err="1">
                <a:solidFill>
                  <a:schemeClr val="bg1">
                    <a:lumMod val="85000"/>
                  </a:schemeClr>
                </a:solidFill>
                <a:latin typeface="+mn-ea"/>
                <a:sym typeface="+mn-ea"/>
              </a:rPr>
              <a:t>əu</a:t>
            </a:r>
            <a:r>
              <a:rPr lang="en-US" altLang="zh-CN" sz="4800" dirty="0">
                <a:solidFill>
                  <a:schemeClr val="bg1">
                    <a:lumMod val="85000"/>
                  </a:schemeClr>
                </a:solidFill>
                <a:latin typeface="+mn-ea"/>
                <a:sym typeface="+mn-ea"/>
              </a:rPr>
              <a:t>]</a:t>
            </a:r>
            <a:endParaRPr lang="en-US" altLang="zh-CN" sz="4800" dirty="0">
              <a:solidFill>
                <a:schemeClr val="bg1">
                  <a:lumMod val="85000"/>
                </a:schemeClr>
              </a:solidFill>
              <a:latin typeface="+mn-e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3108378" y="3940300"/>
            <a:ext cx="2942302" cy="1330139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152304" y="2189612"/>
            <a:ext cx="48985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4800" dirty="0" smtClean="0">
                <a:solidFill>
                  <a:schemeClr val="bg1"/>
                </a:solidFill>
                <a:latin typeface="Segoe Script" panose="030B0504020000000003" pitchFamily="34" charset="0"/>
              </a:rPr>
              <a:t>THANK</a:t>
            </a:r>
          </a:p>
          <a:p>
            <a:pPr algn="ctr"/>
            <a:r>
              <a:rPr kumimoji="1" lang="en-US" altLang="zh-CN" sz="4800" dirty="0" smtClean="0">
                <a:solidFill>
                  <a:schemeClr val="bg1"/>
                </a:solidFill>
                <a:latin typeface="Segoe Script" panose="030B0504020000000003" pitchFamily="34" charset="0"/>
              </a:rPr>
              <a:t>YOU</a:t>
            </a:r>
            <a:endParaRPr kumimoji="1" lang="zh-CN" altLang="en-US" sz="4800" dirty="0" smtClean="0">
              <a:solidFill>
                <a:schemeClr val="bg1"/>
              </a:solidFill>
              <a:latin typeface="Segoe Script" panose="030B0504020000000003" pitchFamily="34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11912" y="724728"/>
            <a:ext cx="1096875" cy="10912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7409074" y="724728"/>
            <a:ext cx="1096875" cy="109125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3132003">
            <a:off x="4951178" y="1583818"/>
            <a:ext cx="1248750" cy="73406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945670" y="2744143"/>
            <a:ext cx="1020938" cy="13162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90777" y="1091258"/>
            <a:ext cx="3188035" cy="92740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31188" y="1563140"/>
            <a:ext cx="650064" cy="1505411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2238852" y="937896"/>
            <a:ext cx="24484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99"/>
                </a:solidFill>
                <a:latin typeface="MV Boli" panose="02000500030200090000" charset="0"/>
                <a:ea typeface="新蒂小丸子小学版" panose="03000600000000000000" pitchFamily="66" charset="-122"/>
              </a:rPr>
              <a:t>UNIT 5</a:t>
            </a:r>
          </a:p>
          <a:p>
            <a:r>
              <a:rPr lang="en-US" altLang="zh-CN" sz="2800" b="1" dirty="0" smtClean="0">
                <a:solidFill>
                  <a:schemeClr val="bg2"/>
                </a:solidFill>
                <a:latin typeface="MV Boli" panose="02000500030200090000" charset="0"/>
                <a:ea typeface="新蒂小丸子小学版" panose="03000600000000000000" pitchFamily="66" charset="-122"/>
                <a:sym typeface="+mn-ea"/>
              </a:rPr>
              <a:t>At the weekend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77303" y="2256156"/>
            <a:ext cx="2823686" cy="35464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159092" y="2232025"/>
            <a:ext cx="3686651" cy="3568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095549" y="3068551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       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90777" y="1091258"/>
            <a:ext cx="3188035" cy="92740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31188" y="1563140"/>
            <a:ext cx="650064" cy="1505411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2238852" y="937896"/>
            <a:ext cx="24484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99"/>
                </a:solidFill>
                <a:latin typeface="MV Boli" panose="02000500030200090000" charset="0"/>
                <a:ea typeface="新蒂小丸子小学版" panose="03000600000000000000" pitchFamily="66" charset="-122"/>
              </a:rPr>
              <a:t>UNIT 5</a:t>
            </a:r>
          </a:p>
          <a:p>
            <a:r>
              <a:rPr lang="en-US" altLang="zh-CN" sz="2800" b="1" dirty="0" smtClean="0">
                <a:solidFill>
                  <a:schemeClr val="bg2"/>
                </a:solidFill>
                <a:latin typeface="MV Boli" panose="02000500030200090000" charset="0"/>
                <a:ea typeface="新蒂小丸子小学版" panose="03000600000000000000" pitchFamily="66" charset="-122"/>
                <a:sym typeface="+mn-ea"/>
              </a:rPr>
              <a:t>At the weekend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206818" y="2298700"/>
            <a:ext cx="681847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>
                    <a:lumMod val="85000"/>
                  </a:schemeClr>
                </a:solidFill>
                <a:latin typeface="MV Boli" panose="02000500030200090000" charset="0"/>
              </a:rPr>
              <a:t>What are you going to do this weekend?</a:t>
            </a:r>
          </a:p>
          <a:p>
            <a:r>
              <a:rPr lang="zh-CN" altLang="en-US" sz="3600" dirty="0">
                <a:solidFill>
                  <a:schemeClr val="bg1">
                    <a:lumMod val="85000"/>
                  </a:schemeClr>
                </a:solidFill>
                <a:latin typeface="MV Boli" panose="02000500030200090000" charset="0"/>
              </a:rPr>
              <a:t>这个周末你计划做什么？</a:t>
            </a:r>
          </a:p>
          <a:p>
            <a:r>
              <a:rPr lang="en-US" altLang="zh-CN" sz="3600" dirty="0">
                <a:solidFill>
                  <a:schemeClr val="bg1">
                    <a:lumMod val="85000"/>
                  </a:schemeClr>
                </a:solidFill>
                <a:latin typeface="MV Boli" panose="02000500030200090000" charset="0"/>
              </a:rPr>
              <a:t>be going to</a:t>
            </a:r>
            <a:r>
              <a:rPr lang="zh-CN" altLang="en-US" sz="3600" dirty="0">
                <a:solidFill>
                  <a:schemeClr val="bg1">
                    <a:lumMod val="85000"/>
                  </a:schemeClr>
                </a:solidFill>
                <a:latin typeface="MV Boli" panose="02000500030200090000" charset="0"/>
              </a:rPr>
              <a:t>的特殊疑问句</a:t>
            </a:r>
          </a:p>
          <a:p>
            <a:r>
              <a:rPr lang="en-US" altLang="zh-CN" sz="3600" dirty="0" err="1">
                <a:solidFill>
                  <a:schemeClr val="bg1">
                    <a:lumMod val="85000"/>
                  </a:schemeClr>
                </a:solidFill>
                <a:latin typeface="MV Boli" panose="02000500030200090000" charset="0"/>
              </a:rPr>
              <a:t>What+be</a:t>
            </a:r>
            <a:r>
              <a:rPr lang="en-US" altLang="zh-CN" sz="3600" dirty="0">
                <a:solidFill>
                  <a:schemeClr val="bg1">
                    <a:lumMod val="85000"/>
                  </a:schemeClr>
                </a:solidFill>
                <a:latin typeface="MV Boli" panose="02000500030200090000" charset="0"/>
              </a:rPr>
              <a:t>+</a:t>
            </a:r>
            <a:r>
              <a:rPr lang="zh-CN" altLang="en-US" sz="3600" dirty="0">
                <a:solidFill>
                  <a:schemeClr val="bg1">
                    <a:lumMod val="85000"/>
                  </a:schemeClr>
                </a:solidFill>
                <a:latin typeface="MV Boli" panose="02000500030200090000" charset="0"/>
              </a:rPr>
              <a:t>主</a:t>
            </a:r>
            <a:r>
              <a:rPr lang="en-US" altLang="zh-CN" sz="3600" dirty="0">
                <a:solidFill>
                  <a:schemeClr val="bg1">
                    <a:lumMod val="85000"/>
                  </a:schemeClr>
                </a:solidFill>
                <a:latin typeface="MV Boli" panose="02000500030200090000" charset="0"/>
              </a:rPr>
              <a:t>+going to+</a:t>
            </a:r>
            <a:r>
              <a:rPr lang="zh-CN" altLang="en-US" sz="3600" dirty="0">
                <a:solidFill>
                  <a:schemeClr val="bg1">
                    <a:lumMod val="85000"/>
                  </a:schemeClr>
                </a:solidFill>
                <a:latin typeface="MV Boli" panose="02000500030200090000" charset="0"/>
              </a:rPr>
              <a:t>其他？</a:t>
            </a:r>
          </a:p>
          <a:p>
            <a:r>
              <a:rPr lang="zh-CN" altLang="en-US" sz="3600" dirty="0">
                <a:solidFill>
                  <a:schemeClr val="bg1">
                    <a:lumMod val="85000"/>
                  </a:schemeClr>
                </a:solidFill>
                <a:latin typeface="MV Boli" panose="02000500030200090000" charset="0"/>
              </a:rPr>
              <a:t>回答：主</a:t>
            </a:r>
            <a:r>
              <a:rPr lang="en-US" altLang="zh-CN" sz="3600" dirty="0">
                <a:solidFill>
                  <a:schemeClr val="bg1">
                    <a:lumMod val="85000"/>
                  </a:schemeClr>
                </a:solidFill>
                <a:latin typeface="MV Boli" panose="02000500030200090000" charset="0"/>
              </a:rPr>
              <a:t>+</a:t>
            </a:r>
            <a:r>
              <a:rPr lang="en-US" altLang="zh-CN" sz="3600" dirty="0" err="1">
                <a:solidFill>
                  <a:schemeClr val="bg1">
                    <a:lumMod val="85000"/>
                  </a:schemeClr>
                </a:solidFill>
                <a:latin typeface="MV Boli" panose="02000500030200090000" charset="0"/>
              </a:rPr>
              <a:t>be+going</a:t>
            </a:r>
            <a:r>
              <a:rPr lang="en-US" altLang="zh-CN" sz="3600" dirty="0">
                <a:solidFill>
                  <a:schemeClr val="bg1">
                    <a:lumMod val="85000"/>
                  </a:schemeClr>
                </a:solidFill>
                <a:latin typeface="MV Boli" panose="02000500030200090000" charset="0"/>
              </a:rPr>
              <a:t> to+</a:t>
            </a:r>
            <a:r>
              <a:rPr lang="zh-CN" altLang="en-US" sz="3600" dirty="0">
                <a:solidFill>
                  <a:schemeClr val="bg1">
                    <a:lumMod val="85000"/>
                  </a:schemeClr>
                </a:solidFill>
                <a:latin typeface="MV Boli" panose="02000500030200090000" charset="0"/>
              </a:rPr>
              <a:t>其他。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31735" y="805508"/>
            <a:ext cx="3188035" cy="92740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72146" y="1277390"/>
            <a:ext cx="650064" cy="150541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461737" y="692151"/>
            <a:ext cx="24484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99"/>
                </a:solidFill>
                <a:latin typeface="MV Boli" panose="02000500030200090000" charset="0"/>
                <a:ea typeface="新蒂小丸子小学版" panose="03000600000000000000" pitchFamily="66" charset="-122"/>
              </a:rPr>
              <a:t>UNIT 5</a:t>
            </a:r>
          </a:p>
          <a:p>
            <a:r>
              <a:rPr lang="en-US" altLang="zh-CN" sz="2800" b="1" dirty="0" smtClean="0">
                <a:solidFill>
                  <a:schemeClr val="bg2"/>
                </a:solidFill>
                <a:latin typeface="MV Boli" panose="02000500030200090000" charset="0"/>
                <a:ea typeface="新蒂小丸子小学版" panose="03000600000000000000" pitchFamily="66" charset="-122"/>
                <a:sym typeface="+mn-ea"/>
              </a:rPr>
              <a:t>Listen and say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14952" y="1888490"/>
            <a:ext cx="5995511" cy="4191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31735" y="805508"/>
            <a:ext cx="3188035" cy="92740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72146" y="1277390"/>
            <a:ext cx="650064" cy="150541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461737" y="692151"/>
            <a:ext cx="24484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99"/>
                </a:solidFill>
                <a:latin typeface="MV Boli" panose="02000500030200090000" charset="0"/>
                <a:ea typeface="新蒂小丸子小学版" panose="03000600000000000000" pitchFamily="66" charset="-122"/>
              </a:rPr>
              <a:t>UNIT 5</a:t>
            </a:r>
          </a:p>
          <a:p>
            <a:r>
              <a:rPr lang="en-US" altLang="zh-CN" sz="2800" b="1" dirty="0" smtClean="0">
                <a:solidFill>
                  <a:schemeClr val="bg2"/>
                </a:solidFill>
                <a:latin typeface="MV Boli" panose="02000500030200090000" charset="0"/>
                <a:ea typeface="新蒂小丸子小学版" panose="03000600000000000000" pitchFamily="66" charset="-122"/>
                <a:sym typeface="+mn-ea"/>
              </a:rPr>
              <a:t>Listen and say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92580" y="1896111"/>
            <a:ext cx="6287929" cy="40036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77931" y="729943"/>
            <a:ext cx="3188035" cy="92740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27867" y="904645"/>
            <a:ext cx="650064" cy="150541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461737" y="692151"/>
            <a:ext cx="24484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99"/>
                </a:solidFill>
                <a:latin typeface="MV Boli" panose="02000500030200090000" charset="0"/>
                <a:ea typeface="新蒂小丸子小学版" panose="03000600000000000000" pitchFamily="66" charset="-122"/>
              </a:rPr>
              <a:t>UNIT 5</a:t>
            </a:r>
          </a:p>
          <a:p>
            <a:r>
              <a:rPr lang="en-US" altLang="zh-CN" sz="2800" b="1" dirty="0" smtClean="0">
                <a:solidFill>
                  <a:schemeClr val="bg2"/>
                </a:solidFill>
                <a:latin typeface="MV Boli" panose="02000500030200090000" charset="0"/>
                <a:ea typeface="新蒂小丸子小学版" panose="03000600000000000000" pitchFamily="66" charset="-122"/>
                <a:sym typeface="+mn-ea"/>
              </a:rPr>
              <a:t>Look and learn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11129" y="1996440"/>
            <a:ext cx="6805613" cy="3742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77931" y="729943"/>
            <a:ext cx="3188035" cy="92740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27867" y="904645"/>
            <a:ext cx="650064" cy="150541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461737" y="692151"/>
            <a:ext cx="2448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99"/>
                </a:solidFill>
                <a:latin typeface="MV Boli" panose="02000500030200090000" charset="0"/>
                <a:ea typeface="新蒂小丸子小学版" panose="03000600000000000000" pitchFamily="66" charset="-122"/>
              </a:rPr>
              <a:t>UNIT 5</a:t>
            </a:r>
          </a:p>
          <a:p>
            <a:r>
              <a:rPr lang="en-US" altLang="zh-CN" sz="2800" b="1" dirty="0" smtClean="0">
                <a:solidFill>
                  <a:schemeClr val="bg2"/>
                </a:solidFill>
                <a:latin typeface="MV Boli" panose="02000500030200090000" charset="0"/>
                <a:ea typeface="新蒂小丸子小学版" panose="03000600000000000000" pitchFamily="66" charset="-122"/>
                <a:sym typeface="+mn-ea"/>
              </a:rPr>
              <a:t>Read a story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10640" y="1720850"/>
            <a:ext cx="6251734" cy="4419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77931" y="729943"/>
            <a:ext cx="3188035" cy="92740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27867" y="904645"/>
            <a:ext cx="650064" cy="150541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461737" y="692151"/>
            <a:ext cx="2448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99"/>
                </a:solidFill>
                <a:latin typeface="MV Boli" panose="02000500030200090000" charset="0"/>
                <a:ea typeface="新蒂小丸子小学版" panose="03000600000000000000" pitchFamily="66" charset="-122"/>
              </a:rPr>
              <a:t>UNIT 5</a:t>
            </a:r>
          </a:p>
          <a:p>
            <a:r>
              <a:rPr lang="en-US" altLang="zh-CN" sz="2800" b="1" dirty="0" smtClean="0">
                <a:solidFill>
                  <a:schemeClr val="bg2"/>
                </a:solidFill>
                <a:latin typeface="MV Boli" panose="02000500030200090000" charset="0"/>
                <a:ea typeface="新蒂小丸子小学版" panose="03000600000000000000" pitchFamily="66" charset="-122"/>
                <a:sym typeface="+mn-ea"/>
              </a:rPr>
              <a:t>Read a story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68705" y="1715135"/>
            <a:ext cx="6707505" cy="425323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77931" y="729943"/>
            <a:ext cx="3188035" cy="92740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27867" y="904645"/>
            <a:ext cx="650064" cy="150541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461737" y="692151"/>
            <a:ext cx="2448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99"/>
                </a:solidFill>
                <a:latin typeface="MV Boli" panose="02000500030200090000" charset="0"/>
                <a:ea typeface="新蒂小丸子小学版" panose="03000600000000000000" pitchFamily="66" charset="-122"/>
              </a:rPr>
              <a:t>UNIT 5</a:t>
            </a:r>
          </a:p>
          <a:p>
            <a:r>
              <a:rPr lang="en-US" altLang="zh-CN" sz="2800" b="1" dirty="0" smtClean="0">
                <a:solidFill>
                  <a:schemeClr val="bg2"/>
                </a:solidFill>
                <a:latin typeface="MV Boli" panose="02000500030200090000" charset="0"/>
                <a:ea typeface="新蒂小丸子小学版" panose="03000600000000000000" pitchFamily="66" charset="-122"/>
                <a:sym typeface="+mn-ea"/>
              </a:rPr>
              <a:t>Read a story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11142" y="1855470"/>
            <a:ext cx="5966936" cy="40563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模板网-WWW.1PPT.COM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232</Words>
  <Application>Microsoft Office PowerPoint</Application>
  <PresentationFormat>全屏显示(4:3)</PresentationFormat>
  <Paragraphs>49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25" baseType="lpstr">
      <vt:lpstr>Aharoni</vt:lpstr>
      <vt:lpstr>宋体</vt:lpstr>
      <vt:lpstr>微软雅黑</vt:lpstr>
      <vt:lpstr>新蒂小丸子小学版</vt:lpstr>
      <vt:lpstr>Arial</vt:lpstr>
      <vt:lpstr>Calibri</vt:lpstr>
      <vt:lpstr>Calibri Light</vt:lpstr>
      <vt:lpstr>MV Boli</vt:lpstr>
      <vt:lpstr>Segoe Script</vt:lpstr>
      <vt:lpstr>WWW.2PPT.COM
</vt:lpstr>
      <vt:lpstr>第一PPT模板网-WWW.1PPT.COM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2015-08-19T07:17:00Z</dcterms:created>
  <dcterms:modified xsi:type="dcterms:W3CDTF">2023-01-16T22:08:00Z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2B3FD01B40D04EB39B3EA3F1635393FE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