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928" r:id="rId2"/>
    <p:sldId id="986" r:id="rId3"/>
    <p:sldId id="797" r:id="rId4"/>
    <p:sldId id="985" r:id="rId5"/>
    <p:sldId id="988" r:id="rId6"/>
    <p:sldId id="989" r:id="rId7"/>
    <p:sldId id="990" r:id="rId8"/>
    <p:sldId id="991" r:id="rId9"/>
    <p:sldId id="994" r:id="rId10"/>
    <p:sldId id="995" r:id="rId11"/>
    <p:sldId id="996" r:id="rId12"/>
    <p:sldId id="997" r:id="rId13"/>
    <p:sldId id="998" r:id="rId14"/>
    <p:sldId id="999" r:id="rId15"/>
    <p:sldId id="1000" r:id="rId16"/>
    <p:sldId id="1001" r:id="rId17"/>
    <p:sldId id="1002" r:id="rId18"/>
    <p:sldId id="1003" r:id="rId19"/>
    <p:sldId id="1004" r:id="rId20"/>
    <p:sldId id="1005" r:id="rId21"/>
    <p:sldId id="1006" r:id="rId22"/>
    <p:sldId id="1007" r:id="rId23"/>
    <p:sldId id="1008" r:id="rId24"/>
    <p:sldId id="1009" r:id="rId25"/>
    <p:sldId id="1010" r:id="rId26"/>
    <p:sldId id="1011" r:id="rId27"/>
    <p:sldId id="1012" r:id="rId28"/>
    <p:sldId id="1013" r:id="rId29"/>
    <p:sldId id="1014" r:id="rId30"/>
    <p:sldId id="1015" r:id="rId31"/>
    <p:sldId id="1016" r:id="rId32"/>
    <p:sldId id="1017" r:id="rId33"/>
    <p:sldId id="1018" r:id="rId34"/>
    <p:sldId id="1019" r:id="rId35"/>
    <p:sldId id="1020" r:id="rId36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0E0A88-1C69-4C3B-9A27-DA9448CFDD4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3BD88F-2F60-422E-AC9E-6940C0C3317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7185E6-8615-4EC1-A303-849FDF965B6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69DE15-1161-4D5C-ACC0-E9B671ACBDD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sp>
        <p:nvSpPr>
          <p:cNvPr id="11" name="五边形 10">
            <a:hlinkClick r:id="" action="ppaction://noaction"/>
          </p:cNvPr>
          <p:cNvSpPr/>
          <p:nvPr userDrawn="1"/>
        </p:nvSpPr>
        <p:spPr bwMode="auto">
          <a:xfrm>
            <a:off x="-1260475" y="6334125"/>
            <a:ext cx="1144587" cy="498475"/>
          </a:xfrm>
          <a:prstGeom prst="homePlat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知能演练轻松闯关</a:t>
            </a:r>
          </a:p>
        </p:txBody>
      </p:sp>
      <p:sp>
        <p:nvSpPr>
          <p:cNvPr id="8" name="燕尾形 7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9" name="五边形 8"/>
          <p:cNvSpPr/>
          <p:nvPr userDrawn="1"/>
        </p:nvSpPr>
        <p:spPr>
          <a:xfrm>
            <a:off x="5003800" y="25400"/>
            <a:ext cx="38798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NATURAL DISASTERS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56736 -3.703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  <p:bldP spid="11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1&#25945;&#21442;6.28(&#26368;&#26032;&#25945;&#26448;)&#65288;1-198&#65289;\&#22270;&#29255;&#65288;&#21464;&#22909;&#39068;&#33394;&#65289;\Unit4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package" Target="../embeddings/Microsoft_Word___8.docx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24.bin"/><Relationship Id="rId3" Type="http://schemas.openxmlformats.org/officeDocument/2006/relationships/package" Target="../embeddings/Microsoft_Word___18.docx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package" Target="../embeddings/Microsoft_Word___1.docx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10" Type="http://schemas.openxmlformats.org/officeDocument/2006/relationships/image" Target="file:///E:\2019&#20248;&#21270;&#26041;&#26696;&#33521;&#35821;&#20154;&#25945;&#24517;&#20462;1&#25945;&#21442;6.28(&#26368;&#26032;&#25945;&#26448;)&#65288;1-198&#65289;\ZX9&#65294;TIF" TargetMode="External"/><Relationship Id="rId4" Type="http://schemas.openxmlformats.org/officeDocument/2006/relationships/image" Target="../media/image6.em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package" Target="../embeddings/Microsoft_Word___2.docx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E:\2019优化方案英语人教必修1教参6.28(最新教材)（1-198）\图片（变好颜色）\Unit4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340768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1" y="3789040"/>
            <a:ext cx="9134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/>
              <a:t>Section </a:t>
            </a:r>
            <a:r>
              <a:rPr lang="en-US" altLang="zh-CN" sz="3600" b="1" dirty="0" smtClean="0"/>
              <a:t>Ⅰ  Listening </a:t>
            </a:r>
            <a:r>
              <a:rPr lang="en-US" altLang="zh-CN" sz="3600" b="1" dirty="0"/>
              <a:t>and Speaking</a:t>
            </a:r>
            <a:endParaRPr lang="zh-CN" altLang="zh-CN" sz="3600" dirty="0"/>
          </a:p>
        </p:txBody>
      </p:sp>
      <p:sp>
        <p:nvSpPr>
          <p:cNvPr id="4" name="矩形 3"/>
          <p:cNvSpPr/>
          <p:nvPr/>
        </p:nvSpPr>
        <p:spPr>
          <a:xfrm>
            <a:off x="0" y="5733256"/>
            <a:ext cx="913447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11633200" imgH="3175000" progId="Word.Document.12">
                  <p:embed/>
                </p:oleObj>
              </mc:Choice>
              <mc:Fallback>
                <p:oleObj name="文档" r:id="rId3" imgW="11633200" imgH="3175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215900" y="2220913"/>
          <a:ext cx="8713788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3" imgW="8716010" imgH="2419985" progId="Word.Document.12">
                  <p:embed/>
                </p:oleObj>
              </mc:Choice>
              <mc:Fallback>
                <p:oleObj name="文档" r:id="rId3" imgW="8716010" imgH="24199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20913"/>
                        <a:ext cx="8713788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12725" y="474663"/>
          <a:ext cx="8718550" cy="574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8720455" imgH="5745480" progId="Word.Document.12">
                  <p:embed/>
                </p:oleObj>
              </mc:Choice>
              <mc:Fallback>
                <p:oleObj name="文档" r:id="rId3" imgW="8720455" imgH="574548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474663"/>
                        <a:ext cx="8718550" cy="574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330200" y="584200"/>
          <a:ext cx="8483600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3" imgW="8720455" imgH="5779135" progId="Word.Document.12">
                  <p:embed/>
                </p:oleObj>
              </mc:Choice>
              <mc:Fallback>
                <p:oleObj name="文档" r:id="rId3" imgW="8720455" imgH="57791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84200"/>
                        <a:ext cx="8483600" cy="561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14313" y="1592263"/>
          <a:ext cx="8715375" cy="367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文档" r:id="rId3" imgW="8716010" imgH="3677285" progId="Word.Document.12">
                  <p:embed/>
                </p:oleObj>
              </mc:Choice>
              <mc:Fallback>
                <p:oleObj name="文档" r:id="rId3" imgW="8716010" imgH="36772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92263"/>
                        <a:ext cx="8715375" cy="367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98450" y="35004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35004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51200" y="34877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34877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263900" y="40100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文档" r:id="rId8" imgW="7048500" imgH="546100" progId="Word.Document.12">
                  <p:embed/>
                </p:oleObj>
              </mc:Choice>
              <mc:Fallback>
                <p:oleObj name="文档" r:id="rId8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0100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85750" y="45593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5593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215900" y="1125538"/>
          <a:ext cx="8713788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8716010" imgH="4610100" progId="Word.Document.12">
                  <p:embed/>
                </p:oleObj>
              </mc:Choice>
              <mc:Fallback>
                <p:oleObj name="文档" r:id="rId3" imgW="8716010" imgH="4610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25538"/>
                        <a:ext cx="8713788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15900" y="828675"/>
          <a:ext cx="8713788" cy="520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716010" imgH="5204460" progId="Word.Document.12">
                  <p:embed/>
                </p:oleObj>
              </mc:Choice>
              <mc:Fallback>
                <p:oleObj name="文档" r:id="rId3" imgW="8716010" imgH="520446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28675"/>
                        <a:ext cx="8713788" cy="520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15900" y="1387475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8716010" imgH="4084320" progId="Word.Document.12">
                  <p:embed/>
                </p:oleObj>
              </mc:Choice>
              <mc:Fallback>
                <p:oleObj name="文档" r:id="rId3" imgW="8716010" imgH="408432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87475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215900" y="1125538"/>
          <a:ext cx="8713788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文档" r:id="rId3" imgW="8716010" imgH="4610100" progId="Word.Document.12">
                  <p:embed/>
                </p:oleObj>
              </mc:Choice>
              <mc:Fallback>
                <p:oleObj name="文档" r:id="rId3" imgW="8716010" imgH="4610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25538"/>
                        <a:ext cx="8713788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E:\2019优化方案英语人教必修5教参3.15（1-190）\人教必修5\单元知识先知2lll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900" y="2492375"/>
            <a:ext cx="16922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燕尾形 6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003800" y="25400"/>
            <a:ext cx="38798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NATURAL DISASTERS</a:t>
            </a:r>
          </a:p>
        </p:txBody>
      </p:sp>
      <p:pic>
        <p:nvPicPr>
          <p:cNvPr id="37893" name="Picture 5" descr="单元知识先知4LLL.tif"/>
          <p:cNvPicPr>
            <a:picLocks noChangeAspect="1" noChangeArrowheads="1"/>
          </p:cNvPicPr>
          <p:nvPr/>
        </p:nvPicPr>
        <p:blipFill>
          <a:blip r:embed="rId3" r:link="rId4" cstate="email"/>
          <a:srcRect l="18739"/>
          <a:stretch>
            <a:fillRect/>
          </a:stretch>
        </p:blipFill>
        <p:spPr bwMode="auto">
          <a:xfrm>
            <a:off x="1797050" y="2397125"/>
            <a:ext cx="73088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15900" y="1419225"/>
          <a:ext cx="8713788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文档" r:id="rId3" imgW="11633200" imgH="5372100" progId="Word.Document.12">
                  <p:embed/>
                </p:oleObj>
              </mc:Choice>
              <mc:Fallback>
                <p:oleObj name="文档" r:id="rId3" imgW="11633200" imgH="5372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19225"/>
                        <a:ext cx="8713788" cy="401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15900" y="1708150"/>
          <a:ext cx="8713788" cy="388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文档" r:id="rId3" imgW="11633200" imgH="5194300" progId="Word.Document.12">
                  <p:embed/>
                </p:oleObj>
              </mc:Choice>
              <mc:Fallback>
                <p:oleObj name="文档" r:id="rId3" imgW="11633200" imgH="5194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08150"/>
                        <a:ext cx="8713788" cy="388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215900" y="2309813"/>
          <a:ext cx="8713788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文档" r:id="rId3" imgW="11633200" imgH="2997200" progId="Word.Document.12">
                  <p:embed/>
                </p:oleObj>
              </mc:Choice>
              <mc:Fallback>
                <p:oleObj name="文档" r:id="rId3" imgW="11633200" imgH="2997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309813"/>
                        <a:ext cx="8713788" cy="223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文档" r:id="rId3" imgW="11633200" imgH="7124700" progId="Word.Document.12">
                  <p:embed/>
                </p:oleObj>
              </mc:Choice>
              <mc:Fallback>
                <p:oleObj name="文档" r:id="rId3" imgW="11633200" imgH="71247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215900" y="2047875"/>
          <a:ext cx="8713788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文档" r:id="rId3" imgW="8716010" imgH="2764790" progId="Word.Document.12">
                  <p:embed/>
                </p:oleObj>
              </mc:Choice>
              <mc:Fallback>
                <p:oleObj name="文档" r:id="rId3" imgW="8716010" imgH="27647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047875"/>
                        <a:ext cx="8713788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214313" y="965200"/>
          <a:ext cx="8715375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965200"/>
                        <a:ext cx="8715375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14313" y="5645150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645150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215900" y="1979613"/>
          <a:ext cx="8713788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文档" r:id="rId3" imgW="11633200" imgH="3873500" progId="Word.Document.12">
                  <p:embed/>
                </p:oleObj>
              </mc:Choice>
              <mc:Fallback>
                <p:oleObj name="文档" r:id="rId3" imgW="11633200" imgH="38735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79613"/>
                        <a:ext cx="8713788" cy="289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215900" y="855663"/>
          <a:ext cx="8713788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文档" r:id="rId3" imgW="8716010" imgH="5384165" progId="Word.Document.12">
                  <p:embed/>
                </p:oleObj>
              </mc:Choice>
              <mc:Fallback>
                <p:oleObj name="文档" r:id="rId3" imgW="8716010" imgH="538416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55663"/>
                        <a:ext cx="8713788" cy="538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"/>
          <p:cNvGraphicFramePr>
            <a:graphicFrameLocks noChangeAspect="1"/>
          </p:cNvGraphicFramePr>
          <p:nvPr/>
        </p:nvGraphicFramePr>
        <p:xfrm>
          <a:off x="215900" y="1035050"/>
          <a:ext cx="8713788" cy="520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文档" r:id="rId3" imgW="11633200" imgH="6946900" progId="Word.Document.12">
                  <p:embed/>
                </p:oleObj>
              </mc:Choice>
              <mc:Fallback>
                <p:oleObj name="文档" r:id="rId3" imgW="11633200" imgH="6946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35050"/>
                        <a:ext cx="8713788" cy="520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8"/>
          <p:cNvGraphicFramePr>
            <a:graphicFrameLocks noChangeAspect="1"/>
          </p:cNvGraphicFramePr>
          <p:nvPr/>
        </p:nvGraphicFramePr>
        <p:xfrm>
          <a:off x="215900" y="406400"/>
          <a:ext cx="8712200" cy="58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文档" r:id="rId3" imgW="8716010" imgH="5847715" progId="Word.Document.12">
                  <p:embed/>
                </p:oleObj>
              </mc:Choice>
              <mc:Fallback>
                <p:oleObj name="文档" r:id="rId3" imgW="8716010" imgH="5847715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06400"/>
                        <a:ext cx="8712200" cy="584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7451725" y="14478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4478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116013" y="3357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357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619250" y="37893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893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684213" y="42926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2926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5778500" y="47609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47609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7075488" y="57324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文档" r:id="rId15" imgW="7048500" imgH="546100" progId="Word.Document.12">
                  <p:embed/>
                </p:oleObj>
              </mc:Choice>
              <mc:Fallback>
                <p:oleObj name="文档" r:id="rId15" imgW="7048500" imgH="5461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8" y="57324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"/>
          <p:cNvGraphicFramePr>
            <a:graphicFrameLocks noChangeAspect="1"/>
          </p:cNvGraphicFramePr>
          <p:nvPr/>
        </p:nvGraphicFramePr>
        <p:xfrm>
          <a:off x="215900" y="2540000"/>
          <a:ext cx="871378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文档" r:id="rId3" imgW="8716010" imgH="1779905" progId="Word.Document.12">
                  <p:embed/>
                </p:oleObj>
              </mc:Choice>
              <mc:Fallback>
                <p:oleObj name="文档" r:id="rId3" imgW="8716010" imgH="177990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540000"/>
                        <a:ext cx="8713788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1"/>
          <p:cNvGraphicFramePr>
            <a:graphicFrameLocks noChangeAspect="1"/>
          </p:cNvGraphicFramePr>
          <p:nvPr/>
        </p:nvGraphicFramePr>
        <p:xfrm>
          <a:off x="215900" y="1206500"/>
          <a:ext cx="8713788" cy="495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文档" r:id="rId3" imgW="8716010" imgH="4960620" progId="Word.Document.12">
                  <p:embed/>
                </p:oleObj>
              </mc:Choice>
              <mc:Fallback>
                <p:oleObj name="文档" r:id="rId3" imgW="8716010" imgH="496062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95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"/>
          <p:cNvGraphicFramePr>
            <a:graphicFrameLocks noChangeAspect="1"/>
          </p:cNvGraphicFramePr>
          <p:nvPr/>
        </p:nvGraphicFramePr>
        <p:xfrm>
          <a:off x="215900" y="2606675"/>
          <a:ext cx="8713788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文档" r:id="rId3" imgW="8716010" imgH="1645920" progId="Word.Document.12">
                  <p:embed/>
                </p:oleObj>
              </mc:Choice>
              <mc:Fallback>
                <p:oleObj name="文档" r:id="rId3" imgW="8716010" imgH="164592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606675"/>
                        <a:ext cx="8713788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1"/>
          <p:cNvGraphicFramePr>
            <a:graphicFrameLocks noChangeAspect="1"/>
          </p:cNvGraphicFramePr>
          <p:nvPr/>
        </p:nvGraphicFramePr>
        <p:xfrm>
          <a:off x="215900" y="1644650"/>
          <a:ext cx="8713788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文档" r:id="rId3" imgW="11633200" imgH="5372100" progId="Word.Document.12">
                  <p:embed/>
                </p:oleObj>
              </mc:Choice>
              <mc:Fallback>
                <p:oleObj name="文档" r:id="rId3" imgW="11633200" imgH="5372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4650"/>
                        <a:ext cx="8713788" cy="401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15900" y="1263650"/>
          <a:ext cx="8713788" cy="454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文档" r:id="rId3" imgW="8716010" imgH="4542790" progId="Word.Document.12">
                  <p:embed/>
                </p:oleObj>
              </mc:Choice>
              <mc:Fallback>
                <p:oleObj name="文档" r:id="rId3" imgW="8716010" imgH="454279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63650"/>
                        <a:ext cx="8713788" cy="454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2555875" y="22764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2764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979613" y="34290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4290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4" descr="E:\2019优化方案英语人教必修1教参6.28(最新教材)（1-198）\ZX9．TIF"/>
          <p:cNvPicPr>
            <a:picLocks noChangeAspect="1" noChangeArrowheads="1"/>
          </p:cNvPicPr>
          <p:nvPr/>
        </p:nvPicPr>
        <p:blipFill>
          <a:blip r:embed="rId9" r:link="rId10" cstate="email"/>
          <a:srcRect/>
          <a:stretch>
            <a:fillRect/>
          </a:stretch>
        </p:blipFill>
        <p:spPr bwMode="auto">
          <a:xfrm>
            <a:off x="4787900" y="1773238"/>
            <a:ext cx="282733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15900" y="1092200"/>
          <a:ext cx="8713788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文档" r:id="rId3" imgW="8716010" imgH="5001895" progId="Word.Document.12">
                  <p:embed/>
                </p:oleObj>
              </mc:Choice>
              <mc:Fallback>
                <p:oleObj name="文档" r:id="rId3" imgW="8716010" imgH="500189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92200"/>
                        <a:ext cx="8713788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827088" y="10160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160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692275" y="21336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1336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215900" y="1454150"/>
          <a:ext cx="8713788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3" imgW="8716010" imgH="3950335" progId="Word.Document.12">
                  <p:embed/>
                </p:oleObj>
              </mc:Choice>
              <mc:Fallback>
                <p:oleObj name="文档" r:id="rId3" imgW="8716010" imgH="39503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54150"/>
                        <a:ext cx="8713788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15900" y="1027113"/>
          <a:ext cx="8713788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3" imgW="11633200" imgH="6858000" progId="Word.Document.12">
                  <p:embed/>
                </p:oleObj>
              </mc:Choice>
              <mc:Fallback>
                <p:oleObj name="文档" r:id="rId3" imgW="11633200" imgH="6858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27113"/>
                        <a:ext cx="8713788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全屏显示(4:3)</PresentationFormat>
  <Paragraphs>3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2022-02-11T06:25:29Z</dcterms:created>
  <dcterms:modified xsi:type="dcterms:W3CDTF">2023-01-16T22:08:06Z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4A31E2F34F38411AA884942F93E71E1C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